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67" r:id="rId3"/>
    <p:sldId id="258" r:id="rId4"/>
    <p:sldId id="261" r:id="rId5"/>
    <p:sldId id="259" r:id="rId6"/>
    <p:sldId id="264" r:id="rId7"/>
    <p:sldId id="260" r:id="rId8"/>
    <p:sldId id="263" r:id="rId9"/>
    <p:sldId id="266" r:id="rId10"/>
    <p:sldId id="262" r:id="rId11"/>
    <p:sldId id="265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mhL+bp3fp5H0UJpBjpCW9A==" hashData="/qtUc4WmnOflW9gWykTb9hq7Pio6LAHVOCTnBmnbzW/nzz9hSNyYWqwuuoXNcOMeZv8eLA5WzOjVJLADHsctEw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71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A03B6-7F39-4F27-A7AB-A3901E9213FD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4478-CFBF-4DA8-9D24-5F2219067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91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A03B6-7F39-4F27-A7AB-A3901E9213FD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4478-CFBF-4DA8-9D24-5F2219067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169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A03B6-7F39-4F27-A7AB-A3901E9213FD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4478-CFBF-4DA8-9D24-5F2219067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9732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5/24/2025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2633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5/24/2025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2182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5/24/2025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7943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5/24/2025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0925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5/24/2025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1991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5/24/2025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240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5/24/2025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3926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5/24/2025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41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A03B6-7F39-4F27-A7AB-A3901E9213FD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4478-CFBF-4DA8-9D24-5F2219067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7233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5/24/2025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2576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5/24/2025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8418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5/24/2025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11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A03B6-7F39-4F27-A7AB-A3901E9213FD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4478-CFBF-4DA8-9D24-5F2219067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438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A03B6-7F39-4F27-A7AB-A3901E9213FD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4478-CFBF-4DA8-9D24-5F2219067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83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A03B6-7F39-4F27-A7AB-A3901E9213FD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4478-CFBF-4DA8-9D24-5F2219067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852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A03B6-7F39-4F27-A7AB-A3901E9213FD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4478-CFBF-4DA8-9D24-5F2219067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302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A03B6-7F39-4F27-A7AB-A3901E9213FD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4478-CFBF-4DA8-9D24-5F2219067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093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A03B6-7F39-4F27-A7AB-A3901E9213FD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4478-CFBF-4DA8-9D24-5F2219067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831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A03B6-7F39-4F27-A7AB-A3901E9213FD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4478-CFBF-4DA8-9D24-5F2219067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920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A03B6-7F39-4F27-A7AB-A3901E9213FD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24478-CFBF-4DA8-9D24-5F2219067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795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61408-B059-4BE3-9B18-E2EA024F5496}" type="datetimeFigureOut">
              <a:rPr lang="en-US" smtClean="0"/>
              <a:t>5/24/2025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498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23112" t="21263" r="23729" b="49217"/>
          <a:stretch/>
        </p:blipFill>
        <p:spPr>
          <a:xfrm>
            <a:off x="0" y="3994733"/>
            <a:ext cx="9166033" cy="286327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87505" y="1030940"/>
            <a:ext cx="7512423" cy="601505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2706" y="1021974"/>
            <a:ext cx="77455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New Lebanon  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Church of Christ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9647" y="54762"/>
            <a:ext cx="885712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Welcome to our services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" y="5648735"/>
            <a:ext cx="914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Please Come Back Again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891555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 are Simply Christians.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2348652"/>
            <a:ext cx="91660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Our Emphasis is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Spiritual, Not Material or Social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2820287"/>
            <a:ext cx="90812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 are striving to be The Same Church as Described in The New Testament.</a:t>
            </a:r>
          </a:p>
        </p:txBody>
      </p:sp>
    </p:spTree>
    <p:extLst>
      <p:ext uri="{BB962C8B-B14F-4D97-AF65-F5344CB8AC3E}">
        <p14:creationId xmlns:p14="http://schemas.microsoft.com/office/powerpoint/2010/main" val="18627963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3892D1-98B1-9BBA-D0D1-1481E1DA4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3A09C04-7876-5E8E-0124-738AC336FBC7}"/>
              </a:ext>
            </a:extLst>
          </p:cNvPr>
          <p:cNvSpPr txBox="1"/>
          <p:nvPr/>
        </p:nvSpPr>
        <p:spPr>
          <a:xfrm>
            <a:off x="0" y="8961"/>
            <a:ext cx="9143999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Principles of Judgment</a:t>
            </a:r>
          </a:p>
        </p:txBody>
      </p:sp>
      <p:pic>
        <p:nvPicPr>
          <p:cNvPr id="3" name="Picture 2" descr="Court Gavel - Judge's Gavel - Courtroom | Judge's gavel in a… | Flickr">
            <a:extLst>
              <a:ext uri="{FF2B5EF4-FFF2-40B4-BE49-F238E27FC236}">
                <a16:creationId xmlns:a16="http://schemas.microsoft.com/office/drawing/2014/main" id="{23DA7482-7C2E-AF78-58FE-428C090D65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801040"/>
            <a:ext cx="4571999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BDC7FD1-E597-06BE-33CA-0D51713B7F46}"/>
              </a:ext>
            </a:extLst>
          </p:cNvPr>
          <p:cNvSpPr txBox="1"/>
          <p:nvPr/>
        </p:nvSpPr>
        <p:spPr>
          <a:xfrm>
            <a:off x="0" y="1084729"/>
            <a:ext cx="9143999" cy="13291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600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 Judgment will be according to the light people have (Rom. 2:14–15).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4FC843-4F51-1CB0-12EA-994D5AD58665}"/>
              </a:ext>
            </a:extLst>
          </p:cNvPr>
          <p:cNvSpPr txBox="1"/>
          <p:nvPr/>
        </p:nvSpPr>
        <p:spPr>
          <a:xfrm>
            <a:off x="313765" y="2662520"/>
            <a:ext cx="4096870" cy="396288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</a:pPr>
            <a:r>
              <a:rPr lang="en-US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Rom. 2:14</a:t>
            </a:r>
            <a:r>
              <a:rPr lang="en-US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when Gentiles, who do not have the law, by nature do the things in the law, these, although not having the law, are a law to themselves, 15 who show the work of the law written in their hearts, their conscience also bearing witness, and between themselves their thoughts accusing or else excusing them)</a:t>
            </a:r>
          </a:p>
        </p:txBody>
      </p:sp>
    </p:spTree>
    <p:extLst>
      <p:ext uri="{BB962C8B-B14F-4D97-AF65-F5344CB8AC3E}">
        <p14:creationId xmlns:p14="http://schemas.microsoft.com/office/powerpoint/2010/main" val="1665899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C5841C-A90E-235B-451D-D486BB97B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F2DDB9-A3CD-909E-492F-3996E21A069F}"/>
              </a:ext>
            </a:extLst>
          </p:cNvPr>
          <p:cNvSpPr txBox="1"/>
          <p:nvPr/>
        </p:nvSpPr>
        <p:spPr>
          <a:xfrm>
            <a:off x="0" y="8961"/>
            <a:ext cx="9143999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Principles of Judgment</a:t>
            </a:r>
          </a:p>
        </p:txBody>
      </p:sp>
      <p:pic>
        <p:nvPicPr>
          <p:cNvPr id="3" name="Picture 2" descr="Court Gavel - Judge's Gavel - Courtroom | Judge's gavel in a… | Flickr">
            <a:extLst>
              <a:ext uri="{FF2B5EF4-FFF2-40B4-BE49-F238E27FC236}">
                <a16:creationId xmlns:a16="http://schemas.microsoft.com/office/drawing/2014/main" id="{7159D680-D98D-7B51-3BF1-D4F77A4034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801040"/>
            <a:ext cx="4571999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6505CD9-1A93-0703-3CA8-58D71E53A2F2}"/>
              </a:ext>
            </a:extLst>
          </p:cNvPr>
          <p:cNvSpPr txBox="1"/>
          <p:nvPr/>
        </p:nvSpPr>
        <p:spPr>
          <a:xfrm>
            <a:off x="0" y="1084729"/>
            <a:ext cx="9143999" cy="13291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600" kern="1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r>
              <a:rPr lang="en-US" sz="3600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Judgment will be according to the New Testament (Rom. 2:16).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CD6D43-6AEF-6CEA-7127-90581624DFD8}"/>
              </a:ext>
            </a:extLst>
          </p:cNvPr>
          <p:cNvSpPr txBox="1"/>
          <p:nvPr/>
        </p:nvSpPr>
        <p:spPr>
          <a:xfrm>
            <a:off x="537882" y="3083859"/>
            <a:ext cx="3630706" cy="224676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/>
              <a:t>Rom. 2:16 </a:t>
            </a:r>
            <a:r>
              <a:rPr lang="en-US" sz="2800" dirty="0"/>
              <a:t>in the day when God will judge the secrets of men by Jesus Christ, according to my gospel.</a:t>
            </a:r>
          </a:p>
        </p:txBody>
      </p:sp>
    </p:spTree>
    <p:extLst>
      <p:ext uri="{BB962C8B-B14F-4D97-AF65-F5344CB8AC3E}">
        <p14:creationId xmlns:p14="http://schemas.microsoft.com/office/powerpoint/2010/main" val="3125237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CE2FA3-97A3-B578-68EE-8B6F862B77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498E416-B61B-4674-4317-A45D82F6A87F}"/>
              </a:ext>
            </a:extLst>
          </p:cNvPr>
          <p:cNvSpPr txBox="1"/>
          <p:nvPr/>
        </p:nvSpPr>
        <p:spPr>
          <a:xfrm>
            <a:off x="0" y="8961"/>
            <a:ext cx="9143999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Principles of Judgment</a:t>
            </a:r>
          </a:p>
        </p:txBody>
      </p:sp>
      <p:pic>
        <p:nvPicPr>
          <p:cNvPr id="3" name="Picture 2" descr="Court Gavel - Judge's Gavel - Courtroom | Judge's gavel in a… | Flickr">
            <a:extLst>
              <a:ext uri="{FF2B5EF4-FFF2-40B4-BE49-F238E27FC236}">
                <a16:creationId xmlns:a16="http://schemas.microsoft.com/office/drawing/2014/main" id="{604CD4BA-F5D1-1772-2661-F7C60CA67B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801040"/>
            <a:ext cx="4571999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5A6065A-C1DC-A368-ED5B-66A1DF96158D}"/>
              </a:ext>
            </a:extLst>
          </p:cNvPr>
          <p:cNvSpPr txBox="1"/>
          <p:nvPr/>
        </p:nvSpPr>
        <p:spPr>
          <a:xfrm>
            <a:off x="0" y="1084729"/>
            <a:ext cx="9143999" cy="19662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600" kern="1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10. It will be through Jesus Christ, now constituted judge of all, and according to his word (Rom. 2:16).</a:t>
            </a:r>
            <a:endParaRPr lang="en-US" sz="3600" kern="1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D2B04F-44F4-254F-08F0-099786C6128C}"/>
              </a:ext>
            </a:extLst>
          </p:cNvPr>
          <p:cNvSpPr txBox="1"/>
          <p:nvPr/>
        </p:nvSpPr>
        <p:spPr>
          <a:xfrm>
            <a:off x="537882" y="3083859"/>
            <a:ext cx="3630706" cy="224676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/>
              <a:t>Rom. 2:16 </a:t>
            </a:r>
            <a:r>
              <a:rPr lang="en-US" sz="2800" dirty="0"/>
              <a:t>in the day when God will judge the secrets of men by Jesus Christ, according to my gospel.</a:t>
            </a:r>
          </a:p>
        </p:txBody>
      </p:sp>
    </p:spTree>
    <p:extLst>
      <p:ext uri="{BB962C8B-B14F-4D97-AF65-F5344CB8AC3E}">
        <p14:creationId xmlns:p14="http://schemas.microsoft.com/office/powerpoint/2010/main" val="2409858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BF79E2-BD13-A508-5C22-40533464A7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ourt Gavel - Judge's Gavel - Courtroom | Judge's gavel in a… | Flickr">
            <a:extLst>
              <a:ext uri="{FF2B5EF4-FFF2-40B4-BE49-F238E27FC236}">
                <a16:creationId xmlns:a16="http://schemas.microsoft.com/office/drawing/2014/main" id="{D59829A0-76CC-117D-DFAB-F6BBCE8787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6094" y="1642035"/>
            <a:ext cx="6929718" cy="4619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19038D7-A9DD-7C40-D0BE-9256005058D1}"/>
              </a:ext>
            </a:extLst>
          </p:cNvPr>
          <p:cNvSpPr txBox="1"/>
          <p:nvPr/>
        </p:nvSpPr>
        <p:spPr>
          <a:xfrm>
            <a:off x="0" y="242045"/>
            <a:ext cx="91439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Principles of Judgment</a:t>
            </a:r>
          </a:p>
        </p:txBody>
      </p:sp>
    </p:spTree>
    <p:extLst>
      <p:ext uri="{BB962C8B-B14F-4D97-AF65-F5344CB8AC3E}">
        <p14:creationId xmlns:p14="http://schemas.microsoft.com/office/powerpoint/2010/main" val="859532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B845E5-0F94-D449-E717-1FFCA750E9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13E1117-CE9C-06F0-7973-C90B237A2488}"/>
              </a:ext>
            </a:extLst>
          </p:cNvPr>
          <p:cNvSpPr txBox="1"/>
          <p:nvPr/>
        </p:nvSpPr>
        <p:spPr>
          <a:xfrm>
            <a:off x="0" y="8961"/>
            <a:ext cx="9143999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Principles of Judgment</a:t>
            </a:r>
          </a:p>
        </p:txBody>
      </p:sp>
      <p:pic>
        <p:nvPicPr>
          <p:cNvPr id="3" name="Picture 2" descr="Court Gavel - Judge's Gavel - Courtroom | Judge's gavel in a… | Flickr">
            <a:extLst>
              <a:ext uri="{FF2B5EF4-FFF2-40B4-BE49-F238E27FC236}">
                <a16:creationId xmlns:a16="http://schemas.microsoft.com/office/drawing/2014/main" id="{A076C101-5111-C115-4406-E619A0AFCB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801040"/>
            <a:ext cx="4571999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E3D3CB0-B316-AEFA-4820-BDCC75037E18}"/>
              </a:ext>
            </a:extLst>
          </p:cNvPr>
          <p:cNvSpPr txBox="1"/>
          <p:nvPr/>
        </p:nvSpPr>
        <p:spPr>
          <a:xfrm>
            <a:off x="0" y="1048871"/>
            <a:ext cx="914399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Aft>
                <a:spcPts val="800"/>
              </a:spcAft>
            </a:pPr>
            <a:r>
              <a:rPr lang="en-US" sz="3600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People are self-condemned when they practice what they condemn in others.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E609EB-32E6-67A6-0ACC-AB0C7BD506C7}"/>
              </a:ext>
            </a:extLst>
          </p:cNvPr>
          <p:cNvSpPr txBox="1"/>
          <p:nvPr/>
        </p:nvSpPr>
        <p:spPr>
          <a:xfrm>
            <a:off x="555811" y="2483224"/>
            <a:ext cx="3630707" cy="35394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>
              <a:spcAft>
                <a:spcPts val="800"/>
              </a:spcAft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Rom. 2:1 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Therefore you are inexcusable, O man, whoever you are who judge, for in whatever you judge another you condemn yourself; for you who judge practice the same things.</a:t>
            </a:r>
          </a:p>
        </p:txBody>
      </p:sp>
    </p:spTree>
    <p:extLst>
      <p:ext uri="{BB962C8B-B14F-4D97-AF65-F5344CB8AC3E}">
        <p14:creationId xmlns:p14="http://schemas.microsoft.com/office/powerpoint/2010/main" val="3277256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941C73-B759-D649-898E-1D2575E2F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57EB682-51BC-EE56-1CDF-EBEFF426588C}"/>
              </a:ext>
            </a:extLst>
          </p:cNvPr>
          <p:cNvSpPr txBox="1"/>
          <p:nvPr/>
        </p:nvSpPr>
        <p:spPr>
          <a:xfrm>
            <a:off x="0" y="8961"/>
            <a:ext cx="9143999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Principles of Judgment</a:t>
            </a:r>
          </a:p>
        </p:txBody>
      </p:sp>
      <p:pic>
        <p:nvPicPr>
          <p:cNvPr id="3" name="Picture 2" descr="Court Gavel - Judge's Gavel - Courtroom | Judge's gavel in a… | Flickr">
            <a:extLst>
              <a:ext uri="{FF2B5EF4-FFF2-40B4-BE49-F238E27FC236}">
                <a16:creationId xmlns:a16="http://schemas.microsoft.com/office/drawing/2014/main" id="{4E11B9FC-DB76-7119-5E59-7908E03446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801040"/>
            <a:ext cx="4571999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9AA2EC6-605B-53E2-74C8-949C45E5257D}"/>
              </a:ext>
            </a:extLst>
          </p:cNvPr>
          <p:cNvSpPr txBox="1"/>
          <p:nvPr/>
        </p:nvSpPr>
        <p:spPr>
          <a:xfrm>
            <a:off x="0" y="1048865"/>
            <a:ext cx="9144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Aft>
                <a:spcPts val="800"/>
              </a:spcAft>
            </a:pPr>
            <a:r>
              <a:rPr lang="en-US" sz="3600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God’s judgment will be according to the   truth of the word of God, that is, his revealed word in the Bible.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FBF24A-59C4-4336-1B55-8136A428C7A5}"/>
              </a:ext>
            </a:extLst>
          </p:cNvPr>
          <p:cNvSpPr txBox="1"/>
          <p:nvPr/>
        </p:nvSpPr>
        <p:spPr>
          <a:xfrm>
            <a:off x="762000" y="2931461"/>
            <a:ext cx="3370729" cy="303634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Rom. 2:2 But we know that the judgment of God is according to truth against those who practice such things.</a:t>
            </a:r>
          </a:p>
        </p:txBody>
      </p:sp>
    </p:spTree>
    <p:extLst>
      <p:ext uri="{BB962C8B-B14F-4D97-AF65-F5344CB8AC3E}">
        <p14:creationId xmlns:p14="http://schemas.microsoft.com/office/powerpoint/2010/main" val="3822657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D787C-D7CA-C3A1-B463-7C72FAC28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AC35C53-AECA-5BAC-CF91-6206F5A0367F}"/>
              </a:ext>
            </a:extLst>
          </p:cNvPr>
          <p:cNvSpPr txBox="1"/>
          <p:nvPr/>
        </p:nvSpPr>
        <p:spPr>
          <a:xfrm>
            <a:off x="0" y="8961"/>
            <a:ext cx="9143999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Principles of Judgment</a:t>
            </a:r>
          </a:p>
        </p:txBody>
      </p:sp>
      <p:pic>
        <p:nvPicPr>
          <p:cNvPr id="3" name="Picture 2" descr="Court Gavel - Judge's Gavel - Courtroom | Judge's gavel in a… | Flickr">
            <a:extLst>
              <a:ext uri="{FF2B5EF4-FFF2-40B4-BE49-F238E27FC236}">
                <a16:creationId xmlns:a16="http://schemas.microsoft.com/office/drawing/2014/main" id="{72210D63-B37D-6008-1E50-F12941357C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801040"/>
            <a:ext cx="4571999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0C45673-DF95-7A44-9413-22D8E10B4991}"/>
              </a:ext>
            </a:extLst>
          </p:cNvPr>
          <p:cNvSpPr txBox="1"/>
          <p:nvPr/>
        </p:nvSpPr>
        <p:spPr>
          <a:xfrm>
            <a:off x="1" y="1048869"/>
            <a:ext cx="914399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Aft>
                <a:spcPts val="800"/>
              </a:spcAft>
            </a:pPr>
            <a:r>
              <a:rPr lang="en-US" sz="3600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3.God’s goodness to sinful people does not indicate approval of their sins but    longsuffering in hope of their repentance.</a:t>
            </a:r>
            <a:endParaRPr lang="en-US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AA6ADA-1C05-5375-6C1E-A0E3C9A5BB83}"/>
              </a:ext>
            </a:extLst>
          </p:cNvPr>
          <p:cNvSpPr txBox="1"/>
          <p:nvPr/>
        </p:nvSpPr>
        <p:spPr>
          <a:xfrm>
            <a:off x="744071" y="3063171"/>
            <a:ext cx="3487270" cy="328615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</a:pPr>
            <a:r>
              <a:rPr lang="en-US" sz="2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Rom. 2:4 </a:t>
            </a:r>
            <a:r>
              <a:rPr lang="en-US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 do you despise the riches of His goodness, forbearance, and longsuffering, not knowing that the goodness of God leads you to repentance?</a:t>
            </a:r>
          </a:p>
        </p:txBody>
      </p:sp>
    </p:spTree>
    <p:extLst>
      <p:ext uri="{BB962C8B-B14F-4D97-AF65-F5344CB8AC3E}">
        <p14:creationId xmlns:p14="http://schemas.microsoft.com/office/powerpoint/2010/main" val="2980879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08B2E7-0BF4-C68F-FC6F-E484054147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110C33-9BF9-4024-82C6-4CD13CF84D0A}"/>
              </a:ext>
            </a:extLst>
          </p:cNvPr>
          <p:cNvSpPr txBox="1"/>
          <p:nvPr/>
        </p:nvSpPr>
        <p:spPr>
          <a:xfrm>
            <a:off x="0" y="8961"/>
            <a:ext cx="9143999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Principles of Judgment</a:t>
            </a:r>
          </a:p>
        </p:txBody>
      </p:sp>
      <p:pic>
        <p:nvPicPr>
          <p:cNvPr id="3" name="Picture 2" descr="Court Gavel - Judge's Gavel - Courtroom | Judge's gavel in a… | Flickr">
            <a:extLst>
              <a:ext uri="{FF2B5EF4-FFF2-40B4-BE49-F238E27FC236}">
                <a16:creationId xmlns:a16="http://schemas.microsoft.com/office/drawing/2014/main" id="{E8FA8890-D5CF-DA35-B753-7583D005AD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801040"/>
            <a:ext cx="4571999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987C469-FA03-DD3E-591C-A5376230B290}"/>
              </a:ext>
            </a:extLst>
          </p:cNvPr>
          <p:cNvSpPr txBox="1"/>
          <p:nvPr/>
        </p:nvSpPr>
        <p:spPr>
          <a:xfrm>
            <a:off x="0" y="1057832"/>
            <a:ext cx="9143998" cy="13291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600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4.God’s judgment of man will be according to their works (Rom. 2:6).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5BE398-73DA-E371-2DAC-2EFD3A4515D7}"/>
              </a:ext>
            </a:extLst>
          </p:cNvPr>
          <p:cNvSpPr txBox="1"/>
          <p:nvPr/>
        </p:nvSpPr>
        <p:spPr>
          <a:xfrm>
            <a:off x="573741" y="2904564"/>
            <a:ext cx="3558988" cy="154978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Rom. 2:6 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who "will render to each one according to his deeds"</a:t>
            </a:r>
          </a:p>
        </p:txBody>
      </p:sp>
    </p:spTree>
    <p:extLst>
      <p:ext uri="{BB962C8B-B14F-4D97-AF65-F5344CB8AC3E}">
        <p14:creationId xmlns:p14="http://schemas.microsoft.com/office/powerpoint/2010/main" val="4278926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67630F-0E33-FCF8-4723-29CF39CC83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C48823-5672-5CD8-7401-21FEA7396F3B}"/>
              </a:ext>
            </a:extLst>
          </p:cNvPr>
          <p:cNvSpPr txBox="1"/>
          <p:nvPr/>
        </p:nvSpPr>
        <p:spPr>
          <a:xfrm>
            <a:off x="0" y="8961"/>
            <a:ext cx="9143999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Principles of Judgment</a:t>
            </a:r>
          </a:p>
        </p:txBody>
      </p:sp>
      <p:pic>
        <p:nvPicPr>
          <p:cNvPr id="3" name="Picture 2" descr="Court Gavel - Judge's Gavel - Courtroom | Judge's gavel in a… | Flickr">
            <a:extLst>
              <a:ext uri="{FF2B5EF4-FFF2-40B4-BE49-F238E27FC236}">
                <a16:creationId xmlns:a16="http://schemas.microsoft.com/office/drawing/2014/main" id="{7417D5C4-81F4-36BA-EDE8-F0D1CE8B91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801040"/>
            <a:ext cx="4571999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B0AD4A3-FF21-2FA3-989B-B6A68098E773}"/>
              </a:ext>
            </a:extLst>
          </p:cNvPr>
          <p:cNvSpPr txBox="1"/>
          <p:nvPr/>
        </p:nvSpPr>
        <p:spPr>
          <a:xfrm>
            <a:off x="0" y="1039908"/>
            <a:ext cx="9144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Aft>
                <a:spcPts val="800"/>
              </a:spcAft>
            </a:pPr>
            <a:r>
              <a:rPr lang="en-US" sz="3600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5.God requires obedience of man and will punish disobedience (Rom. 2:8).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4684D3-996B-8598-8472-E0B84DAA3D3A}"/>
              </a:ext>
            </a:extLst>
          </p:cNvPr>
          <p:cNvSpPr txBox="1"/>
          <p:nvPr/>
        </p:nvSpPr>
        <p:spPr>
          <a:xfrm>
            <a:off x="430306" y="2805954"/>
            <a:ext cx="3612776" cy="303634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Rom. 2:8 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but to those who are self-seeking and do not obey the truth, but obey unrighteousness--indignation and wrath,</a:t>
            </a:r>
          </a:p>
        </p:txBody>
      </p:sp>
    </p:spTree>
    <p:extLst>
      <p:ext uri="{BB962C8B-B14F-4D97-AF65-F5344CB8AC3E}">
        <p14:creationId xmlns:p14="http://schemas.microsoft.com/office/powerpoint/2010/main" val="3243564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37A422-85C9-CBBB-3358-B00741F169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EC5210A-849C-7D88-61DE-0AA6009599EF}"/>
              </a:ext>
            </a:extLst>
          </p:cNvPr>
          <p:cNvSpPr txBox="1"/>
          <p:nvPr/>
        </p:nvSpPr>
        <p:spPr>
          <a:xfrm>
            <a:off x="0" y="8961"/>
            <a:ext cx="9143999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Principles of Judgment</a:t>
            </a:r>
          </a:p>
        </p:txBody>
      </p:sp>
      <p:pic>
        <p:nvPicPr>
          <p:cNvPr id="3" name="Picture 2" descr="Court Gavel - Judge's Gavel - Courtroom | Judge's gavel in a… | Flickr">
            <a:extLst>
              <a:ext uri="{FF2B5EF4-FFF2-40B4-BE49-F238E27FC236}">
                <a16:creationId xmlns:a16="http://schemas.microsoft.com/office/drawing/2014/main" id="{FA8916DF-812A-03A2-05DB-4EA36CB9C9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801040"/>
            <a:ext cx="4571999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0502C74-3B09-926F-1CDF-88305B3736B5}"/>
              </a:ext>
            </a:extLst>
          </p:cNvPr>
          <p:cNvSpPr txBox="1"/>
          <p:nvPr/>
        </p:nvSpPr>
        <p:spPr>
          <a:xfrm>
            <a:off x="-1" y="1021977"/>
            <a:ext cx="9143999" cy="13291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Greater privilege only entails greater responsibility (Rom. 2:9–10).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A1F0F6-8F87-A965-29FA-37320B368277}"/>
              </a:ext>
            </a:extLst>
          </p:cNvPr>
          <p:cNvSpPr txBox="1"/>
          <p:nvPr/>
        </p:nvSpPr>
        <p:spPr>
          <a:xfrm>
            <a:off x="349624" y="2467666"/>
            <a:ext cx="3854823" cy="369331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>
              <a:spcAft>
                <a:spcPts val="800"/>
              </a:spcAft>
              <a:buNone/>
            </a:pPr>
            <a:r>
              <a:rPr lang="en-US" sz="2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Rom. 2:9 </a:t>
            </a:r>
            <a:r>
              <a:rPr lang="en-US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tribulation and anguish, on every soul of man who does evil, of the Jew first and also of the Greek; 10 but glory, honor, and peace to everyone who works what is good, to the Jew first and also to the Greek.</a:t>
            </a:r>
          </a:p>
        </p:txBody>
      </p:sp>
    </p:spTree>
    <p:extLst>
      <p:ext uri="{BB962C8B-B14F-4D97-AF65-F5344CB8AC3E}">
        <p14:creationId xmlns:p14="http://schemas.microsoft.com/office/powerpoint/2010/main" val="859730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1D4DB0-C664-D7B4-37B1-B691068EF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4D36F6-DF38-3C6C-C41E-2DB97FA754AB}"/>
              </a:ext>
            </a:extLst>
          </p:cNvPr>
          <p:cNvSpPr txBox="1"/>
          <p:nvPr/>
        </p:nvSpPr>
        <p:spPr>
          <a:xfrm>
            <a:off x="0" y="8961"/>
            <a:ext cx="9143999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Principles of Judgment</a:t>
            </a:r>
          </a:p>
        </p:txBody>
      </p:sp>
      <p:pic>
        <p:nvPicPr>
          <p:cNvPr id="3" name="Picture 2" descr="Court Gavel - Judge's Gavel - Courtroom | Judge's gavel in a… | Flickr">
            <a:extLst>
              <a:ext uri="{FF2B5EF4-FFF2-40B4-BE49-F238E27FC236}">
                <a16:creationId xmlns:a16="http://schemas.microsoft.com/office/drawing/2014/main" id="{35D8014C-ADE6-AE41-673F-1E1C8D2A7C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801040"/>
            <a:ext cx="4571999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5B07261-F87D-DB0A-B0AA-DDD897BCC1CD}"/>
              </a:ext>
            </a:extLst>
          </p:cNvPr>
          <p:cNvSpPr txBox="1"/>
          <p:nvPr/>
        </p:nvSpPr>
        <p:spPr>
          <a:xfrm>
            <a:off x="0" y="1084729"/>
            <a:ext cx="9143999" cy="6920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600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God is no respecter of persons.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A4A2D8-6558-9457-FA47-9366025C0A77}"/>
              </a:ext>
            </a:extLst>
          </p:cNvPr>
          <p:cNvSpPr txBox="1"/>
          <p:nvPr/>
        </p:nvSpPr>
        <p:spPr>
          <a:xfrm>
            <a:off x="1479178" y="1972235"/>
            <a:ext cx="2590799" cy="232435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</a:pPr>
            <a:r>
              <a:rPr lang="en-US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Rom.2:11          </a:t>
            </a:r>
            <a:r>
              <a:rPr 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there is no partiality with God.</a:t>
            </a:r>
          </a:p>
        </p:txBody>
      </p:sp>
    </p:spTree>
    <p:extLst>
      <p:ext uri="{BB962C8B-B14F-4D97-AF65-F5344CB8AC3E}">
        <p14:creationId xmlns:p14="http://schemas.microsoft.com/office/powerpoint/2010/main" val="2943679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217</TotalTime>
  <Words>552</Words>
  <Application>Microsoft Office PowerPoint</Application>
  <PresentationFormat>On-screen Show (4:3)</PresentationFormat>
  <Paragraphs>37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Arial Unicode MS</vt:lpstr>
      <vt:lpstr>Calibri</vt:lpstr>
      <vt:lpstr>Calibri Light</vt:lpstr>
      <vt:lpstr>Ink Free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ecurb hastings</dc:creator>
  <cp:lastModifiedBy>ecurb hastings</cp:lastModifiedBy>
  <cp:revision>4</cp:revision>
  <dcterms:created xsi:type="dcterms:W3CDTF">2025-05-20T13:39:51Z</dcterms:created>
  <dcterms:modified xsi:type="dcterms:W3CDTF">2025-05-24T21:34:33Z</dcterms:modified>
</cp:coreProperties>
</file>