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9" r:id="rId3"/>
    <p:sldId id="267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kDbHkCkhL6T4a7powoAGeQ==" hashData="4xyM4HV3BoJDTAw7zUflI05VsIVcllRvJIgqqY7YDRvEfSjKnirBw1qGdGPwgYpBedGSiyKgobRyOlI9fokJxw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7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D597-FBD3-4BA3-B8FA-B9D4C3553F1A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0771-094E-4611-8986-9C3B443C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50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D597-FBD3-4BA3-B8FA-B9D4C3553F1A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0771-094E-4611-8986-9C3B443C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65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D597-FBD3-4BA3-B8FA-B9D4C3553F1A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0771-094E-4611-8986-9C3B443C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65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795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13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967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427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654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096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0113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142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D597-FBD3-4BA3-B8FA-B9D4C3553F1A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0771-094E-4611-8986-9C3B443C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6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2218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5504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1408-B059-4BE3-9B18-E2EA024F5496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48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D597-FBD3-4BA3-B8FA-B9D4C3553F1A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0771-094E-4611-8986-9C3B443C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56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D597-FBD3-4BA3-B8FA-B9D4C3553F1A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0771-094E-4611-8986-9C3B443C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9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D597-FBD3-4BA3-B8FA-B9D4C3553F1A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0771-094E-4611-8986-9C3B443C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14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D597-FBD3-4BA3-B8FA-B9D4C3553F1A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0771-094E-4611-8986-9C3B443C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61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D597-FBD3-4BA3-B8FA-B9D4C3553F1A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0771-094E-4611-8986-9C3B443C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97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D597-FBD3-4BA3-B8FA-B9D4C3553F1A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0771-094E-4611-8986-9C3B443C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5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7D597-FBD3-4BA3-B8FA-B9D4C3553F1A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80771-094E-4611-8986-9C3B443C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35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7D597-FBD3-4BA3-B8FA-B9D4C3553F1A}" type="datetimeFigureOut">
              <a:rPr lang="en-US" smtClean="0"/>
              <a:t>5/15/2025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80771-094E-4611-8986-9C3B443CF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7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61408-B059-4BE3-9B18-E2EA024F5496}" type="datetimeFigureOut">
              <a:rPr lang="en-US" smtClean="0"/>
              <a:t>5/15/2025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5853B-0D88-4491-8C47-0F7D0AB63E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445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3112" t="21263" r="23729" b="49217"/>
          <a:stretch/>
        </p:blipFill>
        <p:spPr>
          <a:xfrm>
            <a:off x="0" y="3994733"/>
            <a:ext cx="9166033" cy="286327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7505" y="1030940"/>
            <a:ext cx="7512423" cy="60150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2706" y="1021974"/>
            <a:ext cx="7745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New Lebanon  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Church of Christ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9647" y="54762"/>
            <a:ext cx="88571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Ink Free" panose="03080402000500000000" pitchFamily="66" charset="0"/>
                <a:ea typeface="+mn-ea"/>
                <a:cs typeface="+mn-cs"/>
              </a:rPr>
              <a:t>Welcome to our services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" y="5648735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Ink Free" panose="03080402000500000000" pitchFamily="66" charset="0"/>
                <a:ea typeface="+mn-ea"/>
                <a:cs typeface="+mn-cs"/>
              </a:rPr>
              <a:t>Please Come Back Again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89155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are Simply Christians.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348652"/>
            <a:ext cx="9166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Emphasis is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Spiritual, Not Material or Social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2820287"/>
            <a:ext cx="9081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are striving to be The Same Church as Described in The New Testament.</a:t>
            </a:r>
          </a:p>
        </p:txBody>
      </p:sp>
    </p:spTree>
    <p:extLst>
      <p:ext uri="{BB962C8B-B14F-4D97-AF65-F5344CB8AC3E}">
        <p14:creationId xmlns:p14="http://schemas.microsoft.com/office/powerpoint/2010/main" val="1862796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BA15585-7957-BBDC-495B-521BFF71E6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ipping Scale Stock Photos, Images and Backgrounds for Free Download">
            <a:extLst>
              <a:ext uri="{FF2B5EF4-FFF2-40B4-BE49-F238E27FC236}">
                <a16:creationId xmlns:a16="http://schemas.microsoft.com/office/drawing/2014/main" id="{BA7C354C-8DB9-1423-F473-0F27B1007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76" y="1882590"/>
            <a:ext cx="6645681" cy="443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AC2D0FD-73C7-E8CB-01A3-7E71352599F3}"/>
              </a:ext>
            </a:extLst>
          </p:cNvPr>
          <p:cNvSpPr txBox="1"/>
          <p:nvPr/>
        </p:nvSpPr>
        <p:spPr>
          <a:xfrm>
            <a:off x="0" y="224121"/>
            <a:ext cx="9143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God’s justice can not let unforgiven transgressions of His law to go unpunished. He has prepared a day to judge, and a place to send those found guilty.</a:t>
            </a:r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EBE9D8-938C-17A4-DE01-3C67E748F62C}"/>
              </a:ext>
            </a:extLst>
          </p:cNvPr>
          <p:cNvSpPr txBox="1"/>
          <p:nvPr/>
        </p:nvSpPr>
        <p:spPr>
          <a:xfrm>
            <a:off x="0" y="5970494"/>
            <a:ext cx="91439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God is no respecter of persons.</a:t>
            </a:r>
          </a:p>
        </p:txBody>
      </p:sp>
    </p:spTree>
    <p:extLst>
      <p:ext uri="{BB962C8B-B14F-4D97-AF65-F5344CB8AC3E}">
        <p14:creationId xmlns:p14="http://schemas.microsoft.com/office/powerpoint/2010/main" val="653278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D2625BA-98F4-38AB-9B66-B9B322675F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ipping Scale Stock Photos, Images and Backgrounds for Free Download">
            <a:extLst>
              <a:ext uri="{FF2B5EF4-FFF2-40B4-BE49-F238E27FC236}">
                <a16:creationId xmlns:a16="http://schemas.microsoft.com/office/drawing/2014/main" id="{7C93E38E-B191-236F-06AD-6B213AA29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76" y="1308847"/>
            <a:ext cx="6645681" cy="443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C3C5B08-0629-C5E3-F16F-ACBD82972238}"/>
              </a:ext>
            </a:extLst>
          </p:cNvPr>
          <p:cNvSpPr txBox="1"/>
          <p:nvPr/>
        </p:nvSpPr>
        <p:spPr>
          <a:xfrm>
            <a:off x="0" y="224121"/>
            <a:ext cx="91439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God Is No Respecter Of Persons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CF1150-CE5B-54E0-3A20-BD84D5C509D0}"/>
              </a:ext>
            </a:extLst>
          </p:cNvPr>
          <p:cNvSpPr txBox="1"/>
          <p:nvPr/>
        </p:nvSpPr>
        <p:spPr>
          <a:xfrm>
            <a:off x="349624" y="5352911"/>
            <a:ext cx="8615081" cy="13415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en-US" sz="2400" b="1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Acts 10:34</a:t>
            </a:r>
            <a:r>
              <a:rPr lang="en-US" sz="2400" b="1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Then Peter opened his mouth, and said, Of a truth I perceive that God is no respecter of persons: 35 But in every nation he that fears him, and works righteousness, is accepted with him.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542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lassic Covers: Can You Tell a Rockwell? | The Saturday Evening Post">
            <a:extLst>
              <a:ext uri="{FF2B5EF4-FFF2-40B4-BE49-F238E27FC236}">
                <a16:creationId xmlns:a16="http://schemas.microsoft.com/office/drawing/2014/main" id="{3CEB5AB5-03AA-8003-F48D-20A9DB62E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65" y="549867"/>
            <a:ext cx="7738682" cy="5635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381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9C2A30-6D52-A839-0761-FCC8235F7D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ipping Scale Stock Photos, Images and Backgrounds for Free Download">
            <a:extLst>
              <a:ext uri="{FF2B5EF4-FFF2-40B4-BE49-F238E27FC236}">
                <a16:creationId xmlns:a16="http://schemas.microsoft.com/office/drawing/2014/main" id="{5AFA36AF-CFC0-215A-DB7C-EFECB33CAF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76" y="2286002"/>
            <a:ext cx="6645681" cy="443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A16F90-E795-60E2-405E-7DD7F35A025E}"/>
              </a:ext>
            </a:extLst>
          </p:cNvPr>
          <p:cNvSpPr txBox="1"/>
          <p:nvPr/>
        </p:nvSpPr>
        <p:spPr>
          <a:xfrm>
            <a:off x="0" y="224121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1. God Has Declared All Under Sin.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329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1373BE-3074-B5E2-01FE-B95DC95414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ipping Scale Stock Photos, Images and Backgrounds for Free Download">
            <a:extLst>
              <a:ext uri="{FF2B5EF4-FFF2-40B4-BE49-F238E27FC236}">
                <a16:creationId xmlns:a16="http://schemas.microsoft.com/office/drawing/2014/main" id="{D447E81D-B245-BAC2-CE26-9528BC226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76" y="2286002"/>
            <a:ext cx="6645681" cy="443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F1D4572-EBCA-5E79-0A39-C27C7F4AAD20}"/>
              </a:ext>
            </a:extLst>
          </p:cNvPr>
          <p:cNvSpPr txBox="1"/>
          <p:nvPr/>
        </p:nvSpPr>
        <p:spPr>
          <a:xfrm>
            <a:off x="0" y="224121"/>
            <a:ext cx="9143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Because sin is common to all, a common Redeemer is Provided for all.</a:t>
            </a: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604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C10507-E757-0492-73FC-0C2DEE97E0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ipping Scale Stock Photos, Images and Backgrounds for Free Download">
            <a:extLst>
              <a:ext uri="{FF2B5EF4-FFF2-40B4-BE49-F238E27FC236}">
                <a16:creationId xmlns:a16="http://schemas.microsoft.com/office/drawing/2014/main" id="{8C2B481F-B506-9170-A1EF-C2EF5D9E00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76" y="2286002"/>
            <a:ext cx="6645681" cy="443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75F26D1-4762-9A76-4DDD-568804F85347}"/>
              </a:ext>
            </a:extLst>
          </p:cNvPr>
          <p:cNvSpPr txBox="1"/>
          <p:nvPr/>
        </p:nvSpPr>
        <p:spPr>
          <a:xfrm>
            <a:off x="0" y="224121"/>
            <a:ext cx="914399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Since God is no respecter of persons, God    requires the same conditions of pardon for all.</a:t>
            </a: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257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F8C01E-803B-DA17-C54B-6B28F678C1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ipping Scale Stock Photos, Images and Backgrounds for Free Download">
            <a:extLst>
              <a:ext uri="{FF2B5EF4-FFF2-40B4-BE49-F238E27FC236}">
                <a16:creationId xmlns:a16="http://schemas.microsoft.com/office/drawing/2014/main" id="{A26A14EF-9E7E-D8F1-35B7-E5F28AB3E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76" y="2286002"/>
            <a:ext cx="6645681" cy="443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4AFA48E-AFDC-0B55-484C-29B8AD5D15DC}"/>
              </a:ext>
            </a:extLst>
          </p:cNvPr>
          <p:cNvSpPr txBox="1"/>
          <p:nvPr/>
        </p:nvSpPr>
        <p:spPr>
          <a:xfrm>
            <a:off x="0" y="224121"/>
            <a:ext cx="91439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Since God is no respecter, He did not build different churches. He adds all                            to the same church.</a:t>
            </a: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2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D682BB-18F1-95BF-E5B1-0E2C1BDA3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ipping Scale Stock Photos, Images and Backgrounds for Free Download">
            <a:extLst>
              <a:ext uri="{FF2B5EF4-FFF2-40B4-BE49-F238E27FC236}">
                <a16:creationId xmlns:a16="http://schemas.microsoft.com/office/drawing/2014/main" id="{8EF52330-88F6-B659-E399-F105BC96A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76" y="2286002"/>
            <a:ext cx="6645681" cy="443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492B715-B5BD-5BD3-1384-30C388EDA9B8}"/>
              </a:ext>
            </a:extLst>
          </p:cNvPr>
          <p:cNvSpPr txBox="1"/>
          <p:nvPr/>
        </p:nvSpPr>
        <p:spPr>
          <a:xfrm>
            <a:off x="0" y="224121"/>
            <a:ext cx="9143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5.  Since God is no respecter of persons, He is consistent In His manner of judging.</a:t>
            </a:r>
            <a:r>
              <a:rPr lang="en-US" sz="3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853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8688985-22DF-8ED1-71D7-ABFD8E743D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ipping Scale Stock Photos, Images and Backgrounds for Free Download">
            <a:extLst>
              <a:ext uri="{FF2B5EF4-FFF2-40B4-BE49-F238E27FC236}">
                <a16:creationId xmlns:a16="http://schemas.microsoft.com/office/drawing/2014/main" id="{DD12BFE6-F535-0128-8509-73FB5ACCE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76" y="2286002"/>
            <a:ext cx="6645681" cy="443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0A9D1D7-34B9-1F47-51CB-90B045412869}"/>
              </a:ext>
            </a:extLst>
          </p:cNvPr>
          <p:cNvSpPr txBox="1"/>
          <p:nvPr/>
        </p:nvSpPr>
        <p:spPr>
          <a:xfrm>
            <a:off x="0" y="224121"/>
            <a:ext cx="914399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3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Since God is no respecter of persons, the same invitation is extended to all.</a:t>
            </a:r>
            <a:endParaRPr lang="en-US" sz="3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770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126</TotalTime>
  <Words>241</Words>
  <Application>Microsoft Office PowerPoint</Application>
  <PresentationFormat>On-screen Show (4:3)</PresentationFormat>
  <Paragraphs>16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Unicode MS</vt:lpstr>
      <vt:lpstr>Calibri</vt:lpstr>
      <vt:lpstr>Calibri Light</vt:lpstr>
      <vt:lpstr>Ink Free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ecurb hastings</dc:creator>
  <cp:lastModifiedBy>ecurb hastings</cp:lastModifiedBy>
  <cp:revision>6</cp:revision>
  <dcterms:created xsi:type="dcterms:W3CDTF">2025-05-14T12:35:48Z</dcterms:created>
  <dcterms:modified xsi:type="dcterms:W3CDTF">2025-05-15T13:45:39Z</dcterms:modified>
</cp:coreProperties>
</file>