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65" r:id="rId3"/>
    <p:sldId id="257" r:id="rId4"/>
    <p:sldId id="259" r:id="rId5"/>
    <p:sldId id="260" r:id="rId6"/>
    <p:sldId id="262" r:id="rId7"/>
    <p:sldId id="261" r:id="rId8"/>
    <p:sldId id="263" r:id="rId9"/>
    <p:sldId id="258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0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71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8139E-EC76-488A-89FA-58D797FE36E4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79021-3A66-4E6E-AF5A-E396A8102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401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8139E-EC76-488A-89FA-58D797FE36E4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79021-3A66-4E6E-AF5A-E396A8102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017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8139E-EC76-488A-89FA-58D797FE36E4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79021-3A66-4E6E-AF5A-E396A8102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4048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408-B059-4BE3-9B18-E2EA024F5496}" type="datetimeFigureOut">
              <a:rPr lang="en-US" smtClean="0"/>
              <a:t>5/10/2025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760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408-B059-4BE3-9B18-E2EA024F5496}" type="datetimeFigureOut">
              <a:rPr lang="en-US" smtClean="0"/>
              <a:t>5/10/2025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5137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408-B059-4BE3-9B18-E2EA024F5496}" type="datetimeFigureOut">
              <a:rPr lang="en-US" smtClean="0"/>
              <a:t>5/10/2025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3583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408-B059-4BE3-9B18-E2EA024F5496}" type="datetimeFigureOut">
              <a:rPr lang="en-US" smtClean="0"/>
              <a:t>5/10/2025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3155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408-B059-4BE3-9B18-E2EA024F5496}" type="datetimeFigureOut">
              <a:rPr lang="en-US" smtClean="0"/>
              <a:t>5/10/2025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2359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408-B059-4BE3-9B18-E2EA024F5496}" type="datetimeFigureOut">
              <a:rPr lang="en-US" smtClean="0"/>
              <a:t>5/10/2025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3503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408-B059-4BE3-9B18-E2EA024F5496}" type="datetimeFigureOut">
              <a:rPr lang="en-US" smtClean="0"/>
              <a:t>5/10/2025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1355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408-B059-4BE3-9B18-E2EA024F5496}" type="datetimeFigureOut">
              <a:rPr lang="en-US" smtClean="0"/>
              <a:t>5/10/2025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013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8139E-EC76-488A-89FA-58D797FE36E4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79021-3A66-4E6E-AF5A-E396A8102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7782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408-B059-4BE3-9B18-E2EA024F5496}" type="datetimeFigureOut">
              <a:rPr lang="en-US" smtClean="0"/>
              <a:t>5/10/2025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3146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408-B059-4BE3-9B18-E2EA024F5496}" type="datetimeFigureOut">
              <a:rPr lang="en-US" smtClean="0"/>
              <a:t>5/10/2025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654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408-B059-4BE3-9B18-E2EA024F5496}" type="datetimeFigureOut">
              <a:rPr lang="en-US" smtClean="0"/>
              <a:t>5/10/2025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658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8139E-EC76-488A-89FA-58D797FE36E4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79021-3A66-4E6E-AF5A-E396A8102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500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8139E-EC76-488A-89FA-58D797FE36E4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79021-3A66-4E6E-AF5A-E396A8102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091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8139E-EC76-488A-89FA-58D797FE36E4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79021-3A66-4E6E-AF5A-E396A8102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968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8139E-EC76-488A-89FA-58D797FE36E4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79021-3A66-4E6E-AF5A-E396A8102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161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8139E-EC76-488A-89FA-58D797FE36E4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79021-3A66-4E6E-AF5A-E396A8102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189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8139E-EC76-488A-89FA-58D797FE36E4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79021-3A66-4E6E-AF5A-E396A8102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075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8139E-EC76-488A-89FA-58D797FE36E4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79021-3A66-4E6E-AF5A-E396A8102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349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8139E-EC76-488A-89FA-58D797FE36E4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479021-3A66-4E6E-AF5A-E396A8102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818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261408-B059-4BE3-9B18-E2EA024F5496}" type="datetimeFigureOut">
              <a:rPr lang="en-US" smtClean="0"/>
              <a:t>5/10/2025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105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3112" t="21263" r="23729" b="49217"/>
          <a:stretch/>
        </p:blipFill>
        <p:spPr>
          <a:xfrm>
            <a:off x="0" y="3994733"/>
            <a:ext cx="9166033" cy="286327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87505" y="1030940"/>
            <a:ext cx="7512423" cy="601505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2706" y="1021974"/>
            <a:ext cx="77455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New Lebanon  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Church of Christ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9647" y="54762"/>
            <a:ext cx="885712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</a:rPr>
              <a:t>Welcome to our services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" y="5648735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</a:rPr>
              <a:t>Please Come Back Again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891555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 are Simply Christians.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2348652"/>
            <a:ext cx="91660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Our Emphasis is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Spiritual, Not Material or Social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2820287"/>
            <a:ext cx="90812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 are striving to be The Same Church as Described in The New Testament.</a:t>
            </a:r>
          </a:p>
        </p:txBody>
      </p:sp>
    </p:spTree>
    <p:extLst>
      <p:ext uri="{BB962C8B-B14F-4D97-AF65-F5344CB8AC3E}">
        <p14:creationId xmlns:p14="http://schemas.microsoft.com/office/powerpoint/2010/main" val="18627963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www.goodfreephotos.com/albums/other-landscapes/water-falling-from-the-rocks.jpg">
            <a:extLst>
              <a:ext uri="{FF2B5EF4-FFF2-40B4-BE49-F238E27FC236}">
                <a16:creationId xmlns:a16="http://schemas.microsoft.com/office/drawing/2014/main" id="{AC3C2F12-1C87-93AF-2B14-06CEDC85F6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518" y="1214531"/>
            <a:ext cx="6884894" cy="4590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806FB83-315C-B416-BFAB-7FF1C9FBF32A}"/>
              </a:ext>
            </a:extLst>
          </p:cNvPr>
          <p:cNvSpPr txBox="1"/>
          <p:nvPr/>
        </p:nvSpPr>
        <p:spPr>
          <a:xfrm>
            <a:off x="1" y="233082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My Soul Thirsts For You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9ABC81-B968-C6AB-C24D-4F69ED057C27}"/>
              </a:ext>
            </a:extLst>
          </p:cNvPr>
          <p:cNvSpPr txBox="1"/>
          <p:nvPr/>
        </p:nvSpPr>
        <p:spPr>
          <a:xfrm>
            <a:off x="0" y="5907743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Psalm 63:1-8</a:t>
            </a:r>
          </a:p>
        </p:txBody>
      </p:sp>
    </p:spTree>
    <p:extLst>
      <p:ext uri="{BB962C8B-B14F-4D97-AF65-F5344CB8AC3E}">
        <p14:creationId xmlns:p14="http://schemas.microsoft.com/office/powerpoint/2010/main" val="358465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DCB990D-9949-2408-8FA9-BB98544BB9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www.goodfreephotos.com/albums/other-landscapes/water-falling-from-the-rocks.jpg">
            <a:extLst>
              <a:ext uri="{FF2B5EF4-FFF2-40B4-BE49-F238E27FC236}">
                <a16:creationId xmlns:a16="http://schemas.microsoft.com/office/drawing/2014/main" id="{AA7EBBF5-E70E-74C8-3194-BFE863234C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518" y="1214531"/>
            <a:ext cx="6884894" cy="4590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686B7B2-DA3C-F104-249A-356545BFD966}"/>
              </a:ext>
            </a:extLst>
          </p:cNvPr>
          <p:cNvSpPr txBox="1"/>
          <p:nvPr/>
        </p:nvSpPr>
        <p:spPr>
          <a:xfrm>
            <a:off x="1" y="233082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1. Man Needs God In His Life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7CBEE9-AFE5-CB43-D790-3DAA75988F95}"/>
              </a:ext>
            </a:extLst>
          </p:cNvPr>
          <p:cNvSpPr txBox="1"/>
          <p:nvPr/>
        </p:nvSpPr>
        <p:spPr>
          <a:xfrm>
            <a:off x="0" y="5907743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Psalm 63:1-8</a:t>
            </a:r>
          </a:p>
        </p:txBody>
      </p:sp>
    </p:spTree>
    <p:extLst>
      <p:ext uri="{BB962C8B-B14F-4D97-AF65-F5344CB8AC3E}">
        <p14:creationId xmlns:p14="http://schemas.microsoft.com/office/powerpoint/2010/main" val="11560290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7F33C7D-F5C0-76BF-8BE6-5B4F742A82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www.goodfreephotos.com/albums/other-landscapes/water-falling-from-the-rocks.jpg">
            <a:extLst>
              <a:ext uri="{FF2B5EF4-FFF2-40B4-BE49-F238E27FC236}">
                <a16:creationId xmlns:a16="http://schemas.microsoft.com/office/drawing/2014/main" id="{1ED54589-F678-410F-7D20-B480147682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881" y="1996373"/>
            <a:ext cx="5725719" cy="3817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B0F1EA0-6FDE-2AB5-9B0C-A46150864D79}"/>
              </a:ext>
            </a:extLst>
          </p:cNvPr>
          <p:cNvSpPr txBox="1"/>
          <p:nvPr/>
        </p:nvSpPr>
        <p:spPr>
          <a:xfrm>
            <a:off x="1" y="233082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2. Having God In Your Life</a:t>
            </a:r>
          </a:p>
          <a:p>
            <a:pPr algn="ctr"/>
            <a:r>
              <a:rPr lang="en-US" sz="5400" dirty="0">
                <a:solidFill>
                  <a:schemeClr val="bg1"/>
                </a:solidFill>
              </a:rPr>
              <a:t>Brings Satisfaction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899B2B-3B5F-42A4-71D6-7833B8B6A92E}"/>
              </a:ext>
            </a:extLst>
          </p:cNvPr>
          <p:cNvSpPr txBox="1"/>
          <p:nvPr/>
        </p:nvSpPr>
        <p:spPr>
          <a:xfrm>
            <a:off x="0" y="5907743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Psalm 63:1-8</a:t>
            </a:r>
          </a:p>
        </p:txBody>
      </p:sp>
    </p:spTree>
    <p:extLst>
      <p:ext uri="{BB962C8B-B14F-4D97-AF65-F5344CB8AC3E}">
        <p14:creationId xmlns:p14="http://schemas.microsoft.com/office/powerpoint/2010/main" val="859615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8CBECE7-CDFC-0D08-55C5-94CDB4CBC8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www.goodfreephotos.com/albums/other-landscapes/water-falling-from-the-rocks.jpg">
            <a:extLst>
              <a:ext uri="{FF2B5EF4-FFF2-40B4-BE49-F238E27FC236}">
                <a16:creationId xmlns:a16="http://schemas.microsoft.com/office/drawing/2014/main" id="{19A753AC-8D68-EF00-F423-4D64F5616D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881" y="1996373"/>
            <a:ext cx="5725719" cy="3817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B592C7C-F4ED-DE2D-CB64-0E2E95AD2587}"/>
              </a:ext>
            </a:extLst>
          </p:cNvPr>
          <p:cNvSpPr txBox="1"/>
          <p:nvPr/>
        </p:nvSpPr>
        <p:spPr>
          <a:xfrm>
            <a:off x="1" y="233082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3. This Satisfaction Inspires Worship Of Our Maker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5C04D6-1EC2-0D31-220D-AA75E5BB151B}"/>
              </a:ext>
            </a:extLst>
          </p:cNvPr>
          <p:cNvSpPr txBox="1"/>
          <p:nvPr/>
        </p:nvSpPr>
        <p:spPr>
          <a:xfrm>
            <a:off x="0" y="5907743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Psalm 63:1-8</a:t>
            </a:r>
          </a:p>
        </p:txBody>
      </p:sp>
    </p:spTree>
    <p:extLst>
      <p:ext uri="{BB962C8B-B14F-4D97-AF65-F5344CB8AC3E}">
        <p14:creationId xmlns:p14="http://schemas.microsoft.com/office/powerpoint/2010/main" val="3547653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9E73D2A-55D0-5268-CC0C-E283CA7F45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www.goodfreephotos.com/albums/other-landscapes/water-falling-from-the-rocks.jpg">
            <a:extLst>
              <a:ext uri="{FF2B5EF4-FFF2-40B4-BE49-F238E27FC236}">
                <a16:creationId xmlns:a16="http://schemas.microsoft.com/office/drawing/2014/main" id="{67E30950-560E-C622-47FD-45B657CE9D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881" y="1996373"/>
            <a:ext cx="5725719" cy="3817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ED28C98-E23A-4CE4-2D2A-6848870C91C6}"/>
              </a:ext>
            </a:extLst>
          </p:cNvPr>
          <p:cNvSpPr txBox="1"/>
          <p:nvPr/>
        </p:nvSpPr>
        <p:spPr>
          <a:xfrm>
            <a:off x="1" y="-8973"/>
            <a:ext cx="9144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4. Private Devotion Is A               By-Product Of This</a:t>
            </a:r>
          </a:p>
          <a:p>
            <a:pPr algn="ctr"/>
            <a:r>
              <a:rPr lang="en-US" sz="5400" dirty="0">
                <a:solidFill>
                  <a:schemeClr val="bg1"/>
                </a:solidFill>
              </a:rPr>
              <a:t>Spiritual Satisfaction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A02AD9-F50B-4763-3B55-E0CE38340DB5}"/>
              </a:ext>
            </a:extLst>
          </p:cNvPr>
          <p:cNvSpPr txBox="1"/>
          <p:nvPr/>
        </p:nvSpPr>
        <p:spPr>
          <a:xfrm>
            <a:off x="0" y="5907743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Psalm 63:1-8</a:t>
            </a:r>
          </a:p>
        </p:txBody>
      </p:sp>
    </p:spTree>
    <p:extLst>
      <p:ext uri="{BB962C8B-B14F-4D97-AF65-F5344CB8AC3E}">
        <p14:creationId xmlns:p14="http://schemas.microsoft.com/office/powerpoint/2010/main" val="19518319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1884303-5FC8-CFFE-CDC6-9797791FE2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www.goodfreephotos.com/albums/other-landscapes/water-falling-from-the-rocks.jpg">
            <a:extLst>
              <a:ext uri="{FF2B5EF4-FFF2-40B4-BE49-F238E27FC236}">
                <a16:creationId xmlns:a16="http://schemas.microsoft.com/office/drawing/2014/main" id="{88D3A503-FFA5-15AD-1091-933F5D2F14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881" y="1996373"/>
            <a:ext cx="5725719" cy="3817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D136339-F9D4-1EB5-9F0F-50B0D62C20A8}"/>
              </a:ext>
            </a:extLst>
          </p:cNvPr>
          <p:cNvSpPr txBox="1"/>
          <p:nvPr/>
        </p:nvSpPr>
        <p:spPr>
          <a:xfrm>
            <a:off x="1" y="233082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>
                <a:solidFill>
                  <a:schemeClr val="bg1"/>
                </a:solidFill>
              </a:rPr>
              <a:t>5. Diligence </a:t>
            </a:r>
            <a:r>
              <a:rPr lang="en-US" sz="5400" dirty="0">
                <a:solidFill>
                  <a:schemeClr val="bg1"/>
                </a:solidFill>
              </a:rPr>
              <a:t>Makes This</a:t>
            </a:r>
          </a:p>
          <a:p>
            <a:pPr algn="ctr"/>
            <a:r>
              <a:rPr lang="en-US" sz="5400" dirty="0">
                <a:solidFill>
                  <a:schemeClr val="bg1"/>
                </a:solidFill>
              </a:rPr>
              <a:t> Satisfaction Possible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399363-319B-3686-A6A4-FF8A48B14223}"/>
              </a:ext>
            </a:extLst>
          </p:cNvPr>
          <p:cNvSpPr txBox="1"/>
          <p:nvPr/>
        </p:nvSpPr>
        <p:spPr>
          <a:xfrm>
            <a:off x="0" y="5907743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Psalm 63:1-8</a:t>
            </a:r>
          </a:p>
        </p:txBody>
      </p:sp>
    </p:spTree>
    <p:extLst>
      <p:ext uri="{BB962C8B-B14F-4D97-AF65-F5344CB8AC3E}">
        <p14:creationId xmlns:p14="http://schemas.microsoft.com/office/powerpoint/2010/main" val="34222403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907208C-B8FA-06A4-ED25-6D4B02013C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www.goodfreephotos.com/albums/other-landscapes/water-falling-from-the-rocks.jpg">
            <a:extLst>
              <a:ext uri="{FF2B5EF4-FFF2-40B4-BE49-F238E27FC236}">
                <a16:creationId xmlns:a16="http://schemas.microsoft.com/office/drawing/2014/main" id="{93AE56EE-BE8F-95C1-0BF4-9601B0B911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264" y="2514775"/>
            <a:ext cx="6285472" cy="4190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3205ABD-286C-FF61-A00B-C3B5DE40EA7D}"/>
              </a:ext>
            </a:extLst>
          </p:cNvPr>
          <p:cNvSpPr txBox="1"/>
          <p:nvPr/>
        </p:nvSpPr>
        <p:spPr>
          <a:xfrm>
            <a:off x="251012" y="224115"/>
            <a:ext cx="8597153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chemeClr val="bg1"/>
                </a:solidFill>
              </a:rPr>
              <a:t>Psalm 63:1   O God, You are my God; Early will I seek You; My soul thirsts for You; My flesh longs for You In a dry and thirsty land Where there is no water.   2 So I have looked for You in the sanctuary, To see Your power and Your glory.   3 Because Your lovingkindness is better than life, My lips shall praise You.</a:t>
            </a:r>
          </a:p>
        </p:txBody>
      </p:sp>
    </p:spTree>
    <p:extLst>
      <p:ext uri="{BB962C8B-B14F-4D97-AF65-F5344CB8AC3E}">
        <p14:creationId xmlns:p14="http://schemas.microsoft.com/office/powerpoint/2010/main" val="7041126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21</TotalTime>
  <Words>178</Words>
  <Application>Microsoft Office PowerPoint</Application>
  <PresentationFormat>On-screen Show (4:3)</PresentationFormat>
  <Paragraphs>22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Arial Unicode MS</vt:lpstr>
      <vt:lpstr>Calibri</vt:lpstr>
      <vt:lpstr>Calibri Light</vt:lpstr>
      <vt:lpstr>Ink Free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ecurb hastings</dc:creator>
  <cp:lastModifiedBy>ecurb hastings</cp:lastModifiedBy>
  <cp:revision>2</cp:revision>
  <dcterms:created xsi:type="dcterms:W3CDTF">2025-05-08T15:50:20Z</dcterms:created>
  <dcterms:modified xsi:type="dcterms:W3CDTF">2025-05-10T23:40:37Z</dcterms:modified>
</cp:coreProperties>
</file>