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59" r:id="rId4"/>
    <p:sldId id="257" r:id="rId5"/>
    <p:sldId id="258" r:id="rId6"/>
    <p:sldId id="272" r:id="rId7"/>
    <p:sldId id="271" r:id="rId8"/>
    <p:sldId id="268" r:id="rId9"/>
    <p:sldId id="269" r:id="rId10"/>
    <p:sldId id="273" r:id="rId11"/>
    <p:sldId id="270" r:id="rId12"/>
    <p:sldId id="274" r:id="rId13"/>
    <p:sldId id="276" r:id="rId14"/>
    <p:sldId id="277" r:id="rId15"/>
    <p:sldId id="279" r:id="rId16"/>
    <p:sldId id="280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wtSvm+hi/jFnDsp/8Ulgg==" hashData="QYhzwXPwgpzpkggjD7taNllVqoLmeObXdfSE1x5XR7bk3O98TlYDIEWG/pjQGBWjR0GOhL1m58J6b8WnTO1re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17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17BF-5F49-4A96-A86B-46C065C004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66E-69AF-4FA5-8218-FCC712238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17BF-5F49-4A96-A86B-46C065C004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66E-69AF-4FA5-8218-FCC712238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2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17BF-5F49-4A96-A86B-46C065C004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66E-69AF-4FA5-8218-FCC712238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0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50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2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08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3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90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67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40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8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17BF-5F49-4A96-A86B-46C065C004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66E-69AF-4FA5-8218-FCC712238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9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49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60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0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17BF-5F49-4A96-A86B-46C065C004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66E-69AF-4FA5-8218-FCC712238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3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17BF-5F49-4A96-A86B-46C065C004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66E-69AF-4FA5-8218-FCC712238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17BF-5F49-4A96-A86B-46C065C004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66E-69AF-4FA5-8218-FCC712238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17BF-5F49-4A96-A86B-46C065C004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66E-69AF-4FA5-8218-FCC712238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0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17BF-5F49-4A96-A86B-46C065C004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66E-69AF-4FA5-8218-FCC712238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6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17BF-5F49-4A96-A86B-46C065C004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66E-69AF-4FA5-8218-FCC712238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1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17BF-5F49-4A96-A86B-46C065C004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866E-69AF-4FA5-8218-FCC712238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8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17BF-5F49-4A96-A86B-46C065C004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C866E-69AF-4FA5-8218-FCC712238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8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9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03073-32CC-9AEC-FC98-9B9FDD155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Points to Consider for Effective Small Business Marketing">
            <a:extLst>
              <a:ext uri="{FF2B5EF4-FFF2-40B4-BE49-F238E27FC236}">
                <a16:creationId xmlns:a16="http://schemas.microsoft.com/office/drawing/2014/main" id="{A9205439-EBE4-AB9C-5C07-F864542F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567737"/>
            <a:ext cx="5076824" cy="50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A0C3-D020-5473-41E0-A94B74DE9226}"/>
              </a:ext>
            </a:extLst>
          </p:cNvPr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>
                <a:solidFill>
                  <a:schemeClr val="bg1"/>
                </a:solidFill>
              </a:rPr>
              <a:t>Let us consider one another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2" descr="Bible Book Christian · Free photo on Pixabay">
            <a:extLst>
              <a:ext uri="{FF2B5EF4-FFF2-40B4-BE49-F238E27FC236}">
                <a16:creationId xmlns:a16="http://schemas.microsoft.com/office/drawing/2014/main" id="{8ACBB22C-32AD-6400-8293-9F33F368F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983331"/>
            <a:ext cx="4676775" cy="16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B4355D-EB80-07CD-43F3-A9F0202584FB}"/>
              </a:ext>
            </a:extLst>
          </p:cNvPr>
          <p:cNvSpPr txBox="1"/>
          <p:nvPr/>
        </p:nvSpPr>
        <p:spPr>
          <a:xfrm>
            <a:off x="428625" y="1143000"/>
            <a:ext cx="4229100" cy="25853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 lvl="0" algn="ctr">
              <a:spcAft>
                <a:spcPts val="1000"/>
              </a:spcAft>
            </a:pPr>
            <a:r>
              <a:rPr lang="en-US" sz="5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Consider   one another in the home. 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2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2C09A-EAAB-3BA1-DE06-ADF0221C8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Points to Consider for Effective Small Business Marketing">
            <a:extLst>
              <a:ext uri="{FF2B5EF4-FFF2-40B4-BE49-F238E27FC236}">
                <a16:creationId xmlns:a16="http://schemas.microsoft.com/office/drawing/2014/main" id="{2899DE0D-CEFA-72EE-578D-729C4AAFC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971550"/>
            <a:ext cx="2053511" cy="205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2E6BCC-9404-E7F2-0667-762AFF08F8E8}"/>
              </a:ext>
            </a:extLst>
          </p:cNvPr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>
                <a:solidFill>
                  <a:schemeClr val="bg1"/>
                </a:solidFill>
              </a:rPr>
              <a:t>Let us consider one another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E4E222-3C12-2390-BF24-7561321CDC75}"/>
              </a:ext>
            </a:extLst>
          </p:cNvPr>
          <p:cNvSpPr txBox="1"/>
          <p:nvPr/>
        </p:nvSpPr>
        <p:spPr>
          <a:xfrm>
            <a:off x="428625" y="923925"/>
            <a:ext cx="4229100" cy="12003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 lvl="0" algn="ctr">
              <a:spcAft>
                <a:spcPts val="100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Consider   one another in the home.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3B77A1-81FE-D8C1-B765-B93EC2436B65}"/>
              </a:ext>
            </a:extLst>
          </p:cNvPr>
          <p:cNvSpPr/>
          <p:nvPr/>
        </p:nvSpPr>
        <p:spPr>
          <a:xfrm>
            <a:off x="142875" y="3105150"/>
            <a:ext cx="8829675" cy="3533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ISUNDERSTANDING-SUFFERS Footage, Videos and Clips in HD and 4K ...">
            <a:extLst>
              <a:ext uri="{FF2B5EF4-FFF2-40B4-BE49-F238E27FC236}">
                <a16:creationId xmlns:a16="http://schemas.microsoft.com/office/drawing/2014/main" id="{0DDCCFA8-66F0-19C2-B5A7-2547A4DD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9" y="3329459"/>
            <a:ext cx="5876925" cy="30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92CB1-E42E-611C-ACA9-83FB14E8F475}"/>
              </a:ext>
            </a:extLst>
          </p:cNvPr>
          <p:cNvSpPr txBox="1"/>
          <p:nvPr/>
        </p:nvSpPr>
        <p:spPr>
          <a:xfrm>
            <a:off x="428625" y="2314575"/>
            <a:ext cx="587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 Failure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153657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98AFB-7118-0FEE-DF35-F952020CB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Points to Consider for Effective Small Business Marketing">
            <a:extLst>
              <a:ext uri="{FF2B5EF4-FFF2-40B4-BE49-F238E27FC236}">
                <a16:creationId xmlns:a16="http://schemas.microsoft.com/office/drawing/2014/main" id="{492D9EA0-AEDE-43C1-B1A2-466B88E7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971550"/>
            <a:ext cx="2053511" cy="205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B448B7-82F2-1574-3247-5F4CC18EF487}"/>
              </a:ext>
            </a:extLst>
          </p:cNvPr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>
                <a:solidFill>
                  <a:schemeClr val="bg1"/>
                </a:solidFill>
              </a:rPr>
              <a:t>Let us consider one another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DBBEAB-528A-C3CB-DF05-3A7ED403C598}"/>
              </a:ext>
            </a:extLst>
          </p:cNvPr>
          <p:cNvSpPr txBox="1"/>
          <p:nvPr/>
        </p:nvSpPr>
        <p:spPr>
          <a:xfrm>
            <a:off x="428625" y="923925"/>
            <a:ext cx="4229100" cy="12003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 lvl="0" algn="ctr">
              <a:spcAft>
                <a:spcPts val="100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Consider   one another in the home.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C90B6F-45A2-9671-D7E8-A1B9E3980999}"/>
              </a:ext>
            </a:extLst>
          </p:cNvPr>
          <p:cNvSpPr/>
          <p:nvPr/>
        </p:nvSpPr>
        <p:spPr>
          <a:xfrm>
            <a:off x="142875" y="3105150"/>
            <a:ext cx="8829675" cy="3533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CFF72-2371-5716-1FFE-36AF7A94EA2D}"/>
              </a:ext>
            </a:extLst>
          </p:cNvPr>
          <p:cNvSpPr txBox="1"/>
          <p:nvPr/>
        </p:nvSpPr>
        <p:spPr>
          <a:xfrm>
            <a:off x="428625" y="2314575"/>
            <a:ext cx="497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 Finances</a:t>
            </a:r>
          </a:p>
        </p:txBody>
      </p:sp>
      <p:pic>
        <p:nvPicPr>
          <p:cNvPr id="4" name="Picture 4" descr="Five Tips! How to Stop Overspending on Credit Cards - Succinct FP">
            <a:extLst>
              <a:ext uri="{FF2B5EF4-FFF2-40B4-BE49-F238E27FC236}">
                <a16:creationId xmlns:a16="http://schemas.microsoft.com/office/drawing/2014/main" id="{3D22F90B-22DE-A338-74F8-D9A63AA5D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310748"/>
            <a:ext cx="7188279" cy="307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9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FA4B0-C4E9-8F4C-6A73-5BF87BE37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Points to Consider for Effective Small Business Marketing">
            <a:extLst>
              <a:ext uri="{FF2B5EF4-FFF2-40B4-BE49-F238E27FC236}">
                <a16:creationId xmlns:a16="http://schemas.microsoft.com/office/drawing/2014/main" id="{A5CE8752-54A3-D4C3-8D82-22E134513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971550"/>
            <a:ext cx="2053511" cy="205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2004B6-E9E3-268A-B286-3A58FF1B0CE7}"/>
              </a:ext>
            </a:extLst>
          </p:cNvPr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>
                <a:solidFill>
                  <a:schemeClr val="bg1"/>
                </a:solidFill>
              </a:rPr>
              <a:t>Let us consider one another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94A696-A954-C590-B8FA-1C14D6B26747}"/>
              </a:ext>
            </a:extLst>
          </p:cNvPr>
          <p:cNvSpPr txBox="1"/>
          <p:nvPr/>
        </p:nvSpPr>
        <p:spPr>
          <a:xfrm>
            <a:off x="428625" y="923925"/>
            <a:ext cx="4229100" cy="12003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 lvl="0" algn="ctr">
              <a:spcAft>
                <a:spcPts val="100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Consider   one another in the home.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BA56C-D025-8686-FB44-0D09376AFA2A}"/>
              </a:ext>
            </a:extLst>
          </p:cNvPr>
          <p:cNvSpPr/>
          <p:nvPr/>
        </p:nvSpPr>
        <p:spPr>
          <a:xfrm>
            <a:off x="142875" y="3105150"/>
            <a:ext cx="8829675" cy="3533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9AE7D-DDCD-2D68-5040-A1EFA14B839E}"/>
              </a:ext>
            </a:extLst>
          </p:cNvPr>
          <p:cNvSpPr txBox="1"/>
          <p:nvPr/>
        </p:nvSpPr>
        <p:spPr>
          <a:xfrm>
            <a:off x="428625" y="2314575"/>
            <a:ext cx="497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 Lack of Romance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7AA87-2F58-7293-619B-EAE3E87E9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867" y="3288726"/>
            <a:ext cx="4829946" cy="32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16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7F165-F7EF-D4BC-7385-A92662381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Points to Consider for Effective Small Business Marketing">
            <a:extLst>
              <a:ext uri="{FF2B5EF4-FFF2-40B4-BE49-F238E27FC236}">
                <a16:creationId xmlns:a16="http://schemas.microsoft.com/office/drawing/2014/main" id="{EF8FFC6E-3212-E698-7CAD-C7034F416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971550"/>
            <a:ext cx="2053511" cy="205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E8D96-A26F-FF37-59CB-4F5C10805C28}"/>
              </a:ext>
            </a:extLst>
          </p:cNvPr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>
                <a:solidFill>
                  <a:schemeClr val="bg1"/>
                </a:solidFill>
              </a:rPr>
              <a:t>Let us consider one another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9520F4-A482-6CF2-CD6B-CB2951B60680}"/>
              </a:ext>
            </a:extLst>
          </p:cNvPr>
          <p:cNvSpPr txBox="1"/>
          <p:nvPr/>
        </p:nvSpPr>
        <p:spPr>
          <a:xfrm>
            <a:off x="428625" y="923925"/>
            <a:ext cx="4229100" cy="12003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 lvl="0" algn="ctr">
              <a:spcAft>
                <a:spcPts val="100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Consider   one another in the home.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29ACF3-BB2A-0447-54D3-43E381526D49}"/>
              </a:ext>
            </a:extLst>
          </p:cNvPr>
          <p:cNvSpPr/>
          <p:nvPr/>
        </p:nvSpPr>
        <p:spPr>
          <a:xfrm>
            <a:off x="142875" y="3105150"/>
            <a:ext cx="8829675" cy="3533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772E1-8CC0-FA75-5713-A1F81BC3CDB3}"/>
              </a:ext>
            </a:extLst>
          </p:cNvPr>
          <p:cNvSpPr txBox="1"/>
          <p:nvPr/>
        </p:nvSpPr>
        <p:spPr>
          <a:xfrm>
            <a:off x="428624" y="2314575"/>
            <a:ext cx="658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4. In-laws, family, and friends</a:t>
            </a:r>
          </a:p>
        </p:txBody>
      </p:sp>
      <p:pic>
        <p:nvPicPr>
          <p:cNvPr id="4" name="Picture 2" descr="Friendly Advice for Meddling Mother-in-Laws | McIlveen Family Law Firm">
            <a:extLst>
              <a:ext uri="{FF2B5EF4-FFF2-40B4-BE49-F238E27FC236}">
                <a16:creationId xmlns:a16="http://schemas.microsoft.com/office/drawing/2014/main" id="{FBD425A0-8E97-AA0B-701E-AA4B019D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9" y="3288725"/>
            <a:ext cx="7043817" cy="322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7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5DF98-1369-88EC-B792-B21D8EDF6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Points to Consider for Effective Small Business Marketing">
            <a:extLst>
              <a:ext uri="{FF2B5EF4-FFF2-40B4-BE49-F238E27FC236}">
                <a16:creationId xmlns:a16="http://schemas.microsoft.com/office/drawing/2014/main" id="{0106CBE5-EC7D-74BB-B93F-3D6825F3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971550"/>
            <a:ext cx="2053511" cy="205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99E1BC-4D0B-B875-A53D-3F2299AEB570}"/>
              </a:ext>
            </a:extLst>
          </p:cNvPr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>
                <a:solidFill>
                  <a:schemeClr val="bg1"/>
                </a:solidFill>
              </a:rPr>
              <a:t>Let us consider one another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4787A8-61A5-2B90-5170-245FC34E845F}"/>
              </a:ext>
            </a:extLst>
          </p:cNvPr>
          <p:cNvSpPr txBox="1"/>
          <p:nvPr/>
        </p:nvSpPr>
        <p:spPr>
          <a:xfrm>
            <a:off x="428625" y="923925"/>
            <a:ext cx="4229100" cy="12003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 lvl="0" algn="ctr">
              <a:spcAft>
                <a:spcPts val="100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Consider   one another in the home.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1EA275-9305-8749-4266-734C0D3102BD}"/>
              </a:ext>
            </a:extLst>
          </p:cNvPr>
          <p:cNvSpPr/>
          <p:nvPr/>
        </p:nvSpPr>
        <p:spPr>
          <a:xfrm>
            <a:off x="142875" y="3105150"/>
            <a:ext cx="8829675" cy="3533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DC156-2F26-57F1-C1E3-1C1B94F27D47}"/>
              </a:ext>
            </a:extLst>
          </p:cNvPr>
          <p:cNvSpPr txBox="1"/>
          <p:nvPr/>
        </p:nvSpPr>
        <p:spPr>
          <a:xfrm>
            <a:off x="428624" y="2314575"/>
            <a:ext cx="658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5. Spiritual immaturity, little faith.</a:t>
            </a:r>
          </a:p>
        </p:txBody>
      </p:sp>
      <p:pic>
        <p:nvPicPr>
          <p:cNvPr id="6" name="Picture 4" descr="Boy holding Holy Bible book - Healthy Christian Home">
            <a:extLst>
              <a:ext uri="{FF2B5EF4-FFF2-40B4-BE49-F238E27FC236}">
                <a16:creationId xmlns:a16="http://schemas.microsoft.com/office/drawing/2014/main" id="{F1CAA6FE-CDFA-1AFA-37C8-4D443C97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166288"/>
            <a:ext cx="5281842" cy="341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1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77A4B-B579-537F-A954-35AD15198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Points to Consider for Effective Small Business Marketing">
            <a:extLst>
              <a:ext uri="{FF2B5EF4-FFF2-40B4-BE49-F238E27FC236}">
                <a16:creationId xmlns:a16="http://schemas.microsoft.com/office/drawing/2014/main" id="{6D96F276-970F-C3E4-1CCA-5623C0DE5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-188" r="3940" b="4239"/>
          <a:stretch/>
        </p:blipFill>
        <p:spPr bwMode="auto">
          <a:xfrm>
            <a:off x="5629274" y="707886"/>
            <a:ext cx="3410618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2CEAA5-D5DC-9458-C94F-767099C31A93}"/>
              </a:ext>
            </a:extLst>
          </p:cNvPr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>
                <a:solidFill>
                  <a:schemeClr val="bg1"/>
                </a:solidFill>
              </a:rPr>
              <a:t>Let us consider one another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2" descr="Character Trait: Considerate.">
            <a:extLst>
              <a:ext uri="{FF2B5EF4-FFF2-40B4-BE49-F238E27FC236}">
                <a16:creationId xmlns:a16="http://schemas.microsoft.com/office/drawing/2014/main" id="{205DE89E-4745-A97A-F2EF-4A2FF9DED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" y="1994993"/>
            <a:ext cx="5857448" cy="36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7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47B21-50E9-2DFA-BAFD-52D2CA7BE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Points to Consider for Effective Small Business Marketing">
            <a:extLst>
              <a:ext uri="{FF2B5EF4-FFF2-40B4-BE49-F238E27FC236}">
                <a16:creationId xmlns:a16="http://schemas.microsoft.com/office/drawing/2014/main" id="{EAF0D948-67CF-89CB-17ED-6D1E21BB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567737"/>
            <a:ext cx="5076824" cy="50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1F8986-7C79-237F-A0B8-21B3FD0D55C2}"/>
              </a:ext>
            </a:extLst>
          </p:cNvPr>
          <p:cNvSpPr txBox="1"/>
          <p:nvPr/>
        </p:nvSpPr>
        <p:spPr>
          <a:xfrm>
            <a:off x="609599" y="381685"/>
            <a:ext cx="83153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And </a:t>
            </a:r>
            <a:r>
              <a:rPr lang="en-US" sz="4000" b="1" dirty="0"/>
              <a:t>let us consider one another </a:t>
            </a:r>
            <a:r>
              <a:rPr lang="en-US" sz="4000" dirty="0"/>
              <a:t>to provoke unto love and to good works: Hebrews 10:24</a:t>
            </a:r>
          </a:p>
        </p:txBody>
      </p:sp>
      <p:pic>
        <p:nvPicPr>
          <p:cNvPr id="4" name="Picture 2" descr="Bible Book Christian · Free photo on Pixabay">
            <a:extLst>
              <a:ext uri="{FF2B5EF4-FFF2-40B4-BE49-F238E27FC236}">
                <a16:creationId xmlns:a16="http://schemas.microsoft.com/office/drawing/2014/main" id="{ECB1320A-1C54-1EA1-6136-91F31B54D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983331"/>
            <a:ext cx="4676775" cy="16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4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D1689-B740-1E79-C5E2-4BB30BD18B15}"/>
              </a:ext>
            </a:extLst>
          </p:cNvPr>
          <p:cNvSpPr txBox="1"/>
          <p:nvPr/>
        </p:nvSpPr>
        <p:spPr>
          <a:xfrm>
            <a:off x="781051" y="1647826"/>
            <a:ext cx="79629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A1B27"/>
                </a:solidFill>
                <a:effectLst/>
                <a:latin typeface="Open Sans" panose="020B0606030504020204" pitchFamily="34" charset="0"/>
              </a:rPr>
              <a:t>to think about carefully: 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A1B27"/>
                </a:solidFill>
                <a:effectLst/>
                <a:latin typeface="Open Sans" panose="020B0606030504020204" pitchFamily="34" charset="0"/>
              </a:rPr>
              <a:t>to take into account</a:t>
            </a:r>
          </a:p>
          <a:p>
            <a:endParaRPr lang="en-US" sz="3600" dirty="0">
              <a:solidFill>
                <a:srgbClr val="0A1B27"/>
              </a:solidFill>
              <a:latin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A1B27"/>
                </a:solidFill>
                <a:effectLst/>
                <a:latin typeface="Open Sans" panose="020B0606030504020204" pitchFamily="34" charset="0"/>
              </a:rPr>
              <a:t>to regard or treat in an attentive or kindly way</a:t>
            </a:r>
          </a:p>
          <a:p>
            <a:endParaRPr lang="en-US" sz="3600" dirty="0">
              <a:solidFill>
                <a:srgbClr val="0A1B27"/>
              </a:solidFill>
              <a:latin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A1B27"/>
                </a:solidFill>
                <a:effectLst/>
                <a:latin typeface="Open Sans" panose="020B0606030504020204" pitchFamily="34" charset="0"/>
              </a:rPr>
              <a:t>to gaze on steadily or reflectively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D8515-D2E8-DDC4-17A6-E588321BB477}"/>
              </a:ext>
            </a:extLst>
          </p:cNvPr>
          <p:cNvSpPr txBox="1"/>
          <p:nvPr/>
        </p:nvSpPr>
        <p:spPr>
          <a:xfrm>
            <a:off x="219075" y="266700"/>
            <a:ext cx="638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Consider -</a:t>
            </a:r>
          </a:p>
        </p:txBody>
      </p:sp>
    </p:spTree>
    <p:extLst>
      <p:ext uri="{BB962C8B-B14F-4D97-AF65-F5344CB8AC3E}">
        <p14:creationId xmlns:p14="http://schemas.microsoft.com/office/powerpoint/2010/main" val="427119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D67C4-DF40-F55B-EC46-B494AD69E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C529BE-1B06-0496-1267-AEB4FC6EF52F}"/>
              </a:ext>
            </a:extLst>
          </p:cNvPr>
          <p:cNvSpPr txBox="1"/>
          <p:nvPr/>
        </p:nvSpPr>
        <p:spPr>
          <a:xfrm>
            <a:off x="266700" y="88900"/>
            <a:ext cx="8705849" cy="648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Matt 6:28 </a:t>
            </a:r>
            <a:r>
              <a:rPr lang="en-US" sz="2800" u="sng" dirty="0"/>
              <a:t>Consider</a:t>
            </a:r>
            <a:r>
              <a:rPr lang="en-US" sz="2800" dirty="0"/>
              <a:t> the lilies of the field,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Luke 12:24 </a:t>
            </a:r>
            <a:r>
              <a:rPr lang="en-US" sz="2800" u="sng" dirty="0">
                <a:solidFill>
                  <a:srgbClr val="C00000"/>
                </a:solidFill>
              </a:rPr>
              <a:t>Consider</a:t>
            </a:r>
            <a:r>
              <a:rPr lang="en-US" sz="2800" dirty="0"/>
              <a:t> the ravens: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Luke 12:27 </a:t>
            </a:r>
            <a:r>
              <a:rPr lang="en-US" sz="2800" u="sng" dirty="0">
                <a:solidFill>
                  <a:srgbClr val="0070C0"/>
                </a:solidFill>
              </a:rPr>
              <a:t>Consider</a:t>
            </a:r>
            <a:r>
              <a:rPr lang="en-US" sz="2800" dirty="0"/>
              <a:t> the lilies how they grow: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Acts 15:6  …</a:t>
            </a:r>
            <a:r>
              <a:rPr lang="en-US" sz="2800" dirty="0"/>
              <a:t>came together for to </a:t>
            </a:r>
            <a:r>
              <a:rPr lang="en-US" sz="2800" u="sng" dirty="0"/>
              <a:t>consider</a:t>
            </a:r>
            <a:r>
              <a:rPr lang="en-US" sz="2800" dirty="0"/>
              <a:t> of this matter.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2Tim 2:7 </a:t>
            </a:r>
            <a:r>
              <a:rPr lang="en-US" sz="2800" u="sng" dirty="0">
                <a:solidFill>
                  <a:srgbClr val="C00000"/>
                </a:solidFill>
              </a:rPr>
              <a:t>Consider</a:t>
            </a:r>
            <a:r>
              <a:rPr lang="en-US" sz="2800" dirty="0"/>
              <a:t> what I say;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Heb 3:1 </a:t>
            </a:r>
            <a:r>
              <a:rPr lang="en-US" sz="2800" u="sng" dirty="0">
                <a:solidFill>
                  <a:srgbClr val="0070C0"/>
                </a:solidFill>
              </a:rPr>
              <a:t>consider</a:t>
            </a:r>
            <a:r>
              <a:rPr lang="en-US" sz="2800" dirty="0"/>
              <a:t> the Apostle and High Priest of our profession, Christ Jesus;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Heb 7:4 </a:t>
            </a:r>
            <a:r>
              <a:rPr lang="en-US" sz="2800" dirty="0"/>
              <a:t>Now </a:t>
            </a:r>
            <a:r>
              <a:rPr lang="en-US" sz="2800" u="sng" dirty="0"/>
              <a:t>consider</a:t>
            </a:r>
            <a:r>
              <a:rPr lang="en-US" sz="2800" dirty="0"/>
              <a:t> how great this man was,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Heb 10:24 </a:t>
            </a:r>
            <a:r>
              <a:rPr lang="en-US" sz="2800" dirty="0"/>
              <a:t>And let us </a:t>
            </a:r>
            <a:r>
              <a:rPr lang="en-US" sz="2800" u="sng" dirty="0">
                <a:solidFill>
                  <a:srgbClr val="C00000"/>
                </a:solidFill>
              </a:rPr>
              <a:t>consider</a:t>
            </a:r>
            <a:r>
              <a:rPr lang="en-US" sz="2800" dirty="0"/>
              <a:t> one another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Heb 12:3 </a:t>
            </a:r>
            <a:r>
              <a:rPr lang="en-US" sz="2800" dirty="0"/>
              <a:t>For </a:t>
            </a:r>
            <a:r>
              <a:rPr lang="en-US" sz="2800" u="sng" dirty="0">
                <a:solidFill>
                  <a:srgbClr val="0070C0"/>
                </a:solidFill>
              </a:rPr>
              <a:t>consider</a:t>
            </a:r>
            <a:r>
              <a:rPr lang="en-US" sz="2800" dirty="0"/>
              <a:t> him</a:t>
            </a:r>
          </a:p>
        </p:txBody>
      </p:sp>
    </p:spTree>
    <p:extLst>
      <p:ext uri="{BB962C8B-B14F-4D97-AF65-F5344CB8AC3E}">
        <p14:creationId xmlns:p14="http://schemas.microsoft.com/office/powerpoint/2010/main" val="400262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racter Trait: Considerate.">
            <a:extLst>
              <a:ext uri="{FF2B5EF4-FFF2-40B4-BE49-F238E27FC236}">
                <a16:creationId xmlns:a16="http://schemas.microsoft.com/office/drawing/2014/main" id="{DEF05E19-C8D2-DA2E-FA70-740181AB7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2" y="671234"/>
            <a:ext cx="8781623" cy="54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1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👐 Learn English Words: CONSIDERATE - Meaning, Vocabulary with Pictures ...">
            <a:extLst>
              <a:ext uri="{FF2B5EF4-FFF2-40B4-BE49-F238E27FC236}">
                <a16:creationId xmlns:a16="http://schemas.microsoft.com/office/drawing/2014/main" id="{1A66EB1E-6BFF-336E-4847-1E30049DD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1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994EE-DFD5-F24E-A2C7-C44663728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Points to Consider for Effective Small Business Marketing">
            <a:extLst>
              <a:ext uri="{FF2B5EF4-FFF2-40B4-BE49-F238E27FC236}">
                <a16:creationId xmlns:a16="http://schemas.microsoft.com/office/drawing/2014/main" id="{F336A4F8-DF88-9FD7-8FA0-4EE2E729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567737"/>
            <a:ext cx="5076824" cy="50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0AF4F-CB32-AF78-1DC2-CA4643B94108}"/>
              </a:ext>
            </a:extLst>
          </p:cNvPr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>
                <a:solidFill>
                  <a:schemeClr val="bg1"/>
                </a:solidFill>
              </a:rPr>
              <a:t>Let us consider one another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2" descr="Bible Book Christian · Free photo on Pixabay">
            <a:extLst>
              <a:ext uri="{FF2B5EF4-FFF2-40B4-BE49-F238E27FC236}">
                <a16:creationId xmlns:a16="http://schemas.microsoft.com/office/drawing/2014/main" id="{558070D9-E826-B2F9-93FE-C43B7CD9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983331"/>
            <a:ext cx="4676775" cy="16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8DA0B9-6146-3DD2-6825-E226E819026D}"/>
              </a:ext>
            </a:extLst>
          </p:cNvPr>
          <p:cNvSpPr txBox="1"/>
          <p:nvPr/>
        </p:nvSpPr>
        <p:spPr>
          <a:xfrm>
            <a:off x="428625" y="1143000"/>
            <a:ext cx="4229100" cy="34163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 lvl="0" algn="ctr">
              <a:spcAft>
                <a:spcPts val="1000"/>
              </a:spcAft>
            </a:pPr>
            <a:r>
              <a:rPr lang="en-US" sz="5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Consider   one another through the week.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6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B3D5F-366D-0CB7-5E6C-ABB25E8E7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Points to Consider for Effective Small Business Marketing">
            <a:extLst>
              <a:ext uri="{FF2B5EF4-FFF2-40B4-BE49-F238E27FC236}">
                <a16:creationId xmlns:a16="http://schemas.microsoft.com/office/drawing/2014/main" id="{2F7898CD-AAAE-EFD7-7C7D-8B15B04B2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567737"/>
            <a:ext cx="5076824" cy="50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C08046-FC49-C976-6998-1FFDD2D5EB07}"/>
              </a:ext>
            </a:extLst>
          </p:cNvPr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>
                <a:solidFill>
                  <a:schemeClr val="bg1"/>
                </a:solidFill>
              </a:rPr>
              <a:t>Let us consider one another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2" descr="Bible Book Christian · Free photo on Pixabay">
            <a:extLst>
              <a:ext uri="{FF2B5EF4-FFF2-40B4-BE49-F238E27FC236}">
                <a16:creationId xmlns:a16="http://schemas.microsoft.com/office/drawing/2014/main" id="{C1E6D625-E28F-DF0F-5D79-4DEC7267A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983331"/>
            <a:ext cx="4676775" cy="16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D88149-07C3-E0B7-4DCC-F02D2A21E695}"/>
              </a:ext>
            </a:extLst>
          </p:cNvPr>
          <p:cNvSpPr txBox="1"/>
          <p:nvPr/>
        </p:nvSpPr>
        <p:spPr>
          <a:xfrm>
            <a:off x="428625" y="1143000"/>
            <a:ext cx="4229100" cy="34163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 lvl="0" algn="ctr">
              <a:spcAft>
                <a:spcPts val="1000"/>
              </a:spcAft>
            </a:pPr>
            <a:r>
              <a:rPr lang="en-US" sz="5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Consider   one another in the assembly. 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0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ne Addiction is the New Alcoholism - OnlyYouForever">
            <a:extLst>
              <a:ext uri="{FF2B5EF4-FFF2-40B4-BE49-F238E27FC236}">
                <a16:creationId xmlns:a16="http://schemas.microsoft.com/office/drawing/2014/main" id="{4B570339-7F24-5849-D233-B8E15F612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6" y="1089024"/>
            <a:ext cx="7981952" cy="532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FD6503-B318-F281-7135-0C1B832D5783}"/>
              </a:ext>
            </a:extLst>
          </p:cNvPr>
          <p:cNvSpPr txBox="1"/>
          <p:nvPr/>
        </p:nvSpPr>
        <p:spPr>
          <a:xfrm>
            <a:off x="0" y="1905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Cell phone addiction</a:t>
            </a:r>
          </a:p>
        </p:txBody>
      </p:sp>
    </p:spTree>
    <p:extLst>
      <p:ext uri="{BB962C8B-B14F-4D97-AF65-F5344CB8AC3E}">
        <p14:creationId xmlns:p14="http://schemas.microsoft.com/office/powerpoint/2010/main" val="2312668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435</TotalTime>
  <Words>326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Unicode MS</vt:lpstr>
      <vt:lpstr>Calibri</vt:lpstr>
      <vt:lpstr>Calibri Light</vt:lpstr>
      <vt:lpstr>Ink Free</vt:lpstr>
      <vt:lpstr>Open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6</cp:revision>
  <dcterms:created xsi:type="dcterms:W3CDTF">2025-05-13T10:14:00Z</dcterms:created>
  <dcterms:modified xsi:type="dcterms:W3CDTF">2025-05-15T13:36:31Z</dcterms:modified>
</cp:coreProperties>
</file>