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70" r:id="rId3"/>
    <p:sldId id="269" r:id="rId4"/>
    <p:sldId id="259" r:id="rId5"/>
    <p:sldId id="260" r:id="rId6"/>
    <p:sldId id="261" r:id="rId7"/>
    <p:sldId id="262" r:id="rId8"/>
    <p:sldId id="265" r:id="rId9"/>
    <p:sldId id="264" r:id="rId10"/>
    <p:sldId id="263" r:id="rId11"/>
    <p:sldId id="266" r:id="rId12"/>
    <p:sldId id="272" r:id="rId13"/>
    <p:sldId id="267" r:id="rId14"/>
    <p:sldId id="268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zfaOEQAhfNob+A9HaYEw2g==" hashData="XnXzN4PlwS1w4VNqpDw9upApl+xSrGiLmicgc1IDmFZg2H1ZoehUZjfN96xFQHt4V9qjSDQsDcXgkCJr+URC/Q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BF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71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A565-1523-421E-9FDD-2981B232DDEE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84B0-DBEF-4E8B-B2A4-2BE54F585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370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A565-1523-421E-9FDD-2981B232DDEE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84B0-DBEF-4E8B-B2A4-2BE54F585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3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A565-1523-421E-9FDD-2981B232DDEE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84B0-DBEF-4E8B-B2A4-2BE54F585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6886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5/24/2025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783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5/24/2025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8107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5/24/2025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9266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5/24/2025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2450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5/24/2025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7692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5/24/2025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6051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5/24/2025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5138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5/24/2025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971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A565-1523-421E-9FDD-2981B232DDEE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84B0-DBEF-4E8B-B2A4-2BE54F585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2870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5/24/2025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7740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5/24/2025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8690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5/24/2025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828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A565-1523-421E-9FDD-2981B232DDEE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84B0-DBEF-4E8B-B2A4-2BE54F585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793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A565-1523-421E-9FDD-2981B232DDEE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84B0-DBEF-4E8B-B2A4-2BE54F585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972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A565-1523-421E-9FDD-2981B232DDEE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84B0-DBEF-4E8B-B2A4-2BE54F585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199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A565-1523-421E-9FDD-2981B232DDEE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84B0-DBEF-4E8B-B2A4-2BE54F585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42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A565-1523-421E-9FDD-2981B232DDEE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84B0-DBEF-4E8B-B2A4-2BE54F585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463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A565-1523-421E-9FDD-2981B232DDEE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84B0-DBEF-4E8B-B2A4-2BE54F585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46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A565-1523-421E-9FDD-2981B232DDEE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84B0-DBEF-4E8B-B2A4-2BE54F585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207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4A565-1523-421E-9FDD-2981B232DDEE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784B0-DBEF-4E8B-B2A4-2BE54F585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534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61408-B059-4BE3-9B18-E2EA024F5496}" type="datetimeFigureOut">
              <a:rPr lang="en-US" smtClean="0"/>
              <a:t>5/24/2025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515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23112" t="21263" r="23729" b="49217"/>
          <a:stretch/>
        </p:blipFill>
        <p:spPr>
          <a:xfrm>
            <a:off x="0" y="3994733"/>
            <a:ext cx="9166033" cy="286327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87505" y="1030940"/>
            <a:ext cx="7512423" cy="601505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2706" y="1021974"/>
            <a:ext cx="7745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New Lebanon  </a:t>
            </a: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Church of Christ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9647" y="54762"/>
            <a:ext cx="885712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Ink Free" panose="03080402000500000000" pitchFamily="66" charset="0"/>
                <a:ea typeface="+mn-ea"/>
                <a:cs typeface="+mn-cs"/>
              </a:rPr>
              <a:t>Welcome to our services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" y="5648735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Ink Free" panose="03080402000500000000" pitchFamily="66" charset="0"/>
                <a:ea typeface="+mn-ea"/>
                <a:cs typeface="+mn-cs"/>
              </a:rPr>
              <a:t>Please Come Back Again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891555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 are Simply Christians.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2348652"/>
            <a:ext cx="9166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Our Emphasis is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Spiritual, Not Material or Social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2820287"/>
            <a:ext cx="90812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 are striving to be The Same Church as Described in The New Testament.</a:t>
            </a:r>
          </a:p>
        </p:txBody>
      </p:sp>
    </p:spTree>
    <p:extLst>
      <p:ext uri="{BB962C8B-B14F-4D97-AF65-F5344CB8AC3E}">
        <p14:creationId xmlns:p14="http://schemas.microsoft.com/office/powerpoint/2010/main" val="1862796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5821D48-793C-56D7-3557-E1A70DA048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remium Vector | Businessman confusing to make a decision between yes ...">
            <a:extLst>
              <a:ext uri="{FF2B5EF4-FFF2-40B4-BE49-F238E27FC236}">
                <a16:creationId xmlns:a16="http://schemas.microsoft.com/office/drawing/2014/main" id="{FD6C0AA8-480A-4831-CF3C-457BFF8B66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9129" y="1649510"/>
            <a:ext cx="4894729" cy="4894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5F83149-5C88-E37D-8038-49FA5EC1F8D0}"/>
              </a:ext>
            </a:extLst>
          </p:cNvPr>
          <p:cNvSpPr txBox="1"/>
          <p:nvPr/>
        </p:nvSpPr>
        <p:spPr>
          <a:xfrm>
            <a:off x="17924" y="-124407"/>
            <a:ext cx="9081247" cy="16025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Aft>
                <a:spcPts val="1000"/>
              </a:spcAft>
            </a:pPr>
            <a:r>
              <a:rPr lang="en-US" sz="3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3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6. Have you thought ahead about the consequences of your decision?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5873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E6EBA16-FC32-6CB1-1753-026ECD2DF2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CA4DED3-2061-E928-ACC2-B38305EED00C}"/>
              </a:ext>
            </a:extLst>
          </p:cNvPr>
          <p:cNvSpPr/>
          <p:nvPr/>
        </p:nvSpPr>
        <p:spPr>
          <a:xfrm>
            <a:off x="564777" y="614082"/>
            <a:ext cx="7862047" cy="5629835"/>
          </a:xfrm>
          <a:prstGeom prst="rect">
            <a:avLst/>
          </a:prstGeom>
          <a:solidFill>
            <a:srgbClr val="43BFC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>
              <a:latin typeface="Franklin Gothic Book" panose="020B0503020102020204" pitchFamily="34" charset="0"/>
            </a:endParaRPr>
          </a:p>
          <a:p>
            <a:pPr algn="ctr"/>
            <a:r>
              <a:rPr lang="en-US" dirty="0"/>
              <a:t> </a:t>
            </a:r>
          </a:p>
        </p:txBody>
      </p:sp>
      <p:pic>
        <p:nvPicPr>
          <p:cNvPr id="3" name="Picture 2" descr="May be an image of text that says 'Being a lukewarm Christian is so dangerous, because you blend in with everybody and impact nobody! 100 Read that again'">
            <a:extLst>
              <a:ext uri="{FF2B5EF4-FFF2-40B4-BE49-F238E27FC236}">
                <a16:creationId xmlns:a16="http://schemas.microsoft.com/office/drawing/2014/main" id="{3B509E3B-EEFA-B7F5-B7E2-3DDC64CA5C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636" y="282741"/>
            <a:ext cx="5047129" cy="596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16650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82A210E-EBCB-D8B4-DCC8-5F206A7B4A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remium Vector | Businessman confusing to make a decision between yes ...">
            <a:extLst>
              <a:ext uri="{FF2B5EF4-FFF2-40B4-BE49-F238E27FC236}">
                <a16:creationId xmlns:a16="http://schemas.microsoft.com/office/drawing/2014/main" id="{4F187A95-5E15-8020-9631-821764C1F4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9129" y="1649510"/>
            <a:ext cx="4894729" cy="4894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9D65BAB-A124-BF8E-DD7D-70CC3D437110}"/>
              </a:ext>
            </a:extLst>
          </p:cNvPr>
          <p:cNvSpPr txBox="1"/>
          <p:nvPr/>
        </p:nvSpPr>
        <p:spPr>
          <a:xfrm>
            <a:off x="17924" y="-124407"/>
            <a:ext cx="9081247" cy="2238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3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 Would you want to be doing whatever you decide when Christ returns? </a:t>
            </a:r>
            <a:endParaRPr lang="en-US" sz="3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Aft>
                <a:spcPts val="1000"/>
              </a:spcAft>
            </a:pP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620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396CF74-5F19-8F6F-40BC-D0FD86E921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remium Vector | Businessman confusing to make a decision between yes ...">
            <a:extLst>
              <a:ext uri="{FF2B5EF4-FFF2-40B4-BE49-F238E27FC236}">
                <a16:creationId xmlns:a16="http://schemas.microsoft.com/office/drawing/2014/main" id="{6C60401F-7787-F709-5AA2-C1F6B2A837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9129" y="1649510"/>
            <a:ext cx="4894729" cy="4894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BC3404F-5CDD-21F5-A84C-7877AB04C12A}"/>
              </a:ext>
            </a:extLst>
          </p:cNvPr>
          <p:cNvSpPr txBox="1"/>
          <p:nvPr/>
        </p:nvSpPr>
        <p:spPr>
          <a:xfrm>
            <a:off x="17924" y="-124407"/>
            <a:ext cx="9081247" cy="160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3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3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Aft>
                <a:spcPts val="1000"/>
              </a:spcAft>
            </a:pP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0D63C1-2412-5B4B-E0D3-1C6DAFCF5440}"/>
              </a:ext>
            </a:extLst>
          </p:cNvPr>
          <p:cNvSpPr txBox="1"/>
          <p:nvPr/>
        </p:nvSpPr>
        <p:spPr>
          <a:xfrm>
            <a:off x="0" y="161925"/>
            <a:ext cx="91260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Will This decision Give Satan  Opportunity To Own More Of My Soul?</a:t>
            </a:r>
          </a:p>
        </p:txBody>
      </p:sp>
    </p:spTree>
    <p:extLst>
      <p:ext uri="{BB962C8B-B14F-4D97-AF65-F5344CB8AC3E}">
        <p14:creationId xmlns:p14="http://schemas.microsoft.com/office/powerpoint/2010/main" val="27145326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03C4E87-2059-5E01-E0A5-1CA5178ABE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D608952-D486-C262-A61F-BABB3F12CDFC}"/>
              </a:ext>
            </a:extLst>
          </p:cNvPr>
          <p:cNvSpPr/>
          <p:nvPr/>
        </p:nvSpPr>
        <p:spPr>
          <a:xfrm>
            <a:off x="564777" y="614082"/>
            <a:ext cx="7862047" cy="5629835"/>
          </a:xfrm>
          <a:prstGeom prst="rect">
            <a:avLst/>
          </a:prstGeom>
          <a:solidFill>
            <a:srgbClr val="43BFC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>
              <a:latin typeface="Franklin Gothic Book" panose="020B0503020102020204" pitchFamily="34" charset="0"/>
            </a:endParaRPr>
          </a:p>
          <a:p>
            <a:pPr algn="ctr"/>
            <a:r>
              <a:rPr lang="en-US" dirty="0"/>
              <a:t> </a:t>
            </a:r>
          </a:p>
        </p:txBody>
      </p:sp>
      <p:pic>
        <p:nvPicPr>
          <p:cNvPr id="3" name="Picture 2" descr="May be an image of text that says 'Being a lukewarm Christian is so dangerous, because you blend in with everybody and impact nobody! 100 Read that again'">
            <a:extLst>
              <a:ext uri="{FF2B5EF4-FFF2-40B4-BE49-F238E27FC236}">
                <a16:creationId xmlns:a16="http://schemas.microsoft.com/office/drawing/2014/main" id="{E6380256-2A33-D4DE-ED58-0B526B9BA4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636" y="282741"/>
            <a:ext cx="5047129" cy="596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069497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CAFBE1A-5C22-EF1E-C2F3-30DA1E17DC44}"/>
              </a:ext>
            </a:extLst>
          </p:cNvPr>
          <p:cNvSpPr/>
          <p:nvPr/>
        </p:nvSpPr>
        <p:spPr>
          <a:xfrm>
            <a:off x="564777" y="614082"/>
            <a:ext cx="7862047" cy="5629835"/>
          </a:xfrm>
          <a:prstGeom prst="rect">
            <a:avLst/>
          </a:prstGeom>
          <a:solidFill>
            <a:srgbClr val="43BFC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latin typeface="Franklin Gothic Book" panose="020B0503020102020204" pitchFamily="34" charset="0"/>
              </a:rPr>
              <a:t>Deuteronomy 30:19                   "I call heaven and earth as witnesses today against you, that I have set before you life and death, blessing and cursing; therefore </a:t>
            </a:r>
            <a:r>
              <a:rPr lang="en-US" sz="4400" b="1" dirty="0">
                <a:latin typeface="Arial Black" panose="020B0A04020102020204" pitchFamily="34" charset="0"/>
              </a:rPr>
              <a:t>choose</a:t>
            </a:r>
            <a:r>
              <a:rPr lang="en-US" sz="4400" dirty="0">
                <a:latin typeface="Franklin Gothic Book" panose="020B0503020102020204" pitchFamily="34" charset="0"/>
              </a:rPr>
              <a:t> life, that both you and your descendants    may live;</a:t>
            </a:r>
          </a:p>
          <a:p>
            <a:pPr algn="ctr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7477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6222103-125C-6A8F-7FC4-43CD0A04A8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remium Vector | Businessman confusing to make a decision between yes ...">
            <a:extLst>
              <a:ext uri="{FF2B5EF4-FFF2-40B4-BE49-F238E27FC236}">
                <a16:creationId xmlns:a16="http://schemas.microsoft.com/office/drawing/2014/main" id="{59A28D7F-D7A3-4ACC-8971-24B60E6A20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647" y="13447"/>
            <a:ext cx="6754906" cy="6754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2194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71D50B5-B9FC-D9F4-5B00-1ABD806CA1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remium Vector | Businessman confusing to make a decision between yes ...">
            <a:extLst>
              <a:ext uri="{FF2B5EF4-FFF2-40B4-BE49-F238E27FC236}">
                <a16:creationId xmlns:a16="http://schemas.microsoft.com/office/drawing/2014/main" id="{A8A1EBCE-2E68-099B-2646-A97A3F0C1C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9129" y="1416426"/>
            <a:ext cx="4894729" cy="4894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9CE030B-BF5A-EE25-A9CD-642EA66F52B5}"/>
              </a:ext>
            </a:extLst>
          </p:cNvPr>
          <p:cNvSpPr txBox="1"/>
          <p:nvPr/>
        </p:nvSpPr>
        <p:spPr>
          <a:xfrm>
            <a:off x="0" y="197223"/>
            <a:ext cx="90812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</a:rPr>
              <a:t>Biblical Decision Making</a:t>
            </a:r>
          </a:p>
        </p:txBody>
      </p:sp>
    </p:spTree>
    <p:extLst>
      <p:ext uri="{BB962C8B-B14F-4D97-AF65-F5344CB8AC3E}">
        <p14:creationId xmlns:p14="http://schemas.microsoft.com/office/powerpoint/2010/main" val="1924946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5BF8A7D-5157-EDF5-E2BD-AB3C55657E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remium Vector | Businessman confusing to make a decision between yes ...">
            <a:extLst>
              <a:ext uri="{FF2B5EF4-FFF2-40B4-BE49-F238E27FC236}">
                <a16:creationId xmlns:a16="http://schemas.microsoft.com/office/drawing/2014/main" id="{97AA63DB-A3B4-B962-E405-C71C11E7E2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9129" y="1649510"/>
            <a:ext cx="4894729" cy="4894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A2938FF-29A3-C068-C9B2-7ECEC3AF00EF}"/>
              </a:ext>
            </a:extLst>
          </p:cNvPr>
          <p:cNvSpPr txBox="1"/>
          <p:nvPr/>
        </p:nvSpPr>
        <p:spPr>
          <a:xfrm>
            <a:off x="206188" y="115958"/>
            <a:ext cx="9081247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Can you ask God to bless your decision that you make?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32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en-US" sz="3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Can you ask God to bless your decision      that you make?</a:t>
            </a:r>
            <a:endParaRPr lang="en-US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578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ACBF03B-C5F5-E24C-562A-805693CC33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remium Vector | Businessman confusing to make a decision between yes ...">
            <a:extLst>
              <a:ext uri="{FF2B5EF4-FFF2-40B4-BE49-F238E27FC236}">
                <a16:creationId xmlns:a16="http://schemas.microsoft.com/office/drawing/2014/main" id="{859E4427-9822-D251-4DFA-2EB4146941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9129" y="1649510"/>
            <a:ext cx="4894729" cy="4894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C9E9DA3-054F-1706-28BA-C4EB081D246F}"/>
              </a:ext>
            </a:extLst>
          </p:cNvPr>
          <p:cNvSpPr txBox="1"/>
          <p:nvPr/>
        </p:nvSpPr>
        <p:spPr>
          <a:xfrm>
            <a:off x="206188" y="115958"/>
            <a:ext cx="90812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Can you ask God to bless your decision that you make?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en-US" sz="3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Can you thank God for it? </a:t>
            </a:r>
            <a:endParaRPr lang="en-US" sz="3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849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05A8512-30FE-96B0-98AD-C7B76145C4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remium Vector | Businessman confusing to make a decision between yes ...">
            <a:extLst>
              <a:ext uri="{FF2B5EF4-FFF2-40B4-BE49-F238E27FC236}">
                <a16:creationId xmlns:a16="http://schemas.microsoft.com/office/drawing/2014/main" id="{9E05B770-6547-2392-C4D0-92D63D0192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9129" y="1649510"/>
            <a:ext cx="4894729" cy="4894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D3B0B88-02CD-5368-ACC1-E497D6EE275C}"/>
              </a:ext>
            </a:extLst>
          </p:cNvPr>
          <p:cNvSpPr txBox="1"/>
          <p:nvPr/>
        </p:nvSpPr>
        <p:spPr>
          <a:xfrm>
            <a:off x="17924" y="115958"/>
            <a:ext cx="9081247" cy="965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Can you ask God to bless your decision that you make?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Aft>
                <a:spcPts val="1000"/>
              </a:spcAft>
            </a:pPr>
            <a:r>
              <a:rPr lang="en-US" sz="3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r>
              <a:rPr lang="en-US" sz="3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 you doing this to the glory of God?  </a:t>
            </a:r>
            <a:endParaRPr lang="en-US" sz="3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271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C12AC34-A573-8229-1697-571245B61D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remium Vector | Businessman confusing to make a decision between yes ...">
            <a:extLst>
              <a:ext uri="{FF2B5EF4-FFF2-40B4-BE49-F238E27FC236}">
                <a16:creationId xmlns:a16="http://schemas.microsoft.com/office/drawing/2014/main" id="{F026E987-53C6-2C6E-F68F-6BFE2C4305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9129" y="1649510"/>
            <a:ext cx="4894729" cy="4894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2BDDB3F-F8C1-BB89-A57B-9CAAA5BBFE46}"/>
              </a:ext>
            </a:extLst>
          </p:cNvPr>
          <p:cNvSpPr txBox="1"/>
          <p:nvPr/>
        </p:nvSpPr>
        <p:spPr>
          <a:xfrm>
            <a:off x="17924" y="239780"/>
            <a:ext cx="9081247" cy="1796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</a:t>
            </a:r>
            <a:r>
              <a:rPr lang="en-US" sz="3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Will your decision be a stumbling block  to others or help them follow Jesus?</a:t>
            </a:r>
            <a:endParaRPr lang="en-US" sz="3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Aft>
                <a:spcPts val="1000"/>
              </a:spcAft>
            </a:pPr>
            <a:r>
              <a:rPr lang="en-US" sz="3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en-US" sz="3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360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B044628-5C3F-6F76-CC73-038C399288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remium Vector | Businessman confusing to make a decision between yes ...">
            <a:extLst>
              <a:ext uri="{FF2B5EF4-FFF2-40B4-BE49-F238E27FC236}">
                <a16:creationId xmlns:a16="http://schemas.microsoft.com/office/drawing/2014/main" id="{72671E10-D560-7FC0-5474-9A8AB2868E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9129" y="1649510"/>
            <a:ext cx="4894729" cy="4894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9E645E2-F22C-C989-C4C8-358178672285}"/>
              </a:ext>
            </a:extLst>
          </p:cNvPr>
          <p:cNvSpPr txBox="1"/>
          <p:nvPr/>
        </p:nvSpPr>
        <p:spPr>
          <a:xfrm>
            <a:off x="17924" y="-124407"/>
            <a:ext cx="9081247" cy="16025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Aft>
                <a:spcPts val="1000"/>
              </a:spcAft>
            </a:pPr>
            <a:r>
              <a:rPr lang="en-US" sz="3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</a:t>
            </a:r>
            <a:r>
              <a:rPr lang="en-US" sz="3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 you doing this to please God    rather than people?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739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268</TotalTime>
  <Words>248</Words>
  <Application>Microsoft Office PowerPoint</Application>
  <PresentationFormat>On-screen Show (4:3)</PresentationFormat>
  <Paragraphs>30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Arial Black</vt:lpstr>
      <vt:lpstr>Arial Unicode MS</vt:lpstr>
      <vt:lpstr>Calibri</vt:lpstr>
      <vt:lpstr>Calibri Light</vt:lpstr>
      <vt:lpstr>Franklin Gothic Book</vt:lpstr>
      <vt:lpstr>Ink Free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ecurb hastings</dc:creator>
  <cp:lastModifiedBy>ecurb hastings</cp:lastModifiedBy>
  <cp:revision>3</cp:revision>
  <dcterms:created xsi:type="dcterms:W3CDTF">2025-05-20T09:28:16Z</dcterms:created>
  <dcterms:modified xsi:type="dcterms:W3CDTF">2025-05-24T15:31:43Z</dcterms:modified>
</cp:coreProperties>
</file>