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636C-E725-44F9-8A7E-B828899BF05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9CB49-DC01-4BF6-AF00-85382A2C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7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0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5D9C-52EE-4B1F-895F-B4479EFD394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C364-A642-4B72-8C9C-D8C16C4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F1AB3-9F76-BA02-6EE6-2133A57C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5" t="67408" r="210" b="-1"/>
          <a:stretch/>
        </p:blipFill>
        <p:spPr>
          <a:xfrm>
            <a:off x="-1" y="1358008"/>
            <a:ext cx="9144000" cy="3724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D8ED5-FDA0-06A0-5B8A-6E0F7CCC9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2" r="64213" b="-1"/>
          <a:stretch/>
        </p:blipFill>
        <p:spPr>
          <a:xfrm>
            <a:off x="5095874" y="4626855"/>
            <a:ext cx="4048125" cy="2231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9C047-4475-D2CB-44B0-E3ABDB822F06}"/>
              </a:ext>
            </a:extLst>
          </p:cNvPr>
          <p:cNvSpPr txBox="1"/>
          <p:nvPr/>
        </p:nvSpPr>
        <p:spPr>
          <a:xfrm>
            <a:off x="0" y="2000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 Peculiar People.  Numbers 1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28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</cp:revision>
  <dcterms:created xsi:type="dcterms:W3CDTF">2025-05-02T15:30:03Z</dcterms:created>
  <dcterms:modified xsi:type="dcterms:W3CDTF">2025-05-03T12:37:04Z</dcterms:modified>
</cp:coreProperties>
</file>