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5" r:id="rId4"/>
    <p:sldId id="257" r:id="rId5"/>
    <p:sldId id="1315" r:id="rId6"/>
    <p:sldId id="1328" r:id="rId7"/>
    <p:sldId id="1317" r:id="rId8"/>
    <p:sldId id="1319" r:id="rId9"/>
    <p:sldId id="1320" r:id="rId10"/>
    <p:sldId id="1321" r:id="rId11"/>
    <p:sldId id="1318" r:id="rId12"/>
    <p:sldId id="1325" r:id="rId13"/>
    <p:sldId id="1322" r:id="rId14"/>
    <p:sldId id="1324" r:id="rId15"/>
    <p:sldId id="1327" r:id="rId16"/>
    <p:sldId id="1326" r:id="rId17"/>
    <p:sldId id="57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Kccwd4RIFNSfEOleHbcddA==" hashData="5X2e8jo3bbYPH2Yy9h/T9ue+YEzMXpaW7/IU+IILj5PGQgcYzuAkdh/wjiFDwgR1q3t++9vsu52GelxZDzOf3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8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8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31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452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95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690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0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090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72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042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2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2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748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74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1593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468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20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018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962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293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874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0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95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55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085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050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4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2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2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4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9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2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E354F-9FFA-48B6-A6EC-D66420E6B6B5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CA552-B384-430D-92F3-99EC9B2F0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3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61408-B059-4BE3-9B18-E2EA024F5496}" type="datetimeFigureOut">
              <a:rPr lang="en-US" smtClean="0"/>
              <a:t>4/26/2025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93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0B1D-9F7B-461D-8867-B4E5AF634ED7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93342-7C65-4048-8DB8-E7962164C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8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3112" t="21263" r="23729" b="49217"/>
          <a:stretch/>
        </p:blipFill>
        <p:spPr>
          <a:xfrm>
            <a:off x="0" y="3994733"/>
            <a:ext cx="9166033" cy="28632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7505" y="1030940"/>
            <a:ext cx="7512423" cy="60150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706" y="1021974"/>
            <a:ext cx="7745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 Lebanon 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Church of Christ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647" y="54762"/>
            <a:ext cx="88571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Welcome to our services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" y="5648735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Please Come Back Again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89155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Simply Christians.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348652"/>
            <a:ext cx="9166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Emphasis is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Spiritual, Not Material or Social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2820287"/>
            <a:ext cx="9081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striving to be The Same Church as Described in The New Testament.</a:t>
            </a:r>
          </a:p>
        </p:txBody>
      </p:sp>
    </p:spTree>
    <p:extLst>
      <p:ext uri="{BB962C8B-B14F-4D97-AF65-F5344CB8AC3E}">
        <p14:creationId xmlns:p14="http://schemas.microsoft.com/office/powerpoint/2010/main" val="1862796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52E07E-15E6-6DC9-2EAA-B3A047E69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D52823-C201-7B89-BF7D-F5333BA8C79E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Substance Of Things Hoped For.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2ED3A-00CD-B8A6-D4AC-C368C560A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B6E34E91-5CFA-F105-7E99-B5753B641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8077"/>
            <a:ext cx="9143999" cy="465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E26BBA-DAB6-D2F5-0E49-265CE55D6910}"/>
              </a:ext>
            </a:extLst>
          </p:cNvPr>
          <p:cNvSpPr txBox="1"/>
          <p:nvPr/>
        </p:nvSpPr>
        <p:spPr>
          <a:xfrm>
            <a:off x="0" y="788895"/>
            <a:ext cx="91439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Testimony of faith</a:t>
            </a: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(v. 7) </a:t>
            </a:r>
            <a:endParaRPr lang="en-US" sz="54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70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AD18EA-67D0-E104-0EE6-55C4364321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962944F-3E28-04ED-E8B4-EDB895F181DD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Substance Of Things Hoped For.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93BA-DA15-317D-DA56-1776601E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FA501E4D-E2F9-B5BB-F282-F4C940B1D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8077"/>
            <a:ext cx="9143999" cy="465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3D23A1-A947-FD3B-BEE9-AB206526B2B9}"/>
              </a:ext>
            </a:extLst>
          </p:cNvPr>
          <p:cNvSpPr txBox="1"/>
          <p:nvPr/>
        </p:nvSpPr>
        <p:spPr>
          <a:xfrm>
            <a:off x="1" y="780981"/>
            <a:ext cx="91439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Obedience of faith</a:t>
            </a: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(v.8) </a:t>
            </a:r>
            <a:endParaRPr lang="en-US" sz="54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834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B62B91-69ED-B15E-8218-ABBC96A79E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75E657-12B6-B3A0-F932-B07EA4092A78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Substance Of Things Hoped For.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9C9EE-ED29-F102-876E-D9BAAF6A6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4A42D23A-EFDF-C4C6-E495-B2C37FD0E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8077"/>
            <a:ext cx="9143999" cy="465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C821625-40AB-39BF-1EEF-6CC8358A4A7F}"/>
              </a:ext>
            </a:extLst>
          </p:cNvPr>
          <p:cNvSpPr txBox="1"/>
          <p:nvPr/>
        </p:nvSpPr>
        <p:spPr>
          <a:xfrm>
            <a:off x="0" y="873169"/>
            <a:ext cx="9144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Walk of faith</a:t>
            </a: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(v. 9)</a:t>
            </a:r>
            <a:endParaRPr lang="en-US" sz="5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581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E73876-455C-D120-181D-3DDBB9E8B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E46BB6-02E6-F3D1-3160-0C10E0BC862B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Substance Of Things Hoped For.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C15AA-912D-B103-04D7-45FFBF9F5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386C3722-DC27-5CB2-03CA-B72AE3162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588" y="5099107"/>
            <a:ext cx="3451412" cy="175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24829B-D25D-FEFC-DA1A-E2E32DC60D54}"/>
              </a:ext>
            </a:extLst>
          </p:cNvPr>
          <p:cNvSpPr txBox="1"/>
          <p:nvPr/>
        </p:nvSpPr>
        <p:spPr>
          <a:xfrm>
            <a:off x="412377" y="1057837"/>
            <a:ext cx="8399929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Aft>
                <a:spcPts val="10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Since faith comes by hearing God’s word (</a:t>
            </a:r>
            <a:r>
              <a:rPr 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Rom. 10:17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it follows that walking by faith means walking as directed by God’s word.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Aft>
                <a:spcPts val="10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Negatively, it means: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Aft>
                <a:spcPts val="1000"/>
              </a:spcAft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(1)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we should not walk by sight (</a:t>
            </a:r>
            <a:r>
              <a:rPr 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Cor. 5:7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Aft>
                <a:spcPts val="1000"/>
              </a:spcAft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(2)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we should not be guided by our feelings and emotions (</a:t>
            </a:r>
            <a:r>
              <a:rPr 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Rom. 8:4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(3)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That we should not rely merely upon what seems right in our own eyes (</a:t>
            </a:r>
            <a:r>
              <a:rPr 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Prov. 14:12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4459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451D0-5D36-FD33-4716-9FED31C7B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506FA3-344F-C8DE-D7F5-6E6FF9D52AD2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Substance Of Things Hoped For.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7CE30-350E-1EE3-DF2F-B87A0B58E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6402F82F-FFDC-7159-76EA-3E8BDDD38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588" y="5099107"/>
            <a:ext cx="3451412" cy="175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2FB539D-0DE6-72D4-AD02-63E195C93BC1}"/>
              </a:ext>
            </a:extLst>
          </p:cNvPr>
          <p:cNvSpPr txBox="1"/>
          <p:nvPr/>
        </p:nvSpPr>
        <p:spPr>
          <a:xfrm>
            <a:off x="412376" y="932329"/>
            <a:ext cx="8238565" cy="5180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Aft>
                <a:spcPts val="1000"/>
              </a:spcAft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(4)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we should not be guided by human traditions (</a:t>
            </a:r>
            <a:r>
              <a:rPr 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 7:9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Aft>
                <a:spcPts val="1000"/>
              </a:spcAft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(5)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we ought not to be influenced in our religious convictions and practices by the opinions of human majorities (</a:t>
            </a:r>
            <a:r>
              <a:rPr 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Matt. 7:14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Aft>
                <a:spcPts val="1000"/>
              </a:spcAft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(6)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we must not allow the views and customs of our ancestors to be the standard (</a:t>
            </a:r>
            <a:r>
              <a:rPr 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Pet. 1:18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 and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Aft>
                <a:spcPts val="1000"/>
              </a:spcAft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(7)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 we have no business following our own desires and pleasures where sacred things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involved, “For Christ pleased                                     not himself” (</a:t>
            </a:r>
            <a:r>
              <a:rPr lang="en-US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Rom. 15:3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392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a Gris Y Anteojos En La Parte Superior Del Libro Abierto · Fotos de ...">
            <a:extLst>
              <a:ext uri="{FF2B5EF4-FFF2-40B4-BE49-F238E27FC236}">
                <a16:creationId xmlns:a16="http://schemas.microsoft.com/office/drawing/2014/main" id="{CB990F26-8F0A-168E-B38C-D751CA364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85" y="230805"/>
            <a:ext cx="8181415" cy="545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1CAE411-EAB4-FCA7-A1D4-D00A20B00E48}"/>
              </a:ext>
            </a:extLst>
          </p:cNvPr>
          <p:cNvSpPr txBox="1"/>
          <p:nvPr/>
        </p:nvSpPr>
        <p:spPr>
          <a:xfrm>
            <a:off x="233082" y="5818096"/>
            <a:ext cx="891091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17:11 These were more fair-minded than those in Thessalonica, in that they received the word with all readiness, and searched the Scriptures daily to find out whether these things were so.</a:t>
            </a:r>
          </a:p>
        </p:txBody>
      </p:sp>
    </p:spTree>
    <p:extLst>
      <p:ext uri="{BB962C8B-B14F-4D97-AF65-F5344CB8AC3E}">
        <p14:creationId xmlns:p14="http://schemas.microsoft.com/office/powerpoint/2010/main" val="393749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B1B3FAE3-8BDC-1E52-34D3-D169F98F4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465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5D6EDDC-14B7-3EDC-4C0E-83C52DA8623F}"/>
              </a:ext>
            </a:extLst>
          </p:cNvPr>
          <p:cNvSpPr txBox="1"/>
          <p:nvPr/>
        </p:nvSpPr>
        <p:spPr>
          <a:xfrm>
            <a:off x="1" y="4930588"/>
            <a:ext cx="9143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The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Substance Of Things Hoped For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Hebrews 11:1</a:t>
            </a:r>
          </a:p>
        </p:txBody>
      </p:sp>
    </p:spTree>
    <p:extLst>
      <p:ext uri="{BB962C8B-B14F-4D97-AF65-F5344CB8AC3E}">
        <p14:creationId xmlns:p14="http://schemas.microsoft.com/office/powerpoint/2010/main" val="318106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168805-B607-977E-4699-03152F5304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ible Wallpapers - Wallpaper Cave">
            <a:extLst>
              <a:ext uri="{FF2B5EF4-FFF2-40B4-BE49-F238E27FC236}">
                <a16:creationId xmlns:a16="http://schemas.microsoft.com/office/drawing/2014/main" id="{DD8A1295-7985-31AE-ECDB-52B179D5C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7"/>
          <a:stretch/>
        </p:blipFill>
        <p:spPr bwMode="auto">
          <a:xfrm>
            <a:off x="1828800" y="2607173"/>
            <a:ext cx="5715000" cy="425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BD299E2-508D-FE62-6E81-8744508E0106}"/>
              </a:ext>
            </a:extLst>
          </p:cNvPr>
          <p:cNvSpPr txBox="1"/>
          <p:nvPr/>
        </p:nvSpPr>
        <p:spPr>
          <a:xfrm>
            <a:off x="251009" y="98610"/>
            <a:ext cx="881230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Heb 11:1 </a:t>
            </a:r>
            <a:r>
              <a:rPr lang="en-US" sz="2400" dirty="0">
                <a:solidFill>
                  <a:schemeClr val="bg1"/>
                </a:solidFill>
              </a:rPr>
              <a:t>Now faith is the substance of things hoped for, the evidence of things not seen.  2 For by it the elders obtained a good testimony.  3 By faith we understand that the worlds were framed by the word of God, so that the things which are seen were not made of things which are visible. 4 By faith Abel offered to God a more excellent sacrifice than Cain, through which he obtained witness that he was righteous, God testifying of his gifts; and through it he being dead still speaks.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5 By faith Enoch was taken away so that he did not see death, "and was not found, because God had taken him"; for before he was taken he had this testimony, that he pleased God. 6 But without faith it is impossible to please Him, for he who comes to God must believe that He is, and that He is a rewarder of those who diligently seek Him.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613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56D2E4-2B03-A94D-C719-792480505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7359B7B3-6BAA-500C-F429-ED7581002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882" y="3650877"/>
            <a:ext cx="3496235" cy="1781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9AD9B50-523F-25C8-95AF-186B4A431B24}"/>
              </a:ext>
            </a:extLst>
          </p:cNvPr>
          <p:cNvSpPr txBox="1"/>
          <p:nvPr/>
        </p:nvSpPr>
        <p:spPr>
          <a:xfrm>
            <a:off x="1" y="5396756"/>
            <a:ext cx="9143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The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Franklin Gothic Book" panose="020B0503020102020204" pitchFamily="34" charset="0"/>
              </a:rPr>
              <a:t>Substance Of Things Hoped For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Franklin Gothic Book" panose="020B0503020102020204" pitchFamily="34" charset="0"/>
              </a:rPr>
              <a:t>Hebrews 11:1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DC9494-4859-AC98-E162-D71CEA38C92F}"/>
              </a:ext>
            </a:extLst>
          </p:cNvPr>
          <p:cNvSpPr txBox="1"/>
          <p:nvPr/>
        </p:nvSpPr>
        <p:spPr>
          <a:xfrm>
            <a:off x="376518" y="188259"/>
            <a:ext cx="82923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Do you have faith that a watermelon seed will produce a watermelon?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Do you have faith that God (who created the watermelon seed and the watermelon) can do whatever He said He will do?</a:t>
            </a:r>
          </a:p>
        </p:txBody>
      </p:sp>
    </p:spTree>
    <p:extLst>
      <p:ext uri="{BB962C8B-B14F-4D97-AF65-F5344CB8AC3E}">
        <p14:creationId xmlns:p14="http://schemas.microsoft.com/office/powerpoint/2010/main" val="3230301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2CA570-62EC-BD4A-BF01-865976B36C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0FE8-EE79-31B0-DE57-0D050D1AB37D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Substance Of Things Hoped For.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F7B44-38C6-F163-915A-E0BC67BF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AFFAB2DF-158B-F64C-ECD4-84D85E463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8077"/>
            <a:ext cx="9143999" cy="465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B2ED22-1B2F-5CC7-82B3-131778C616A7}"/>
              </a:ext>
            </a:extLst>
          </p:cNvPr>
          <p:cNvSpPr txBox="1"/>
          <p:nvPr/>
        </p:nvSpPr>
        <p:spPr>
          <a:xfrm>
            <a:off x="0" y="926957"/>
            <a:ext cx="9144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Nature of faith</a:t>
            </a: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(vs. 1, 2) </a:t>
            </a:r>
            <a:endParaRPr lang="en-US" sz="54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602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985079-B4B9-7357-0F18-6DFD00771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D40DE-C9BC-8BE2-F42F-02A24F581831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Substance Of Things Hoped For.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0D400-9C99-39AF-DD21-15DEB16F5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923C6BA7-82C0-F65F-44EF-4152ECAAE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8077"/>
            <a:ext cx="9143999" cy="465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AFDB09-1BC3-8E95-1BB7-CF8BF4E8B1C9}"/>
              </a:ext>
            </a:extLst>
          </p:cNvPr>
          <p:cNvSpPr txBox="1"/>
          <p:nvPr/>
        </p:nvSpPr>
        <p:spPr>
          <a:xfrm>
            <a:off x="-1" y="816839"/>
            <a:ext cx="914400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Knowledge of faith</a:t>
            </a:r>
            <a:r>
              <a:rPr lang="en-US" sz="5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(v. 3) </a:t>
            </a:r>
            <a:endParaRPr lang="en-US" sz="50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457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92164B-FC94-4DD0-5461-E2D7D50EC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7367D4-A249-1E53-64F0-0B9CF2EF136F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Substance Of Things Hoped For.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829E0-BE71-5648-EF1B-16235B691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D3A847D3-CEFC-0FA6-48F6-5495A30B7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8077"/>
            <a:ext cx="9143999" cy="465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81D862-3EB5-EEDC-38C0-AF64AFD4177D}"/>
              </a:ext>
            </a:extLst>
          </p:cNvPr>
          <p:cNvSpPr txBox="1"/>
          <p:nvPr/>
        </p:nvSpPr>
        <p:spPr>
          <a:xfrm>
            <a:off x="-1" y="744070"/>
            <a:ext cx="91439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Worship of faith</a:t>
            </a:r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(v. 4) </a:t>
            </a:r>
            <a:endParaRPr lang="en-US" sz="54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269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B58DDF-F5E4-FCA0-A139-B56EF895E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20B3FC-0AA3-AC48-2510-D7B73F0CD9B3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Substance Of Things Hoped For.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106C0-030D-9056-AA33-E1561E3F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A7864BE5-0569-DBB5-19FB-11F570F3B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8077"/>
            <a:ext cx="9143999" cy="465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90BD07-C761-F933-51B0-F799A85866A8}"/>
              </a:ext>
            </a:extLst>
          </p:cNvPr>
          <p:cNvSpPr txBox="1"/>
          <p:nvPr/>
        </p:nvSpPr>
        <p:spPr>
          <a:xfrm>
            <a:off x="-1" y="779929"/>
            <a:ext cx="914399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Translation of faith</a:t>
            </a:r>
            <a:r>
              <a:rPr lang="en-US" sz="50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(v. 5) </a:t>
            </a:r>
            <a:endParaRPr lang="en-US" sz="50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11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28FD3C-B66F-7BC1-22D0-7E76A5834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B414CF-C665-8F34-D104-32277D40ECC3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Substance Of Things Hoped For.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9695-878E-1950-13ED-D624B16FE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pic>
        <p:nvPicPr>
          <p:cNvPr id="2" name="Picture 2" descr="Seedling 1080P, 2K, 4K, 5K HD wallpapers free download | Wallpaper Flare">
            <a:extLst>
              <a:ext uri="{FF2B5EF4-FFF2-40B4-BE49-F238E27FC236}">
                <a16:creationId xmlns:a16="http://schemas.microsoft.com/office/drawing/2014/main" id="{03A8FCFF-CD96-1DF5-C859-3554ED612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198077"/>
            <a:ext cx="9143999" cy="465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323D473-8565-60E5-EF2E-39CA8B8353E2}"/>
              </a:ext>
            </a:extLst>
          </p:cNvPr>
          <p:cNvSpPr txBox="1"/>
          <p:nvPr/>
        </p:nvSpPr>
        <p:spPr>
          <a:xfrm>
            <a:off x="-1" y="833721"/>
            <a:ext cx="91439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Preciousness of faith</a:t>
            </a:r>
            <a:r>
              <a:rPr lang="en-US" sz="480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(v.6) 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839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200</TotalTime>
  <Words>679</Words>
  <Application>Microsoft Office PowerPoint</Application>
  <PresentationFormat>On-screen Show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Arial Black</vt:lpstr>
      <vt:lpstr>Arial Unicode MS</vt:lpstr>
      <vt:lpstr>Calibri</vt:lpstr>
      <vt:lpstr>Calibri Light</vt:lpstr>
      <vt:lpstr>Franklin Gothic Book</vt:lpstr>
      <vt:lpstr>Ink Free</vt:lpstr>
      <vt:lpstr>Office Theme</vt:lpstr>
      <vt:lpstr>1_Office Theme</vt:lpstr>
      <vt:lpstr>13_Office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ecurb hastings</dc:creator>
  <cp:lastModifiedBy>ecurb hastings</cp:lastModifiedBy>
  <cp:revision>5</cp:revision>
  <dcterms:created xsi:type="dcterms:W3CDTF">2025-04-22T13:12:11Z</dcterms:created>
  <dcterms:modified xsi:type="dcterms:W3CDTF">2025-04-26T21:35:29Z</dcterms:modified>
</cp:coreProperties>
</file>