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59" r:id="rId4"/>
    <p:sldId id="555" r:id="rId5"/>
    <p:sldId id="582" r:id="rId6"/>
    <p:sldId id="581" r:id="rId7"/>
    <p:sldId id="580" r:id="rId8"/>
    <p:sldId id="583" r:id="rId9"/>
    <p:sldId id="579" r:id="rId10"/>
    <p:sldId id="5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5esI9Px9YCACGp9eux6NHQ==" hashData="7wErtgdKRYyVNg40GRHZfiXZtzcIGYxq+s1IlpJ33E0oARJB2JCVBYPf68iO9RW2LPjyRYq/tpN0qK2rLhO/l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4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1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5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00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6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75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41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04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68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00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8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5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3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EE33C-DE5A-4383-823B-0A02331D7B62}" type="datetimeFigureOut">
              <a:rPr lang="en-US" smtClean="0"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C655-62F9-4482-869B-1BE1304C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5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408-B059-4BE3-9B18-E2EA024F5496}" type="datetimeFigureOut">
              <a:rPr lang="en-US" smtClean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7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112" t="21263" r="23729" b="49217"/>
          <a:stretch/>
        </p:blipFill>
        <p:spPr>
          <a:xfrm>
            <a:off x="0" y="3994733"/>
            <a:ext cx="9166033" cy="286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7505" y="1030940"/>
            <a:ext cx="7512423" cy="6015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06" y="1021974"/>
            <a:ext cx="774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Lebanon 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Church of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47" y="54762"/>
            <a:ext cx="8857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Welcome to our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56487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Please Come Back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9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Simply Christians.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48652"/>
            <a:ext cx="916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Emphasis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Spiritual, Not Material or Social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820287"/>
            <a:ext cx="908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striving to be The Same Church as Described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8627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10E72F-81AF-8D22-BDF5-9CEFEC227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465DD1-26CF-C977-EF7B-C5D3F30CF195}"/>
              </a:ext>
            </a:extLst>
          </p:cNvPr>
          <p:cNvSpPr txBox="1"/>
          <p:nvPr/>
        </p:nvSpPr>
        <p:spPr>
          <a:xfrm>
            <a:off x="0" y="21515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Demi" panose="020B0703020102020204" pitchFamily="34" charset="0"/>
              </a:rPr>
              <a:t>Holy (2) – Characteristics Of A Holy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CC0AE-5BD3-E0C9-9055-3A840E60BA02}"/>
              </a:ext>
            </a:extLst>
          </p:cNvPr>
          <p:cNvSpPr txBox="1"/>
          <p:nvPr/>
        </p:nvSpPr>
        <p:spPr>
          <a:xfrm>
            <a:off x="681318" y="1515035"/>
            <a:ext cx="7978588" cy="458542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19:1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LORD spoke to Moses, saying,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"Speak to all the congregation of the children of Israel, and say to them: 'You shall be holy, for I the LORD your God am holy.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 'Every one of you shall revere his mother and his father, and keep My Sabbaths: I am the LORD your God.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0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D543D-5F38-BC77-B1C0-94E95ABADDC6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Holy (2) – Characteristics Of A Holy 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89EE-3FC8-D840-B697-65014488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B8EA70-96F3-F3B3-C6D1-92FFED00782E}"/>
              </a:ext>
            </a:extLst>
          </p:cNvPr>
          <p:cNvSpPr txBox="1"/>
          <p:nvPr/>
        </p:nvSpPr>
        <p:spPr>
          <a:xfrm>
            <a:off x="1497106" y="779929"/>
            <a:ext cx="536089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Lev. 19:3  I am the LORD your God.</a:t>
            </a:r>
          </a:p>
          <a:p>
            <a:r>
              <a:rPr lang="en-US" sz="2400" dirty="0"/>
              <a:t>Lev. 19:4 I am the LORD your God.</a:t>
            </a:r>
          </a:p>
          <a:p>
            <a:r>
              <a:rPr lang="en-US" sz="2400" dirty="0"/>
              <a:t>Lev. 19:10 I am the LORD your God.</a:t>
            </a:r>
          </a:p>
          <a:p>
            <a:r>
              <a:rPr lang="en-US" sz="2400" dirty="0"/>
              <a:t>Lev. 19:12 I am the LORD.</a:t>
            </a:r>
          </a:p>
          <a:p>
            <a:r>
              <a:rPr lang="en-US" sz="2400" dirty="0"/>
              <a:t>Lev. 19:14 I am the LORD.</a:t>
            </a:r>
          </a:p>
          <a:p>
            <a:r>
              <a:rPr lang="en-US" sz="2400" dirty="0"/>
              <a:t>Lev. 19:16 I am the LORD.</a:t>
            </a:r>
          </a:p>
          <a:p>
            <a:r>
              <a:rPr lang="en-US" sz="2400" dirty="0"/>
              <a:t>Lev. 19:18 I am the LORD.</a:t>
            </a:r>
          </a:p>
          <a:p>
            <a:r>
              <a:rPr lang="en-US" sz="2400" dirty="0"/>
              <a:t>Lev. 19:25 I am the LORD your God.</a:t>
            </a:r>
          </a:p>
          <a:p>
            <a:r>
              <a:rPr lang="en-US" sz="2400" dirty="0"/>
              <a:t>Lev. 19:28 I am the LORD.</a:t>
            </a:r>
          </a:p>
          <a:p>
            <a:r>
              <a:rPr lang="en-US" sz="2400" dirty="0"/>
              <a:t>Lev. 19:30 I am the LORD.</a:t>
            </a:r>
          </a:p>
          <a:p>
            <a:r>
              <a:rPr lang="en-US" sz="2400" dirty="0"/>
              <a:t>Lev. 19:31 I am the LORD your God.</a:t>
            </a:r>
          </a:p>
          <a:p>
            <a:r>
              <a:rPr lang="en-US" sz="2400" dirty="0"/>
              <a:t>Lev. 19:32 I am the LORD.</a:t>
            </a:r>
          </a:p>
          <a:p>
            <a:r>
              <a:rPr lang="en-US" sz="2400" dirty="0"/>
              <a:t>Lev. 19:34 I am the LORD your God.</a:t>
            </a:r>
          </a:p>
          <a:p>
            <a:r>
              <a:rPr lang="en-US" sz="2400" dirty="0"/>
              <a:t>Lev. 19:36 I am the LORD your God, </a:t>
            </a:r>
          </a:p>
          <a:p>
            <a:r>
              <a:rPr lang="en-US" sz="2400" dirty="0"/>
              <a:t>Lev. 19:37 I am the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5E247-4476-2B31-6B6B-159E5C046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112B2E-E5B8-7D3F-D68E-92D63207B7B8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Holy (2) – Characteristics Of A Holy 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6E150-7FDF-C6DC-AD9E-A7ABAEDB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BDC58F-CF9C-14D1-833B-D6B9F0308F8A}"/>
              </a:ext>
            </a:extLst>
          </p:cNvPr>
          <p:cNvSpPr txBox="1"/>
          <p:nvPr/>
        </p:nvSpPr>
        <p:spPr>
          <a:xfrm>
            <a:off x="182881" y="1120590"/>
            <a:ext cx="8584602" cy="4296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28600" algn="just">
              <a:spcAft>
                <a:spcPts val="1000"/>
              </a:spcAft>
              <a:buNone/>
            </a:pPr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 (Lev. 19:1–2)</a:t>
            </a:r>
            <a:endParaRPr lang="en-US" sz="4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indent="-685800" algn="just">
              <a:spcBef>
                <a:spcPts val="900"/>
              </a:spcBef>
              <a:spcAft>
                <a:spcPts val="1000"/>
              </a:spcAft>
              <a:buNone/>
              <a:tabLst>
                <a:tab pos="571500" algn="r"/>
                <a:tab pos="6858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 duties (Lev. 19:2–10)</a:t>
            </a:r>
            <a:endParaRPr lang="en-US" sz="4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 algn="just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holy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19:2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 algn="just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Honor parents and Sabbath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19:3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Has nothing to do with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idols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 algn="just">
              <a:spcAft>
                <a:spcPts val="1000"/>
              </a:spcAft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acrifices willingly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19:5–10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A39477-A7E5-F2C6-8A77-4D0A5ED73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06F2A8-4EFA-96F4-DF1A-5EA9D924A50E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Holy (2) – Characteristics Of A Holy 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073D8-C9A5-19BD-D430-448E0050A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5D347-D0C7-F7B9-7283-E84EBC76BC27}"/>
              </a:ext>
            </a:extLst>
          </p:cNvPr>
          <p:cNvSpPr txBox="1"/>
          <p:nvPr/>
        </p:nvSpPr>
        <p:spPr>
          <a:xfrm>
            <a:off x="322729" y="905437"/>
            <a:ext cx="8758518" cy="4673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indent="-685800">
              <a:spcAft>
                <a:spcPts val="1000"/>
              </a:spcAft>
              <a:buNone/>
              <a:tabLst>
                <a:tab pos="571500" algn="r"/>
                <a:tab pos="685800" algn="l"/>
              </a:tabLst>
            </a:pPr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Duty to one’s </a:t>
            </a:r>
            <a:r>
              <a:rPr lang="en-US" sz="4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neighbor</a:t>
            </a:r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(Lev. 19:11–18)</a:t>
            </a:r>
            <a:endParaRPr lang="en-US" sz="4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Remembers the poor (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Lev.19:9-10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Deal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honestly with fellowman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19:11–12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exploit him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19:13–14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hate him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19:13–14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 him as yourself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19:17–18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734C1-3765-B558-E2F8-EDE1FDD17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23B7F3-D395-8ED5-708A-B14790E49D97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Holy (2) – Characteristics Of A Holy 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71E52-F0A5-373E-908F-3697DC03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53EA6A-8BE1-D11F-D260-D063BEE05C88}"/>
              </a:ext>
            </a:extLst>
          </p:cNvPr>
          <p:cNvSpPr txBox="1"/>
          <p:nvPr/>
        </p:nvSpPr>
        <p:spPr>
          <a:xfrm>
            <a:off x="116542" y="1425389"/>
            <a:ext cx="8794375" cy="4119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indent="-685800">
              <a:spcAft>
                <a:spcPts val="1000"/>
              </a:spcAft>
              <a:buNone/>
              <a:tabLst>
                <a:tab pos="571500" algn="r"/>
                <a:tab pos="6858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Miscellaneous duties (Lev. 19:19–37)</a:t>
            </a:r>
            <a:endParaRPr lang="en-US" sz="4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9.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mixed breeding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19:19–25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(distinguish between things that differ)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pagan practices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19:26–28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sacred prostitution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19:29–30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necromancy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19:31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1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FB647-DDE5-F787-E13B-94414D9C8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66247B-B217-C9F7-AC7D-09CA5FC87209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Holy (2) – Characteristics Of A Holy 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56C4B-7AC7-2EC3-1ACE-71B1C8BA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A9FD2-CC4B-32F0-4880-1B9786129398}"/>
              </a:ext>
            </a:extLst>
          </p:cNvPr>
          <p:cNvSpPr txBox="1"/>
          <p:nvPr/>
        </p:nvSpPr>
        <p:spPr>
          <a:xfrm>
            <a:off x="215151" y="1515036"/>
            <a:ext cx="8624047" cy="3436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indent="-685800">
              <a:spcAft>
                <a:spcPts val="1000"/>
              </a:spcAft>
              <a:buNone/>
              <a:tabLst>
                <a:tab pos="571500" algn="r"/>
                <a:tab pos="6858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Miscellaneous duties (Lev. 19:19–37)</a:t>
            </a:r>
            <a:endParaRPr lang="en-US" sz="4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	Honor the aged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19:32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	Love the stranger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19:33–34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false scales, etc.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19:35–36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228600">
              <a:spcAft>
                <a:spcPts val="1000"/>
              </a:spcAft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Closing exhortation (</a:t>
            </a:r>
            <a:r>
              <a:rPr lang="en-US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Lev. 19:37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AE4D6-2755-0D52-343C-BF961AFB7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75BE9E-4943-57BF-297C-66BBEA4FD54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Holy (2) – Characteristics Of A Holy Life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94E80-4E90-4B8D-920A-C27E11B6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ADEB01-56B1-F3F4-3783-33BCE00A92E6}"/>
              </a:ext>
            </a:extLst>
          </p:cNvPr>
          <p:cNvSpPr/>
          <p:nvPr/>
        </p:nvSpPr>
        <p:spPr>
          <a:xfrm>
            <a:off x="466165" y="950259"/>
            <a:ext cx="8157882" cy="51547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760BAA-99CF-A29D-0D0A-8076752CA844}"/>
              </a:ext>
            </a:extLst>
          </p:cNvPr>
          <p:cNvSpPr txBox="1"/>
          <p:nvPr/>
        </p:nvSpPr>
        <p:spPr>
          <a:xfrm>
            <a:off x="1281950" y="1757084"/>
            <a:ext cx="6615953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Lev. 19:37 </a:t>
            </a:r>
            <a:r>
              <a:rPr lang="en-US" sz="4400" dirty="0"/>
              <a:t>Therefore you shall observe all My statutes and all My judgments, </a:t>
            </a:r>
          </a:p>
          <a:p>
            <a:r>
              <a:rPr lang="en-US" sz="4400" dirty="0"/>
              <a:t>and perform them:</a:t>
            </a:r>
          </a:p>
          <a:p>
            <a:r>
              <a:rPr lang="en-US" sz="6000" u="sng" dirty="0"/>
              <a:t>I am the LORD.</a:t>
            </a:r>
          </a:p>
        </p:txBody>
      </p:sp>
    </p:spTree>
    <p:extLst>
      <p:ext uri="{BB962C8B-B14F-4D97-AF65-F5344CB8AC3E}">
        <p14:creationId xmlns:p14="http://schemas.microsoft.com/office/powerpoint/2010/main" val="122892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a Gris Y Anteojos En La Parte Superior Del Libro Abierto · Fotos de ...">
            <a:extLst>
              <a:ext uri="{FF2B5EF4-FFF2-40B4-BE49-F238E27FC236}">
                <a16:creationId xmlns:a16="http://schemas.microsoft.com/office/drawing/2014/main" id="{CB990F26-8F0A-168E-B38C-D751CA364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5" y="230805"/>
            <a:ext cx="8181415" cy="545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1CAE411-EAB4-FCA7-A1D4-D00A20B00E48}"/>
              </a:ext>
            </a:extLst>
          </p:cNvPr>
          <p:cNvSpPr txBox="1"/>
          <p:nvPr/>
        </p:nvSpPr>
        <p:spPr>
          <a:xfrm>
            <a:off x="233082" y="5818096"/>
            <a:ext cx="891091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17:11 These were more fair-minded than those in Thessalonica, in that they received the word with all readiness, and searched the Scriptures daily to find out whether these things were so.</a:t>
            </a:r>
          </a:p>
        </p:txBody>
      </p:sp>
    </p:spTree>
    <p:extLst>
      <p:ext uri="{BB962C8B-B14F-4D97-AF65-F5344CB8AC3E}">
        <p14:creationId xmlns:p14="http://schemas.microsoft.com/office/powerpoint/2010/main" val="393749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311</TotalTime>
  <Words>626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Unicode MS</vt:lpstr>
      <vt:lpstr>Calibri</vt:lpstr>
      <vt:lpstr>Calibri Light</vt:lpstr>
      <vt:lpstr>Franklin Gothic Demi</vt:lpstr>
      <vt:lpstr>Ink Free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ecurb hastings</dc:creator>
  <cp:lastModifiedBy>ecurb hastings</cp:lastModifiedBy>
  <cp:revision>9</cp:revision>
  <dcterms:created xsi:type="dcterms:W3CDTF">2025-04-09T12:38:57Z</dcterms:created>
  <dcterms:modified xsi:type="dcterms:W3CDTF">2025-04-12T11:17:54Z</dcterms:modified>
</cp:coreProperties>
</file>