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5" r:id="rId3"/>
    <p:sldId id="259" r:id="rId4"/>
    <p:sldId id="555" r:id="rId5"/>
    <p:sldId id="582" r:id="rId6"/>
    <p:sldId id="581" r:id="rId7"/>
    <p:sldId id="580" r:id="rId8"/>
    <p:sldId id="583" r:id="rId9"/>
    <p:sldId id="579" r:id="rId10"/>
    <p:sldId id="57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5esI9Px9YCACGp9eux6NHQ==" hashData="7wErtgdKRYyVNg40GRHZfiXZtzcIGYxq+s1IlpJ33E0oARJB2JCVBYPf68iO9RW2LPjyRYq/tpN0qK2rLhO/lQ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7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EE33C-DE5A-4383-823B-0A02331D7B62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C655-62F9-4482-869B-1BE1304CD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458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EE33C-DE5A-4383-823B-0A02331D7B62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C655-62F9-4482-869B-1BE1304CD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842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EE33C-DE5A-4383-823B-0A02331D7B62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C655-62F9-4482-869B-1BE1304CD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0810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4/12/2025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532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4/12/2025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764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4/12/2025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251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4/12/2025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200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4/12/2025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5664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4/12/2025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2754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4/12/2025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0414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4/12/2025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47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EE33C-DE5A-4383-823B-0A02331D7B62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C655-62F9-4482-869B-1BE1304CD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9048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4/12/2025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7685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4/12/2025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6001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4/12/2025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383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EE33C-DE5A-4383-823B-0A02331D7B62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C655-62F9-4482-869B-1BE1304CD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153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EE33C-DE5A-4383-823B-0A02331D7B62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C655-62F9-4482-869B-1BE1304CD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536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EE33C-DE5A-4383-823B-0A02331D7B62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C655-62F9-4482-869B-1BE1304CD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82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EE33C-DE5A-4383-823B-0A02331D7B62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C655-62F9-4482-869B-1BE1304CD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232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EE33C-DE5A-4383-823B-0A02331D7B62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C655-62F9-4482-869B-1BE1304CD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695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EE33C-DE5A-4383-823B-0A02331D7B62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C655-62F9-4482-869B-1BE1304CD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314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EE33C-DE5A-4383-823B-0A02331D7B62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C655-62F9-4482-869B-1BE1304CD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811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EE33C-DE5A-4383-823B-0A02331D7B62}" type="datetimeFigureOut">
              <a:rPr lang="en-US" smtClean="0"/>
              <a:t>4/12/2025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AC655-62F9-4482-869B-1BE1304CD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257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61408-B059-4BE3-9B18-E2EA024F5496}" type="datetimeFigureOut">
              <a:rPr lang="en-US" smtClean="0"/>
              <a:t>4/12/2025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172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3112" t="21263" r="23729" b="49217"/>
          <a:stretch/>
        </p:blipFill>
        <p:spPr>
          <a:xfrm>
            <a:off x="0" y="3994733"/>
            <a:ext cx="9166033" cy="286327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87505" y="1030940"/>
            <a:ext cx="7512423" cy="601505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2706" y="1021974"/>
            <a:ext cx="7745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New Lebanon  </a:t>
            </a: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Church of Christ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9647" y="54762"/>
            <a:ext cx="885712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Ink Free" panose="03080402000500000000" pitchFamily="66" charset="0"/>
                <a:ea typeface="+mn-ea"/>
                <a:cs typeface="+mn-cs"/>
              </a:rPr>
              <a:t>Welcome to our services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" y="5648735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Ink Free" panose="03080402000500000000" pitchFamily="66" charset="0"/>
                <a:ea typeface="+mn-ea"/>
                <a:cs typeface="+mn-cs"/>
              </a:rPr>
              <a:t>Please Come Back Again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891555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 are Simply Christians.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2348652"/>
            <a:ext cx="9166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Our Emphasis is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Spiritual, Not Material or Social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2820287"/>
            <a:ext cx="90812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 are striving to be The Same Church as Described in The New Testament.</a:t>
            </a:r>
          </a:p>
        </p:txBody>
      </p:sp>
    </p:spTree>
    <p:extLst>
      <p:ext uri="{BB962C8B-B14F-4D97-AF65-F5344CB8AC3E}">
        <p14:creationId xmlns:p14="http://schemas.microsoft.com/office/powerpoint/2010/main" val="1862796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B10E72F-81AF-8D22-BDF5-9CEFEC2278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6465DD1-26CF-C977-EF7B-C5D3F30CF195}"/>
              </a:ext>
            </a:extLst>
          </p:cNvPr>
          <p:cNvSpPr txBox="1"/>
          <p:nvPr/>
        </p:nvSpPr>
        <p:spPr>
          <a:xfrm>
            <a:off x="0" y="215153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Franklin Gothic Demi" panose="020B0703020102020204" pitchFamily="34" charset="0"/>
              </a:rPr>
              <a:t>Holy (2) – Characteristics Of A Holy Life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BCC0AE-5BD3-E0C9-9055-3A840E60BA02}"/>
              </a:ext>
            </a:extLst>
          </p:cNvPr>
          <p:cNvSpPr txBox="1"/>
          <p:nvPr/>
        </p:nvSpPr>
        <p:spPr>
          <a:xfrm>
            <a:off x="681318" y="1515035"/>
            <a:ext cx="7978588" cy="4585422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4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Lev. 19:1</a:t>
            </a:r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the LORD spoke to Moses, saying,</a:t>
            </a:r>
            <a:r>
              <a:rPr lang="en-US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"Speak to all the congregation of the children of Israel, and say to them: 'You shall be holy, for I the LORD your God am holy.</a:t>
            </a:r>
            <a:r>
              <a:rPr lang="en-US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3 'Every one of you shall revere his mother and his father, and keep My Sabbaths: I am the LORD your God.</a:t>
            </a:r>
            <a:endParaRPr lang="en-US" sz="3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701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5FD543D-5F38-BC77-B1C0-94E95ABADDC6}"/>
              </a:ext>
            </a:extLst>
          </p:cNvPr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600" dirty="0">
                <a:solidFill>
                  <a:schemeClr val="bg1"/>
                </a:solidFill>
                <a:latin typeface="Franklin Gothic Demi" panose="020B0703020102020204" pitchFamily="34" charset="0"/>
              </a:rPr>
              <a:t>Holy (2) – Characteristics Of A Holy Life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F189EE-3FC8-D840-B697-650144883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356351"/>
            <a:ext cx="914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newlebanoncoc.com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B8EA70-96F3-F3B3-C6D1-92FFED00782E}"/>
              </a:ext>
            </a:extLst>
          </p:cNvPr>
          <p:cNvSpPr txBox="1"/>
          <p:nvPr/>
        </p:nvSpPr>
        <p:spPr>
          <a:xfrm>
            <a:off x="1497106" y="779929"/>
            <a:ext cx="5360894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Lev. 19:3  I am the LORD your God.</a:t>
            </a:r>
          </a:p>
          <a:p>
            <a:r>
              <a:rPr lang="en-US" sz="2400" dirty="0"/>
              <a:t>Lev. 19:4 I am the LORD your God.</a:t>
            </a:r>
          </a:p>
          <a:p>
            <a:r>
              <a:rPr lang="en-US" sz="2400" dirty="0"/>
              <a:t>Lev. 19:10 I am the LORD your God.</a:t>
            </a:r>
          </a:p>
          <a:p>
            <a:r>
              <a:rPr lang="en-US" sz="2400" dirty="0"/>
              <a:t>Lev. 19:12 I am the LORD.</a:t>
            </a:r>
          </a:p>
          <a:p>
            <a:r>
              <a:rPr lang="en-US" sz="2400" dirty="0"/>
              <a:t>Lev. 19:14 I am the LORD.</a:t>
            </a:r>
          </a:p>
          <a:p>
            <a:r>
              <a:rPr lang="en-US" sz="2400" dirty="0"/>
              <a:t>Lev. 19:16 I am the LORD.</a:t>
            </a:r>
          </a:p>
          <a:p>
            <a:r>
              <a:rPr lang="en-US" sz="2400" dirty="0"/>
              <a:t>Lev. 19:18 I am the LORD.</a:t>
            </a:r>
          </a:p>
          <a:p>
            <a:r>
              <a:rPr lang="en-US" sz="2400" dirty="0"/>
              <a:t>Lev. 19:25 I am the LORD your God.</a:t>
            </a:r>
          </a:p>
          <a:p>
            <a:r>
              <a:rPr lang="en-US" sz="2400" dirty="0"/>
              <a:t>Lev. 19:28 I am the LORD.</a:t>
            </a:r>
          </a:p>
          <a:p>
            <a:r>
              <a:rPr lang="en-US" sz="2400" dirty="0"/>
              <a:t>Lev. 19:30 I am the LORD.</a:t>
            </a:r>
          </a:p>
          <a:p>
            <a:r>
              <a:rPr lang="en-US" sz="2400" dirty="0"/>
              <a:t>Lev. 19:31 I am the LORD your God.</a:t>
            </a:r>
          </a:p>
          <a:p>
            <a:r>
              <a:rPr lang="en-US" sz="2400" dirty="0"/>
              <a:t>Lev. 19:32 I am the LORD.</a:t>
            </a:r>
          </a:p>
          <a:p>
            <a:r>
              <a:rPr lang="en-US" sz="2400" dirty="0"/>
              <a:t>Lev. 19:34 I am the LORD your God.</a:t>
            </a:r>
          </a:p>
          <a:p>
            <a:r>
              <a:rPr lang="en-US" sz="2400" dirty="0"/>
              <a:t>Lev. 19:36 I am the LORD your God, </a:t>
            </a:r>
          </a:p>
          <a:p>
            <a:r>
              <a:rPr lang="en-US" sz="2400" dirty="0"/>
              <a:t>Lev. 19:37 I am the LORD.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03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25E247-4476-2B31-6B6B-159E5C0467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7112B2E-E5B8-7D3F-D68E-92D63207B7B8}"/>
              </a:ext>
            </a:extLst>
          </p:cNvPr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600" dirty="0">
                <a:solidFill>
                  <a:schemeClr val="bg1"/>
                </a:solidFill>
                <a:latin typeface="Franklin Gothic Demi" panose="020B0703020102020204" pitchFamily="34" charset="0"/>
              </a:rPr>
              <a:t>Holy (2) – Characteristics Of A Holy Life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C6E150-7FDF-C6DC-AD9E-A7ABAEDB8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356351"/>
            <a:ext cx="914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newlebanoncoc.com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BDC58F-CF9C-14D1-833B-D6B9F0308F8A}"/>
              </a:ext>
            </a:extLst>
          </p:cNvPr>
          <p:cNvSpPr txBox="1"/>
          <p:nvPr/>
        </p:nvSpPr>
        <p:spPr>
          <a:xfrm>
            <a:off x="182881" y="1120590"/>
            <a:ext cx="8584602" cy="4296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228600" algn="just">
              <a:spcAft>
                <a:spcPts val="1000"/>
              </a:spcAft>
              <a:buNone/>
            </a:pPr>
            <a:r>
              <a:rPr lang="en-US" sz="4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Introduction (Lev. 19:1–2)</a:t>
            </a:r>
            <a:endParaRPr lang="en-US" sz="40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marR="0" indent="-685800" algn="just">
              <a:spcBef>
                <a:spcPts val="900"/>
              </a:spcBef>
              <a:spcAft>
                <a:spcPts val="1000"/>
              </a:spcAft>
              <a:buNone/>
              <a:tabLst>
                <a:tab pos="571500" algn="r"/>
                <a:tab pos="685800" algn="l"/>
              </a:tabLst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4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Religious duties (Lev. 19:2–10)</a:t>
            </a:r>
            <a:endParaRPr lang="en-US" sz="40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indent="-228600" algn="just">
              <a:spcAft>
                <a:spcPts val="1000"/>
              </a:spcAft>
              <a:buNone/>
              <a:tabLst>
                <a:tab pos="914400" algn="l"/>
              </a:tabLst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 holy (</a:t>
            </a:r>
            <a:r>
              <a:rPr lang="en-US" sz="3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Lev. 19:2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indent="-228600" algn="just">
              <a:spcAft>
                <a:spcPts val="1000"/>
              </a:spcAft>
              <a:buNone/>
              <a:tabLst>
                <a:tab pos="914400" algn="l"/>
              </a:tabLst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Honor parents and Sabbath (</a:t>
            </a:r>
            <a:r>
              <a:rPr lang="en-US" sz="3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Lev. 19:3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indent="-228600">
              <a:spcAft>
                <a:spcPts val="1000"/>
              </a:spcAft>
              <a:buNone/>
              <a:tabLst>
                <a:tab pos="914400" algn="l"/>
              </a:tabLst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Has nothing to do with 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idols (</a:t>
            </a:r>
            <a:r>
              <a:rPr lang="en-US" sz="3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Lev. 19:4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indent="-228600" algn="just">
              <a:spcAft>
                <a:spcPts val="1000"/>
              </a:spcAft>
              <a:tabLst>
                <a:tab pos="914400" algn="l"/>
              </a:tabLst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S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acrifices willingly (</a:t>
            </a:r>
            <a:r>
              <a:rPr lang="en-US" sz="3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Lev. 19:5–10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38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A39477-A7E5-F2C6-8A77-4D0A5ED733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A06F2A8-4EFA-96F4-DF1A-5EA9D924A50E}"/>
              </a:ext>
            </a:extLst>
          </p:cNvPr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600" dirty="0">
                <a:solidFill>
                  <a:schemeClr val="bg1"/>
                </a:solidFill>
                <a:latin typeface="Franklin Gothic Demi" panose="020B0703020102020204" pitchFamily="34" charset="0"/>
              </a:rPr>
              <a:t>Holy (2) – Characteristics Of A Holy Life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2073D8-C9A5-19BD-D430-448E0050A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356351"/>
            <a:ext cx="914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newlebanoncoc.com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B5D347-D0C7-F7B9-7283-E84EBC76BC27}"/>
              </a:ext>
            </a:extLst>
          </p:cNvPr>
          <p:cNvSpPr txBox="1"/>
          <p:nvPr/>
        </p:nvSpPr>
        <p:spPr>
          <a:xfrm>
            <a:off x="322729" y="905437"/>
            <a:ext cx="8758518" cy="4673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marR="0" indent="-685800">
              <a:spcAft>
                <a:spcPts val="1000"/>
              </a:spcAft>
              <a:buNone/>
              <a:tabLst>
                <a:tab pos="571500" algn="r"/>
                <a:tab pos="685800" algn="l"/>
              </a:tabLst>
            </a:pPr>
            <a:r>
              <a:rPr lang="en-US" sz="4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Duty to one’s </a:t>
            </a:r>
            <a:r>
              <a:rPr lang="en-US" sz="40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neighbor</a:t>
            </a:r>
            <a:r>
              <a:rPr lang="en-US" sz="4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(Lev. 19:11–18)</a:t>
            </a:r>
            <a:endParaRPr lang="en-US" sz="40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indent="-228600">
              <a:spcAft>
                <a:spcPts val="1000"/>
              </a:spcAft>
              <a:buNone/>
              <a:tabLst>
                <a:tab pos="914400" algn="l"/>
              </a:tabLst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 Remembers the poor (</a:t>
            </a:r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Lev.19:9-10</a:t>
            </a: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914400" marR="0" indent="-228600">
              <a:spcAft>
                <a:spcPts val="1000"/>
              </a:spcAft>
              <a:buNone/>
              <a:tabLst>
                <a:tab pos="914400" algn="l"/>
              </a:tabLst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5. Deal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honestly with fellowman (</a:t>
            </a:r>
            <a:r>
              <a:rPr lang="en-US" sz="3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Lev. 19:11–12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indent="-228600">
              <a:spcAft>
                <a:spcPts val="1000"/>
              </a:spcAft>
              <a:buNone/>
              <a:tabLst>
                <a:tab pos="914400" algn="l"/>
              </a:tabLst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6. 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not exploit him (</a:t>
            </a:r>
            <a:r>
              <a:rPr lang="en-US" sz="3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Lev. 19:13–14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indent="-228600">
              <a:spcAft>
                <a:spcPts val="1000"/>
              </a:spcAft>
              <a:buNone/>
              <a:tabLst>
                <a:tab pos="914400" algn="l"/>
              </a:tabLst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7. 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not hate him (</a:t>
            </a:r>
            <a:r>
              <a:rPr lang="en-US" sz="3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Lev. 19:13–14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indent="-228600">
              <a:spcAft>
                <a:spcPts val="1000"/>
              </a:spcAft>
              <a:tabLst>
                <a:tab pos="914400" algn="l"/>
              </a:tabLst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8. 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Love him as yourself (</a:t>
            </a:r>
            <a:r>
              <a:rPr lang="en-US" sz="3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Lev. 19:17–18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79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6734C1-3765-B558-E2F8-EDE1FDD17D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923B7F3-D395-8ED5-708A-B14790E49D97}"/>
              </a:ext>
            </a:extLst>
          </p:cNvPr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600" dirty="0">
                <a:solidFill>
                  <a:schemeClr val="bg1"/>
                </a:solidFill>
                <a:latin typeface="Franklin Gothic Demi" panose="020B0703020102020204" pitchFamily="34" charset="0"/>
              </a:rPr>
              <a:t>Holy (2) – Characteristics Of A Holy Life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A71E52-F0A5-373E-908F-3697DC03E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356351"/>
            <a:ext cx="914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newlebanoncoc.com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53EA6A-8BE1-D11F-D260-D063BEE05C88}"/>
              </a:ext>
            </a:extLst>
          </p:cNvPr>
          <p:cNvSpPr txBox="1"/>
          <p:nvPr/>
        </p:nvSpPr>
        <p:spPr>
          <a:xfrm>
            <a:off x="116542" y="1425389"/>
            <a:ext cx="8794375" cy="41190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marR="0" indent="-685800">
              <a:spcAft>
                <a:spcPts val="1000"/>
              </a:spcAft>
              <a:buNone/>
              <a:tabLst>
                <a:tab pos="571500" algn="r"/>
                <a:tab pos="685800" algn="l"/>
              </a:tabLst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4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Miscellaneous duties (Lev. 19:19–37)</a:t>
            </a:r>
            <a:endParaRPr lang="en-US" sz="40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indent="-228600">
              <a:spcAft>
                <a:spcPts val="1000"/>
              </a:spcAft>
              <a:buNone/>
              <a:tabLst>
                <a:tab pos="914400" algn="l"/>
              </a:tabLst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9. 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mixed breeding (</a:t>
            </a:r>
            <a:r>
              <a:rPr lang="en-US" sz="3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Lev. 19:19–25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914400" marR="0" indent="-228600">
              <a:spcAft>
                <a:spcPts val="1000"/>
              </a:spcAft>
              <a:buNone/>
              <a:tabLst>
                <a:tab pos="914400" algn="l"/>
              </a:tabLst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(distinguish between things that differ)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indent="-228600">
              <a:spcAft>
                <a:spcPts val="1000"/>
              </a:spcAft>
              <a:buNone/>
              <a:tabLst>
                <a:tab pos="914400" algn="l"/>
              </a:tabLst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10. 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pagan practices (</a:t>
            </a:r>
            <a:r>
              <a:rPr lang="en-US" sz="3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Lev. 19:26–28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indent="-228600">
              <a:spcAft>
                <a:spcPts val="1000"/>
              </a:spcAft>
              <a:buNone/>
              <a:tabLst>
                <a:tab pos="914400" algn="l"/>
              </a:tabLst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11. 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sacred prostitution (</a:t>
            </a:r>
            <a:r>
              <a:rPr lang="en-US" sz="3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Lev. 19:29–30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indent="-228600">
              <a:spcAft>
                <a:spcPts val="1000"/>
              </a:spcAft>
              <a:buNone/>
              <a:tabLst>
                <a:tab pos="914400" algn="l"/>
              </a:tabLst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12. 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necromancy (</a:t>
            </a:r>
            <a:r>
              <a:rPr lang="en-US" sz="3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Lev. 19:31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91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FFB647-DDE5-F787-E13B-94414D9C8B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266247B-B217-C9F7-AC7D-09CA5FC87209}"/>
              </a:ext>
            </a:extLst>
          </p:cNvPr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600" dirty="0">
                <a:solidFill>
                  <a:schemeClr val="bg1"/>
                </a:solidFill>
                <a:latin typeface="Franklin Gothic Demi" panose="020B0703020102020204" pitchFamily="34" charset="0"/>
              </a:rPr>
              <a:t>Holy (2) – Characteristics Of A Holy Life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C56C4B-7AC7-2EC3-1ACE-71B1C8BAC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356351"/>
            <a:ext cx="914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newlebanoncoc.com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AEA9FD2-CC4B-32F0-4880-1B9786129398}"/>
              </a:ext>
            </a:extLst>
          </p:cNvPr>
          <p:cNvSpPr txBox="1"/>
          <p:nvPr/>
        </p:nvSpPr>
        <p:spPr>
          <a:xfrm>
            <a:off x="215151" y="1515036"/>
            <a:ext cx="8624047" cy="34368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marR="0" indent="-685800">
              <a:spcAft>
                <a:spcPts val="1000"/>
              </a:spcAft>
              <a:buNone/>
              <a:tabLst>
                <a:tab pos="571500" algn="r"/>
                <a:tab pos="685800" algn="l"/>
              </a:tabLst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4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Miscellaneous duties (Lev. 19:19–37)</a:t>
            </a:r>
            <a:endParaRPr lang="en-US" sz="40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indent="-228600">
              <a:spcAft>
                <a:spcPts val="1000"/>
              </a:spcAft>
              <a:buNone/>
              <a:tabLst>
                <a:tab pos="914400" algn="l"/>
              </a:tabLst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13.	Honor the aged (</a:t>
            </a:r>
            <a:r>
              <a:rPr lang="en-US" sz="3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Lev. 19:32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indent="-228600">
              <a:spcAft>
                <a:spcPts val="1000"/>
              </a:spcAft>
              <a:buNone/>
              <a:tabLst>
                <a:tab pos="914400" algn="l"/>
              </a:tabLst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14.	Love the stranger (</a:t>
            </a:r>
            <a:r>
              <a:rPr lang="en-US" sz="3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Lev. 19:33–34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indent="-228600">
              <a:spcAft>
                <a:spcPts val="1000"/>
              </a:spcAft>
              <a:buNone/>
              <a:tabLst>
                <a:tab pos="914400" algn="l"/>
              </a:tabLst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15. 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false scales, etc. (</a:t>
            </a:r>
            <a:r>
              <a:rPr lang="en-US" sz="3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Lev. 19:35–36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indent="-228600">
              <a:spcAft>
                <a:spcPts val="1000"/>
              </a:spcAft>
              <a:tabLst>
                <a:tab pos="914400" algn="l"/>
              </a:tabLst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16. 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Closing exhortation (</a:t>
            </a:r>
            <a:r>
              <a:rPr lang="en-US" sz="3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Lev. 19:37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70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2AE4D6-2755-0D52-343C-BF961AFB71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175BE9E-4943-57BF-297C-66BBEA4FD545}"/>
              </a:ext>
            </a:extLst>
          </p:cNvPr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600" dirty="0">
                <a:solidFill>
                  <a:schemeClr val="bg1"/>
                </a:solidFill>
                <a:latin typeface="Franklin Gothic Demi" panose="020B0703020102020204" pitchFamily="34" charset="0"/>
              </a:rPr>
              <a:t>Holy (2) – Characteristics Of A Holy Life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94E80-4E90-4B8D-920A-C27E11B6A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356351"/>
            <a:ext cx="914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newlebanoncoc.com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BADEB01-56B1-F3F4-3783-33BCE00A92E6}"/>
              </a:ext>
            </a:extLst>
          </p:cNvPr>
          <p:cNvSpPr/>
          <p:nvPr/>
        </p:nvSpPr>
        <p:spPr>
          <a:xfrm>
            <a:off x="466165" y="950259"/>
            <a:ext cx="8157882" cy="51547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760BAA-99CF-A29D-0D0A-8076752CA844}"/>
              </a:ext>
            </a:extLst>
          </p:cNvPr>
          <p:cNvSpPr txBox="1"/>
          <p:nvPr/>
        </p:nvSpPr>
        <p:spPr>
          <a:xfrm>
            <a:off x="1281950" y="1757084"/>
            <a:ext cx="6615953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0070C0"/>
                </a:solidFill>
              </a:rPr>
              <a:t>Lev. 19:37 </a:t>
            </a:r>
            <a:r>
              <a:rPr lang="en-US" sz="4400" dirty="0"/>
              <a:t>Therefore you shall observe all My statutes and all My judgments, </a:t>
            </a:r>
          </a:p>
          <a:p>
            <a:r>
              <a:rPr lang="en-US" sz="4400" dirty="0"/>
              <a:t>and perform them:</a:t>
            </a:r>
          </a:p>
          <a:p>
            <a:r>
              <a:rPr lang="en-US" sz="6000" u="sng" dirty="0"/>
              <a:t>I am the LORD.</a:t>
            </a:r>
          </a:p>
        </p:txBody>
      </p:sp>
    </p:spTree>
    <p:extLst>
      <p:ext uri="{BB962C8B-B14F-4D97-AF65-F5344CB8AC3E}">
        <p14:creationId xmlns:p14="http://schemas.microsoft.com/office/powerpoint/2010/main" val="1228928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upa Gris Y Anteojos En La Parte Superior Del Libro Abierto · Fotos de ...">
            <a:extLst>
              <a:ext uri="{FF2B5EF4-FFF2-40B4-BE49-F238E27FC236}">
                <a16:creationId xmlns:a16="http://schemas.microsoft.com/office/drawing/2014/main" id="{CB990F26-8F0A-168E-B38C-D751CA3643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885" y="230805"/>
            <a:ext cx="8181415" cy="5454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1CAE411-EAB4-FCA7-A1D4-D00A20B00E48}"/>
              </a:ext>
            </a:extLst>
          </p:cNvPr>
          <p:cNvSpPr txBox="1"/>
          <p:nvPr/>
        </p:nvSpPr>
        <p:spPr>
          <a:xfrm>
            <a:off x="233082" y="5818096"/>
            <a:ext cx="891091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Acts 17:11 These were more fair-minded than those in Thessalonica, in that they received the word with all readiness, and searched the Scriptures daily to find out whether these things were so.</a:t>
            </a:r>
          </a:p>
        </p:txBody>
      </p:sp>
    </p:spTree>
    <p:extLst>
      <p:ext uri="{BB962C8B-B14F-4D97-AF65-F5344CB8AC3E}">
        <p14:creationId xmlns:p14="http://schemas.microsoft.com/office/powerpoint/2010/main" val="3937496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311</TotalTime>
  <Words>626</Words>
  <Application>Microsoft Office PowerPoint</Application>
  <PresentationFormat>On-screen Show (4:3)</PresentationFormat>
  <Paragraphs>62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Arial Unicode MS</vt:lpstr>
      <vt:lpstr>Calibri</vt:lpstr>
      <vt:lpstr>Calibri Light</vt:lpstr>
      <vt:lpstr>Franklin Gothic Demi</vt:lpstr>
      <vt:lpstr>Ink Free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ecurb hastings</dc:creator>
  <cp:lastModifiedBy>ecurb hastings</cp:lastModifiedBy>
  <cp:revision>9</cp:revision>
  <dcterms:created xsi:type="dcterms:W3CDTF">2025-04-09T12:38:57Z</dcterms:created>
  <dcterms:modified xsi:type="dcterms:W3CDTF">2025-04-12T11:17:54Z</dcterms:modified>
</cp:coreProperties>
</file>