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555" r:id="rId3"/>
    <p:sldId id="558" r:id="rId4"/>
    <p:sldId id="561" r:id="rId5"/>
    <p:sldId id="560" r:id="rId6"/>
    <p:sldId id="559" r:id="rId7"/>
    <p:sldId id="557" r:id="rId8"/>
    <p:sldId id="55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AE5xkjz3VDvxOatRxYSkg==" hashData="Cy2Kgnfyk4fFIk24mkURBEwDUiMKiCkiGQdwdXMqfaXVqfZkmUFuDwGbeSKnrdap2oUYkuHmIu2IlWdp8gjMH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0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81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04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40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6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5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26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4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4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61408-B059-4BE3-9B18-E2EA024F5496}" type="datetimeFigureOut">
              <a:rPr lang="en-US" smtClean="0"/>
              <a:t>3/15/2025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11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3112" t="21263" r="23729" b="49217"/>
          <a:stretch/>
        </p:blipFill>
        <p:spPr>
          <a:xfrm>
            <a:off x="0" y="3994733"/>
            <a:ext cx="9166033" cy="28632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7505" y="1030940"/>
            <a:ext cx="7512423" cy="60150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706" y="1021974"/>
            <a:ext cx="7745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 Lebanon 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Church of Christ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647" y="54762"/>
            <a:ext cx="88571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Welcome to our services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" y="5648735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Please Come Back Again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89155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Simply Christians.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348652"/>
            <a:ext cx="916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Emphasis is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Spiritual, Not Material or Social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820287"/>
            <a:ext cx="9081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striving to be The Same Church as Described in The New Testament.</a:t>
            </a:r>
          </a:p>
        </p:txBody>
      </p:sp>
    </p:spTree>
    <p:extLst>
      <p:ext uri="{BB962C8B-B14F-4D97-AF65-F5344CB8AC3E}">
        <p14:creationId xmlns:p14="http://schemas.microsoft.com/office/powerpoint/2010/main" val="186279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FD543D-5F38-BC77-B1C0-94E95ABADDC6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Am I That I Should Go?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89EE-3FC8-D840-B697-65014488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1026" name="Picture 2" descr="Excuses - Free of Charge Creative Commons Handwriting image">
            <a:extLst>
              <a:ext uri="{FF2B5EF4-FFF2-40B4-BE49-F238E27FC236}">
                <a16:creationId xmlns:a16="http://schemas.microsoft.com/office/drawing/2014/main" id="{78DDDE7B-E06F-B64D-9C48-6D25C8F06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41" y="732492"/>
            <a:ext cx="8435788" cy="562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12C267-C18B-3C49-B663-BFE9146A5ED5}"/>
              </a:ext>
            </a:extLst>
          </p:cNvPr>
          <p:cNvSpPr txBox="1"/>
          <p:nvPr/>
        </p:nvSpPr>
        <p:spPr>
          <a:xfrm>
            <a:off x="959224" y="3998260"/>
            <a:ext cx="526228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Aft>
                <a:spcPts val="1000"/>
              </a:spcAft>
            </a:pPr>
            <a:r>
              <a:rPr lang="en-US" sz="3000" b="1" u="sng" dirty="0">
                <a:effectLst/>
                <a:latin typeface="Franklin Gothic Book" panose="020B0503020102020204" pitchFamily="34" charset="0"/>
                <a:ea typeface="MS UI Gothic" panose="020B0600070205080204" pitchFamily="34" charset="-128"/>
                <a:cs typeface="Arial" panose="020B0604020202020204" pitchFamily="34" charset="0"/>
              </a:rPr>
              <a:t>Ex 3:11</a:t>
            </a:r>
            <a:r>
              <a:rPr lang="en-US" sz="3000" dirty="0">
                <a:effectLst/>
                <a:latin typeface="Franklin Gothic Book" panose="020B0503020102020204" pitchFamily="34" charset="0"/>
                <a:ea typeface="MS UI Gothic" panose="020B0600070205080204" pitchFamily="34" charset="-128"/>
                <a:cs typeface="Arial" panose="020B0604020202020204" pitchFamily="34" charset="0"/>
              </a:rPr>
              <a:t> But Moses said to God, "Who am I that I should go to Pharaoh, and that I should bring the children of Israel out of Egypt?"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C1D58C-F1A7-F9C3-9D08-06922B3DCCB5}"/>
              </a:ext>
            </a:extLst>
          </p:cNvPr>
          <p:cNvSpPr txBox="1"/>
          <p:nvPr/>
        </p:nvSpPr>
        <p:spPr>
          <a:xfrm>
            <a:off x="8507506" y="6203951"/>
            <a:ext cx="636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630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89CF98-75F5-9455-32CD-5420073A90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CF39C1-B7E7-6847-1590-9BF79D8D6D34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Am I That I Should Go?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5F7F1-4751-1883-5800-E903AF9AF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Excuses - Free of Charge Creative Commons Handwriting image">
            <a:extLst>
              <a:ext uri="{FF2B5EF4-FFF2-40B4-BE49-F238E27FC236}">
                <a16:creationId xmlns:a16="http://schemas.microsoft.com/office/drawing/2014/main" id="{F84CBBA3-47C9-B770-7344-9104DF28B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471" y="718050"/>
            <a:ext cx="2913529" cy="194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40E0A4-8095-E3D1-9827-8EC137484FB3}"/>
              </a:ext>
            </a:extLst>
          </p:cNvPr>
          <p:cNvSpPr txBox="1"/>
          <p:nvPr/>
        </p:nvSpPr>
        <p:spPr>
          <a:xfrm>
            <a:off x="1398496" y="1488137"/>
            <a:ext cx="5871882" cy="4042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Aft>
                <a:spcPts val="1000"/>
              </a:spcAft>
            </a:pP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6000" b="1" baseline="30000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Excuse –</a:t>
            </a:r>
          </a:p>
          <a:p>
            <a:pPr marL="0" marR="0" algn="ctr">
              <a:spcAft>
                <a:spcPts val="1000"/>
              </a:spcAft>
            </a:pP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His Own Personal Unworthiness.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19E4D1-6117-091D-8582-BC6036CEFB40}"/>
              </a:ext>
            </a:extLst>
          </p:cNvPr>
          <p:cNvSpPr txBox="1"/>
          <p:nvPr/>
        </p:nvSpPr>
        <p:spPr>
          <a:xfrm>
            <a:off x="8507506" y="6203951"/>
            <a:ext cx="636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74075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4B0218-A41F-FD62-7E30-867BDE856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D02529-8E0A-EE5D-90AB-77995ADEC05E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Am I That I Should Go?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BC3E5-00BE-9A21-3F00-62B6F27A6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Excuses - Free of Charge Creative Commons Handwriting image">
            <a:extLst>
              <a:ext uri="{FF2B5EF4-FFF2-40B4-BE49-F238E27FC236}">
                <a16:creationId xmlns:a16="http://schemas.microsoft.com/office/drawing/2014/main" id="{AAC237D5-787F-B72D-A75B-2504AB430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471" y="718050"/>
            <a:ext cx="2913529" cy="194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F455BD-F8F2-C2E4-6E1C-C379506C62B1}"/>
              </a:ext>
            </a:extLst>
          </p:cNvPr>
          <p:cNvSpPr txBox="1"/>
          <p:nvPr/>
        </p:nvSpPr>
        <p:spPr>
          <a:xfrm>
            <a:off x="1900518" y="2160493"/>
            <a:ext cx="4661647" cy="29905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Aft>
                <a:spcPts val="1000"/>
              </a:spcAft>
            </a:pP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6000" b="1" baseline="30000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nd</a:t>
            </a: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Excuse –</a:t>
            </a:r>
            <a:endParaRPr lang="en-US" sz="3200" b="1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Aft>
                <a:spcPts val="1000"/>
              </a:spcAft>
            </a:pP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Disbelief of the People. 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924F67-F2ED-CB01-95F8-6EBEB65F247A}"/>
              </a:ext>
            </a:extLst>
          </p:cNvPr>
          <p:cNvSpPr txBox="1"/>
          <p:nvPr/>
        </p:nvSpPr>
        <p:spPr>
          <a:xfrm>
            <a:off x="8507506" y="6203951"/>
            <a:ext cx="636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278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6162E4-25C7-C708-F72B-F25037053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2D6F73-F562-4166-3AFC-87418B9D7407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Am I That I Should Go?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20028-2145-3A5E-322C-D759B29F6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Excuses - Free of Charge Creative Commons Handwriting image">
            <a:extLst>
              <a:ext uri="{FF2B5EF4-FFF2-40B4-BE49-F238E27FC236}">
                <a16:creationId xmlns:a16="http://schemas.microsoft.com/office/drawing/2014/main" id="{920E6EDF-3297-6CD4-43B1-F3D8F1576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471" y="718050"/>
            <a:ext cx="2913529" cy="194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14BFC7-DA2A-52CC-0E03-147775457423}"/>
              </a:ext>
            </a:extLst>
          </p:cNvPr>
          <p:cNvSpPr txBox="1"/>
          <p:nvPr/>
        </p:nvSpPr>
        <p:spPr>
          <a:xfrm>
            <a:off x="1559859" y="1945344"/>
            <a:ext cx="6113929" cy="3338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6000" b="1" baseline="30000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rd</a:t>
            </a: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Excuse -      The Weakness</a:t>
            </a:r>
          </a:p>
          <a:p>
            <a:pPr marL="0" marR="0" algn="ctr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His Body. 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F63186-7848-8CA5-F58E-7B95A15B1348}"/>
              </a:ext>
            </a:extLst>
          </p:cNvPr>
          <p:cNvSpPr txBox="1"/>
          <p:nvPr/>
        </p:nvSpPr>
        <p:spPr>
          <a:xfrm>
            <a:off x="8507506" y="6203951"/>
            <a:ext cx="636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0690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38B4B-322F-4251-A11B-EDBA369623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E07433-41CA-6E7C-5CF1-8A200A55031E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Am I That I Should Go?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E02E6-DD3D-C9DE-5EF4-4D7EFFB6C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Excuses - Free of Charge Creative Commons Handwriting image">
            <a:extLst>
              <a:ext uri="{FF2B5EF4-FFF2-40B4-BE49-F238E27FC236}">
                <a16:creationId xmlns:a16="http://schemas.microsoft.com/office/drawing/2014/main" id="{DC953058-0AEA-B310-A47A-A8A74CF60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471" y="718050"/>
            <a:ext cx="2913529" cy="194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0C7C81-1E58-C080-C4FA-BE5C72A979A5}"/>
              </a:ext>
            </a:extLst>
          </p:cNvPr>
          <p:cNvSpPr txBox="1"/>
          <p:nvPr/>
        </p:nvSpPr>
        <p:spPr>
          <a:xfrm>
            <a:off x="1075764" y="2017061"/>
            <a:ext cx="6642847" cy="3209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sz="6000" b="1" baseline="30000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6000" b="1" dirty="0"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Excuse -         The Unwillingness   of His Mind. 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27D88-28CC-EF8F-03FC-0A6849179A20}"/>
              </a:ext>
            </a:extLst>
          </p:cNvPr>
          <p:cNvSpPr txBox="1"/>
          <p:nvPr/>
        </p:nvSpPr>
        <p:spPr>
          <a:xfrm>
            <a:off x="8507506" y="6203951"/>
            <a:ext cx="636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6269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08501B-23F3-6D2D-A2C3-CDF5B61FC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0C3EB4-9FEB-9125-5F78-5B56814B4823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Am I That I Should Go?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97798-DDA5-540F-896D-E3B38262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Excuses - Free of Charge Creative Commons Handwriting image">
            <a:extLst>
              <a:ext uri="{FF2B5EF4-FFF2-40B4-BE49-F238E27FC236}">
                <a16:creationId xmlns:a16="http://schemas.microsoft.com/office/drawing/2014/main" id="{8592C810-43A9-419D-C518-696BB51B1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115" y="2744072"/>
            <a:ext cx="6149788" cy="409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4DE64E-A1FD-C693-2197-067474D284E5}"/>
              </a:ext>
            </a:extLst>
          </p:cNvPr>
          <p:cNvSpPr txBox="1"/>
          <p:nvPr/>
        </p:nvSpPr>
        <p:spPr>
          <a:xfrm>
            <a:off x="0" y="1075765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dirty="0">
                <a:solidFill>
                  <a:srgbClr val="0070C0"/>
                </a:solidFill>
                <a:latin typeface="Franklin Gothic Demi Cond" panose="020B0706030402020204" pitchFamily="34" charset="0"/>
              </a:rPr>
              <a:t>Stop Making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338DB-777C-322B-D693-6A1D19333181}"/>
              </a:ext>
            </a:extLst>
          </p:cNvPr>
          <p:cNvSpPr txBox="1"/>
          <p:nvPr/>
        </p:nvSpPr>
        <p:spPr>
          <a:xfrm>
            <a:off x="8507506" y="6203951"/>
            <a:ext cx="636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81372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53A3E3-F801-5917-7995-9FF38A568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425490-DE80-B57C-AE39-A89422326D6B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Am I That I Should Go?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FAB4E-EEC3-6890-DC71-A41D7202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</p:spTree>
    <p:extLst>
      <p:ext uri="{BB962C8B-B14F-4D97-AF65-F5344CB8AC3E}">
        <p14:creationId xmlns:p14="http://schemas.microsoft.com/office/powerpoint/2010/main" val="30555080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595</TotalTime>
  <Words>204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Franklin Gothic Book</vt:lpstr>
      <vt:lpstr>Franklin Gothic Demi Cond</vt:lpstr>
      <vt:lpstr>Ink Free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ecurb hastings</dc:creator>
  <cp:lastModifiedBy>ecurb hastings</cp:lastModifiedBy>
  <cp:revision>4</cp:revision>
  <dcterms:created xsi:type="dcterms:W3CDTF">2025-03-11T15:13:57Z</dcterms:created>
  <dcterms:modified xsi:type="dcterms:W3CDTF">2025-03-15T15:02:05Z</dcterms:modified>
</cp:coreProperties>
</file>