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5" r:id="rId3"/>
    <p:sldId id="1327" r:id="rId4"/>
    <p:sldId id="1315" r:id="rId5"/>
    <p:sldId id="1318" r:id="rId6"/>
    <p:sldId id="1326" r:id="rId7"/>
    <p:sldId id="1319" r:id="rId8"/>
    <p:sldId id="1317" r:id="rId9"/>
    <p:sldId id="1320" r:id="rId10"/>
    <p:sldId id="1321" r:id="rId11"/>
    <p:sldId id="1325" r:id="rId12"/>
    <p:sldId id="1322" r:id="rId13"/>
    <p:sldId id="132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93dqiEv35gDHp1OUSEPyw==" hashData="SsQKDM88GFoRsxczmB37ZKAhS980HiKMovWaT0kaejPlqMMTzemlADsE4wHhL5fV11XN9NIF2rpqhyiB2jzK2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69" autoAdjust="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1224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5561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7932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090B1D-9F7B-461D-8867-B4E5AF634ED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68493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90B1D-9F7B-461D-8867-B4E5AF634ED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78390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090B1D-9F7B-461D-8867-B4E5AF634ED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1365788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090B1D-9F7B-461D-8867-B4E5AF634ED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2525071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90B1D-9F7B-461D-8867-B4E5AF634ED7}" type="datetimeFigureOut">
              <a:rPr lang="en-US" smtClean="0"/>
              <a:t>3/8/2025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25197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090B1D-9F7B-461D-8867-B4E5AF634ED7}" type="datetimeFigureOut">
              <a:rPr lang="en-US" smtClean="0"/>
              <a:t>3/8/2025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3370726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90B1D-9F7B-461D-8867-B4E5AF634ED7}" type="datetimeFigureOut">
              <a:rPr lang="en-US" smtClean="0"/>
              <a:t>3/8/2025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1441835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90B1D-9F7B-461D-8867-B4E5AF634ED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3071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92415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90B1D-9F7B-461D-8867-B4E5AF634ED7}" type="datetimeFigureOut">
              <a:rPr lang="en-US" smtClean="0"/>
              <a:t>3/8/2025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263609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90B1D-9F7B-461D-8867-B4E5AF634ED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164142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90B1D-9F7B-461D-8867-B4E5AF634ED7}" type="datetimeFigureOut">
              <a:rPr lang="en-US" smtClean="0"/>
              <a:t>3/8/2025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93342-7C65-4048-8DB8-E7962164C69C}" type="slidenum">
              <a:rPr lang="en-US" smtClean="0"/>
              <a:t>‹#›</a:t>
            </a:fld>
            <a:endParaRPr lang="en-US"/>
          </a:p>
        </p:txBody>
      </p:sp>
    </p:spTree>
    <p:extLst>
      <p:ext uri="{BB962C8B-B14F-4D97-AF65-F5344CB8AC3E}">
        <p14:creationId xmlns:p14="http://schemas.microsoft.com/office/powerpoint/2010/main" val="268953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8992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4326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582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0093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43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2275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3/8/2025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9995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3/8/2025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8195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90B1D-9F7B-461D-8867-B4E5AF634ED7}" type="datetimeFigureOut">
              <a:rPr lang="en-US" smtClean="0"/>
              <a:t>3/8/2025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93342-7C65-4048-8DB8-E7962164C69C}" type="slidenum">
              <a:rPr lang="en-US" smtClean="0"/>
              <a:t>‹#›</a:t>
            </a:fld>
            <a:endParaRPr lang="en-US"/>
          </a:p>
        </p:txBody>
      </p:sp>
    </p:spTree>
    <p:extLst>
      <p:ext uri="{BB962C8B-B14F-4D97-AF65-F5344CB8AC3E}">
        <p14:creationId xmlns:p14="http://schemas.microsoft.com/office/powerpoint/2010/main" val="678957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2B1C3D-E2DA-779F-55FB-2B8C3CAE4B87}"/>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D318A153-8422-265D-937C-B5F8D97227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A654FF-B009-DEED-DD26-AF90629B0AE0}"/>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7AE1BD93-2AB0-DA9F-FF67-015182128669}"/>
              </a:ext>
            </a:extLst>
          </p:cNvPr>
          <p:cNvSpPr txBox="1"/>
          <p:nvPr/>
        </p:nvSpPr>
        <p:spPr>
          <a:xfrm>
            <a:off x="439271" y="1228166"/>
            <a:ext cx="8247529" cy="4221669"/>
          </a:xfrm>
          <a:prstGeom prst="rect">
            <a:avLst/>
          </a:prstGeom>
          <a:noFill/>
        </p:spPr>
        <p:txBody>
          <a:bodyPr wrap="square">
            <a:spAutoFit/>
          </a:bodyPr>
          <a:lstStyle/>
          <a:p>
            <a:pPr marL="0" marR="0">
              <a:spcAft>
                <a:spcPts val="1000"/>
              </a:spcAft>
            </a:pP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Psalm 51:10  </a:t>
            </a:r>
            <a:r>
              <a:rPr lang="en-US" sz="26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Create</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in me a clean heart, O God, And </a:t>
            </a:r>
            <a:r>
              <a:rPr lang="en-US" sz="26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renew</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a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steadfast spirit </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within me.  11 Do not cast me away from Your presence, And do not take Your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Holy Spirit </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from me.  12 </a:t>
            </a:r>
            <a:r>
              <a:rPr lang="en-US" sz="26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Restore</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to me the joy of Your salvation, And </a:t>
            </a:r>
            <a:r>
              <a:rPr lang="en-US" sz="26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uphold</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me by Your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generous Spirit</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13 Then I will teach transgressors Your ways, And sinners shall be converted to You.</a:t>
            </a:r>
            <a:endParaRPr lang="en-US" sz="2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14 </a:t>
            </a:r>
            <a:r>
              <a:rPr lang="en-US" sz="2600" b="1"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Deliver</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me from the guilt of bloodshed, O God, The God of my salvation, And my tongue shall sing aloud of Your righteousness. </a:t>
            </a:r>
            <a:endParaRPr lang="en-US" sz="2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1674A2D-4B12-FDA4-3F86-141F16F503C8}"/>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8</a:t>
            </a:r>
          </a:p>
        </p:txBody>
      </p:sp>
    </p:spTree>
    <p:extLst>
      <p:ext uri="{BB962C8B-B14F-4D97-AF65-F5344CB8AC3E}">
        <p14:creationId xmlns:p14="http://schemas.microsoft.com/office/powerpoint/2010/main" val="68809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6FCE97-F4D7-972C-AD4A-1B557D8D0454}"/>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C58C4C53-A33B-CA2A-CBB7-8834EB623C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AA7180-65F8-3441-5A44-F1F7C2B0BC56}"/>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E4C8191D-252B-D5A7-069F-886071CDC1B0}"/>
              </a:ext>
            </a:extLst>
          </p:cNvPr>
          <p:cNvSpPr txBox="1"/>
          <p:nvPr/>
        </p:nvSpPr>
        <p:spPr>
          <a:xfrm>
            <a:off x="546847" y="1488144"/>
            <a:ext cx="8139953" cy="4221669"/>
          </a:xfrm>
          <a:prstGeom prst="rect">
            <a:avLst/>
          </a:prstGeom>
          <a:noFill/>
        </p:spPr>
        <p:txBody>
          <a:bodyPr wrap="square">
            <a:spAutoFit/>
          </a:bodyPr>
          <a:lstStyle/>
          <a:p>
            <a:pPr marL="0" marR="0">
              <a:spcAft>
                <a:spcPts val="1000"/>
              </a:spcAft>
            </a:pP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Psalm 51:10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Create</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in me a clean heart, O God, And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renew</a:t>
            </a:r>
            <a:r>
              <a:rPr lang="en-US" sz="2600"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 </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a steadfast spirit within me.  11 Do not cast me away from Your presence, And do not take Your Holy Spirit from me.  12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Restore</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to me the joy of Your salvation, And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uphold</a:t>
            </a:r>
            <a:r>
              <a:rPr lang="en-US" sz="2600"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 me </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by Your generous Spirit. 13 Then I will teach transgressors Your ways, And sinners shall be converted to You.</a:t>
            </a:r>
            <a:endParaRPr lang="en-US" sz="2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14 </a:t>
            </a:r>
            <a:r>
              <a:rPr lang="en-US" sz="2600" b="1" u="sng" dirty="0">
                <a:solidFill>
                  <a:srgbClr val="FFFF00"/>
                </a:solidFill>
                <a:effectLst/>
                <a:latin typeface="Franklin Gothic Book" panose="020B0503020102020204" pitchFamily="34" charset="0"/>
                <a:ea typeface="Calibri" panose="020F0502020204030204" pitchFamily="34" charset="0"/>
                <a:cs typeface="Calibri" panose="020F0502020204030204" pitchFamily="34" charset="0"/>
              </a:rPr>
              <a:t>Deliver</a:t>
            </a:r>
            <a:r>
              <a:rPr lang="en-US" sz="2600" dirty="0">
                <a:solidFill>
                  <a:schemeClr val="bg1"/>
                </a:solidFill>
                <a:effectLst/>
                <a:latin typeface="Franklin Gothic Book" panose="020B0503020102020204" pitchFamily="34" charset="0"/>
                <a:ea typeface="Calibri" panose="020F0502020204030204" pitchFamily="34" charset="0"/>
                <a:cs typeface="Calibri" panose="020F0502020204030204" pitchFamily="34" charset="0"/>
              </a:rPr>
              <a:t> me from the guilt of bloodshed, O God, The God of my salvation, And my tongue shall sing aloud of Your righteousness. </a:t>
            </a:r>
            <a:endParaRPr lang="en-US" sz="26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F537BE4-A454-A34D-0BC9-07A6EA23CA8A}"/>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9</a:t>
            </a:r>
          </a:p>
        </p:txBody>
      </p:sp>
    </p:spTree>
    <p:extLst>
      <p:ext uri="{BB962C8B-B14F-4D97-AF65-F5344CB8AC3E}">
        <p14:creationId xmlns:p14="http://schemas.microsoft.com/office/powerpoint/2010/main" val="11898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C51A42-5575-00B0-5952-5A8177561F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78D5FD-8DDB-37C6-3478-565738FC095D}"/>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pic>
        <p:nvPicPr>
          <p:cNvPr id="3" name="Picture 4" descr="Clipart - metallic compass">
            <a:extLst>
              <a:ext uri="{FF2B5EF4-FFF2-40B4-BE49-F238E27FC236}">
                <a16:creationId xmlns:a16="http://schemas.microsoft.com/office/drawing/2014/main" id="{A4502AF9-871B-2D65-BA6F-9FEE3BE72C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60" t="9756" r="12541"/>
          <a:stretch/>
        </p:blipFill>
        <p:spPr bwMode="auto">
          <a:xfrm>
            <a:off x="1985722" y="1415580"/>
            <a:ext cx="4755737" cy="4814890"/>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555FBC-C22D-44C1-3161-A11024854848}"/>
              </a:ext>
            </a:extLst>
          </p:cNvPr>
          <p:cNvSpPr txBox="1"/>
          <p:nvPr/>
        </p:nvSpPr>
        <p:spPr>
          <a:xfrm>
            <a:off x="8382001" y="6250468"/>
            <a:ext cx="761999" cy="584775"/>
          </a:xfrm>
          <a:prstGeom prst="rect">
            <a:avLst/>
          </a:prstGeom>
          <a:noFill/>
        </p:spPr>
        <p:txBody>
          <a:bodyPr wrap="square" rtlCol="0">
            <a:spAutoFit/>
          </a:bodyPr>
          <a:lstStyle/>
          <a:p>
            <a:r>
              <a:rPr lang="en-US" sz="3200" dirty="0">
                <a:solidFill>
                  <a:schemeClr val="bg1"/>
                </a:solidFill>
              </a:rPr>
              <a:t>10</a:t>
            </a:r>
          </a:p>
        </p:txBody>
      </p:sp>
    </p:spTree>
    <p:extLst>
      <p:ext uri="{BB962C8B-B14F-4D97-AF65-F5344CB8AC3E}">
        <p14:creationId xmlns:p14="http://schemas.microsoft.com/office/powerpoint/2010/main" val="224313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765ED65-CE42-E5DB-F262-EADABDC4C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342" y="206189"/>
            <a:ext cx="6294903" cy="31474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185599B-B857-D040-FF4E-0F83BED8A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62343" y="3541059"/>
            <a:ext cx="6294904" cy="314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6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3168805-B607-977E-4699-03152F53040C}"/>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DD8A1295-7985-31AE-ECDB-52B179D5CC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69E3F7-A50C-BCBF-689F-271C5C32D683}"/>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DD972584-A442-5228-6A81-9A800F1B3C77}"/>
              </a:ext>
            </a:extLst>
          </p:cNvPr>
          <p:cNvSpPr txBox="1"/>
          <p:nvPr/>
        </p:nvSpPr>
        <p:spPr>
          <a:xfrm>
            <a:off x="986117" y="1380565"/>
            <a:ext cx="7243483" cy="3662541"/>
          </a:xfrm>
          <a:prstGeom prst="rect">
            <a:avLst/>
          </a:prstGeom>
          <a:noFill/>
          <a:ln w="38100">
            <a:solidFill>
              <a:schemeClr val="bg1"/>
            </a:solidFill>
          </a:ln>
        </p:spPr>
        <p:txBody>
          <a:bodyPr wrap="square">
            <a:spAutoFit/>
          </a:bodyPr>
          <a:lstStyle/>
          <a:p>
            <a:pPr algn="ctr"/>
            <a:r>
              <a:rPr lang="en-US" sz="4000" dirty="0">
                <a:solidFill>
                  <a:schemeClr val="bg1"/>
                </a:solidFill>
              </a:rPr>
              <a:t>Psalm 51:10  </a:t>
            </a:r>
            <a:r>
              <a:rPr lang="en-US" sz="3200" dirty="0">
                <a:solidFill>
                  <a:schemeClr val="bg1"/>
                </a:solidFill>
                <a:latin typeface="Franklin Gothic Book" panose="020B0503020102020204" pitchFamily="34" charset="0"/>
              </a:rPr>
              <a:t>Create in me a clean heart, O God, And renew a steadfast spirit within me. 11 Do not cast me away from Your presence, And do not take Your Holy Spirit from me. 12 Restore to me the joy of Your salvation, And uphold me by Your generous Spirit.</a:t>
            </a:r>
          </a:p>
        </p:txBody>
      </p:sp>
      <p:sp>
        <p:nvSpPr>
          <p:cNvPr id="2" name="TextBox 1">
            <a:extLst>
              <a:ext uri="{FF2B5EF4-FFF2-40B4-BE49-F238E27FC236}">
                <a16:creationId xmlns:a16="http://schemas.microsoft.com/office/drawing/2014/main" id="{70329EBE-8304-C5E6-3608-8ADDD662A3DE}"/>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1</a:t>
            </a:r>
          </a:p>
        </p:txBody>
      </p:sp>
    </p:spTree>
    <p:extLst>
      <p:ext uri="{BB962C8B-B14F-4D97-AF65-F5344CB8AC3E}">
        <p14:creationId xmlns:p14="http://schemas.microsoft.com/office/powerpoint/2010/main" val="57613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6E3474-61A8-35CD-8157-2A25B3CFF7C2}"/>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6BD2D468-374D-F6FD-BAFA-5C5FB82A04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9E1C28-74E6-7B80-1D5C-5B2858CFBEEE}"/>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641CB3A4-5111-3E69-F463-8C253EC0BD44}"/>
              </a:ext>
            </a:extLst>
          </p:cNvPr>
          <p:cNvSpPr txBox="1"/>
          <p:nvPr/>
        </p:nvSpPr>
        <p:spPr>
          <a:xfrm>
            <a:off x="1308847" y="2384613"/>
            <a:ext cx="6355977" cy="2800767"/>
          </a:xfrm>
          <a:prstGeom prst="rect">
            <a:avLst/>
          </a:prstGeom>
          <a:noFill/>
        </p:spPr>
        <p:txBody>
          <a:bodyPr wrap="square">
            <a:spAutoFit/>
          </a:bodyPr>
          <a:lstStyle/>
          <a:p>
            <a:r>
              <a:rPr lang="en-US" sz="4400" dirty="0">
                <a:solidFill>
                  <a:schemeClr val="bg1"/>
                </a:solidFill>
                <a:latin typeface="Franklin Gothic Book" panose="020B0503020102020204" pitchFamily="34" charset="0"/>
              </a:rPr>
              <a:t>Psalm 51:10 Create in me a clean heart, O God, And renew a steadfast spirit within me.</a:t>
            </a:r>
          </a:p>
        </p:txBody>
      </p:sp>
      <p:sp>
        <p:nvSpPr>
          <p:cNvPr id="2" name="TextBox 1">
            <a:extLst>
              <a:ext uri="{FF2B5EF4-FFF2-40B4-BE49-F238E27FC236}">
                <a16:creationId xmlns:a16="http://schemas.microsoft.com/office/drawing/2014/main" id="{EC4A1B35-1806-7E6E-79DC-F65D673C2458}"/>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2</a:t>
            </a:r>
          </a:p>
        </p:txBody>
      </p:sp>
    </p:spTree>
    <p:extLst>
      <p:ext uri="{BB962C8B-B14F-4D97-AF65-F5344CB8AC3E}">
        <p14:creationId xmlns:p14="http://schemas.microsoft.com/office/powerpoint/2010/main" val="125407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4E0910-F39A-7FA8-1C62-0EB51DF33FB7}"/>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38B7FFEB-6633-FD08-0E75-0F269FE137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E13730-DFA2-FE2B-DC44-FFB1BB1EC3FE}"/>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5" name="TextBox 4">
            <a:extLst>
              <a:ext uri="{FF2B5EF4-FFF2-40B4-BE49-F238E27FC236}">
                <a16:creationId xmlns:a16="http://schemas.microsoft.com/office/drawing/2014/main" id="{C5114F00-FC29-8D49-EC0F-8A9CA70A5B45}"/>
              </a:ext>
            </a:extLst>
          </p:cNvPr>
          <p:cNvSpPr txBox="1"/>
          <p:nvPr/>
        </p:nvSpPr>
        <p:spPr>
          <a:xfrm>
            <a:off x="712697" y="878541"/>
            <a:ext cx="8171330" cy="2540183"/>
          </a:xfrm>
          <a:prstGeom prst="rect">
            <a:avLst/>
          </a:prstGeom>
          <a:noFill/>
        </p:spPr>
        <p:txBody>
          <a:bodyPr wrap="square">
            <a:spAutoFit/>
          </a:bodyPr>
          <a:lstStyle/>
          <a:p>
            <a:pPr marL="0" marR="0">
              <a:lnSpc>
                <a:spcPct val="115000"/>
              </a:lnSpc>
              <a:spcAft>
                <a:spcPts val="1000"/>
              </a:spcAft>
            </a:pP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 </a:t>
            </a:r>
            <a:r>
              <a:rPr lang="en-US" sz="32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steadfast mind</a:t>
            </a:r>
            <a:r>
              <a:rPr lang="en-US" sz="28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 mind </a:t>
            </a:r>
            <a:r>
              <a:rPr lang="en-US" sz="32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steady in following the path of duty</a:t>
            </a:r>
            <a:r>
              <a:rPr lang="en-US" sz="32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15000"/>
              </a:lnSpc>
              <a:spcAft>
                <a:spcPts val="1000"/>
              </a:spcAft>
            </a:pPr>
            <a:r>
              <a:rPr lang="en-US" sz="32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an </a:t>
            </a:r>
            <a:r>
              <a:rPr lang="en-US" sz="3200"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unyielding spirit</a:t>
            </a:r>
            <a:r>
              <a:rPr lang="en-US" sz="32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Constant.</a:t>
            </a:r>
            <a:endParaRPr lang="en-US"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4" descr="Clipart - metallic compass">
            <a:extLst>
              <a:ext uri="{FF2B5EF4-FFF2-40B4-BE49-F238E27FC236}">
                <a16:creationId xmlns:a16="http://schemas.microsoft.com/office/drawing/2014/main" id="{F32B2292-DE88-912D-9115-FE0D33E4D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60" t="9756" r="12541"/>
          <a:stretch/>
        </p:blipFill>
        <p:spPr bwMode="auto">
          <a:xfrm>
            <a:off x="5079120" y="1696022"/>
            <a:ext cx="3621126" cy="3666166"/>
          </a:xfrm>
          <a:prstGeom prst="round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57538C-87DF-4071-A647-6A5A80B51A8E}"/>
              </a:ext>
            </a:extLst>
          </p:cNvPr>
          <p:cNvSpPr txBox="1"/>
          <p:nvPr/>
        </p:nvSpPr>
        <p:spPr>
          <a:xfrm>
            <a:off x="672352" y="3337140"/>
            <a:ext cx="4043082"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 compass or a clock, always right and dependable, are to be prized and valued.</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911B75D-1D92-7758-29A3-9E10DC68C8CE}"/>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3</a:t>
            </a:r>
          </a:p>
        </p:txBody>
      </p:sp>
    </p:spTree>
    <p:extLst>
      <p:ext uri="{BB962C8B-B14F-4D97-AF65-F5344CB8AC3E}">
        <p14:creationId xmlns:p14="http://schemas.microsoft.com/office/powerpoint/2010/main" val="414585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181C6-6075-7E38-C79E-31F61C005399}"/>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27549084-CE02-A1B9-7C3D-751434F7E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8DF370-8A32-ED37-6C8D-17D425CFADC0}"/>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4" name="TextBox 3">
            <a:extLst>
              <a:ext uri="{FF2B5EF4-FFF2-40B4-BE49-F238E27FC236}">
                <a16:creationId xmlns:a16="http://schemas.microsoft.com/office/drawing/2014/main" id="{7DCA9489-B7D0-CE3C-13B9-00226FBCAB65}"/>
              </a:ext>
            </a:extLst>
          </p:cNvPr>
          <p:cNvSpPr txBox="1"/>
          <p:nvPr/>
        </p:nvSpPr>
        <p:spPr>
          <a:xfrm>
            <a:off x="1142999" y="1577788"/>
            <a:ext cx="7077635" cy="2800767"/>
          </a:xfrm>
          <a:prstGeom prst="rect">
            <a:avLst/>
          </a:prstGeom>
          <a:noFill/>
        </p:spPr>
        <p:txBody>
          <a:bodyPr wrap="square">
            <a:spAutoFit/>
          </a:bodyPr>
          <a:lstStyle/>
          <a:p>
            <a:r>
              <a:rPr lang="en-US" sz="4400" dirty="0">
                <a:solidFill>
                  <a:schemeClr val="bg1"/>
                </a:solidFill>
                <a:latin typeface="Franklin Gothic Book" panose="020B0503020102020204" pitchFamily="34" charset="0"/>
              </a:rPr>
              <a:t>Psalm 51:11 Do not cast me away from Your presence, And do not take Your Holy Spirit from me.</a:t>
            </a:r>
          </a:p>
        </p:txBody>
      </p:sp>
      <p:sp>
        <p:nvSpPr>
          <p:cNvPr id="2" name="TextBox 1">
            <a:extLst>
              <a:ext uri="{FF2B5EF4-FFF2-40B4-BE49-F238E27FC236}">
                <a16:creationId xmlns:a16="http://schemas.microsoft.com/office/drawing/2014/main" id="{968BBE50-C2D5-E9A3-7561-EB3A575D5529}"/>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4</a:t>
            </a:r>
          </a:p>
        </p:txBody>
      </p:sp>
    </p:spTree>
    <p:extLst>
      <p:ext uri="{BB962C8B-B14F-4D97-AF65-F5344CB8AC3E}">
        <p14:creationId xmlns:p14="http://schemas.microsoft.com/office/powerpoint/2010/main" val="24265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E13D7E-40A8-1829-226C-F2B8993D5F8F}"/>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73B0CAD6-2146-EA33-1225-A5C054BDE7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C631C6-5A71-8713-6D4A-7F705A9C78E5}"/>
              </a:ext>
            </a:extLst>
          </p:cNvPr>
          <p:cNvSpPr txBox="1"/>
          <p:nvPr/>
        </p:nvSpPr>
        <p:spPr>
          <a:xfrm>
            <a:off x="1219200" y="1604682"/>
            <a:ext cx="6786282" cy="2800767"/>
          </a:xfrm>
          <a:prstGeom prst="rect">
            <a:avLst/>
          </a:prstGeom>
          <a:noFill/>
        </p:spPr>
        <p:txBody>
          <a:bodyPr wrap="square">
            <a:spAutoFit/>
          </a:bodyPr>
          <a:lstStyle/>
          <a:p>
            <a:r>
              <a:rPr lang="en-US" sz="4400" dirty="0">
                <a:solidFill>
                  <a:schemeClr val="bg1"/>
                </a:solidFill>
                <a:latin typeface="Franklin Gothic Book" panose="020B0503020102020204" pitchFamily="34" charset="0"/>
              </a:rPr>
              <a:t>Psalm 51:12 Restore to me the joy of Your salvation, And uphold me by Your generous Spirit.</a:t>
            </a:r>
          </a:p>
        </p:txBody>
      </p:sp>
      <p:sp>
        <p:nvSpPr>
          <p:cNvPr id="4" name="TextBox 3">
            <a:extLst>
              <a:ext uri="{FF2B5EF4-FFF2-40B4-BE49-F238E27FC236}">
                <a16:creationId xmlns:a16="http://schemas.microsoft.com/office/drawing/2014/main" id="{2B5C5F13-4D67-EACA-919D-1BC4E9C05BE6}"/>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2" name="TextBox 1">
            <a:extLst>
              <a:ext uri="{FF2B5EF4-FFF2-40B4-BE49-F238E27FC236}">
                <a16:creationId xmlns:a16="http://schemas.microsoft.com/office/drawing/2014/main" id="{099E4955-64BF-A682-FDFF-D8294CC6DD98}"/>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5</a:t>
            </a:r>
          </a:p>
        </p:txBody>
      </p:sp>
    </p:spTree>
    <p:extLst>
      <p:ext uri="{BB962C8B-B14F-4D97-AF65-F5344CB8AC3E}">
        <p14:creationId xmlns:p14="http://schemas.microsoft.com/office/powerpoint/2010/main" val="11422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62A7F5-A759-5B8C-F788-A8DFC07C5658}"/>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E5B47091-BF1A-700B-4235-CAAC2825C9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4FD3D0-B807-5F69-E981-AA9E76A08EE4}"/>
              </a:ext>
            </a:extLst>
          </p:cNvPr>
          <p:cNvSpPr txBox="1"/>
          <p:nvPr/>
        </p:nvSpPr>
        <p:spPr>
          <a:xfrm>
            <a:off x="1039906" y="1577789"/>
            <a:ext cx="7234518" cy="2800767"/>
          </a:xfrm>
          <a:prstGeom prst="rect">
            <a:avLst/>
          </a:prstGeom>
          <a:noFill/>
        </p:spPr>
        <p:txBody>
          <a:bodyPr wrap="square">
            <a:spAutoFit/>
          </a:bodyPr>
          <a:lstStyle/>
          <a:p>
            <a:r>
              <a:rPr lang="en-US" sz="4400" dirty="0">
                <a:solidFill>
                  <a:schemeClr val="bg1"/>
                </a:solidFill>
                <a:latin typeface="Franklin Gothic Book" panose="020B0503020102020204" pitchFamily="34" charset="0"/>
              </a:rPr>
              <a:t>Psalm 51:13 Then I will teach transgressors Your ways, And sinners shall be converted to You.</a:t>
            </a:r>
          </a:p>
        </p:txBody>
      </p:sp>
      <p:sp>
        <p:nvSpPr>
          <p:cNvPr id="4" name="TextBox 3">
            <a:extLst>
              <a:ext uri="{FF2B5EF4-FFF2-40B4-BE49-F238E27FC236}">
                <a16:creationId xmlns:a16="http://schemas.microsoft.com/office/drawing/2014/main" id="{BF6B6761-0F67-0CF0-ED76-5D57C20AEE6F}"/>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2" name="TextBox 1">
            <a:extLst>
              <a:ext uri="{FF2B5EF4-FFF2-40B4-BE49-F238E27FC236}">
                <a16:creationId xmlns:a16="http://schemas.microsoft.com/office/drawing/2014/main" id="{E26B0FD6-F8A2-5698-99D5-1DF90C886FDA}"/>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6</a:t>
            </a:r>
          </a:p>
        </p:txBody>
      </p:sp>
    </p:spTree>
    <p:extLst>
      <p:ext uri="{BB962C8B-B14F-4D97-AF65-F5344CB8AC3E}">
        <p14:creationId xmlns:p14="http://schemas.microsoft.com/office/powerpoint/2010/main" val="74926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CAE784-228A-2D83-2C6E-13DDD11EE88D}"/>
            </a:ext>
          </a:extLst>
        </p:cNvPr>
        <p:cNvGrpSpPr/>
        <p:nvPr/>
      </p:nvGrpSpPr>
      <p:grpSpPr>
        <a:xfrm>
          <a:off x="0" y="0"/>
          <a:ext cx="0" cy="0"/>
          <a:chOff x="0" y="0"/>
          <a:chExt cx="0" cy="0"/>
        </a:xfrm>
      </p:grpSpPr>
      <p:pic>
        <p:nvPicPr>
          <p:cNvPr id="5122" name="Picture 2" descr="Bible Wallpapers - Wallpaper Cave">
            <a:extLst>
              <a:ext uri="{FF2B5EF4-FFF2-40B4-BE49-F238E27FC236}">
                <a16:creationId xmlns:a16="http://schemas.microsoft.com/office/drawing/2014/main" id="{255EDD3B-3BD6-B9ED-CC49-1F3E8718D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
          <a:stretch/>
        </p:blipFill>
        <p:spPr bwMode="auto">
          <a:xfrm>
            <a:off x="1828800" y="2607173"/>
            <a:ext cx="5715000" cy="42508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E0C52E-1016-87AC-071A-1D2201DE32BB}"/>
              </a:ext>
            </a:extLst>
          </p:cNvPr>
          <p:cNvSpPr txBox="1"/>
          <p:nvPr/>
        </p:nvSpPr>
        <p:spPr>
          <a:xfrm>
            <a:off x="2286000" y="2828836"/>
            <a:ext cx="4572000" cy="1200329"/>
          </a:xfrm>
          <a:prstGeom prst="rect">
            <a:avLst/>
          </a:prstGeom>
          <a:noFill/>
        </p:spPr>
        <p:txBody>
          <a:bodyPr wrap="square">
            <a:spAutoFit/>
          </a:bodyPr>
          <a:lstStyle/>
          <a:p>
            <a:r>
              <a:rPr lang="en-US" dirty="0"/>
              <a:t>Ps 51:14 Deliver me from the guilt of bloodshed, O God, The God of my salvation, And my tongue shall sing aloud of Your righteousness.</a:t>
            </a:r>
          </a:p>
        </p:txBody>
      </p:sp>
      <p:sp>
        <p:nvSpPr>
          <p:cNvPr id="5" name="TextBox 4">
            <a:extLst>
              <a:ext uri="{FF2B5EF4-FFF2-40B4-BE49-F238E27FC236}">
                <a16:creationId xmlns:a16="http://schemas.microsoft.com/office/drawing/2014/main" id="{DDEA0D56-D6FD-8514-B42B-C14F7DC8584F}"/>
              </a:ext>
            </a:extLst>
          </p:cNvPr>
          <p:cNvSpPr txBox="1"/>
          <p:nvPr/>
        </p:nvSpPr>
        <p:spPr>
          <a:xfrm>
            <a:off x="1093694" y="1272988"/>
            <a:ext cx="7064187" cy="4154984"/>
          </a:xfrm>
          <a:prstGeom prst="rect">
            <a:avLst/>
          </a:prstGeom>
          <a:noFill/>
        </p:spPr>
        <p:txBody>
          <a:bodyPr wrap="square">
            <a:spAutoFit/>
          </a:bodyPr>
          <a:lstStyle/>
          <a:p>
            <a:r>
              <a:rPr lang="en-US" sz="4400" dirty="0">
                <a:solidFill>
                  <a:schemeClr val="bg1"/>
                </a:solidFill>
                <a:latin typeface="Franklin Gothic Book" panose="020B0503020102020204" pitchFamily="34" charset="0"/>
              </a:rPr>
              <a:t>Psalm 51:14 Deliver me from the guilt of bloodshed, O God, The God of my salvation, And my tongue shall sing aloud of Your righteousness.</a:t>
            </a:r>
          </a:p>
        </p:txBody>
      </p:sp>
      <p:sp>
        <p:nvSpPr>
          <p:cNvPr id="6" name="TextBox 5">
            <a:extLst>
              <a:ext uri="{FF2B5EF4-FFF2-40B4-BE49-F238E27FC236}">
                <a16:creationId xmlns:a16="http://schemas.microsoft.com/office/drawing/2014/main" id="{2C0532B6-EFA9-0162-E6DA-1F8BDCB4B7D1}"/>
              </a:ext>
            </a:extLst>
          </p:cNvPr>
          <p:cNvSpPr txBox="1"/>
          <p:nvPr/>
        </p:nvSpPr>
        <p:spPr>
          <a:xfrm>
            <a:off x="0" y="220688"/>
            <a:ext cx="9144000" cy="584775"/>
          </a:xfrm>
          <a:prstGeom prst="rect">
            <a:avLst/>
          </a:prstGeom>
          <a:noFill/>
        </p:spPr>
        <p:txBody>
          <a:bodyPr wrap="square">
            <a:spAutoFit/>
          </a:bodyPr>
          <a:lstStyle/>
          <a:p>
            <a:pPr algn="ctr"/>
            <a:r>
              <a:rPr lang="en-US" sz="3200" dirty="0">
                <a:solidFill>
                  <a:schemeClr val="bg1"/>
                </a:solidFill>
                <a:effectLst/>
                <a:latin typeface="Gill Sans MT" panose="020B0502020104020203" pitchFamily="34" charset="0"/>
                <a:ea typeface="Calibri" panose="020F0502020204030204" pitchFamily="34" charset="0"/>
              </a:rPr>
              <a:t>Renew A Steadfast Spirit Within Me.  Psalm 51</a:t>
            </a:r>
            <a:endParaRPr lang="en-US" sz="3200" dirty="0">
              <a:solidFill>
                <a:schemeClr val="bg1"/>
              </a:solidFill>
              <a:latin typeface="Gill Sans MT" panose="020B0502020104020203" pitchFamily="34" charset="0"/>
            </a:endParaRPr>
          </a:p>
        </p:txBody>
      </p:sp>
      <p:sp>
        <p:nvSpPr>
          <p:cNvPr id="2" name="TextBox 1">
            <a:extLst>
              <a:ext uri="{FF2B5EF4-FFF2-40B4-BE49-F238E27FC236}">
                <a16:creationId xmlns:a16="http://schemas.microsoft.com/office/drawing/2014/main" id="{499CDB88-CECB-47F8-93E4-A50A1C2CA90C}"/>
              </a:ext>
            </a:extLst>
          </p:cNvPr>
          <p:cNvSpPr txBox="1"/>
          <p:nvPr/>
        </p:nvSpPr>
        <p:spPr>
          <a:xfrm>
            <a:off x="8597152" y="6248399"/>
            <a:ext cx="546847" cy="584775"/>
          </a:xfrm>
          <a:prstGeom prst="rect">
            <a:avLst/>
          </a:prstGeom>
          <a:noFill/>
        </p:spPr>
        <p:txBody>
          <a:bodyPr wrap="square" rtlCol="0">
            <a:spAutoFit/>
          </a:bodyPr>
          <a:lstStyle/>
          <a:p>
            <a:r>
              <a:rPr lang="en-US" sz="3200" dirty="0">
                <a:solidFill>
                  <a:schemeClr val="bg1"/>
                </a:solidFill>
              </a:rPr>
              <a:t>7</a:t>
            </a:r>
          </a:p>
        </p:txBody>
      </p:sp>
    </p:spTree>
    <p:extLst>
      <p:ext uri="{BB962C8B-B14F-4D97-AF65-F5344CB8AC3E}">
        <p14:creationId xmlns:p14="http://schemas.microsoft.com/office/powerpoint/2010/main" val="65448310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283</TotalTime>
  <Words>583</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Unicode MS</vt:lpstr>
      <vt:lpstr>Calibri</vt:lpstr>
      <vt:lpstr>Calibri Light</vt:lpstr>
      <vt:lpstr>Franklin Gothic Book</vt:lpstr>
      <vt:lpstr>Gill Sans MT</vt:lpstr>
      <vt:lpstr>Ink Free</vt:lpstr>
      <vt:lpstr>1_Office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6</cp:revision>
  <dcterms:created xsi:type="dcterms:W3CDTF">2025-03-04T10:49:53Z</dcterms:created>
  <dcterms:modified xsi:type="dcterms:W3CDTF">2025-03-08T14:14:26Z</dcterms:modified>
</cp:coreProperties>
</file>