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57" r:id="rId4"/>
    <p:sldId id="558" r:id="rId5"/>
    <p:sldId id="556" r:id="rId6"/>
    <p:sldId id="566" r:id="rId7"/>
    <p:sldId id="563" r:id="rId8"/>
    <p:sldId id="565" r:id="rId9"/>
    <p:sldId id="562" r:id="rId10"/>
    <p:sldId id="258" r:id="rId11"/>
    <p:sldId id="561" r:id="rId12"/>
    <p:sldId id="560" r:id="rId13"/>
    <p:sldId id="559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zHy7OJv9Cqxd3wI8Iz/ZA==" hashData="25VVdS40n7KbzxMIOSyOWz1hI/uJhFC9bnzmA2yJ/WoQHIVIjDIN13RxShsF7stwLn7Xd340OVp+iFrcJ2qgW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2CD4-C390-4831-9283-659C008D5F1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506B-9F0E-4191-A619-B40A01E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8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2CD4-C390-4831-9283-659C008D5F1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506B-9F0E-4191-A619-B40A01E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3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2CD4-C390-4831-9283-659C008D5F1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506B-9F0E-4191-A619-B40A01E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61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4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07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62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3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51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71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35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7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2CD4-C390-4831-9283-659C008D5F1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506B-9F0E-4191-A619-B40A01E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43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0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77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6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2CD4-C390-4831-9283-659C008D5F1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506B-9F0E-4191-A619-B40A01E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9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2CD4-C390-4831-9283-659C008D5F1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506B-9F0E-4191-A619-B40A01E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6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2CD4-C390-4831-9283-659C008D5F1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506B-9F0E-4191-A619-B40A01E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9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2CD4-C390-4831-9283-659C008D5F1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506B-9F0E-4191-A619-B40A01E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3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2CD4-C390-4831-9283-659C008D5F1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506B-9F0E-4191-A619-B40A01E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3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2CD4-C390-4831-9283-659C008D5F1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506B-9F0E-4191-A619-B40A01E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2CD4-C390-4831-9283-659C008D5F1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506B-9F0E-4191-A619-B40A01E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12CD4-C390-4831-9283-659C008D5F1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5506B-9F0E-4191-A619-B40A01E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08E48-0620-FEA5-2222-64D2D5163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ood Stain Black Background">
            <a:extLst>
              <a:ext uri="{FF2B5EF4-FFF2-40B4-BE49-F238E27FC236}">
                <a16:creationId xmlns:a16="http://schemas.microsoft.com/office/drawing/2014/main" id="{753B2D15-F8C3-D1F9-C471-18A6DE409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"/>
          <a:stretch/>
        </p:blipFill>
        <p:spPr bwMode="auto">
          <a:xfrm>
            <a:off x="0" y="0"/>
            <a:ext cx="9229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FB3346-217B-A375-10B7-379588C5ED6C}"/>
              </a:ext>
            </a:extLst>
          </p:cNvPr>
          <p:cNvSpPr txBox="1"/>
          <p:nvPr/>
        </p:nvSpPr>
        <p:spPr>
          <a:xfrm>
            <a:off x="-8391" y="2496"/>
            <a:ext cx="9144000" cy="646331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Blot, Wash, Cleanse.  Psalm 51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3B133-A9DD-CC4C-02F9-3277D0672D90}"/>
              </a:ext>
            </a:extLst>
          </p:cNvPr>
          <p:cNvSpPr txBox="1"/>
          <p:nvPr/>
        </p:nvSpPr>
        <p:spPr>
          <a:xfrm>
            <a:off x="1323976" y="3403117"/>
            <a:ext cx="6858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6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51:8 Make me to hear joy and gladness; that the bones which thou hast broken may rejoice.</a:t>
            </a:r>
            <a:r>
              <a:rPr lang="en-US" sz="2000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E842A-2ACB-F89D-2F6E-C33BF2543873}"/>
              </a:ext>
            </a:extLst>
          </p:cNvPr>
          <p:cNvSpPr txBox="1"/>
          <p:nvPr/>
        </p:nvSpPr>
        <p:spPr>
          <a:xfrm>
            <a:off x="2274094" y="1752616"/>
            <a:ext cx="4681536" cy="1086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The EAR</a:t>
            </a:r>
            <a:r>
              <a:rPr lang="en-US" sz="6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96FC3-1F0C-A122-73F3-69F63E046513}"/>
              </a:ext>
            </a:extLst>
          </p:cNvPr>
          <p:cNvSpPr txBox="1"/>
          <p:nvPr/>
        </p:nvSpPr>
        <p:spPr>
          <a:xfrm>
            <a:off x="8752120" y="6270173"/>
            <a:ext cx="9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4074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E31B0-08CB-C69A-D60C-E9FBF9C94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ood Stain Black Background">
            <a:extLst>
              <a:ext uri="{FF2B5EF4-FFF2-40B4-BE49-F238E27FC236}">
                <a16:creationId xmlns:a16="http://schemas.microsoft.com/office/drawing/2014/main" id="{9885C975-7716-E611-DECA-3C70988D6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"/>
          <a:stretch/>
        </p:blipFill>
        <p:spPr bwMode="auto">
          <a:xfrm>
            <a:off x="0" y="0"/>
            <a:ext cx="9229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FCC2FC-1F25-71DE-10DC-B763A5BC9EE0}"/>
              </a:ext>
            </a:extLst>
          </p:cNvPr>
          <p:cNvSpPr txBox="1"/>
          <p:nvPr/>
        </p:nvSpPr>
        <p:spPr>
          <a:xfrm>
            <a:off x="-8391" y="2496"/>
            <a:ext cx="9144000" cy="646331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Blot, Wash, Cleanse.  Psalm 51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1DEA9-9C40-570E-43AE-9BBB03FBA9A2}"/>
              </a:ext>
            </a:extLst>
          </p:cNvPr>
          <p:cNvSpPr txBox="1"/>
          <p:nvPr/>
        </p:nvSpPr>
        <p:spPr>
          <a:xfrm>
            <a:off x="1476376" y="1914525"/>
            <a:ext cx="6886574" cy="1086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The TONGUE</a:t>
            </a:r>
            <a:r>
              <a:rPr lang="en-US" sz="6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B6E56-B83E-85BB-FF8E-B1CC530DDE3F}"/>
              </a:ext>
            </a:extLst>
          </p:cNvPr>
          <p:cNvSpPr txBox="1"/>
          <p:nvPr/>
        </p:nvSpPr>
        <p:spPr>
          <a:xfrm>
            <a:off x="609599" y="3333887"/>
            <a:ext cx="80676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51:14 Deliver me from the guilt of bloodshed, O God, The God of my salvation, And my tongue shall sing aloud of Your righteousness.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D801DF-018F-ACE7-16E2-B23CFC0EF6BA}"/>
              </a:ext>
            </a:extLst>
          </p:cNvPr>
          <p:cNvSpPr txBox="1"/>
          <p:nvPr/>
        </p:nvSpPr>
        <p:spPr>
          <a:xfrm>
            <a:off x="8752120" y="6270173"/>
            <a:ext cx="9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8972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3CBA5-AB7C-81A4-10DE-7252C6F36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ood Stain Black Background">
            <a:extLst>
              <a:ext uri="{FF2B5EF4-FFF2-40B4-BE49-F238E27FC236}">
                <a16:creationId xmlns:a16="http://schemas.microsoft.com/office/drawing/2014/main" id="{96B2DEA7-66B2-6B18-D71F-CA341DA1F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"/>
          <a:stretch/>
        </p:blipFill>
        <p:spPr bwMode="auto">
          <a:xfrm>
            <a:off x="0" y="0"/>
            <a:ext cx="9229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DDDEA-84D6-4773-0F19-EE7F422E2941}"/>
              </a:ext>
            </a:extLst>
          </p:cNvPr>
          <p:cNvSpPr txBox="1"/>
          <p:nvPr/>
        </p:nvSpPr>
        <p:spPr>
          <a:xfrm>
            <a:off x="-8391" y="2496"/>
            <a:ext cx="9144000" cy="646331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Blot, Wash, Cleanse.  Psalm 51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112F9-A5DC-A8A9-A00B-27B3DC60F847}"/>
              </a:ext>
            </a:extLst>
          </p:cNvPr>
          <p:cNvSpPr txBox="1"/>
          <p:nvPr/>
        </p:nvSpPr>
        <p:spPr>
          <a:xfrm>
            <a:off x="2162175" y="1676401"/>
            <a:ext cx="4793455" cy="1086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The LIPS</a:t>
            </a:r>
            <a:r>
              <a:rPr lang="en-US" sz="6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03BE3-2EF0-A799-BDAE-A21A24253ECF}"/>
              </a:ext>
            </a:extLst>
          </p:cNvPr>
          <p:cNvSpPr txBox="1"/>
          <p:nvPr/>
        </p:nvSpPr>
        <p:spPr>
          <a:xfrm>
            <a:off x="1438275" y="3418314"/>
            <a:ext cx="6477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51:15 O Lord, open my lips, And my mouth shall show forth Your praise.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A28C5-D5C9-23D5-5F9E-F6AE2E8ACFFE}"/>
              </a:ext>
            </a:extLst>
          </p:cNvPr>
          <p:cNvSpPr txBox="1"/>
          <p:nvPr/>
        </p:nvSpPr>
        <p:spPr>
          <a:xfrm>
            <a:off x="8752120" y="6270173"/>
            <a:ext cx="9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1439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y be an image of text that says 'UNTIL YOU SEE YOURSELF AS A SINNER NS YOU WON'T SEE YOUR NEED FOR A SAVIOUR. Romans 3:23KJB &quot;For all have sinned, and come short of the glor of God&quot; Ip'">
            <a:extLst>
              <a:ext uri="{FF2B5EF4-FFF2-40B4-BE49-F238E27FC236}">
                <a16:creationId xmlns:a16="http://schemas.microsoft.com/office/drawing/2014/main" id="{CD59BA7C-EA5F-A483-33CA-48EE9D8B9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509" r="2135" b="1126"/>
          <a:stretch/>
        </p:blipFill>
        <p:spPr bwMode="auto">
          <a:xfrm>
            <a:off x="1590675" y="95250"/>
            <a:ext cx="5572125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3E3000-B752-4B4D-F3EF-BB3B391D2675}"/>
              </a:ext>
            </a:extLst>
          </p:cNvPr>
          <p:cNvSpPr txBox="1"/>
          <p:nvPr/>
        </p:nvSpPr>
        <p:spPr>
          <a:xfrm>
            <a:off x="8368940" y="6270173"/>
            <a:ext cx="9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0922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ood Stain Black Background">
            <a:extLst>
              <a:ext uri="{FF2B5EF4-FFF2-40B4-BE49-F238E27FC236}">
                <a16:creationId xmlns:a16="http://schemas.microsoft.com/office/drawing/2014/main" id="{60EA067A-F415-ABF9-BCB1-590181713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"/>
          <a:stretch/>
        </p:blipFill>
        <p:spPr bwMode="auto">
          <a:xfrm>
            <a:off x="0" y="0"/>
            <a:ext cx="9229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9C5D7-197A-AF68-3BD6-FA36A9BE144A}"/>
              </a:ext>
            </a:extLst>
          </p:cNvPr>
          <p:cNvSpPr txBox="1"/>
          <p:nvPr/>
        </p:nvSpPr>
        <p:spPr>
          <a:xfrm>
            <a:off x="-8391" y="2496"/>
            <a:ext cx="9144000" cy="646331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Blot, Wash, Cleanse.  Psalm 51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6D1239-9930-ED54-EB2F-9E216096EF25}"/>
              </a:ext>
            </a:extLst>
          </p:cNvPr>
          <p:cNvSpPr txBox="1"/>
          <p:nvPr/>
        </p:nvSpPr>
        <p:spPr>
          <a:xfrm>
            <a:off x="1009650" y="1390650"/>
            <a:ext cx="7524750" cy="456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1000"/>
              </a:spcAft>
              <a:buNone/>
            </a:pPr>
            <a:r>
              <a:rPr lang="en-US" sz="54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51:1-2.  </a:t>
            </a:r>
            <a:r>
              <a:rPr lang="en-US" sz="6000" u="sng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Blot</a:t>
            </a:r>
            <a:r>
              <a:rPr lang="en-US" sz="54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out my transgressions. </a:t>
            </a:r>
            <a:r>
              <a:rPr lang="en-US" sz="6000" u="sng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</a:t>
            </a:r>
            <a:r>
              <a:rPr lang="en-US" sz="54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 thoroughly from my iniquity, And </a:t>
            </a:r>
            <a:r>
              <a:rPr lang="en-US" sz="6000" u="sng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cleanse</a:t>
            </a:r>
            <a:r>
              <a:rPr lang="en-US" sz="54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 from my sin.</a:t>
            </a:r>
            <a:endParaRPr lang="en-US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7CFC4-44BD-0107-E844-6CD701CB6B29}"/>
              </a:ext>
            </a:extLst>
          </p:cNvPr>
          <p:cNvSpPr txBox="1"/>
          <p:nvPr/>
        </p:nvSpPr>
        <p:spPr>
          <a:xfrm>
            <a:off x="8752120" y="6270173"/>
            <a:ext cx="9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923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1D7F9-1E87-E7BD-6FED-19752219D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ood Stain Black Background">
            <a:extLst>
              <a:ext uri="{FF2B5EF4-FFF2-40B4-BE49-F238E27FC236}">
                <a16:creationId xmlns:a16="http://schemas.microsoft.com/office/drawing/2014/main" id="{4F76F1B0-BBF6-4402-4E42-E44F47E24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"/>
          <a:stretch/>
        </p:blipFill>
        <p:spPr bwMode="auto">
          <a:xfrm>
            <a:off x="0" y="0"/>
            <a:ext cx="9229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E76558-C423-52BB-7CDB-08BB8B793053}"/>
              </a:ext>
            </a:extLst>
          </p:cNvPr>
          <p:cNvSpPr txBox="1"/>
          <p:nvPr/>
        </p:nvSpPr>
        <p:spPr>
          <a:xfrm>
            <a:off x="-8391" y="2496"/>
            <a:ext cx="9144000" cy="646331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Blot, Wash, Cleanse.  Psalm 51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EC5EB7-D155-280A-4029-6BC4292E2869}"/>
              </a:ext>
            </a:extLst>
          </p:cNvPr>
          <p:cNvSpPr/>
          <p:nvPr/>
        </p:nvSpPr>
        <p:spPr>
          <a:xfrm>
            <a:off x="487681" y="870857"/>
            <a:ext cx="8377646" cy="5608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900"/>
              </a:spcBef>
              <a:spcAft>
                <a:spcPts val="1000"/>
              </a:spcAft>
              <a:buNone/>
            </a:pPr>
            <a:r>
              <a:rPr lang="en-US" sz="1400" b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Ashamed –ASHAMED (to be), SHAME</a:t>
            </a:r>
            <a:r>
              <a:rPr lang="en-US" sz="14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1800" b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aischuno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ἰ</a:t>
            </a:r>
            <a:r>
              <a:rPr lang="el-GR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σχύνομαι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800" b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153), from</a:t>
            </a:r>
            <a:r>
              <a:rPr lang="en-US" sz="1800" b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aischos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“shame,” (a) “</a:t>
            </a:r>
            <a:r>
              <a:rPr lang="en-US" sz="1800" u="sng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have a feeling of fear or shame which prevents a person from doing a thing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,” </a:t>
            </a:r>
            <a:r>
              <a:rPr lang="en-US" sz="1800" b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 16:3; (b) “</a:t>
            </a:r>
            <a:r>
              <a:rPr lang="en-US" sz="1800" u="sng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feeling of shame arising from something that has been done,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800" b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Cor. 10:8;</a:t>
            </a:r>
            <a:r>
              <a:rPr lang="en-US" sz="1800" b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Phil. 1:20;</a:t>
            </a:r>
            <a:r>
              <a:rPr lang="en-US" sz="1800" b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John 2:28, the </a:t>
            </a:r>
            <a:r>
              <a:rPr lang="en-US" sz="1800" u="sng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possibility of being “ashamed” before the Lord Jesus at His judgment seat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His saints; in</a:t>
            </a:r>
            <a:r>
              <a:rPr lang="en-US" sz="1800" b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Pet. 4:16, </a:t>
            </a:r>
            <a:r>
              <a:rPr lang="en-US" sz="1800" u="sng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being ashamed of suffering as a Christian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.¶</a:t>
            </a:r>
            <a:endParaRPr lang="en-US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800" i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epaischunomai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ἐ</a:t>
            </a:r>
            <a:r>
              <a:rPr lang="el-GR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παισχύνομαι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1870 being “ashamed” of persons, Mark 8:38; Luke 9:26</a:t>
            </a:r>
            <a:r>
              <a:rPr lang="en-US" sz="1800" u="sng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the gospel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Rom. 1:16; former evil doing, Rom. 6:21; “</a:t>
            </a:r>
            <a:r>
              <a:rPr lang="en-US" sz="1800" u="sng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testimony of our Lord</a:t>
            </a:r>
            <a:r>
              <a:rPr lang="en-US" sz="18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,” 2 Tim. 1:8; suffering for the gospel, v. 12; </a:t>
            </a:r>
            <a:endParaRPr lang="en-US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573E9-B25C-F9E8-4A33-A0C6CD472DEE}"/>
              </a:ext>
            </a:extLst>
          </p:cNvPr>
          <p:cNvSpPr txBox="1"/>
          <p:nvPr/>
        </p:nvSpPr>
        <p:spPr>
          <a:xfrm>
            <a:off x="661851" y="870857"/>
            <a:ext cx="7942218" cy="533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900"/>
              </a:spcBef>
              <a:spcAft>
                <a:spcPts val="1000"/>
              </a:spcAft>
              <a:buNone/>
            </a:pPr>
            <a:r>
              <a:rPr lang="en-US" sz="2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Ashamed –ASHAMED (to be), SHAME</a:t>
            </a:r>
            <a:r>
              <a:rPr lang="en-US" sz="2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aischuno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ἰ</a:t>
            </a:r>
            <a:r>
              <a:rPr lang="el-GR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σχύνομαι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153), from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aischos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“shame,” (a) “</a:t>
            </a:r>
            <a:r>
              <a:rPr lang="en-US" sz="2000" u="sng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have a feeling of fear or shame which prevents a person from doing a thing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,” 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 16:3; (b) “</a:t>
            </a:r>
            <a:r>
              <a:rPr lang="en-US" sz="2400" u="sng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feeling of shame arising from something that has been done,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Cor. 10:8;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Phil. 1:20;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John 2:28, the </a:t>
            </a:r>
            <a:r>
              <a:rPr lang="en-US" sz="2400" u="sng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possibility of being “ashamed” before the Lord Jesus at His judgment seat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His saints; in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Pet. 4:16, </a:t>
            </a:r>
            <a:r>
              <a:rPr lang="en-US" sz="2400" u="sng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being ashamed of suffering as a Christian</a:t>
            </a:r>
            <a:r>
              <a:rPr lang="en-US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¶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i="1" dirty="0" err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epaischunomai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ἐ</a:t>
            </a:r>
            <a:r>
              <a:rPr lang="el-GR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παισχύνομαι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1870 being “</a:t>
            </a:r>
            <a:r>
              <a:rPr lang="en-US" sz="2400" u="sng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ashamed” of persons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Mark 8:38; Luke 9:26</a:t>
            </a:r>
            <a:r>
              <a:rPr lang="en-US" sz="2000" u="sng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400" u="sng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gospel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Rom. 1:16; </a:t>
            </a:r>
            <a:r>
              <a:rPr lang="en-US" sz="2400" u="sng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former evil doing,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Rom. 6:21; “</a:t>
            </a:r>
            <a:r>
              <a:rPr lang="en-US" sz="2400" u="sng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testimony of our Lord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,” 2 Tim. 1:8; </a:t>
            </a:r>
            <a:r>
              <a:rPr lang="en-US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suffering for the gospel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12;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52D81-3B11-CBD4-76F1-0C314B10E687}"/>
              </a:ext>
            </a:extLst>
          </p:cNvPr>
          <p:cNvSpPr txBox="1"/>
          <p:nvPr/>
        </p:nvSpPr>
        <p:spPr>
          <a:xfrm>
            <a:off x="8752120" y="6270173"/>
            <a:ext cx="9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8831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E8F32-7CD2-D10F-95B1-C5A57CB78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ood Stain Black Background">
            <a:extLst>
              <a:ext uri="{FF2B5EF4-FFF2-40B4-BE49-F238E27FC236}">
                <a16:creationId xmlns:a16="http://schemas.microsoft.com/office/drawing/2014/main" id="{37DD592D-47A9-217A-403B-49C48CDEA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"/>
          <a:stretch/>
        </p:blipFill>
        <p:spPr bwMode="auto">
          <a:xfrm>
            <a:off x="0" y="0"/>
            <a:ext cx="9229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704175-C570-C59D-1E3A-D2181B0C041B}"/>
              </a:ext>
            </a:extLst>
          </p:cNvPr>
          <p:cNvSpPr txBox="1"/>
          <p:nvPr/>
        </p:nvSpPr>
        <p:spPr>
          <a:xfrm>
            <a:off x="-8391" y="2496"/>
            <a:ext cx="9144000" cy="646331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Blot, Wash, Cleanse.  Psalm 51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B39BD-B172-6A10-A503-BF31BF558326}"/>
              </a:ext>
            </a:extLst>
          </p:cNvPr>
          <p:cNvSpPr txBox="1"/>
          <p:nvPr/>
        </p:nvSpPr>
        <p:spPr>
          <a:xfrm>
            <a:off x="1057275" y="1847850"/>
            <a:ext cx="71532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“BLOT ”Forgetfulness Of Sin (1, 9).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F8E78-D4B9-E95C-5FC4-65BE36BF1DB7}"/>
              </a:ext>
            </a:extLst>
          </p:cNvPr>
          <p:cNvSpPr txBox="1"/>
          <p:nvPr/>
        </p:nvSpPr>
        <p:spPr>
          <a:xfrm>
            <a:off x="8752120" y="6270173"/>
            <a:ext cx="9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0413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1D4FA5-EECD-232F-BE2E-3869DEE70B24}"/>
              </a:ext>
            </a:extLst>
          </p:cNvPr>
          <p:cNvSpPr txBox="1"/>
          <p:nvPr/>
        </p:nvSpPr>
        <p:spPr>
          <a:xfrm>
            <a:off x="717175" y="322729"/>
            <a:ext cx="810409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4000" b="1" dirty="0">
                <a:solidFill>
                  <a:srgbClr val="0070C0"/>
                </a:solidFill>
                <a:latin typeface="Franklin Gothic Demi" panose="020B0703020102020204" pitchFamily="34" charset="0"/>
              </a:rPr>
              <a:t>Blot Out</a:t>
            </a:r>
          </a:p>
          <a:p>
            <a:pPr algn="l" rtl="0"/>
            <a:r>
              <a:rPr lang="en-US" sz="2400" b="0" dirty="0" err="1"/>
              <a:t>exaleipho</a:t>
            </a:r>
            <a:r>
              <a:rPr lang="en-US" sz="2400" b="0" dirty="0"/>
              <a:t> (</a:t>
            </a:r>
            <a:r>
              <a:rPr lang="el-GR" sz="2400" b="0" dirty="0"/>
              <a:t>ἐξαλείφω</a:t>
            </a:r>
            <a:r>
              <a:rPr lang="en-US" sz="2400" b="0" dirty="0"/>
              <a:t>,</a:t>
            </a:r>
            <a:r>
              <a:rPr lang="en-US" sz="2400" b="1" dirty="0"/>
              <a:t> </a:t>
            </a:r>
            <a:r>
              <a:rPr lang="en-US" sz="2400" b="0" dirty="0"/>
              <a:t>1813), from</a:t>
            </a:r>
            <a:r>
              <a:rPr lang="en-US" sz="2400" b="1" dirty="0"/>
              <a:t> </a:t>
            </a:r>
            <a:r>
              <a:rPr lang="en-US" sz="2400" b="0" dirty="0"/>
              <a:t>ek, “out,” used intensively, and</a:t>
            </a:r>
            <a:r>
              <a:rPr lang="en-US" sz="2400" b="1" dirty="0"/>
              <a:t> </a:t>
            </a:r>
            <a:r>
              <a:rPr lang="en-US" sz="2400" b="0" dirty="0" err="1"/>
              <a:t>aleipho</a:t>
            </a:r>
            <a:r>
              <a:rPr lang="en-US" sz="2400" b="0" dirty="0"/>
              <a:t>, “</a:t>
            </a:r>
            <a:r>
              <a:rPr lang="en-US" sz="2400" b="0" u="sng" dirty="0"/>
              <a:t>to wipe</a:t>
            </a:r>
            <a:r>
              <a:rPr lang="en-US" sz="2400" b="0" dirty="0"/>
              <a:t>,” </a:t>
            </a:r>
            <a:r>
              <a:rPr lang="en-US" sz="2400" b="0" u="sng" dirty="0"/>
              <a:t>signifies “to wash</a:t>
            </a:r>
            <a:r>
              <a:rPr lang="en-US" sz="2400" b="0" dirty="0"/>
              <a:t>, or </a:t>
            </a:r>
            <a:r>
              <a:rPr lang="en-US" sz="2400" b="0" u="sng" dirty="0"/>
              <a:t>to smear completely</a:t>
            </a:r>
            <a:r>
              <a:rPr lang="en-US" sz="2400" b="0" dirty="0"/>
              <a:t>.” Hence, metaphorically, </a:t>
            </a:r>
            <a:r>
              <a:rPr lang="en-US" sz="2400" b="0" u="sng" dirty="0"/>
              <a:t>in the sense of removal, “to wipe away, wipe off, obliterate</a:t>
            </a:r>
            <a:r>
              <a:rPr lang="en-US" sz="2400" b="0" dirty="0"/>
              <a:t>”;</a:t>
            </a:r>
            <a:r>
              <a:rPr lang="en-US" sz="2400" b="1" dirty="0"/>
              <a:t> </a:t>
            </a:r>
            <a:r>
              <a:rPr lang="en-US" sz="2400" b="0" dirty="0"/>
              <a:t>Acts 3:19, of sins;</a:t>
            </a:r>
            <a:r>
              <a:rPr lang="en-US" sz="2400" b="1" dirty="0"/>
              <a:t> </a:t>
            </a:r>
            <a:r>
              <a:rPr lang="en-US" sz="2400" b="0" dirty="0"/>
              <a:t>Col. 2:14, of writing;</a:t>
            </a:r>
            <a:r>
              <a:rPr lang="en-US" sz="2400" b="1" dirty="0"/>
              <a:t> </a:t>
            </a:r>
            <a:r>
              <a:rPr lang="en-US" sz="2400" b="0" dirty="0"/>
              <a:t>Rev. 3:5, of a name in a book;</a:t>
            </a:r>
            <a:r>
              <a:rPr lang="en-US" sz="2400" b="1" dirty="0"/>
              <a:t> </a:t>
            </a:r>
            <a:r>
              <a:rPr lang="en-US" sz="2400" b="0" dirty="0"/>
              <a:t>Rev. 7:17;</a:t>
            </a:r>
            <a:r>
              <a:rPr lang="en-US" sz="2400" b="1" dirty="0"/>
              <a:t> </a:t>
            </a:r>
            <a:r>
              <a:rPr lang="en-US" sz="2400" b="0" dirty="0"/>
              <a:t>21:4, of tears.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W. E. Vine, Merrill F. Unger, and William White Jr.,  </a:t>
            </a:r>
          </a:p>
        </p:txBody>
      </p:sp>
      <p:pic>
        <p:nvPicPr>
          <p:cNvPr id="1026" name="Picture 2" descr="ink blotter | Victorian Treasures II | Pinterest">
            <a:extLst>
              <a:ext uri="{FF2B5EF4-FFF2-40B4-BE49-F238E27FC236}">
                <a16:creationId xmlns:a16="http://schemas.microsoft.com/office/drawing/2014/main" id="{DFE4C9BF-64A0-020E-BC0D-06A9DBD3C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27612"/>
            <a:ext cx="3083859" cy="3083859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5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F0E5C-2693-6B39-1938-8BB30DA30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ood Stain Black Background">
            <a:extLst>
              <a:ext uri="{FF2B5EF4-FFF2-40B4-BE49-F238E27FC236}">
                <a16:creationId xmlns:a16="http://schemas.microsoft.com/office/drawing/2014/main" id="{57FDD662-AFC4-68FA-08B1-C7A91B86F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"/>
          <a:stretch/>
        </p:blipFill>
        <p:spPr bwMode="auto">
          <a:xfrm>
            <a:off x="-66675" y="0"/>
            <a:ext cx="9229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E917CB-3E26-FA87-D055-2640E2913E27}"/>
              </a:ext>
            </a:extLst>
          </p:cNvPr>
          <p:cNvSpPr txBox="1"/>
          <p:nvPr/>
        </p:nvSpPr>
        <p:spPr>
          <a:xfrm>
            <a:off x="-8391" y="2496"/>
            <a:ext cx="9144000" cy="646331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Blot, Wash, Cleanse.  Psalm 51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86BDC-8F09-37B4-08BA-182D39FF2CD9}"/>
              </a:ext>
            </a:extLst>
          </p:cNvPr>
          <p:cNvSpPr txBox="1"/>
          <p:nvPr/>
        </p:nvSpPr>
        <p:spPr>
          <a:xfrm>
            <a:off x="1371600" y="1800225"/>
            <a:ext cx="6248400" cy="3338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“WASH”</a:t>
            </a:r>
          </a:p>
          <a:p>
            <a:pPr marL="0" marR="0" algn="ctr">
              <a:lnSpc>
                <a:spcPct val="115000"/>
              </a:lnSpc>
              <a:spcAft>
                <a:spcPts val="100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Desire For Purity</a:t>
            </a:r>
            <a:r>
              <a:rPr lang="en-US" sz="6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(v.2).</a:t>
            </a:r>
            <a:endParaRPr lang="en-US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341050-D527-C127-AA23-EFF14520055D}"/>
              </a:ext>
            </a:extLst>
          </p:cNvPr>
          <p:cNvSpPr txBox="1"/>
          <p:nvPr/>
        </p:nvSpPr>
        <p:spPr>
          <a:xfrm>
            <a:off x="8752120" y="6270173"/>
            <a:ext cx="9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8146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F5C5B-29E2-0250-3777-172A66192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ood Stain Black Background">
            <a:extLst>
              <a:ext uri="{FF2B5EF4-FFF2-40B4-BE49-F238E27FC236}">
                <a16:creationId xmlns:a16="http://schemas.microsoft.com/office/drawing/2014/main" id="{55AD1F3A-073A-2AEE-800C-64147A557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"/>
          <a:stretch/>
        </p:blipFill>
        <p:spPr bwMode="auto">
          <a:xfrm>
            <a:off x="0" y="0"/>
            <a:ext cx="9229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7AE9B7F-CC71-FB34-041A-134CBC7B7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22" y="458109"/>
            <a:ext cx="7446482" cy="594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3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348CF-7C5C-9192-3DF3-B0AAC7CE3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ood Stain Black Background">
            <a:extLst>
              <a:ext uri="{FF2B5EF4-FFF2-40B4-BE49-F238E27FC236}">
                <a16:creationId xmlns:a16="http://schemas.microsoft.com/office/drawing/2014/main" id="{1A12378B-4F7E-945E-3348-BB955D5DB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"/>
          <a:stretch/>
        </p:blipFill>
        <p:spPr bwMode="auto">
          <a:xfrm>
            <a:off x="0" y="0"/>
            <a:ext cx="9229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4811E9-7F92-1E67-9D35-3ECB9B6BF921}"/>
              </a:ext>
            </a:extLst>
          </p:cNvPr>
          <p:cNvSpPr txBox="1"/>
          <p:nvPr/>
        </p:nvSpPr>
        <p:spPr>
          <a:xfrm>
            <a:off x="-8391" y="2496"/>
            <a:ext cx="9144000" cy="646331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Blot, Wash, Cleanse.  Psalm 51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C7EAF-7B4B-64FD-EA55-C4D014D99245}"/>
              </a:ext>
            </a:extLst>
          </p:cNvPr>
          <p:cNvSpPr txBox="1"/>
          <p:nvPr/>
        </p:nvSpPr>
        <p:spPr>
          <a:xfrm>
            <a:off x="1466850" y="1912066"/>
            <a:ext cx="5895975" cy="3209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“CLEANSE”—Admission Into Fellowship</a:t>
            </a:r>
            <a:r>
              <a:rPr lang="en-US" sz="6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A92D42-CFC0-588E-9B3C-B4C311147EC4}"/>
              </a:ext>
            </a:extLst>
          </p:cNvPr>
          <p:cNvSpPr txBox="1"/>
          <p:nvPr/>
        </p:nvSpPr>
        <p:spPr>
          <a:xfrm>
            <a:off x="8752120" y="6270173"/>
            <a:ext cx="9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51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F06CF-01EA-D4DD-633A-DB89CCB15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C23FEB-F03A-C176-C0B2-5E4BCBEB2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740" y="1670343"/>
            <a:ext cx="3080900" cy="4056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70CBF-AD41-D6E4-083D-E8EDCD34CF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54"/>
          <a:stretch/>
        </p:blipFill>
        <p:spPr>
          <a:xfrm flipH="1">
            <a:off x="645459" y="1674552"/>
            <a:ext cx="3835675" cy="4052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0B40E9-E36D-49AD-F193-64E7BD0E6417}"/>
              </a:ext>
            </a:extLst>
          </p:cNvPr>
          <p:cNvSpPr txBox="1"/>
          <p:nvPr/>
        </p:nvSpPr>
        <p:spPr>
          <a:xfrm>
            <a:off x="430306" y="268944"/>
            <a:ext cx="8525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Rev. 17:4 </a:t>
            </a:r>
            <a:r>
              <a:rPr lang="en-US" dirty="0"/>
              <a:t>And the woman was arrayed in purple and </a:t>
            </a:r>
            <a:r>
              <a:rPr lang="en-US" b="1" dirty="0">
                <a:solidFill>
                  <a:srgbClr val="FF0000"/>
                </a:solidFill>
              </a:rPr>
              <a:t>scarlet </a:t>
            </a:r>
            <a:r>
              <a:rPr lang="en-US" dirty="0"/>
              <a:t>color, and decked with gold and precious stones and pearls, having a golden cup in her hand full of abominations and filthiness of her fornication: 5 And upon her forehead was a name written, MYSTERY, BABYLON THE GREAT, THE MOTHER OF HARLOTS AND ABOMINATIONS OF THE EARTH.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54DD3-CCCA-A572-0175-E76F4242D335}"/>
              </a:ext>
            </a:extLst>
          </p:cNvPr>
          <p:cNvSpPr txBox="1"/>
          <p:nvPr/>
        </p:nvSpPr>
        <p:spPr>
          <a:xfrm>
            <a:off x="1389531" y="5788095"/>
            <a:ext cx="6615953" cy="102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90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1:18 </a:t>
            </a: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"Come now, and let us reason together," Says the LORD, "Though your sins are like </a:t>
            </a:r>
            <a:r>
              <a:rPr lang="en-US" sz="1800" b="1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scarlet</a:t>
            </a:r>
            <a:r>
              <a:rPr lang="en-US" sz="1800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They shall be as white as snow; Though they are red like crimson, They shall be as wool.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B424F-C48A-905F-2DC8-065F1E357553}"/>
              </a:ext>
            </a:extLst>
          </p:cNvPr>
          <p:cNvSpPr txBox="1"/>
          <p:nvPr/>
        </p:nvSpPr>
        <p:spPr>
          <a:xfrm>
            <a:off x="8752120" y="6270173"/>
            <a:ext cx="93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69607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430</TotalTime>
  <Words>798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Unicode MS</vt:lpstr>
      <vt:lpstr>Calibri</vt:lpstr>
      <vt:lpstr>Calibri Light</vt:lpstr>
      <vt:lpstr>Franklin Gothic Book</vt:lpstr>
      <vt:lpstr>Franklin Gothic Demi</vt:lpstr>
      <vt:lpstr>Franklin Gothic Demi Cond</vt:lpstr>
      <vt:lpstr>Ink Free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6</cp:revision>
  <dcterms:created xsi:type="dcterms:W3CDTF">2025-03-11T10:44:13Z</dcterms:created>
  <dcterms:modified xsi:type="dcterms:W3CDTF">2025-03-15T14:58:16Z</dcterms:modified>
</cp:coreProperties>
</file>