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3" r:id="rId6"/>
    <p:sldMasterId id="2147483745" r:id="rId7"/>
    <p:sldMasterId id="2147483757" r:id="rId8"/>
    <p:sldMasterId id="2147483769" r:id="rId9"/>
  </p:sldMasterIdLst>
  <p:notesMasterIdLst>
    <p:notesMasterId r:id="rId43"/>
  </p:notesMasterIdLst>
  <p:sldIdLst>
    <p:sldId id="1336" r:id="rId10"/>
    <p:sldId id="841" r:id="rId11"/>
    <p:sldId id="1325" r:id="rId12"/>
    <p:sldId id="736" r:id="rId13"/>
    <p:sldId id="840" r:id="rId14"/>
    <p:sldId id="295" r:id="rId15"/>
    <p:sldId id="384" r:id="rId16"/>
    <p:sldId id="385" r:id="rId17"/>
    <p:sldId id="386" r:id="rId18"/>
    <p:sldId id="945" r:id="rId19"/>
    <p:sldId id="920" r:id="rId20"/>
    <p:sldId id="968" r:id="rId21"/>
    <p:sldId id="947" r:id="rId22"/>
    <p:sldId id="858" r:id="rId23"/>
    <p:sldId id="916" r:id="rId24"/>
    <p:sldId id="917" r:id="rId25"/>
    <p:sldId id="387" r:id="rId26"/>
    <p:sldId id="388" r:id="rId27"/>
    <p:sldId id="389" r:id="rId28"/>
    <p:sldId id="996" r:id="rId29"/>
    <p:sldId id="979" r:id="rId30"/>
    <p:sldId id="918" r:id="rId31"/>
    <p:sldId id="932" r:id="rId32"/>
    <p:sldId id="837" r:id="rId33"/>
    <p:sldId id="967" r:id="rId34"/>
    <p:sldId id="943" r:id="rId35"/>
    <p:sldId id="390" r:id="rId36"/>
    <p:sldId id="391" r:id="rId37"/>
    <p:sldId id="392" r:id="rId38"/>
    <p:sldId id="988" r:id="rId39"/>
    <p:sldId id="948" r:id="rId40"/>
    <p:sldId id="949" r:id="rId41"/>
    <p:sldId id="95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bv4wa3Geo8/DF+yuOS4tQ==" hashData="xftHKTq9xRikY72DejujMuh6fGLKtOVrhthLFXHAfIr5s7hLrA8g+P7E5WPbfWMJ+i8CSNnQAGmE6rn15dCus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7" d="100"/>
          <a:sy n="107" d="100"/>
        </p:scale>
        <p:origin x="1716"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D5C82-7E0A-4776-90E4-C4632F4E886A}" type="datetimeFigureOut">
              <a:rPr lang="en-US" smtClean="0"/>
              <a:t>3/1/2025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8EAA5-E85A-44AC-B876-F426F1564BB8}" type="slidenum">
              <a:rPr lang="en-US" smtClean="0"/>
              <a:t>‹#›</a:t>
            </a:fld>
            <a:endParaRPr lang="en-US"/>
          </a:p>
        </p:txBody>
      </p:sp>
    </p:spTree>
    <p:extLst>
      <p:ext uri="{BB962C8B-B14F-4D97-AF65-F5344CB8AC3E}">
        <p14:creationId xmlns:p14="http://schemas.microsoft.com/office/powerpoint/2010/main" val="202005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a:extLst>
              <a:ext uri="{FF2B5EF4-FFF2-40B4-BE49-F238E27FC236}">
                <a16:creationId xmlns:a16="http://schemas.microsoft.com/office/drawing/2014/main" id="{222194C7-AF2D-1D74-DE51-441CC9390F3E}"/>
              </a:ext>
            </a:extLst>
          </p:cNvPr>
          <p:cNvSpPr>
            <a:spLocks noGrp="1" noRot="1" noChangeAspect="1" noTextEdit="1"/>
          </p:cNvSpPr>
          <p:nvPr>
            <p:ph type="sldImg"/>
          </p:nvPr>
        </p:nvSpPr>
        <p:spPr>
          <a:ln/>
        </p:spPr>
      </p:sp>
      <p:sp>
        <p:nvSpPr>
          <p:cNvPr id="230402" name="Notes Placeholder 2">
            <a:extLst>
              <a:ext uri="{FF2B5EF4-FFF2-40B4-BE49-F238E27FC236}">
                <a16:creationId xmlns:a16="http://schemas.microsoft.com/office/drawing/2014/main" id="{FD23E0C8-21E3-FAFD-08FD-4C45C326A8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The Prophet Haggai by James Tissot, 1888.</a:t>
            </a:r>
          </a:p>
        </p:txBody>
      </p:sp>
      <p:sp>
        <p:nvSpPr>
          <p:cNvPr id="230403" name="Slide Number Placeholder 3">
            <a:extLst>
              <a:ext uri="{FF2B5EF4-FFF2-40B4-BE49-F238E27FC236}">
                <a16:creationId xmlns:a16="http://schemas.microsoft.com/office/drawing/2014/main" id="{E1CB9038-CF0D-895F-D070-646AD8B76C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6B3513-AE04-48CD-9C1E-E1069872EC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a:extLst>
              <a:ext uri="{FF2B5EF4-FFF2-40B4-BE49-F238E27FC236}">
                <a16:creationId xmlns:a16="http://schemas.microsoft.com/office/drawing/2014/main" id="{E8CC074A-A421-5AC3-345B-41662D86CF69}"/>
              </a:ext>
            </a:extLst>
          </p:cNvPr>
          <p:cNvSpPr>
            <a:spLocks noGrp="1" noRot="1" noChangeAspect="1" noTextEdit="1"/>
          </p:cNvSpPr>
          <p:nvPr>
            <p:ph type="sldImg"/>
          </p:nvPr>
        </p:nvSpPr>
        <p:spPr>
          <a:ln/>
        </p:spPr>
      </p:sp>
      <p:sp>
        <p:nvSpPr>
          <p:cNvPr id="234498" name="Notes Placeholder 2">
            <a:extLst>
              <a:ext uri="{FF2B5EF4-FFF2-40B4-BE49-F238E27FC236}">
                <a16:creationId xmlns:a16="http://schemas.microsoft.com/office/drawing/2014/main" id="{C2A88032-36B1-4B90-A11A-57C6BF77B4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4499" name="Slide Number Placeholder 3">
            <a:extLst>
              <a:ext uri="{FF2B5EF4-FFF2-40B4-BE49-F238E27FC236}">
                <a16:creationId xmlns:a16="http://schemas.microsoft.com/office/drawing/2014/main" id="{96BF42A0-21E1-F0CC-B424-35D064CA58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CD2CE2-41CC-4C24-94CF-97973483A89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a:extLst>
              <a:ext uri="{FF2B5EF4-FFF2-40B4-BE49-F238E27FC236}">
                <a16:creationId xmlns:a16="http://schemas.microsoft.com/office/drawing/2014/main" id="{B59EC451-5472-4BDB-6B2B-9C2F9B71A983}"/>
              </a:ext>
            </a:extLst>
          </p:cNvPr>
          <p:cNvSpPr>
            <a:spLocks noGrp="1" noRot="1" noChangeAspect="1" noTextEdit="1"/>
          </p:cNvSpPr>
          <p:nvPr>
            <p:ph type="sldImg"/>
          </p:nvPr>
        </p:nvSpPr>
        <p:spPr>
          <a:ln/>
        </p:spPr>
      </p:sp>
      <p:sp>
        <p:nvSpPr>
          <p:cNvPr id="237570" name="Notes Placeholder 2">
            <a:extLst>
              <a:ext uri="{FF2B5EF4-FFF2-40B4-BE49-F238E27FC236}">
                <a16:creationId xmlns:a16="http://schemas.microsoft.com/office/drawing/2014/main" id="{9A973A36-D174-119C-9C78-5394ED8E76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The Battlefield by Carl Rottmann, 1849.</a:t>
            </a:r>
          </a:p>
        </p:txBody>
      </p:sp>
      <p:sp>
        <p:nvSpPr>
          <p:cNvPr id="237571" name="Slide Number Placeholder 3">
            <a:extLst>
              <a:ext uri="{FF2B5EF4-FFF2-40B4-BE49-F238E27FC236}">
                <a16:creationId xmlns:a16="http://schemas.microsoft.com/office/drawing/2014/main" id="{C5287FD7-98C7-AD20-96FC-0CFA91745F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241747-7DC1-4657-90E2-A66327A8BF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354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56680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360624-2640-4203-B48C-AD3ED05964EC}" type="slidenum">
              <a:rPr lang="en-US"/>
              <a:pPr>
                <a:defRPr/>
              </a:pPr>
              <a:t>‹#›</a:t>
            </a:fld>
            <a:endParaRPr lang="en-US" dirty="0"/>
          </a:p>
        </p:txBody>
      </p:sp>
    </p:spTree>
    <p:extLst>
      <p:ext uri="{BB962C8B-B14F-4D97-AF65-F5344CB8AC3E}">
        <p14:creationId xmlns:p14="http://schemas.microsoft.com/office/powerpoint/2010/main" val="26409656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8165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33AE6E-C2C7-4E92-8A22-B1C190995FE3}" type="slidenum">
              <a:rPr lang="en-US"/>
              <a:pPr>
                <a:defRPr/>
              </a:pPr>
              <a:t>‹#›</a:t>
            </a:fld>
            <a:endParaRPr lang="en-US" dirty="0"/>
          </a:p>
        </p:txBody>
      </p:sp>
    </p:spTree>
    <p:extLst>
      <p:ext uri="{BB962C8B-B14F-4D97-AF65-F5344CB8AC3E}">
        <p14:creationId xmlns:p14="http://schemas.microsoft.com/office/powerpoint/2010/main" val="3969596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116B50-800C-406D-8E76-6340DBC7D3FC}" type="slidenum">
              <a:rPr lang="en-US"/>
              <a:pPr>
                <a:defRPr/>
              </a:pPr>
              <a:t>‹#›</a:t>
            </a:fld>
            <a:endParaRPr lang="en-US" dirty="0"/>
          </a:p>
        </p:txBody>
      </p:sp>
    </p:spTree>
    <p:extLst>
      <p:ext uri="{BB962C8B-B14F-4D97-AF65-F5344CB8AC3E}">
        <p14:creationId xmlns:p14="http://schemas.microsoft.com/office/powerpoint/2010/main" val="241752783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D1FE2-AE4F-4D55-A375-EF199C298A8C}" type="slidenum">
              <a:rPr lang="en-US"/>
              <a:pPr>
                <a:defRPr/>
              </a:pPr>
              <a:t>‹#›</a:t>
            </a:fld>
            <a:endParaRPr lang="en-US" dirty="0"/>
          </a:p>
        </p:txBody>
      </p:sp>
    </p:spTree>
    <p:extLst>
      <p:ext uri="{BB962C8B-B14F-4D97-AF65-F5344CB8AC3E}">
        <p14:creationId xmlns:p14="http://schemas.microsoft.com/office/powerpoint/2010/main" val="29837654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3F4F1-D433-4C09-A006-A224A50F0258}" type="slidenum">
              <a:rPr lang="en-US"/>
              <a:pPr>
                <a:defRPr/>
              </a:pPr>
              <a:t>‹#›</a:t>
            </a:fld>
            <a:endParaRPr lang="en-US" dirty="0"/>
          </a:p>
        </p:txBody>
      </p:sp>
    </p:spTree>
    <p:extLst>
      <p:ext uri="{BB962C8B-B14F-4D97-AF65-F5344CB8AC3E}">
        <p14:creationId xmlns:p14="http://schemas.microsoft.com/office/powerpoint/2010/main" val="167298648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8F7F1B-8066-4D89-AA0D-2C2724E86662}" type="slidenum">
              <a:rPr lang="en-US"/>
              <a:pPr>
                <a:defRPr/>
              </a:pPr>
              <a:t>‹#›</a:t>
            </a:fld>
            <a:endParaRPr lang="en-US" dirty="0"/>
          </a:p>
        </p:txBody>
      </p:sp>
    </p:spTree>
    <p:extLst>
      <p:ext uri="{BB962C8B-B14F-4D97-AF65-F5344CB8AC3E}">
        <p14:creationId xmlns:p14="http://schemas.microsoft.com/office/powerpoint/2010/main" val="30164500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549205-3B40-40AB-8F98-42897CC22FAA}" type="slidenum">
              <a:rPr lang="en-US"/>
              <a:pPr>
                <a:defRPr/>
              </a:pPr>
              <a:t>‹#›</a:t>
            </a:fld>
            <a:endParaRPr lang="en-US" dirty="0"/>
          </a:p>
        </p:txBody>
      </p:sp>
    </p:spTree>
    <p:extLst>
      <p:ext uri="{BB962C8B-B14F-4D97-AF65-F5344CB8AC3E}">
        <p14:creationId xmlns:p14="http://schemas.microsoft.com/office/powerpoint/2010/main" val="815594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BB079A-64B5-4ABF-9219-300260BFA396}" type="slidenum">
              <a:rPr lang="en-US"/>
              <a:pPr>
                <a:defRPr/>
              </a:pPr>
              <a:t>‹#›</a:t>
            </a:fld>
            <a:endParaRPr lang="en-US" dirty="0"/>
          </a:p>
        </p:txBody>
      </p:sp>
    </p:spTree>
    <p:extLst>
      <p:ext uri="{BB962C8B-B14F-4D97-AF65-F5344CB8AC3E}">
        <p14:creationId xmlns:p14="http://schemas.microsoft.com/office/powerpoint/2010/main" val="11693336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149E9E-A523-43D5-A8A6-A5CE06538648}" type="slidenum">
              <a:rPr lang="en-US"/>
              <a:pPr>
                <a:defRPr/>
              </a:pPr>
              <a:t>‹#›</a:t>
            </a:fld>
            <a:endParaRPr lang="en-US" dirty="0"/>
          </a:p>
        </p:txBody>
      </p:sp>
    </p:spTree>
    <p:extLst>
      <p:ext uri="{BB962C8B-B14F-4D97-AF65-F5344CB8AC3E}">
        <p14:creationId xmlns:p14="http://schemas.microsoft.com/office/powerpoint/2010/main" val="18031823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5690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4C9FE-D6EB-4C73-AFA1-8AEAF89ED102}" type="slidenum">
              <a:rPr lang="en-US"/>
              <a:pPr>
                <a:defRPr/>
              </a:pPr>
              <a:t>‹#›</a:t>
            </a:fld>
            <a:endParaRPr lang="en-US" dirty="0"/>
          </a:p>
        </p:txBody>
      </p:sp>
    </p:spTree>
    <p:extLst>
      <p:ext uri="{BB962C8B-B14F-4D97-AF65-F5344CB8AC3E}">
        <p14:creationId xmlns:p14="http://schemas.microsoft.com/office/powerpoint/2010/main" val="47143343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A1532-2EB8-4EBA-99DC-69014C0FEF5D}" type="slidenum">
              <a:rPr lang="en-US"/>
              <a:pPr>
                <a:defRPr/>
              </a:pPr>
              <a:t>‹#›</a:t>
            </a:fld>
            <a:endParaRPr lang="en-US" dirty="0"/>
          </a:p>
        </p:txBody>
      </p:sp>
    </p:spTree>
    <p:extLst>
      <p:ext uri="{BB962C8B-B14F-4D97-AF65-F5344CB8AC3E}">
        <p14:creationId xmlns:p14="http://schemas.microsoft.com/office/powerpoint/2010/main" val="345214138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5673B-CC47-4C1C-8104-A85CC70B36BF}" type="slidenum">
              <a:rPr lang="en-US"/>
              <a:pPr>
                <a:defRPr/>
              </a:pPr>
              <a:t>‹#›</a:t>
            </a:fld>
            <a:endParaRPr lang="en-US" dirty="0"/>
          </a:p>
        </p:txBody>
      </p:sp>
    </p:spTree>
    <p:extLst>
      <p:ext uri="{BB962C8B-B14F-4D97-AF65-F5344CB8AC3E}">
        <p14:creationId xmlns:p14="http://schemas.microsoft.com/office/powerpoint/2010/main" val="20684336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914276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507921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35CF7-18BA-4561-AB7A-78F176F5B9CE}"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434376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B35CF7-18BA-4561-AB7A-78F176F5B9CE}"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65528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B35CF7-18BA-4561-AB7A-78F176F5B9CE}" type="datetimeFigureOut">
              <a:rPr lang="en-US" smtClean="0"/>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009632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B35CF7-18BA-4561-AB7A-78F176F5B9CE}" type="datetimeFigureOut">
              <a:rPr lang="en-US" smtClean="0"/>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4242212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35CF7-18BA-4561-AB7A-78F176F5B9CE}" type="datetimeFigureOut">
              <a:rPr lang="en-US" smtClean="0"/>
              <a:t>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08634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1601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85610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035281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645582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82270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67D4-6E76-A744-4EBC-93EE9B26BA0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0A7C22-F414-85FD-C2A2-5FD32AD664E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9FE62C-81CD-9422-7FC4-77412E3E201E}"/>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5" name="Footer Placeholder 4">
            <a:extLst>
              <a:ext uri="{FF2B5EF4-FFF2-40B4-BE49-F238E27FC236}">
                <a16:creationId xmlns:a16="http://schemas.microsoft.com/office/drawing/2014/main" id="{610582AC-327F-4431-CB1B-D04A9889F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EA005-A001-D38F-EEF8-8218AB738CF3}"/>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272009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1151-7738-80A1-0476-7D9296D0E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F6FA4-BA9C-2492-3589-ABA0F6968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0C5E6-97EA-3723-308E-ECFC5D0DEB85}"/>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5" name="Footer Placeholder 4">
            <a:extLst>
              <a:ext uri="{FF2B5EF4-FFF2-40B4-BE49-F238E27FC236}">
                <a16:creationId xmlns:a16="http://schemas.microsoft.com/office/drawing/2014/main" id="{3EDFF865-03C8-24DE-4A99-03AD6E8B5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5B8AB-9D23-54E5-9806-370B65610B2C}"/>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945335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C136-4473-7A09-669F-629D6E8FE2D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A69CE-F904-25AE-22B6-38F79AE0235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9E973-EB2C-FA90-AE86-77AFEFAE93EC}"/>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5" name="Footer Placeholder 4">
            <a:extLst>
              <a:ext uri="{FF2B5EF4-FFF2-40B4-BE49-F238E27FC236}">
                <a16:creationId xmlns:a16="http://schemas.microsoft.com/office/drawing/2014/main" id="{29596299-AA6C-E117-9EBE-DC4157037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ABE7A-7FFC-98CE-4568-BFAB628E5D7A}"/>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042412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173A-FCCA-4202-B08B-A25399B19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0ED05-0843-AE96-1A23-993DDF57150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A3BB9-AD4C-5DE2-EEBE-6262FA83E95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1BF08-48A4-0275-E78E-54B52C7A30D9}"/>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6" name="Footer Placeholder 5">
            <a:extLst>
              <a:ext uri="{FF2B5EF4-FFF2-40B4-BE49-F238E27FC236}">
                <a16:creationId xmlns:a16="http://schemas.microsoft.com/office/drawing/2014/main" id="{B84F12DF-39F5-2164-6100-1990ED40B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99FF8-C19C-1523-CE81-226366FF6111}"/>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813269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5589-CABB-7D77-66EC-E178B9E01F2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496609-E473-879F-5BDB-188B0DD4B40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68C0B-850C-C3CB-9170-01F1AA3041E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0DE20E-777B-0201-1A9E-569585B20208}"/>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827FEE-EEFD-7D6A-D762-C3D303A3B92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2F3C8-8A48-077E-F430-9F7BF0ACF3A9}"/>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8" name="Footer Placeholder 7">
            <a:extLst>
              <a:ext uri="{FF2B5EF4-FFF2-40B4-BE49-F238E27FC236}">
                <a16:creationId xmlns:a16="http://schemas.microsoft.com/office/drawing/2014/main" id="{0C529DF8-1770-380A-276F-CC57E78111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996AC1-AEE9-4FDE-4138-AA6F80D5CE8E}"/>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597206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2659-0473-1C9A-9B65-837A56E1D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E5C76-4439-D514-77E8-B9C66E271A87}"/>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4" name="Footer Placeholder 3">
            <a:extLst>
              <a:ext uri="{FF2B5EF4-FFF2-40B4-BE49-F238E27FC236}">
                <a16:creationId xmlns:a16="http://schemas.microsoft.com/office/drawing/2014/main" id="{E9FA8FB3-C296-221A-525D-1D034E252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978E19-06EC-4BD9-6FD7-4FCBD6265EDF}"/>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94132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6596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C9CA9-66AF-9A87-6B84-34B741BB082B}"/>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3" name="Footer Placeholder 2">
            <a:extLst>
              <a:ext uri="{FF2B5EF4-FFF2-40B4-BE49-F238E27FC236}">
                <a16:creationId xmlns:a16="http://schemas.microsoft.com/office/drawing/2014/main" id="{1831BBF5-20E4-AB00-BC8D-5FCCB8492D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F9541-593B-3FE3-4AA0-193E3EC5FF45}"/>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4099978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8687-F190-21F2-32C8-D3CB74CB28B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568316-AAFA-C681-0D76-7B4A1EA39F6C}"/>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E2C37-AEAE-1F2C-C942-31EE3566F55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AC2F3-C629-2F43-3C79-46432B657BC0}"/>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6" name="Footer Placeholder 5">
            <a:extLst>
              <a:ext uri="{FF2B5EF4-FFF2-40B4-BE49-F238E27FC236}">
                <a16:creationId xmlns:a16="http://schemas.microsoft.com/office/drawing/2014/main" id="{496D472B-1C48-9E7F-595B-90A08CA79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8477C-82D8-8A3D-A807-2DE43F742D23}"/>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913436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F3F2-300B-FE1C-F7C3-90EF517AC7A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B4B65-523E-CE59-6509-1394342C8E6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1063F6-5AD8-2DE5-BA8C-F92870A3B28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095A7-5670-6AB8-124B-CBB8F847E8BF}"/>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6" name="Footer Placeholder 5">
            <a:extLst>
              <a:ext uri="{FF2B5EF4-FFF2-40B4-BE49-F238E27FC236}">
                <a16:creationId xmlns:a16="http://schemas.microsoft.com/office/drawing/2014/main" id="{E3D1774A-2CFD-ABB7-0FA7-F5D1ED475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94770B-BA49-FF6F-6324-CE6EAEBB2C7C}"/>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650586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5CF3-6FDB-40A8-7A71-5FD24CB425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AA2313-F6A9-DF79-07FA-0A766DB5F6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79FA5-F9CD-983E-D1A0-CE4D6EDC6939}"/>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5" name="Footer Placeholder 4">
            <a:extLst>
              <a:ext uri="{FF2B5EF4-FFF2-40B4-BE49-F238E27FC236}">
                <a16:creationId xmlns:a16="http://schemas.microsoft.com/office/drawing/2014/main" id="{8ED23CE3-58DD-F816-D139-34B046A6C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A2BBA-8A29-B99A-1E6B-856E501309C0}"/>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788993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936A8-8D86-3181-5F7A-5AF8E9DEBF7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0F532-2118-C407-73EB-3C61DD12F9C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5C46C-DC6D-4C85-8CB6-CBC853BDFEA5}"/>
              </a:ext>
            </a:extLst>
          </p:cNvPr>
          <p:cNvSpPr>
            <a:spLocks noGrp="1"/>
          </p:cNvSpPr>
          <p:nvPr>
            <p:ph type="dt" sz="half" idx="10"/>
          </p:nvPr>
        </p:nvSpPr>
        <p:spPr/>
        <p:txBody>
          <a:bodyPr/>
          <a:lstStyle/>
          <a:p>
            <a:fld id="{A31CB6F9-75F8-41B9-A6E6-5D68E5F9BD96}" type="datetimeFigureOut">
              <a:rPr lang="en-US" smtClean="0"/>
              <a:t>3/1/2025</a:t>
            </a:fld>
            <a:endParaRPr lang="en-US"/>
          </a:p>
        </p:txBody>
      </p:sp>
      <p:sp>
        <p:nvSpPr>
          <p:cNvPr id="5" name="Footer Placeholder 4">
            <a:extLst>
              <a:ext uri="{FF2B5EF4-FFF2-40B4-BE49-F238E27FC236}">
                <a16:creationId xmlns:a16="http://schemas.microsoft.com/office/drawing/2014/main" id="{48E1758F-68EF-E797-1D5C-B72A71799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310E4-9E4E-A41F-3CE2-7513A1B2475F}"/>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2732702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20774B3-E474-9555-9414-4A4F977418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4AA017-0F8A-0330-3292-6A2E6C4443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3B1371-4D62-C7EB-FEBC-D86520149D8D}"/>
              </a:ext>
            </a:extLst>
          </p:cNvPr>
          <p:cNvSpPr>
            <a:spLocks noGrp="1" noChangeArrowheads="1"/>
          </p:cNvSpPr>
          <p:nvPr>
            <p:ph type="sldNum" sz="quarter" idx="12"/>
          </p:nvPr>
        </p:nvSpPr>
        <p:spPr>
          <a:ln/>
        </p:spPr>
        <p:txBody>
          <a:bodyPr/>
          <a:lstStyle>
            <a:lvl1pPr>
              <a:defRPr/>
            </a:lvl1pPr>
          </a:lstStyle>
          <a:p>
            <a:fld id="{FE62C989-0C1C-43B6-A146-04532736C1A6}" type="slidenum">
              <a:rPr lang="en-US" altLang="en-US"/>
              <a:pPr/>
              <a:t>‹#›</a:t>
            </a:fld>
            <a:endParaRPr lang="en-US" altLang="en-US"/>
          </a:p>
        </p:txBody>
      </p:sp>
    </p:spTree>
    <p:extLst>
      <p:ext uri="{BB962C8B-B14F-4D97-AF65-F5344CB8AC3E}">
        <p14:creationId xmlns:p14="http://schemas.microsoft.com/office/powerpoint/2010/main" val="2591294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762000"/>
          </a:xfrm>
        </p:spPr>
        <p:txBody>
          <a:bodyPr/>
          <a:lstStyle>
            <a:lvl1pPr>
              <a:defRPr sz="4000" b="1">
                <a:solidFill>
                  <a:srgbClr val="FFFFFF"/>
                </a:solidFill>
                <a:effectLst/>
              </a:defRPr>
            </a:lvl1pPr>
          </a:lstStyle>
          <a:p>
            <a:r>
              <a:rPr lang="en-US" dirty="0"/>
              <a:t>Click to edit Master title style</a:t>
            </a:r>
          </a:p>
        </p:txBody>
      </p:sp>
      <p:sp>
        <p:nvSpPr>
          <p:cNvPr id="3" name="Content Placeholder 2"/>
          <p:cNvSpPr>
            <a:spLocks noGrp="1"/>
          </p:cNvSpPr>
          <p:nvPr>
            <p:ph idx="1"/>
          </p:nvPr>
        </p:nvSpPr>
        <p:spPr>
          <a:xfrm>
            <a:off x="533400" y="1219200"/>
            <a:ext cx="8153400" cy="4876800"/>
          </a:xfrm>
        </p:spPr>
        <p:txBody>
          <a:bodyPr/>
          <a:lstStyle>
            <a:lvl1pPr>
              <a:buNone/>
              <a:defRPr b="0"/>
            </a:lvl1pPr>
            <a:lvl2pPr>
              <a:buNone/>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77E866-9479-1E88-67F7-31F5B1A38B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A0410-12A7-1AC2-60DF-E66DB5A5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8E5935-52B4-2837-39BC-C6B91856A232}"/>
              </a:ext>
            </a:extLst>
          </p:cNvPr>
          <p:cNvSpPr>
            <a:spLocks noGrp="1" noChangeArrowheads="1"/>
          </p:cNvSpPr>
          <p:nvPr>
            <p:ph type="sldNum" sz="quarter" idx="12"/>
          </p:nvPr>
        </p:nvSpPr>
        <p:spPr>
          <a:ln/>
        </p:spPr>
        <p:txBody>
          <a:bodyPr/>
          <a:lstStyle>
            <a:lvl1pPr>
              <a:defRPr/>
            </a:lvl1pPr>
          </a:lstStyle>
          <a:p>
            <a:fld id="{F92DF054-5061-4603-A6D3-DFA77D6C2132}" type="slidenum">
              <a:rPr lang="en-US" altLang="en-US"/>
              <a:pPr/>
              <a:t>‹#›</a:t>
            </a:fld>
            <a:endParaRPr lang="en-US" altLang="en-US"/>
          </a:p>
        </p:txBody>
      </p:sp>
    </p:spTree>
    <p:extLst>
      <p:ext uri="{BB962C8B-B14F-4D97-AF65-F5344CB8AC3E}">
        <p14:creationId xmlns:p14="http://schemas.microsoft.com/office/powerpoint/2010/main" val="3863881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lvl1pPr>
          </a:lstStyle>
          <a:p>
            <a:r>
              <a:rPr lang="en-US"/>
              <a:t>Click to edit Master title style</a:t>
            </a:r>
          </a:p>
        </p:txBody>
      </p:sp>
      <p:sp>
        <p:nvSpPr>
          <p:cNvPr id="3" name="Content Placeholder 2"/>
          <p:cNvSpPr>
            <a:spLocks noGrp="1"/>
          </p:cNvSpPr>
          <p:nvPr>
            <p:ph idx="1"/>
          </p:nvPr>
        </p:nvSpPr>
        <p:spPr>
          <a:xfrm>
            <a:off x="533400" y="1219200"/>
            <a:ext cx="8153400" cy="4953000"/>
          </a:xfrm>
        </p:spPr>
        <p:txBody>
          <a:bodyPr/>
          <a:lstStyle>
            <a:lvl1pPr>
              <a:buNone/>
              <a:defRPr b="1">
                <a:solidFill>
                  <a:schemeClr val="bg1"/>
                </a:solidFill>
                <a:effectLst/>
              </a:defRPr>
            </a:lvl1pPr>
            <a:lvl2pPr>
              <a:defRPr sz="2800">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8BCBAFC-CCC3-521D-970F-2826A54E45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2FC969-33B4-23A7-29D8-93BED972B5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381F3C-A2FC-9EB9-5DC3-D414E5B48209}"/>
              </a:ext>
            </a:extLst>
          </p:cNvPr>
          <p:cNvSpPr>
            <a:spLocks noGrp="1" noChangeArrowheads="1"/>
          </p:cNvSpPr>
          <p:nvPr>
            <p:ph type="sldNum" sz="quarter" idx="12"/>
          </p:nvPr>
        </p:nvSpPr>
        <p:spPr>
          <a:ln/>
        </p:spPr>
        <p:txBody>
          <a:bodyPr/>
          <a:lstStyle>
            <a:lvl1pPr>
              <a:defRPr/>
            </a:lvl1pPr>
          </a:lstStyle>
          <a:p>
            <a:fld id="{27103341-D91B-4EF9-AFEA-EF7D3B378415}" type="slidenum">
              <a:rPr lang="en-US" altLang="en-US"/>
              <a:pPr/>
              <a:t>‹#›</a:t>
            </a:fld>
            <a:endParaRPr lang="en-US" altLang="en-US"/>
          </a:p>
        </p:txBody>
      </p:sp>
    </p:spTree>
    <p:extLst>
      <p:ext uri="{BB962C8B-B14F-4D97-AF65-F5344CB8AC3E}">
        <p14:creationId xmlns:p14="http://schemas.microsoft.com/office/powerpoint/2010/main" val="925972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968503-F8E1-3139-97D4-D1DBE727B4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B73C7B-5443-5CD9-6DD5-A87513B97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B5E25E-857E-A8F8-793D-042557822F81}"/>
              </a:ext>
            </a:extLst>
          </p:cNvPr>
          <p:cNvSpPr>
            <a:spLocks noGrp="1" noChangeArrowheads="1"/>
          </p:cNvSpPr>
          <p:nvPr>
            <p:ph type="sldNum" sz="quarter" idx="12"/>
          </p:nvPr>
        </p:nvSpPr>
        <p:spPr>
          <a:ln/>
        </p:spPr>
        <p:txBody>
          <a:bodyPr/>
          <a:lstStyle>
            <a:lvl1pPr>
              <a:defRPr/>
            </a:lvl1pPr>
          </a:lstStyle>
          <a:p>
            <a:fld id="{EB14EB97-EFC8-4EE8-AFD9-A9BAE08E3782}" type="slidenum">
              <a:rPr lang="en-US" altLang="en-US"/>
              <a:pPr/>
              <a:t>‹#›</a:t>
            </a:fld>
            <a:endParaRPr lang="en-US" altLang="en-US"/>
          </a:p>
        </p:txBody>
      </p:sp>
    </p:spTree>
    <p:extLst>
      <p:ext uri="{BB962C8B-B14F-4D97-AF65-F5344CB8AC3E}">
        <p14:creationId xmlns:p14="http://schemas.microsoft.com/office/powerpoint/2010/main" val="210708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727E75-4DF7-A812-FDFD-813728117C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8D258E-3E64-6FA8-6D13-8EC16D9503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A3FB93-095A-35A0-A300-679B8A84D01C}"/>
              </a:ext>
            </a:extLst>
          </p:cNvPr>
          <p:cNvSpPr>
            <a:spLocks noGrp="1" noChangeArrowheads="1"/>
          </p:cNvSpPr>
          <p:nvPr>
            <p:ph type="sldNum" sz="quarter" idx="12"/>
          </p:nvPr>
        </p:nvSpPr>
        <p:spPr>
          <a:ln/>
        </p:spPr>
        <p:txBody>
          <a:bodyPr/>
          <a:lstStyle>
            <a:lvl1pPr>
              <a:defRPr/>
            </a:lvl1pPr>
          </a:lstStyle>
          <a:p>
            <a:fld id="{0F14814F-EDAF-4AEC-9E71-B714389D5EF9}" type="slidenum">
              <a:rPr lang="en-US" altLang="en-US"/>
              <a:pPr/>
              <a:t>‹#›</a:t>
            </a:fld>
            <a:endParaRPr lang="en-US" altLang="en-US"/>
          </a:p>
        </p:txBody>
      </p:sp>
    </p:spTree>
    <p:extLst>
      <p:ext uri="{BB962C8B-B14F-4D97-AF65-F5344CB8AC3E}">
        <p14:creationId xmlns:p14="http://schemas.microsoft.com/office/powerpoint/2010/main" val="207238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6820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BFC495-0D50-1CB3-4D48-C8F00FED8B7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0CDB8F-9E76-D672-D345-51719C9668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C5A2AB8-30B4-BEAD-2A57-12F692D71A86}"/>
              </a:ext>
            </a:extLst>
          </p:cNvPr>
          <p:cNvSpPr>
            <a:spLocks noGrp="1" noChangeArrowheads="1"/>
          </p:cNvSpPr>
          <p:nvPr>
            <p:ph type="sldNum" sz="quarter" idx="12"/>
          </p:nvPr>
        </p:nvSpPr>
        <p:spPr>
          <a:ln/>
        </p:spPr>
        <p:txBody>
          <a:bodyPr/>
          <a:lstStyle>
            <a:lvl1pPr>
              <a:defRPr/>
            </a:lvl1pPr>
          </a:lstStyle>
          <a:p>
            <a:fld id="{2C1A0DFD-91D3-4E7E-8F22-0C84EA5EB15B}" type="slidenum">
              <a:rPr lang="en-US" altLang="en-US"/>
              <a:pPr/>
              <a:t>‹#›</a:t>
            </a:fld>
            <a:endParaRPr lang="en-US" altLang="en-US"/>
          </a:p>
        </p:txBody>
      </p:sp>
    </p:spTree>
    <p:extLst>
      <p:ext uri="{BB962C8B-B14F-4D97-AF65-F5344CB8AC3E}">
        <p14:creationId xmlns:p14="http://schemas.microsoft.com/office/powerpoint/2010/main" val="1608899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18851F-A305-CE1E-84F4-58AB523588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2B3839-AA33-BF16-FE96-3AF045F872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62EB14-09CA-A899-BDBD-7EFAF5CEE47D}"/>
              </a:ext>
            </a:extLst>
          </p:cNvPr>
          <p:cNvSpPr>
            <a:spLocks noGrp="1" noChangeArrowheads="1"/>
          </p:cNvSpPr>
          <p:nvPr>
            <p:ph type="sldNum" sz="quarter" idx="12"/>
          </p:nvPr>
        </p:nvSpPr>
        <p:spPr>
          <a:ln/>
        </p:spPr>
        <p:txBody>
          <a:bodyPr/>
          <a:lstStyle>
            <a:lvl1pPr>
              <a:defRPr/>
            </a:lvl1pPr>
          </a:lstStyle>
          <a:p>
            <a:fld id="{3CEACA1C-58C8-40DB-B8B2-6FB3F6BCF7F1}" type="slidenum">
              <a:rPr lang="en-US" altLang="en-US"/>
              <a:pPr/>
              <a:t>‹#›</a:t>
            </a:fld>
            <a:endParaRPr lang="en-US" altLang="en-US"/>
          </a:p>
        </p:txBody>
      </p:sp>
    </p:spTree>
    <p:extLst>
      <p:ext uri="{BB962C8B-B14F-4D97-AF65-F5344CB8AC3E}">
        <p14:creationId xmlns:p14="http://schemas.microsoft.com/office/powerpoint/2010/main" val="441555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C8E529-E214-226E-229F-ED867169D86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2FD740-088B-D39E-D30A-0ECF43D3D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D4F2E39-40B5-8200-8B33-DBB4076BFD18}"/>
              </a:ext>
            </a:extLst>
          </p:cNvPr>
          <p:cNvSpPr>
            <a:spLocks noGrp="1" noChangeArrowheads="1"/>
          </p:cNvSpPr>
          <p:nvPr>
            <p:ph type="sldNum" sz="quarter" idx="12"/>
          </p:nvPr>
        </p:nvSpPr>
        <p:spPr>
          <a:ln/>
        </p:spPr>
        <p:txBody>
          <a:bodyPr/>
          <a:lstStyle>
            <a:lvl1pPr>
              <a:defRPr/>
            </a:lvl1pPr>
          </a:lstStyle>
          <a:p>
            <a:fld id="{92CA41E1-3AA7-4636-92F9-4D2D66235375}" type="slidenum">
              <a:rPr lang="en-US" altLang="en-US"/>
              <a:pPr/>
              <a:t>‹#›</a:t>
            </a:fld>
            <a:endParaRPr lang="en-US" altLang="en-US"/>
          </a:p>
        </p:txBody>
      </p:sp>
    </p:spTree>
    <p:extLst>
      <p:ext uri="{BB962C8B-B14F-4D97-AF65-F5344CB8AC3E}">
        <p14:creationId xmlns:p14="http://schemas.microsoft.com/office/powerpoint/2010/main" val="3637218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972EAA-B5AF-A302-CB47-A078EBAC7C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4DBDC5-14A4-9C11-3744-EF985BB375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56CAD2-BBDD-65AC-9CA9-466A7B188645}"/>
              </a:ext>
            </a:extLst>
          </p:cNvPr>
          <p:cNvSpPr>
            <a:spLocks noGrp="1" noChangeArrowheads="1"/>
          </p:cNvSpPr>
          <p:nvPr>
            <p:ph type="sldNum" sz="quarter" idx="12"/>
          </p:nvPr>
        </p:nvSpPr>
        <p:spPr>
          <a:ln/>
        </p:spPr>
        <p:txBody>
          <a:bodyPr/>
          <a:lstStyle>
            <a:lvl1pPr>
              <a:defRPr/>
            </a:lvl1pPr>
          </a:lstStyle>
          <a:p>
            <a:fld id="{CBBEF1B0-942D-4789-84B5-3658D7C78965}" type="slidenum">
              <a:rPr lang="en-US" altLang="en-US"/>
              <a:pPr/>
              <a:t>‹#›</a:t>
            </a:fld>
            <a:endParaRPr lang="en-US" altLang="en-US"/>
          </a:p>
        </p:txBody>
      </p:sp>
    </p:spTree>
    <p:extLst>
      <p:ext uri="{BB962C8B-B14F-4D97-AF65-F5344CB8AC3E}">
        <p14:creationId xmlns:p14="http://schemas.microsoft.com/office/powerpoint/2010/main" val="2731377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334C21-D027-3B7B-3951-2E28AFF010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7B09AE-1156-4264-05E2-72F4B00F2C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4DE0AB-07D5-40D8-B35C-C284657A749F}"/>
              </a:ext>
            </a:extLst>
          </p:cNvPr>
          <p:cNvSpPr>
            <a:spLocks noGrp="1" noChangeArrowheads="1"/>
          </p:cNvSpPr>
          <p:nvPr>
            <p:ph type="sldNum" sz="quarter" idx="12"/>
          </p:nvPr>
        </p:nvSpPr>
        <p:spPr>
          <a:ln/>
        </p:spPr>
        <p:txBody>
          <a:bodyPr/>
          <a:lstStyle>
            <a:lvl1pPr>
              <a:defRPr/>
            </a:lvl1pPr>
          </a:lstStyle>
          <a:p>
            <a:fld id="{4AA58721-D40E-4483-9384-76871FE8E7CC}" type="slidenum">
              <a:rPr lang="en-US" altLang="en-US"/>
              <a:pPr/>
              <a:t>‹#›</a:t>
            </a:fld>
            <a:endParaRPr lang="en-US" altLang="en-US"/>
          </a:p>
        </p:txBody>
      </p:sp>
    </p:spTree>
    <p:extLst>
      <p:ext uri="{BB962C8B-B14F-4D97-AF65-F5344CB8AC3E}">
        <p14:creationId xmlns:p14="http://schemas.microsoft.com/office/powerpoint/2010/main" val="335607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ECA206-AAD7-158E-F507-4FFB0814A6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FBC8FF-504B-0235-0923-33103CE90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D505AF-7DD5-0F35-CF20-E1BE1197703E}"/>
              </a:ext>
            </a:extLst>
          </p:cNvPr>
          <p:cNvSpPr>
            <a:spLocks noGrp="1" noChangeArrowheads="1"/>
          </p:cNvSpPr>
          <p:nvPr>
            <p:ph type="sldNum" sz="quarter" idx="12"/>
          </p:nvPr>
        </p:nvSpPr>
        <p:spPr>
          <a:ln/>
        </p:spPr>
        <p:txBody>
          <a:bodyPr/>
          <a:lstStyle>
            <a:lvl1pPr>
              <a:defRPr/>
            </a:lvl1pPr>
          </a:lstStyle>
          <a:p>
            <a:fld id="{2E45B1EB-455F-4301-8D0B-3FE2B817CD36}" type="slidenum">
              <a:rPr lang="en-US" altLang="en-US"/>
              <a:pPr/>
              <a:t>‹#›</a:t>
            </a:fld>
            <a:endParaRPr lang="en-US" altLang="en-US"/>
          </a:p>
        </p:txBody>
      </p:sp>
    </p:spTree>
    <p:extLst>
      <p:ext uri="{BB962C8B-B14F-4D97-AF65-F5344CB8AC3E}">
        <p14:creationId xmlns:p14="http://schemas.microsoft.com/office/powerpoint/2010/main" val="3272036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95250"/>
            <a:ext cx="2038350" cy="6305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95250"/>
            <a:ext cx="5962650" cy="630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BD30A6-82C6-D66E-7437-FC1C95A008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9C25C1-A788-D26F-E17C-4B4D0D071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171AF1-874D-E028-96C3-5B5850425886}"/>
              </a:ext>
            </a:extLst>
          </p:cNvPr>
          <p:cNvSpPr>
            <a:spLocks noGrp="1" noChangeArrowheads="1"/>
          </p:cNvSpPr>
          <p:nvPr>
            <p:ph type="sldNum" sz="quarter" idx="12"/>
          </p:nvPr>
        </p:nvSpPr>
        <p:spPr>
          <a:ln/>
        </p:spPr>
        <p:txBody>
          <a:bodyPr/>
          <a:lstStyle>
            <a:lvl1pPr>
              <a:defRPr/>
            </a:lvl1pPr>
          </a:lstStyle>
          <a:p>
            <a:fld id="{EB5D699D-F3FB-412B-82A1-E923DD7DA118}" type="slidenum">
              <a:rPr lang="en-US" altLang="en-US"/>
              <a:pPr/>
              <a:t>‹#›</a:t>
            </a:fld>
            <a:endParaRPr lang="en-US" altLang="en-US"/>
          </a:p>
        </p:txBody>
      </p:sp>
    </p:spTree>
    <p:extLst>
      <p:ext uri="{BB962C8B-B14F-4D97-AF65-F5344CB8AC3E}">
        <p14:creationId xmlns:p14="http://schemas.microsoft.com/office/powerpoint/2010/main" val="4189259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5F3CB9-44D3-48CC-B322-A31818F1DC9F}" type="slidenum">
              <a:rPr lang="en-US"/>
              <a:pPr>
                <a:defRPr/>
              </a:pPr>
              <a:t>‹#›</a:t>
            </a:fld>
            <a:endParaRPr lang="en-US" dirty="0"/>
          </a:p>
        </p:txBody>
      </p:sp>
    </p:spTree>
    <p:extLst>
      <p:ext uri="{BB962C8B-B14F-4D97-AF65-F5344CB8AC3E}">
        <p14:creationId xmlns:p14="http://schemas.microsoft.com/office/powerpoint/2010/main" val="49660503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A9E32-C654-4976-93D0-1530405F4766}" type="slidenum">
              <a:rPr lang="en-US"/>
              <a:pPr>
                <a:defRPr/>
              </a:pPr>
              <a:t>‹#›</a:t>
            </a:fld>
            <a:endParaRPr lang="en-US" dirty="0"/>
          </a:p>
        </p:txBody>
      </p:sp>
    </p:spTree>
    <p:extLst>
      <p:ext uri="{BB962C8B-B14F-4D97-AF65-F5344CB8AC3E}">
        <p14:creationId xmlns:p14="http://schemas.microsoft.com/office/powerpoint/2010/main" val="335003629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3E09BD7-5D7A-499F-9307-F75ACFBB522E}" type="slidenum">
              <a:rPr lang="en-US"/>
              <a:pPr>
                <a:defRPr/>
              </a:pPr>
              <a:t>‹#›</a:t>
            </a:fld>
            <a:endParaRPr lang="en-US" dirty="0"/>
          </a:p>
        </p:txBody>
      </p:sp>
    </p:spTree>
    <p:extLst>
      <p:ext uri="{BB962C8B-B14F-4D97-AF65-F5344CB8AC3E}">
        <p14:creationId xmlns:p14="http://schemas.microsoft.com/office/powerpoint/2010/main" val="225538512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82978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DFCD591-C255-447B-91C6-411D4C5A5A3C}" type="slidenum">
              <a:rPr lang="en-US"/>
              <a:pPr>
                <a:defRPr/>
              </a:pPr>
              <a:t>‹#›</a:t>
            </a:fld>
            <a:endParaRPr lang="en-US" dirty="0"/>
          </a:p>
        </p:txBody>
      </p:sp>
    </p:spTree>
    <p:extLst>
      <p:ext uri="{BB962C8B-B14F-4D97-AF65-F5344CB8AC3E}">
        <p14:creationId xmlns:p14="http://schemas.microsoft.com/office/powerpoint/2010/main" val="90691385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E779B4F-0A9B-47C3-A90D-530AADC089C4}" type="slidenum">
              <a:rPr lang="en-US"/>
              <a:pPr>
                <a:defRPr/>
              </a:pPr>
              <a:t>‹#›</a:t>
            </a:fld>
            <a:endParaRPr lang="en-US" dirty="0"/>
          </a:p>
        </p:txBody>
      </p:sp>
    </p:spTree>
    <p:extLst>
      <p:ext uri="{BB962C8B-B14F-4D97-AF65-F5344CB8AC3E}">
        <p14:creationId xmlns:p14="http://schemas.microsoft.com/office/powerpoint/2010/main" val="205499860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AE602F5-54A0-4B44-A6F7-9B34A0AEFDB3}" type="slidenum">
              <a:rPr lang="en-US"/>
              <a:pPr>
                <a:defRPr/>
              </a:pPr>
              <a:t>‹#›</a:t>
            </a:fld>
            <a:endParaRPr lang="en-US" dirty="0"/>
          </a:p>
        </p:txBody>
      </p:sp>
    </p:spTree>
    <p:extLst>
      <p:ext uri="{BB962C8B-B14F-4D97-AF65-F5344CB8AC3E}">
        <p14:creationId xmlns:p14="http://schemas.microsoft.com/office/powerpoint/2010/main" val="109045110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54A644A-A3D2-46C8-8839-480EC54D3738}" type="slidenum">
              <a:rPr lang="en-US"/>
              <a:pPr>
                <a:defRPr/>
              </a:pPr>
              <a:t>‹#›</a:t>
            </a:fld>
            <a:endParaRPr lang="en-US" dirty="0"/>
          </a:p>
        </p:txBody>
      </p:sp>
    </p:spTree>
    <p:extLst>
      <p:ext uri="{BB962C8B-B14F-4D97-AF65-F5344CB8AC3E}">
        <p14:creationId xmlns:p14="http://schemas.microsoft.com/office/powerpoint/2010/main" val="194134515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F457532-6867-42FC-9EAC-06AD4CBF0C87}" type="slidenum">
              <a:rPr lang="en-US"/>
              <a:pPr>
                <a:defRPr/>
              </a:pPr>
              <a:t>‹#›</a:t>
            </a:fld>
            <a:endParaRPr lang="en-US" dirty="0"/>
          </a:p>
        </p:txBody>
      </p:sp>
    </p:spTree>
    <p:extLst>
      <p:ext uri="{BB962C8B-B14F-4D97-AF65-F5344CB8AC3E}">
        <p14:creationId xmlns:p14="http://schemas.microsoft.com/office/powerpoint/2010/main" val="43398896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5985BEB-2CB3-4CA2-8C08-CDE9A31C76ED}" type="slidenum">
              <a:rPr lang="en-US"/>
              <a:pPr>
                <a:defRPr/>
              </a:pPr>
              <a:t>‹#›</a:t>
            </a:fld>
            <a:endParaRPr lang="en-US" dirty="0"/>
          </a:p>
        </p:txBody>
      </p:sp>
    </p:spTree>
    <p:extLst>
      <p:ext uri="{BB962C8B-B14F-4D97-AF65-F5344CB8AC3E}">
        <p14:creationId xmlns:p14="http://schemas.microsoft.com/office/powerpoint/2010/main" val="5169152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AB33023-5026-409F-8301-F9B67E35584D}" type="slidenum">
              <a:rPr lang="en-US"/>
              <a:pPr>
                <a:defRPr/>
              </a:pPr>
              <a:t>‹#›</a:t>
            </a:fld>
            <a:endParaRPr lang="en-US" dirty="0"/>
          </a:p>
        </p:txBody>
      </p:sp>
    </p:spTree>
    <p:extLst>
      <p:ext uri="{BB962C8B-B14F-4D97-AF65-F5344CB8AC3E}">
        <p14:creationId xmlns:p14="http://schemas.microsoft.com/office/powerpoint/2010/main" val="318790034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3B5E7DE-AC76-46B6-B8F0-6CBB3D236594}" type="slidenum">
              <a:rPr lang="en-US"/>
              <a:pPr>
                <a:defRPr/>
              </a:pPr>
              <a:t>‹#›</a:t>
            </a:fld>
            <a:endParaRPr lang="en-US" dirty="0"/>
          </a:p>
        </p:txBody>
      </p:sp>
    </p:spTree>
    <p:extLst>
      <p:ext uri="{BB962C8B-B14F-4D97-AF65-F5344CB8AC3E}">
        <p14:creationId xmlns:p14="http://schemas.microsoft.com/office/powerpoint/2010/main" val="383329712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5F3CB9-44D3-48CC-B322-A31818F1DC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271226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EA9E32-C654-4976-93D0-1530405F47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99784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35592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E09BD7-5D7A-499F-9307-F75ACFBB522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294774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FCD591-C255-447B-91C6-411D4C5A5A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376764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779B4F-0A9B-47C3-A90D-530AADC089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895196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E602F5-54A0-4B44-A6F7-9B34A0AEFDB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111427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4A644A-A3D2-46C8-8839-480EC54D37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55642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457532-6867-42FC-9EAC-06AD4CBF0C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197163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985BEB-2CB3-4CA2-8C08-CDE9A31C76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48939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33023-5026-409F-8301-F9B67E3558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170130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5E7DE-AC76-46B6-B8F0-6CBB3D2365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629607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E6EAF8-86C7-437B-8E09-998CCAD1A4A3}" type="slidenum">
              <a:rPr lang="en-US"/>
              <a:pPr>
                <a:defRPr/>
              </a:pPr>
              <a:t>‹#›</a:t>
            </a:fld>
            <a:endParaRPr lang="en-US" dirty="0"/>
          </a:p>
        </p:txBody>
      </p:sp>
    </p:spTree>
    <p:extLst>
      <p:ext uri="{BB962C8B-B14F-4D97-AF65-F5344CB8AC3E}">
        <p14:creationId xmlns:p14="http://schemas.microsoft.com/office/powerpoint/2010/main" val="38919418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0116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4E7F86-38D6-4965-944F-0F4E6BD2A0FA}" type="slidenum">
              <a:rPr lang="en-US"/>
              <a:pPr>
                <a:defRPr/>
              </a:pPr>
              <a:t>‹#›</a:t>
            </a:fld>
            <a:endParaRPr lang="en-US" dirty="0"/>
          </a:p>
        </p:txBody>
      </p:sp>
    </p:spTree>
    <p:extLst>
      <p:ext uri="{BB962C8B-B14F-4D97-AF65-F5344CB8AC3E}">
        <p14:creationId xmlns:p14="http://schemas.microsoft.com/office/powerpoint/2010/main" val="113323219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DBF811-0C86-40CF-A0B3-65119586FF44}" type="slidenum">
              <a:rPr lang="en-US"/>
              <a:pPr>
                <a:defRPr/>
              </a:pPr>
              <a:t>‹#›</a:t>
            </a:fld>
            <a:endParaRPr lang="en-US" dirty="0"/>
          </a:p>
        </p:txBody>
      </p:sp>
    </p:spTree>
    <p:extLst>
      <p:ext uri="{BB962C8B-B14F-4D97-AF65-F5344CB8AC3E}">
        <p14:creationId xmlns:p14="http://schemas.microsoft.com/office/powerpoint/2010/main" val="19731348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C6A58-60BC-40DE-BC2C-664C528A7773}" type="slidenum">
              <a:rPr lang="en-US"/>
              <a:pPr>
                <a:defRPr/>
              </a:pPr>
              <a:t>‹#›</a:t>
            </a:fld>
            <a:endParaRPr lang="en-US" dirty="0"/>
          </a:p>
        </p:txBody>
      </p:sp>
    </p:spTree>
    <p:extLst>
      <p:ext uri="{BB962C8B-B14F-4D97-AF65-F5344CB8AC3E}">
        <p14:creationId xmlns:p14="http://schemas.microsoft.com/office/powerpoint/2010/main" val="256471724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B0EC5A-DE3C-4F3D-8D24-4190A131BCC5}" type="slidenum">
              <a:rPr lang="en-US"/>
              <a:pPr>
                <a:defRPr/>
              </a:pPr>
              <a:t>‹#›</a:t>
            </a:fld>
            <a:endParaRPr lang="en-US" dirty="0"/>
          </a:p>
        </p:txBody>
      </p:sp>
    </p:spTree>
    <p:extLst>
      <p:ext uri="{BB962C8B-B14F-4D97-AF65-F5344CB8AC3E}">
        <p14:creationId xmlns:p14="http://schemas.microsoft.com/office/powerpoint/2010/main" val="161531152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2669A1-94F5-4E19-9BB4-325FEA212781}" type="slidenum">
              <a:rPr lang="en-US"/>
              <a:pPr>
                <a:defRPr/>
              </a:pPr>
              <a:t>‹#›</a:t>
            </a:fld>
            <a:endParaRPr lang="en-US" dirty="0"/>
          </a:p>
        </p:txBody>
      </p:sp>
    </p:spTree>
    <p:extLst>
      <p:ext uri="{BB962C8B-B14F-4D97-AF65-F5344CB8AC3E}">
        <p14:creationId xmlns:p14="http://schemas.microsoft.com/office/powerpoint/2010/main" val="63720645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EA5552-53E4-428C-B076-C8B90DC60821}" type="slidenum">
              <a:rPr lang="en-US"/>
              <a:pPr>
                <a:defRPr/>
              </a:pPr>
              <a:t>‹#›</a:t>
            </a:fld>
            <a:endParaRPr lang="en-US" dirty="0"/>
          </a:p>
        </p:txBody>
      </p:sp>
    </p:spTree>
    <p:extLst>
      <p:ext uri="{BB962C8B-B14F-4D97-AF65-F5344CB8AC3E}">
        <p14:creationId xmlns:p14="http://schemas.microsoft.com/office/powerpoint/2010/main" val="403586973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ED46C0-1C75-4B8F-A4AB-6F888FC6F569}" type="slidenum">
              <a:rPr lang="en-US"/>
              <a:pPr>
                <a:defRPr/>
              </a:pPr>
              <a:t>‹#›</a:t>
            </a:fld>
            <a:endParaRPr lang="en-US" dirty="0"/>
          </a:p>
        </p:txBody>
      </p:sp>
    </p:spTree>
    <p:extLst>
      <p:ext uri="{BB962C8B-B14F-4D97-AF65-F5344CB8AC3E}">
        <p14:creationId xmlns:p14="http://schemas.microsoft.com/office/powerpoint/2010/main" val="107420504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2E08D5-7B8D-43F6-9BFF-B1DBC879FDE2}" type="slidenum">
              <a:rPr lang="en-US"/>
              <a:pPr>
                <a:defRPr/>
              </a:pPr>
              <a:t>‹#›</a:t>
            </a:fld>
            <a:endParaRPr lang="en-US" dirty="0"/>
          </a:p>
        </p:txBody>
      </p:sp>
    </p:spTree>
    <p:extLst>
      <p:ext uri="{BB962C8B-B14F-4D97-AF65-F5344CB8AC3E}">
        <p14:creationId xmlns:p14="http://schemas.microsoft.com/office/powerpoint/2010/main" val="372392878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644D3-FCA3-4626-ADDC-33511395B2E2}" type="slidenum">
              <a:rPr lang="en-US"/>
              <a:pPr>
                <a:defRPr/>
              </a:pPr>
              <a:t>‹#›</a:t>
            </a:fld>
            <a:endParaRPr lang="en-US" dirty="0"/>
          </a:p>
        </p:txBody>
      </p:sp>
    </p:spTree>
    <p:extLst>
      <p:ext uri="{BB962C8B-B14F-4D97-AF65-F5344CB8AC3E}">
        <p14:creationId xmlns:p14="http://schemas.microsoft.com/office/powerpoint/2010/main" val="7193833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7195BA-2D23-4CC4-BF93-FC3ACB216DAA}" type="slidenum">
              <a:rPr lang="en-US"/>
              <a:pPr>
                <a:defRPr/>
              </a:pPr>
              <a:t>‹#›</a:t>
            </a:fld>
            <a:endParaRPr lang="en-US" dirty="0"/>
          </a:p>
        </p:txBody>
      </p:sp>
    </p:spTree>
    <p:extLst>
      <p:ext uri="{BB962C8B-B14F-4D97-AF65-F5344CB8AC3E}">
        <p14:creationId xmlns:p14="http://schemas.microsoft.com/office/powerpoint/2010/main" val="41895044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3/1/2025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2486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0E0F9-8B3A-4543-9597-DFDC05C9D3B9}" type="slidenum">
              <a:rPr lang="en-US"/>
              <a:pPr>
                <a:defRPr/>
              </a:pPr>
              <a:t>‹#›</a:t>
            </a:fld>
            <a:endParaRPr lang="en-US" dirty="0"/>
          </a:p>
        </p:txBody>
      </p:sp>
    </p:spTree>
    <p:extLst>
      <p:ext uri="{BB962C8B-B14F-4D97-AF65-F5344CB8AC3E}">
        <p14:creationId xmlns:p14="http://schemas.microsoft.com/office/powerpoint/2010/main" val="296944559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B96E1A-7DA2-48BC-8A2D-35A7697E2F83}" type="slidenum">
              <a:rPr lang="en-US"/>
              <a:pPr>
                <a:defRPr/>
              </a:pPr>
              <a:t>‹#›</a:t>
            </a:fld>
            <a:endParaRPr lang="en-US" dirty="0"/>
          </a:p>
        </p:txBody>
      </p:sp>
    </p:spTree>
    <p:extLst>
      <p:ext uri="{BB962C8B-B14F-4D97-AF65-F5344CB8AC3E}">
        <p14:creationId xmlns:p14="http://schemas.microsoft.com/office/powerpoint/2010/main" val="123259371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0257B4-679E-4E90-9A3D-3E72D6F022AA}" type="slidenum">
              <a:rPr lang="en-US"/>
              <a:pPr>
                <a:defRPr/>
              </a:pPr>
              <a:t>‹#›</a:t>
            </a:fld>
            <a:endParaRPr lang="en-US" dirty="0"/>
          </a:p>
        </p:txBody>
      </p:sp>
    </p:spTree>
    <p:extLst>
      <p:ext uri="{BB962C8B-B14F-4D97-AF65-F5344CB8AC3E}">
        <p14:creationId xmlns:p14="http://schemas.microsoft.com/office/powerpoint/2010/main" val="74418180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5901B-975C-49F0-9549-F1186578899E}" type="slidenum">
              <a:rPr lang="en-US"/>
              <a:pPr>
                <a:defRPr/>
              </a:pPr>
              <a:t>‹#›</a:t>
            </a:fld>
            <a:endParaRPr lang="en-US" dirty="0"/>
          </a:p>
        </p:txBody>
      </p:sp>
    </p:spTree>
    <p:extLst>
      <p:ext uri="{BB962C8B-B14F-4D97-AF65-F5344CB8AC3E}">
        <p14:creationId xmlns:p14="http://schemas.microsoft.com/office/powerpoint/2010/main" val="13963705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1FBA2B-2C42-4E93-93EA-DFB4AA1AC0CA}" type="slidenum">
              <a:rPr lang="en-US"/>
              <a:pPr>
                <a:defRPr/>
              </a:pPr>
              <a:t>‹#›</a:t>
            </a:fld>
            <a:endParaRPr lang="en-US" dirty="0"/>
          </a:p>
        </p:txBody>
      </p:sp>
    </p:spTree>
    <p:extLst>
      <p:ext uri="{BB962C8B-B14F-4D97-AF65-F5344CB8AC3E}">
        <p14:creationId xmlns:p14="http://schemas.microsoft.com/office/powerpoint/2010/main" val="151652321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136BA-E1F0-41BD-BDD8-44824AD9414D}" type="slidenum">
              <a:rPr lang="en-US"/>
              <a:pPr>
                <a:defRPr/>
              </a:pPr>
              <a:t>‹#›</a:t>
            </a:fld>
            <a:endParaRPr lang="en-US" dirty="0"/>
          </a:p>
        </p:txBody>
      </p:sp>
    </p:spTree>
    <p:extLst>
      <p:ext uri="{BB962C8B-B14F-4D97-AF65-F5344CB8AC3E}">
        <p14:creationId xmlns:p14="http://schemas.microsoft.com/office/powerpoint/2010/main" val="46018388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19B9C2-653D-45C4-919E-3CCF385F9185}" type="slidenum">
              <a:rPr lang="en-US"/>
              <a:pPr>
                <a:defRPr/>
              </a:pPr>
              <a:t>‹#›</a:t>
            </a:fld>
            <a:endParaRPr lang="en-US" dirty="0"/>
          </a:p>
        </p:txBody>
      </p:sp>
    </p:spTree>
    <p:extLst>
      <p:ext uri="{BB962C8B-B14F-4D97-AF65-F5344CB8AC3E}">
        <p14:creationId xmlns:p14="http://schemas.microsoft.com/office/powerpoint/2010/main" val="394067559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A89002-F409-4275-8D37-6A71E8F3768D}" type="slidenum">
              <a:rPr lang="en-US"/>
              <a:pPr>
                <a:defRPr/>
              </a:pPr>
              <a:t>‹#›</a:t>
            </a:fld>
            <a:endParaRPr lang="en-US" dirty="0"/>
          </a:p>
        </p:txBody>
      </p:sp>
    </p:spTree>
    <p:extLst>
      <p:ext uri="{BB962C8B-B14F-4D97-AF65-F5344CB8AC3E}">
        <p14:creationId xmlns:p14="http://schemas.microsoft.com/office/powerpoint/2010/main" val="278943305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7A85DE-24AE-4D52-A099-D67D9A0682D7}" type="slidenum">
              <a:rPr lang="en-US"/>
              <a:pPr>
                <a:defRPr/>
              </a:pPr>
              <a:t>‹#›</a:t>
            </a:fld>
            <a:endParaRPr lang="en-US" dirty="0"/>
          </a:p>
        </p:txBody>
      </p:sp>
    </p:spTree>
    <p:extLst>
      <p:ext uri="{BB962C8B-B14F-4D97-AF65-F5344CB8AC3E}">
        <p14:creationId xmlns:p14="http://schemas.microsoft.com/office/powerpoint/2010/main" val="135090860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5BCE6D-04C9-4FD3-AAC0-E49FAEAE589C}" type="slidenum">
              <a:rPr lang="en-US"/>
              <a:pPr>
                <a:defRPr/>
              </a:pPr>
              <a:t>‹#›</a:t>
            </a:fld>
            <a:endParaRPr lang="en-US" dirty="0"/>
          </a:p>
        </p:txBody>
      </p:sp>
    </p:spTree>
    <p:extLst>
      <p:ext uri="{BB962C8B-B14F-4D97-AF65-F5344CB8AC3E}">
        <p14:creationId xmlns:p14="http://schemas.microsoft.com/office/powerpoint/2010/main" val="394248093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FC0638-A36C-4526-A5B1-1483D90F6988}" type="datetimeFigureOut">
              <a:rPr lang="en-US" smtClean="0">
                <a:solidFill>
                  <a:prstClr val="black">
                    <a:tint val="75000"/>
                  </a:prstClr>
                </a:solidFill>
                <a:latin typeface="Calibri"/>
              </a:rPr>
              <a:pPr fontAlgn="auto">
                <a:spcBef>
                  <a:spcPts val="0"/>
                </a:spcBef>
                <a:spcAft>
                  <a:spcPts val="0"/>
                </a:spcAft>
              </a:pPr>
              <a:t>3/1/2025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C79780-3478-4A08-9BA3-04820D4E029C}"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415669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B5CCFFA-E356-4E18-81F6-7587FC59FE79}" type="slidenum">
              <a:rPr lang="en-US"/>
              <a:pPr>
                <a:defRPr/>
              </a:pPr>
              <a:t>‹#›</a:t>
            </a:fld>
            <a:endParaRPr lang="en-US" dirty="0"/>
          </a:p>
        </p:txBody>
      </p:sp>
    </p:spTree>
    <p:extLst>
      <p:ext uri="{BB962C8B-B14F-4D97-AF65-F5344CB8AC3E}">
        <p14:creationId xmlns:p14="http://schemas.microsoft.com/office/powerpoint/2010/main" val="27327990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35CF7-18BA-4561-AB7A-78F176F5B9CE}" type="datetimeFigureOut">
              <a:rPr lang="en-US" smtClean="0"/>
              <a:t>3/1/2025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40A08-3E27-46D9-B58E-E9354CC32C2E}" type="slidenum">
              <a:rPr lang="en-US" smtClean="0"/>
              <a:t>‹#›</a:t>
            </a:fld>
            <a:endParaRPr lang="en-US"/>
          </a:p>
        </p:txBody>
      </p:sp>
    </p:spTree>
    <p:extLst>
      <p:ext uri="{BB962C8B-B14F-4D97-AF65-F5344CB8AC3E}">
        <p14:creationId xmlns:p14="http://schemas.microsoft.com/office/powerpoint/2010/main" val="30887593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A276C-FCBA-E7C0-EFAF-0F9EB2590F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04F04-1EAA-33E0-07CC-805ADB6F39E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69A34-E8D6-B730-D79D-F441B9ACAA2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CB6F9-75F8-41B9-A6E6-5D68E5F9BD96}" type="datetimeFigureOut">
              <a:rPr lang="en-US" smtClean="0"/>
              <a:t>3/1/2025</a:t>
            </a:fld>
            <a:endParaRPr lang="en-US"/>
          </a:p>
        </p:txBody>
      </p:sp>
      <p:sp>
        <p:nvSpPr>
          <p:cNvPr id="5" name="Footer Placeholder 4">
            <a:extLst>
              <a:ext uri="{FF2B5EF4-FFF2-40B4-BE49-F238E27FC236}">
                <a16:creationId xmlns:a16="http://schemas.microsoft.com/office/drawing/2014/main" id="{C353EA7D-B063-5731-E94B-72AB5AB0C32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9F38DD-540F-C595-019B-428E7A05DC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F9C89-E578-49F0-9823-7FBF58D6A43C}" type="slidenum">
              <a:rPr lang="en-US" smtClean="0"/>
              <a:t>‹#›</a:t>
            </a:fld>
            <a:endParaRPr lang="en-US"/>
          </a:p>
        </p:txBody>
      </p:sp>
    </p:spTree>
    <p:extLst>
      <p:ext uri="{BB962C8B-B14F-4D97-AF65-F5344CB8AC3E}">
        <p14:creationId xmlns:p14="http://schemas.microsoft.com/office/powerpoint/2010/main" val="12398783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F7C1AF-0535-F591-D4CB-B61DF243BC88}"/>
              </a:ext>
            </a:extLst>
          </p:cNvPr>
          <p:cNvSpPr>
            <a:spLocks noGrp="1" noChangeArrowheads="1"/>
          </p:cNvSpPr>
          <p:nvPr>
            <p:ph type="title"/>
          </p:nvPr>
        </p:nvSpPr>
        <p:spPr bwMode="auto">
          <a:xfrm>
            <a:off x="533400" y="9525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45BB9E-68FC-9160-22E0-E8E33748059E}"/>
              </a:ext>
            </a:extLst>
          </p:cNvPr>
          <p:cNvSpPr>
            <a:spLocks noGrp="1" noChangeArrowheads="1"/>
          </p:cNvSpPr>
          <p:nvPr>
            <p:ph type="body" idx="1"/>
          </p:nvPr>
        </p:nvSpPr>
        <p:spPr bwMode="auto">
          <a:xfrm>
            <a:off x="533400" y="1066800"/>
            <a:ext cx="8153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9B22416-73BC-419B-8173-FD8C8D2F2C8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mn-cs"/>
              </a:defRPr>
            </a:lvl1pPr>
          </a:lstStyle>
          <a:p>
            <a:pPr>
              <a:defRPr/>
            </a:pPr>
            <a:endParaRPr lang="en-US"/>
          </a:p>
        </p:txBody>
      </p:sp>
      <p:sp>
        <p:nvSpPr>
          <p:cNvPr id="1029" name="Rectangle 5">
            <a:extLst>
              <a:ext uri="{FF2B5EF4-FFF2-40B4-BE49-F238E27FC236}">
                <a16:creationId xmlns:a16="http://schemas.microsoft.com/office/drawing/2014/main" id="{4BE5FC1F-A071-5102-B5B3-C3FB8605E72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mn-cs"/>
              </a:defRPr>
            </a:lvl1pPr>
          </a:lstStyle>
          <a:p>
            <a:pPr>
              <a:defRPr/>
            </a:pPr>
            <a:endParaRPr lang="en-US"/>
          </a:p>
        </p:txBody>
      </p:sp>
      <p:sp>
        <p:nvSpPr>
          <p:cNvPr id="1030" name="Rectangle 6">
            <a:extLst>
              <a:ext uri="{FF2B5EF4-FFF2-40B4-BE49-F238E27FC236}">
                <a16:creationId xmlns:a16="http://schemas.microsoft.com/office/drawing/2014/main" id="{AE60D371-52BF-E1F5-0856-647DA3A1E93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fld id="{B5B29FC9-9D87-4FD9-851C-B850C350159E}" type="slidenum">
              <a:rPr lang="en-US" altLang="en-US"/>
              <a:pPr/>
              <a:t>‹#›</a:t>
            </a:fld>
            <a:endParaRPr lang="en-US" altLang="en-US"/>
          </a:p>
        </p:txBody>
      </p:sp>
    </p:spTree>
    <p:extLst>
      <p:ext uri="{BB962C8B-B14F-4D97-AF65-F5344CB8AC3E}">
        <p14:creationId xmlns:p14="http://schemas.microsoft.com/office/powerpoint/2010/main" val="31786150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E9222D-81AE-4932-B79C-3AD9DE93B40E}" type="slidenum">
              <a:rPr lang="en-US"/>
              <a:pPr>
                <a:defRPr/>
              </a:pPr>
              <a:t>‹#›</a:t>
            </a:fld>
            <a:endParaRPr lang="en-US" dirty="0"/>
          </a:p>
        </p:txBody>
      </p:sp>
    </p:spTree>
    <p:extLst>
      <p:ext uri="{BB962C8B-B14F-4D97-AF65-F5344CB8AC3E}">
        <p14:creationId xmlns:p14="http://schemas.microsoft.com/office/powerpoint/2010/main" val="14642579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E9222D-81AE-4932-B79C-3AD9DE93B4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86640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E48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19F323-99C1-499C-8957-3A406BE64E61}" type="slidenum">
              <a:rPr lang="en-US"/>
              <a:pPr>
                <a:defRPr/>
              </a:pPr>
              <a:t>‹#›</a:t>
            </a:fld>
            <a:endParaRPr lang="en-US" dirty="0"/>
          </a:p>
        </p:txBody>
      </p:sp>
    </p:spTree>
    <p:extLst>
      <p:ext uri="{BB962C8B-B14F-4D97-AF65-F5344CB8AC3E}">
        <p14:creationId xmlns:p14="http://schemas.microsoft.com/office/powerpoint/2010/main" val="346662120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E48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9CC189F-EFB9-480B-B608-78E575B42CE7}" type="slidenum">
              <a:rPr lang="en-US"/>
              <a:pPr>
                <a:defRPr/>
              </a:pPr>
              <a:t>‹#›</a:t>
            </a:fld>
            <a:endParaRPr lang="en-US" dirty="0"/>
          </a:p>
        </p:txBody>
      </p:sp>
    </p:spTree>
    <p:extLst>
      <p:ext uri="{BB962C8B-B14F-4D97-AF65-F5344CB8AC3E}">
        <p14:creationId xmlns:p14="http://schemas.microsoft.com/office/powerpoint/2010/main" val="3019556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6.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3.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openxmlformats.org/officeDocument/2006/relationships/image" Target="../media/image18.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6.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jpeg"/><Relationship Id="rId1" Type="http://schemas.openxmlformats.org/officeDocument/2006/relationships/slideLayout" Target="../slideLayouts/slideLayout74.xml"/><Relationship Id="rId5" Type="http://schemas.microsoft.com/office/2007/relationships/hdphoto" Target="../media/hdphoto7.wdp"/><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6.xml"/><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6.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1CA71-24A9-E13D-AC2F-EB232E1746C0}"/>
              </a:ext>
            </a:extLst>
          </p:cNvPr>
          <p:cNvPicPr>
            <a:picLocks noChangeAspect="1"/>
          </p:cNvPicPr>
          <p:nvPr/>
        </p:nvPicPr>
        <p:blipFill>
          <a:blip r:embed="rId2"/>
          <a:srcRect l="2500" r="2500"/>
          <a:stretch/>
        </p:blipFill>
        <p:spPr>
          <a:xfrm>
            <a:off x="686463" y="1373227"/>
            <a:ext cx="5764696" cy="3413307"/>
          </a:xfrm>
          <a:prstGeom prst="rect">
            <a:avLst/>
          </a:prstGeom>
        </p:spPr>
      </p:pic>
      <p:sp>
        <p:nvSpPr>
          <p:cNvPr id="4" name="TextBox 3">
            <a:extLst>
              <a:ext uri="{FF2B5EF4-FFF2-40B4-BE49-F238E27FC236}">
                <a16:creationId xmlns:a16="http://schemas.microsoft.com/office/drawing/2014/main" id="{B962D7C1-B1A4-C186-B856-4C6847348AA3}"/>
              </a:ext>
            </a:extLst>
          </p:cNvPr>
          <p:cNvSpPr txBox="1"/>
          <p:nvPr/>
        </p:nvSpPr>
        <p:spPr>
          <a:xfrm>
            <a:off x="152400" y="152400"/>
            <a:ext cx="55626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mn-cs"/>
              </a:rPr>
              <a:t>Minor Prophet Series</a:t>
            </a:r>
          </a:p>
        </p:txBody>
      </p:sp>
      <p:sp>
        <p:nvSpPr>
          <p:cNvPr id="5" name="TextBox 4">
            <a:extLst>
              <a:ext uri="{FF2B5EF4-FFF2-40B4-BE49-F238E27FC236}">
                <a16:creationId xmlns:a16="http://schemas.microsoft.com/office/drawing/2014/main" id="{F5E7620F-F60E-F0B7-BD48-6573B4C03BBF}"/>
              </a:ext>
            </a:extLst>
          </p:cNvPr>
          <p:cNvSpPr txBox="1"/>
          <p:nvPr/>
        </p:nvSpPr>
        <p:spPr>
          <a:xfrm>
            <a:off x="6096000" y="152400"/>
            <a:ext cx="304800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Lesson Five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pic>
        <p:nvPicPr>
          <p:cNvPr id="6" name="Picture 2">
            <a:extLst>
              <a:ext uri="{FF2B5EF4-FFF2-40B4-BE49-F238E27FC236}">
                <a16:creationId xmlns:a16="http://schemas.microsoft.com/office/drawing/2014/main" id="{EE7937A6-DDC2-D167-6CE0-86FB62747D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73"/>
          <a:stretch/>
        </p:blipFill>
        <p:spPr bwMode="auto">
          <a:xfrm>
            <a:off x="686463" y="4686846"/>
            <a:ext cx="843271" cy="3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8AADAEA-8598-BE6F-3425-02593C99BDAB}"/>
              </a:ext>
            </a:extLst>
          </p:cNvPr>
          <p:cNvSpPr txBox="1"/>
          <p:nvPr/>
        </p:nvSpPr>
        <p:spPr>
          <a:xfrm>
            <a:off x="6725632" y="651152"/>
            <a:ext cx="236948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Haggai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Zechariah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Malachi</a:t>
            </a:r>
          </a:p>
        </p:txBody>
      </p:sp>
      <p:sp>
        <p:nvSpPr>
          <p:cNvPr id="7" name="TextBox 6">
            <a:extLst>
              <a:ext uri="{FF2B5EF4-FFF2-40B4-BE49-F238E27FC236}">
                <a16:creationId xmlns:a16="http://schemas.microsoft.com/office/drawing/2014/main" id="{F8E76C98-60BD-32CE-DCD4-6DE73F04B4B3}"/>
              </a:ext>
            </a:extLst>
          </p:cNvPr>
          <p:cNvSpPr txBox="1"/>
          <p:nvPr/>
        </p:nvSpPr>
        <p:spPr>
          <a:xfrm>
            <a:off x="0" y="5181600"/>
            <a:ext cx="91440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mn-cs"/>
              </a:rPr>
              <a:t>2Kings 21:10   And the LORD spoke by His servants the prophets, saying…</a:t>
            </a:r>
          </a:p>
        </p:txBody>
      </p:sp>
    </p:spTree>
    <p:extLst>
      <p:ext uri="{BB962C8B-B14F-4D97-AF65-F5344CB8AC3E}">
        <p14:creationId xmlns:p14="http://schemas.microsoft.com/office/powerpoint/2010/main" val="3544024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752600"/>
            <a:ext cx="9144000" cy="4495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3" name="Picture 2" descr="C:\users\sheila\desktop\bible study\ultimate royality free\1-bib pics-ot\daniel &amp; bab captvty\israel's captivity\Return of exiles 1407-14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t="7353" b="5882"/>
          <a:stretch>
            <a:fillRect/>
          </a:stretch>
        </p:blipFill>
        <p:spPr bwMode="auto">
          <a:xfrm>
            <a:off x="5181600" y="1844675"/>
            <a:ext cx="3135247" cy="425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Rectangle 3"/>
          <p:cNvSpPr/>
          <p:nvPr/>
        </p:nvSpPr>
        <p:spPr>
          <a:xfrm>
            <a:off x="0" y="304800"/>
            <a:ext cx="9144000" cy="1295400"/>
          </a:xfrm>
          <a:prstGeom prst="rect">
            <a:avLst/>
          </a:prstGeom>
          <a:no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ysClr val="windowText" lastClr="000000"/>
                  </a:solidFill>
                </a:ln>
                <a:solidFill>
                  <a:schemeClr val="bg1"/>
                </a:solidFill>
                <a:effectLst>
                  <a:outerShdw blurRad="50800" dist="39000" dir="5460000" algn="tl">
                    <a:srgbClr val="000000">
                      <a:alpha val="38000"/>
                    </a:srgbClr>
                  </a:outerShdw>
                </a:effectLst>
                <a:uLnTx/>
                <a:uFillTx/>
                <a:latin typeface="Arial" pitchFamily="34" charset="0"/>
                <a:ea typeface="+mn-ea"/>
                <a:cs typeface="Arial" pitchFamily="34" charset="0"/>
              </a:rPr>
              <a:t>After 70 Years Of 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ysClr val="windowText" lastClr="000000"/>
                  </a:solidFill>
                </a:ln>
                <a:solidFill>
                  <a:schemeClr val="bg1"/>
                </a:solidFill>
                <a:effectLst>
                  <a:outerShdw blurRad="50800" dist="39000" dir="5460000" algn="tl">
                    <a:srgbClr val="000000">
                      <a:alpha val="38000"/>
                    </a:srgbClr>
                  </a:outerShdw>
                </a:effectLst>
                <a:uLnTx/>
                <a:uFillTx/>
                <a:latin typeface="Arial" pitchFamily="34" charset="0"/>
                <a:ea typeface="+mn-ea"/>
                <a:cs typeface="Arial" pitchFamily="34" charset="0"/>
              </a:rPr>
              <a:t>They Returned To Canaan</a:t>
            </a:r>
          </a:p>
        </p:txBody>
      </p:sp>
      <p:sp>
        <p:nvSpPr>
          <p:cNvPr id="2" name="Rectangle 1"/>
          <p:cNvSpPr/>
          <p:nvPr/>
        </p:nvSpPr>
        <p:spPr>
          <a:xfrm>
            <a:off x="762000" y="1752600"/>
            <a:ext cx="4038600" cy="4419600"/>
          </a:xfrm>
          <a:prstGeom prst="rect">
            <a:avLst/>
          </a:prstGeom>
          <a:solidFill>
            <a:schemeClr val="bg1"/>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solidFill>
                    <a:sysClr val="windowText" lastClr="000000"/>
                  </a:solidFill>
                </a:ln>
                <a:solidFill>
                  <a:srgbClr val="00B000"/>
                </a:solidFill>
                <a:effectLst/>
                <a:uLnTx/>
                <a:uFillTx/>
                <a:latin typeface="Arial" pitchFamily="34" charset="0"/>
                <a:ea typeface="+mn-ea"/>
                <a:cs typeface="Arial" pitchFamily="34" charset="0"/>
              </a:rPr>
              <a:t>Three Returns From Captivity</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endPar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The 1st lead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mn-cs"/>
              </a:rPr>
              <a:t>Zerubbabel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with:  42,360 Jews, 7,337 servants, 200 singers, 736 horses, 245 mules, 435 camels, 6,720 asses, 5,400 gold and silver vessels.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The 2nd lead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mn-cs"/>
              </a:rPr>
              <a:t>Ezra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with:   1,754 men, 100 talents, 750 talents of silver.  </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The 3rd lead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mn-cs"/>
              </a:rPr>
              <a:t>Nehemiah: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Army escorts supplied by Artaxerxes I.    Nehemiah rebuilt and  fortified Jerusalem.</a:t>
            </a:r>
          </a:p>
        </p:txBody>
      </p:sp>
      <p:sp>
        <p:nvSpPr>
          <p:cNvPr id="5" name="Rectangular Callout 4"/>
          <p:cNvSpPr/>
          <p:nvPr/>
        </p:nvSpPr>
        <p:spPr>
          <a:xfrm>
            <a:off x="5181600" y="3505200"/>
            <a:ext cx="3124200" cy="2362200"/>
          </a:xfrm>
          <a:prstGeom prst="wedgeRectCallout">
            <a:avLst>
              <a:gd name="adj1" fmla="val -73494"/>
              <a:gd name="adj2" fmla="val 34247"/>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After the 3rd “</a:t>
            </a:r>
            <a:r>
              <a:rPr kumimoji="0" lang="en-US" sz="2000" b="0" i="1" u="none" strike="noStrike" kern="1200" cap="none" spc="100" normalizeH="0" baseline="0" noProof="0" dirty="0">
                <a:ln>
                  <a:noFill/>
                </a:ln>
                <a:solidFill>
                  <a:srgbClr val="000000"/>
                </a:solidFill>
                <a:effectLst/>
                <a:uLnTx/>
                <a:uFillTx/>
                <a:latin typeface="Arial" pitchFamily="34" charset="0"/>
                <a:ea typeface="+mn-ea"/>
                <a:cs typeface="Arial" pitchFamily="34" charset="0"/>
              </a:rPr>
              <a:t>Return</a:t>
            </a:r>
            <a:r>
              <a:rPr kumimoji="0" lang="en-US" sz="2000" b="0" i="0" u="none" strike="noStrike" kern="1200" cap="none" spc="100" normalizeH="0" baseline="0" noProof="0" dirty="0">
                <a:ln>
                  <a:noFill/>
                </a:ln>
                <a:solidFill>
                  <a:srgbClr val="000000"/>
                </a:solidFill>
                <a:effectLst/>
                <a:uLnTx/>
                <a:uFillTx/>
                <a:latin typeface="Arial" pitchFamily="34" charset="0"/>
                <a:ea typeface="+mn-ea"/>
                <a:cs typeface="Arial" pitchFamily="34" charset="0"/>
              </a:rPr>
              <a:t>”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there were still small groups returning in the time of Malachi which was about 100 years after the Jews began to return to Jerusalem.</a:t>
            </a:r>
          </a:p>
        </p:txBody>
      </p:sp>
      <p:sp>
        <p:nvSpPr>
          <p:cNvPr id="6" name="Rectangular Callout 5"/>
          <p:cNvSpPr/>
          <p:nvPr/>
        </p:nvSpPr>
        <p:spPr>
          <a:xfrm>
            <a:off x="1219200" y="3429000"/>
            <a:ext cx="6324600" cy="1828800"/>
          </a:xfrm>
          <a:prstGeom prst="wedgeRectCallout">
            <a:avLst>
              <a:gd name="adj1" fmla="val -38359"/>
              <a:gd name="adj2" fmla="val -71265"/>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sysClr val="windowText" lastClr="000000"/>
                  </a:solidFill>
                </a:ln>
                <a:solidFill>
                  <a:schemeClr val="tx1"/>
                </a:solidFill>
                <a:effectLst/>
                <a:uLnTx/>
                <a:uFillTx/>
                <a:latin typeface="Arial" pitchFamily="34" charset="0"/>
                <a:ea typeface="+mn-ea"/>
                <a:cs typeface="Arial" pitchFamily="34" charset="0"/>
              </a:rPr>
              <a:t>Zerubbabel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grandson of King Jehoiachin (Ezra 3:2; Haggai 1:1).  He was heir to the throne of Judah and is listed in the genealogy of our Lord.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When Cyrus allowed the Jews to return to their own land, he appointed Zerubbabel governor of the colony.</a:t>
            </a:r>
          </a:p>
        </p:txBody>
      </p:sp>
    </p:spTree>
    <p:extLst>
      <p:ext uri="{BB962C8B-B14F-4D97-AF65-F5344CB8AC3E}">
        <p14:creationId xmlns:p14="http://schemas.microsoft.com/office/powerpoint/2010/main" val="24965041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xit" presetSubtype="0" fill="hold" grpId="1" nodeType="clickEffect">
                                  <p:stCondLst>
                                    <p:cond delay="0"/>
                                  </p:stCondLst>
                                  <p:childTnLst>
                                    <p:animEffect transition="out" filter="fade">
                                      <p:cBhvr>
                                        <p:cTn id="16" dur="800" accel="100000">
                                          <p:stCondLst>
                                            <p:cond delay="200"/>
                                          </p:stCondLst>
                                        </p:cTn>
                                        <p:tgtEl>
                                          <p:spTgt spid="6"/>
                                        </p:tgtEl>
                                      </p:cBhvr>
                                    </p:animEffect>
                                    <p:anim calcmode="lin" valueType="num">
                                      <p:cBhvr>
                                        <p:cTn id="17"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18" dur="200" decel="100000"/>
                                        <p:tgtEl>
                                          <p:spTgt spid="6"/>
                                        </p:tgtEl>
                                        <p:attrNameLst>
                                          <p:attrName>ppt_x</p:attrName>
                                        </p:attrNameLst>
                                      </p:cBhvr>
                                      <p:tavLst>
                                        <p:tav tm="0">
                                          <p:val>
                                            <p:strVal val="ppt_x"/>
                                          </p:val>
                                        </p:tav>
                                        <p:tav tm="100000">
                                          <p:val>
                                            <p:strVal val="ppt_x-0.05"/>
                                          </p:val>
                                        </p:tav>
                                      </p:tavLst>
                                    </p:anim>
                                    <p:anim calcmode="lin" valueType="num">
                                      <p:cBhvr>
                                        <p:cTn id="19" dur="200" decel="100000"/>
                                        <p:tgtEl>
                                          <p:spTgt spid="6"/>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6"/>
                                        </p:tgtEl>
                                        <p:attrNameLst>
                                          <p:attrName>ppt_y</p:attrName>
                                        </p:attrNameLst>
                                      </p:cBhvr>
                                      <p:tavLst>
                                        <p:tav tm="0">
                                          <p:val>
                                            <p:strVal val="ppt_y"/>
                                          </p:val>
                                        </p:tav>
                                        <p:tav tm="100000">
                                          <p:val>
                                            <p:strVal val="ppt_y-0.4-0.1"/>
                                          </p:val>
                                        </p:tav>
                                      </p:tavLst>
                                    </p:anim>
                                    <p:set>
                                      <p:cBhvr>
                                        <p:cTn id="22" dur="1" fill="hold">
                                          <p:stCondLst>
                                            <p:cond delay="999"/>
                                          </p:stCondLst>
                                        </p:cTn>
                                        <p:tgtEl>
                                          <p:spTgt spid="6"/>
                                        </p:tgtEl>
                                        <p:attrNameLst>
                                          <p:attrName>style.visibility</p:attrName>
                                        </p:attrNameLst>
                                      </p:cBhvr>
                                      <p:to>
                                        <p:strVal val="hidden"/>
                                      </p:to>
                                    </p:set>
                                  </p:childTnLst>
                                </p:cTn>
                              </p:par>
                              <p:par>
                                <p:cTn id="23" presetID="3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800" decel="100000"/>
                                        <p:tgtEl>
                                          <p:spTgt spid="5"/>
                                        </p:tgtEl>
                                      </p:cBhvr>
                                    </p:animEffect>
                                    <p:anim calcmode="lin" valueType="num">
                                      <p:cBhvr>
                                        <p:cTn id="26" dur="800" decel="100000" fill="hold"/>
                                        <p:tgtEl>
                                          <p:spTgt spid="5"/>
                                        </p:tgtEl>
                                        <p:attrNameLst>
                                          <p:attrName>style.rotation</p:attrName>
                                        </p:attrNameLst>
                                      </p:cBhvr>
                                      <p:tavLst>
                                        <p:tav tm="0">
                                          <p:val>
                                            <p:fltVal val="-90"/>
                                          </p:val>
                                        </p:tav>
                                        <p:tav tm="100000">
                                          <p:val>
                                            <p:fltVal val="0"/>
                                          </p:val>
                                        </p:tav>
                                      </p:tavLst>
                                    </p:anim>
                                    <p:anim calcmode="lin" valueType="num">
                                      <p:cBhvr>
                                        <p:cTn id="27" dur="800" decel="100000" fill="hold"/>
                                        <p:tgtEl>
                                          <p:spTgt spid="5"/>
                                        </p:tgtEl>
                                        <p:attrNameLst>
                                          <p:attrName>ppt_x</p:attrName>
                                        </p:attrNameLst>
                                      </p:cBhvr>
                                      <p:tavLst>
                                        <p:tav tm="0">
                                          <p:val>
                                            <p:strVal val="#ppt_x+0.4"/>
                                          </p:val>
                                        </p:tav>
                                        <p:tav tm="100000">
                                          <p:val>
                                            <p:strVal val="#ppt_x-0.05"/>
                                          </p:val>
                                        </p:tav>
                                      </p:tavLst>
                                    </p:anim>
                                    <p:anim calcmode="lin" valueType="num">
                                      <p:cBhvr>
                                        <p:cTn id="28" dur="800" decel="100000" fill="hold"/>
                                        <p:tgtEl>
                                          <p:spTgt spid="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609600"/>
            <a:ext cx="9144000" cy="5638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Bevel 7"/>
          <p:cNvSpPr/>
          <p:nvPr/>
        </p:nvSpPr>
        <p:spPr>
          <a:xfrm>
            <a:off x="990600" y="1066800"/>
            <a:ext cx="7086600" cy="4572000"/>
          </a:xfrm>
          <a:prstGeom prst="bevel">
            <a:avLst/>
          </a:prstGeom>
          <a:blipFill>
            <a:blip r:embed="rId2"/>
            <a:tile tx="0" ty="0" sx="100000" sy="100000" flip="none" algn="tl"/>
          </a:blipFill>
          <a:ln>
            <a:solidFill>
              <a:schemeClr val="bg1">
                <a:lumMod val="75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Rectangle 1"/>
          <p:cNvSpPr/>
          <p:nvPr/>
        </p:nvSpPr>
        <p:spPr>
          <a:xfrm>
            <a:off x="1219200" y="1295400"/>
            <a:ext cx="6629400" cy="4114800"/>
          </a:xfrm>
          <a:prstGeom prst="rect">
            <a:avLst/>
          </a:prstGeom>
          <a:blipFill>
            <a:blip r:embed="rId3">
              <a:extLst>
                <a:ext uri="{BEBA8EAE-BF5A-486C-A8C5-ECC9F3942E4B}">
                  <a14:imgProps xmlns:a14="http://schemas.microsoft.com/office/drawing/2010/main">
                    <a14:imgLayer r:embed="rId4">
                      <a14:imgEffect>
                        <a14:brightnessContrast contrast="40000"/>
                      </a14:imgEffect>
                    </a14:imgLayer>
                  </a14:imgProps>
                </a:ext>
              </a:extLst>
            </a:blip>
            <a:tile tx="0" ty="0" sx="100000" sy="100000" flip="none" algn="tl"/>
          </a:blip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Chronology Of The Jews Restoration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49,897 Jews returned from Babylon to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the 7th month they built an altar and offered sacrifice.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Work on the temple began, but was soon stopped.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Work on the temple renewed by </a:t>
            </a:r>
            <a:r>
              <a:rPr kumimoji="0" lang="en-US" sz="2000" b="1" i="0" u="none" strike="noStrike" kern="1200" cap="none" spc="0" normalizeH="0" baseline="0" noProof="0" dirty="0">
                <a:ln>
                  <a:solidFill>
                    <a:sysClr val="windowText" lastClr="000000"/>
                  </a:solidFill>
                </a:ln>
                <a:solidFill>
                  <a:srgbClr val="C00000"/>
                </a:solidFill>
                <a:effectLst/>
                <a:uLnTx/>
                <a:uFillTx/>
                <a:latin typeface="Arial" pitchFamily="34" charset="0"/>
                <a:ea typeface="+mn-ea"/>
                <a:cs typeface="Arial" pitchFamily="34" charset="0"/>
              </a:rPr>
              <a:t>Haggai</a:t>
            </a:r>
            <a:r>
              <a:rPr kumimoji="0" lang="en-US" sz="2000" b="0" i="0" u="none" strike="noStrike" kern="1200" cap="none" spc="0" normalizeH="0" baseline="0" noProof="0" dirty="0">
                <a:ln>
                  <a:noFill/>
                </a:ln>
                <a:solidFill>
                  <a:srgbClr val="E60000"/>
                </a:solidFill>
                <a:effectLst/>
                <a:uLnTx/>
                <a:uFillTx/>
                <a:latin typeface="Arial" pitchFamily="34" charset="0"/>
                <a:ea typeface="+mn-ea"/>
                <a:cs typeface="Arial" pitchFamily="34" charset="0"/>
              </a:rPr>
              <a:t>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Zechariah.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temple was completed.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Esther became Queen of Persia.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Ezra went from Babylon to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Nehemiah rebuilt the wall around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Nehemiah returned again from Babylon.</a:t>
            </a:r>
          </a:p>
        </p:txBody>
      </p:sp>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09600"/>
            <a:ext cx="9144000" cy="5638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Rectangle 1"/>
          <p:cNvSpPr/>
          <p:nvPr/>
        </p:nvSpPr>
        <p:spPr>
          <a:xfrm>
            <a:off x="1143000" y="609600"/>
            <a:ext cx="3886200" cy="5638800"/>
          </a:xfrm>
          <a:prstGeom prst="rect">
            <a:avLst/>
          </a:prstGeom>
          <a:solidFill>
            <a:schemeClr val="bg1"/>
          </a:solidFill>
          <a:ln w="57150">
            <a:solidFill>
              <a:schemeClr val="accent4">
                <a:lumMod val="1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solidFill>
                    <a:sysClr val="windowText" lastClr="000000"/>
                  </a:solidFill>
                </a:ln>
                <a:solidFill>
                  <a:srgbClr val="00B000"/>
                </a:solidFill>
                <a:effectLst/>
                <a:uLnTx/>
                <a:uFillTx/>
                <a:latin typeface="Arial" pitchFamily="34" charset="0"/>
                <a:ea typeface="+mn-ea"/>
                <a:cs typeface="Arial" pitchFamily="34" charset="0"/>
              </a:rPr>
              <a:t>Two Periods After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solidFill>
                    <a:sysClr val="windowText" lastClr="000000"/>
                  </a:solidFill>
                </a:ln>
                <a:solidFill>
                  <a:srgbClr val="00B000"/>
                </a:solidFill>
                <a:effectLst/>
                <a:uLnTx/>
                <a:uFillTx/>
                <a:latin typeface="Arial" pitchFamily="34" charset="0"/>
                <a:ea typeface="+mn-ea"/>
                <a:cs typeface="Arial" pitchFamily="34" charset="0"/>
              </a:rPr>
              <a:t>The Return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solidFill>
                  <a:sysClr val="windowText" lastClr="000000"/>
                </a:solidFill>
              </a:ln>
              <a:solidFill>
                <a:srgbClr val="00B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1" i="0" u="none" strike="noStrike" kern="1200" cap="none" spc="0" normalizeH="0" baseline="0" noProof="0" dirty="0">
                <a:ln>
                  <a:noFill/>
                </a:ln>
                <a:solidFill>
                  <a:srgbClr val="000000"/>
                </a:solidFill>
                <a:effectLst/>
                <a:uLnTx/>
                <a:uFillTx/>
                <a:latin typeface="Times New Roman"/>
                <a:ea typeface="+mn-ea"/>
                <a:cs typeface="+mn-cs"/>
              </a:rPr>
              <a:t>1st period:</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Zerubbabel—Governor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Joshua—Priest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The temple was rebuilt (Ezra 3-6)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solidFill>
                    <a:sysClr val="windowText" lastClr="000000"/>
                  </a:solidFill>
                </a:ln>
                <a:solidFill>
                  <a:srgbClr val="EA0000"/>
                </a:solidFill>
                <a:effectLst/>
                <a:uLnTx/>
                <a:uFillTx/>
                <a:latin typeface="Times New Roman"/>
                <a:ea typeface="+mn-ea"/>
                <a:cs typeface="+mn-cs"/>
              </a:rPr>
              <a:t>Haggai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Zechariah—Prophets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Lasted about 20 years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Esther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2</a:t>
            </a:r>
            <a:r>
              <a:rPr kumimoji="0" lang="en-US" sz="2000" b="1" i="0" u="none" strike="noStrike" kern="1200" cap="none" spc="0" normalizeH="0" baseline="30000" noProof="0" dirty="0">
                <a:ln>
                  <a:noFill/>
                </a:ln>
                <a:solidFill>
                  <a:srgbClr val="000000"/>
                </a:solidFill>
                <a:effectLst/>
                <a:uLnTx/>
                <a:uFillTx/>
                <a:latin typeface="Times New Roman"/>
                <a:ea typeface="+mn-ea"/>
                <a:cs typeface="+mn-cs"/>
              </a:rPr>
              <a:t>nd</a:t>
            </a:r>
            <a:r>
              <a:rPr kumimoji="0" lang="en-US" sz="2000" b="1" i="0" u="none" strike="noStrike" kern="1200" cap="none" spc="0" normalizeH="0" baseline="0" noProof="0" dirty="0">
                <a:ln>
                  <a:noFill/>
                </a:ln>
                <a:solidFill>
                  <a:srgbClr val="000000"/>
                </a:solidFill>
                <a:effectLst/>
                <a:uLnTx/>
                <a:uFillTx/>
                <a:latin typeface="Times New Roman"/>
                <a:ea typeface="+mn-ea"/>
                <a:cs typeface="+mn-cs"/>
              </a:rPr>
              <a:t> Period: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Nehemiah—Governor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Ezra—Priest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Rebuilt the wall; Jerusalem was restored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Malachi—Prophet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Lasted about 25 years</a:t>
            </a:r>
          </a:p>
        </p:txBody>
      </p:sp>
      <p:sp>
        <p:nvSpPr>
          <p:cNvPr id="8" name="Rectangle 7"/>
          <p:cNvSpPr/>
          <p:nvPr/>
        </p:nvSpPr>
        <p:spPr>
          <a:xfrm>
            <a:off x="990600" y="1524000"/>
            <a:ext cx="4191000" cy="198120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Rectangle 8"/>
          <p:cNvSpPr/>
          <p:nvPr/>
        </p:nvSpPr>
        <p:spPr>
          <a:xfrm>
            <a:off x="990600" y="3962400"/>
            <a:ext cx="4191000" cy="220980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Rectangular Callout 9"/>
          <p:cNvSpPr/>
          <p:nvPr/>
        </p:nvSpPr>
        <p:spPr>
          <a:xfrm>
            <a:off x="5562600" y="609600"/>
            <a:ext cx="2747034" cy="5562600"/>
          </a:xfrm>
          <a:prstGeom prst="wedgeRectCallout">
            <a:avLst>
              <a:gd name="adj1" fmla="val -49906"/>
              <a:gd name="adj2" fmla="val -16982"/>
            </a:avLst>
          </a:prstGeom>
          <a:solidFill>
            <a:schemeClr val="bg1"/>
          </a:solidFill>
          <a:ln w="85725" cmpd="sng">
            <a:solidFill>
              <a:schemeClr val="accent4">
                <a:lumMod val="1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w="6350">
                  <a:solidFill>
                    <a:srgbClr val="000000"/>
                  </a:solidFill>
                </a:ln>
                <a:solidFill>
                  <a:srgbClr val="FF0000"/>
                </a:solidFill>
                <a:effectLst/>
                <a:uLnTx/>
                <a:uFillTx/>
                <a:latin typeface="Times New Roman"/>
                <a:ea typeface="+mn-ea"/>
                <a:cs typeface="+mn-cs"/>
              </a:rPr>
              <a:t>Ezra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Arial" pitchFamily="34" charset="0"/>
              </a:rPr>
              <a:t>gives an account of both periods.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w="6350">
                  <a:solidFill>
                    <a:srgbClr val="000000"/>
                  </a:solidFill>
                </a:ln>
                <a:solidFill>
                  <a:srgbClr val="FF0000"/>
                </a:solidFill>
                <a:effectLst/>
                <a:uLnTx/>
                <a:uFillTx/>
                <a:latin typeface="Times New Roman"/>
                <a:ea typeface="+mn-ea"/>
                <a:cs typeface="+mn-cs"/>
              </a:rPr>
              <a:t>Nehemiah</a:t>
            </a:r>
            <a:endParaRPr kumimoji="0" lang="en-US" sz="3200" b="0" i="0" u="none" strike="noStrike" kern="1200" cap="none" spc="0" normalizeH="0" baseline="0" noProof="0" dirty="0">
              <a:ln>
                <a:noFill/>
              </a:ln>
              <a:solidFill>
                <a:srgbClr val="000000"/>
              </a:solidFill>
              <a:effectLst/>
              <a:uLnTx/>
              <a:uFillTx/>
              <a:latin typeface="Times New Roman"/>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Arial" pitchFamily="34" charset="0"/>
              </a:rPr>
              <a:t>tells of the 2nd period.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w="6350">
                  <a:solidFill>
                    <a:srgbClr val="000000"/>
                  </a:solidFill>
                </a:ln>
                <a:solidFill>
                  <a:srgbClr val="FF0000"/>
                </a:solidFill>
                <a:effectLst/>
                <a:uLnTx/>
                <a:uFillTx/>
                <a:latin typeface="Times New Roman"/>
                <a:ea typeface="+mn-ea"/>
                <a:cs typeface="+mn-cs"/>
              </a:rPr>
              <a:t>Esther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Arial" pitchFamily="34" charset="0"/>
              </a:rPr>
              <a:t>comes in between the two periods.</a:t>
            </a:r>
          </a:p>
        </p:txBody>
      </p:sp>
      <p:sp>
        <p:nvSpPr>
          <p:cNvPr id="6" name="Rectangular Callout 5"/>
          <p:cNvSpPr/>
          <p:nvPr/>
        </p:nvSpPr>
        <p:spPr>
          <a:xfrm>
            <a:off x="3581400" y="762000"/>
            <a:ext cx="2895600" cy="1333500"/>
          </a:xfrm>
          <a:prstGeom prst="wedgeRectCallout">
            <a:avLst>
              <a:gd name="adj1" fmla="val -111009"/>
              <a:gd name="adj2" fmla="val 102124"/>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solidFill>
                    <a:sysClr val="windowText" lastClr="000000"/>
                  </a:solidFill>
                </a:ln>
                <a:solidFill>
                  <a:srgbClr val="EA0000"/>
                </a:solidFill>
                <a:effectLst/>
                <a:uLnTx/>
                <a:uFillTx/>
                <a:latin typeface="Arial" pitchFamily="34" charset="0"/>
                <a:ea typeface="+mn-ea"/>
                <a:cs typeface="Arial" pitchFamily="34" charset="0"/>
              </a:rPr>
              <a:t>Haggai</a:t>
            </a:r>
            <a:r>
              <a:rPr kumimoji="0" lang="en-US" sz="20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began his ministry 18 years after the people began to return from captivity.</a:t>
            </a:r>
          </a:p>
        </p:txBody>
      </p:sp>
    </p:spTree>
    <p:extLst>
      <p:ext uri="{BB962C8B-B14F-4D97-AF65-F5344CB8AC3E}">
        <p14:creationId xmlns:p14="http://schemas.microsoft.com/office/powerpoint/2010/main" val="32673227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800" decel="100000"/>
                                        <p:tgtEl>
                                          <p:spTgt spid="6"/>
                                        </p:tgtEl>
                                      </p:cBhvr>
                                    </p:animEffect>
                                    <p:anim calcmode="lin" valueType="num">
                                      <p:cBhvr>
                                        <p:cTn id="19" dur="800" decel="100000" fill="hold"/>
                                        <p:tgtEl>
                                          <p:spTgt spid="6"/>
                                        </p:tgtEl>
                                        <p:attrNameLst>
                                          <p:attrName>style.rotation</p:attrName>
                                        </p:attrNameLst>
                                      </p:cBhvr>
                                      <p:tavLst>
                                        <p:tav tm="0">
                                          <p:val>
                                            <p:fltVal val="-90"/>
                                          </p:val>
                                        </p:tav>
                                        <p:tav tm="100000">
                                          <p:val>
                                            <p:fltVal val="0"/>
                                          </p:val>
                                        </p:tav>
                                      </p:tavLst>
                                    </p:anim>
                                    <p:anim calcmode="lin" valueType="num">
                                      <p:cBhvr>
                                        <p:cTn id="20" dur="800" decel="100000" fill="hold"/>
                                        <p:tgtEl>
                                          <p:spTgt spid="6"/>
                                        </p:tgtEl>
                                        <p:attrNameLst>
                                          <p:attrName>ppt_x</p:attrName>
                                        </p:attrNameLst>
                                      </p:cBhvr>
                                      <p:tavLst>
                                        <p:tav tm="0">
                                          <p:val>
                                            <p:strVal val="#ppt_x+0.4"/>
                                          </p:val>
                                        </p:tav>
                                        <p:tav tm="100000">
                                          <p:val>
                                            <p:strVal val="#ppt_x-0.05"/>
                                          </p:val>
                                        </p:tav>
                                      </p:tavLst>
                                    </p:anim>
                                    <p:anim calcmode="lin" valueType="num">
                                      <p:cBhvr>
                                        <p:cTn id="21" dur="800" decel="100000" fill="hold"/>
                                        <p:tgtEl>
                                          <p:spTgt spid="6"/>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09600"/>
            <a:ext cx="9144000" cy="5638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p:cNvSpPr/>
          <p:nvPr/>
        </p:nvSpPr>
        <p:spPr>
          <a:xfrm>
            <a:off x="762000" y="609600"/>
            <a:ext cx="7620000" cy="56388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Rectangle 2"/>
          <p:cNvSpPr/>
          <p:nvPr/>
        </p:nvSpPr>
        <p:spPr>
          <a:xfrm>
            <a:off x="5326884" y="2362200"/>
            <a:ext cx="2902716"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 have no personal history of the prophet Haggai other than he was the earliest of the prophets of the restoration.</a:t>
            </a:r>
          </a:p>
        </p:txBody>
      </p:sp>
      <p:sp>
        <p:nvSpPr>
          <p:cNvPr id="8" name="Rectangle 7"/>
          <p:cNvSpPr/>
          <p:nvPr/>
        </p:nvSpPr>
        <p:spPr>
          <a:xfrm>
            <a:off x="762000" y="4800600"/>
            <a:ext cx="7620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the reign of Darius, the 3</a:t>
            </a:r>
            <a:r>
              <a:rPr kumimoji="0" lang="en-US" sz="24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rd</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of the Persian kings, in the 2</a:t>
            </a:r>
            <a:r>
              <a:rPr kumimoji="0" lang="en-US" sz="24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nd</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year of his reign, Haggai was sent.</a:t>
            </a:r>
          </a:p>
        </p:txBody>
      </p:sp>
      <p:sp>
        <p:nvSpPr>
          <p:cNvPr id="2" name="Rectangle 1"/>
          <p:cNvSpPr/>
          <p:nvPr/>
        </p:nvSpPr>
        <p:spPr>
          <a:xfrm>
            <a:off x="5334000" y="457200"/>
            <a:ext cx="2971800" cy="16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solidFill>
                    <a:sysClr val="windowText" lastClr="000000"/>
                  </a:solidFill>
                </a:ln>
                <a:solidFill>
                  <a:schemeClr val="tx1"/>
                </a:solidFill>
                <a:effectLst/>
                <a:uLnTx/>
                <a:uFillTx/>
                <a:latin typeface="Arial" pitchFamily="34" charset="0"/>
                <a:ea typeface="+mn-ea"/>
                <a:cs typeface="Arial" pitchFamily="34" charset="0"/>
              </a:rPr>
              <a:t>HISTORICAL SETTING</a:t>
            </a:r>
          </a:p>
        </p:txBody>
      </p:sp>
      <p:pic>
        <p:nvPicPr>
          <p:cNvPr id="9" name="Picture 5" descr="C:\users\sheila\desktop\bible study\ultimate royality free\1-bib pics-ot\temple\Rebuilding the temple C-66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0516"/>
          <a:stretch/>
        </p:blipFill>
        <p:spPr bwMode="auto">
          <a:xfrm flipH="1">
            <a:off x="914400" y="762000"/>
            <a:ext cx="42672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1331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295400"/>
            <a:ext cx="9144000" cy="49530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Rectangle 2"/>
          <p:cNvSpPr/>
          <p:nvPr/>
        </p:nvSpPr>
        <p:spPr>
          <a:xfrm>
            <a:off x="0" y="381000"/>
            <a:ext cx="9144000" cy="762000"/>
          </a:xfrm>
          <a:prstGeom prst="rect">
            <a:avLst/>
          </a:prstGeom>
          <a:no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noFill/>
                </a:ln>
                <a:solidFill>
                  <a:schemeClr val="bg1"/>
                </a:solidFill>
                <a:effectLst>
                  <a:outerShdw blurRad="50800" dist="39000" dir="5460000" algn="tl">
                    <a:srgbClr val="000000">
                      <a:alpha val="38000"/>
                    </a:srgbClr>
                  </a:outerShdw>
                </a:effectLst>
                <a:uLnTx/>
                <a:uFillTx/>
                <a:latin typeface="Arial" pitchFamily="34" charset="0"/>
                <a:ea typeface="+mn-ea"/>
                <a:cs typeface="Arial" pitchFamily="34" charset="0"/>
              </a:rPr>
              <a:t>Chapter 1</a:t>
            </a:r>
          </a:p>
        </p:txBody>
      </p:sp>
      <p:sp>
        <p:nvSpPr>
          <p:cNvPr id="5" name="Rectangle 4"/>
          <p:cNvSpPr/>
          <p:nvPr/>
        </p:nvSpPr>
        <p:spPr>
          <a:xfrm>
            <a:off x="685800" y="1295400"/>
            <a:ext cx="3657600" cy="4953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  A Message of Rebuke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Only a handful of people had returned to Jerusalem from Babylon. They were few in number and continually harassed by enemies.  Because of opposition from the Persians the Jews neglected the Lord’s house and built homes for themselves. God punished the people for this. In response to Haggai’s appeal the people set themselves to the work of restoration.</a:t>
            </a:r>
            <a:endPar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pic>
        <p:nvPicPr>
          <p:cNvPr id="14342" name="Picture 6" descr="C:\users\sheila\desktop\bible study\ultimate royality free\1-bib pics-ot\Daniel &amp; Bab Captvty\Israel's Captivity\Return to Jerusalem C-43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95799" y="1295400"/>
            <a:ext cx="3886201" cy="4925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371600"/>
            <a:ext cx="9144000" cy="4876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p:cNvSpPr/>
          <p:nvPr/>
        </p:nvSpPr>
        <p:spPr>
          <a:xfrm>
            <a:off x="685800" y="1371600"/>
            <a:ext cx="3505200" cy="48768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II.  A Message of Courage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This section was written to cheer the workers. They could see that the building which they were erecting did not compare with the one which Solomon had built.  Haggai assured them that this latter house would be greater than the former. (It was greater because it would know the presence of the Lord Jesus Christ, not because it was a greater physical building.)</a:t>
            </a:r>
            <a:endPar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sp>
        <p:nvSpPr>
          <p:cNvPr id="1536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5368" name="Picture 8" descr="C:\users\sheila\desktop\bible study\ultimate royality free\1-bib pics-ot\temple\Men Give To Rebuild The Temple C-8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00"/>
          <a:stretch/>
        </p:blipFill>
        <p:spPr bwMode="auto">
          <a:xfrm>
            <a:off x="4419600" y="1371600"/>
            <a:ext cx="39624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81000"/>
            <a:ext cx="9144000" cy="762000"/>
          </a:xfrm>
          <a:prstGeom prst="rect">
            <a:avLst/>
          </a:prstGeom>
          <a:no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noFill/>
                </a:ln>
                <a:solidFill>
                  <a:schemeClr val="bg1"/>
                </a:solidFill>
                <a:effectLst>
                  <a:outerShdw blurRad="50800" dist="39000" dir="5460000" algn="tl">
                    <a:srgbClr val="000000">
                      <a:alpha val="38000"/>
                    </a:srgbClr>
                  </a:outerShdw>
                </a:effectLst>
                <a:uLnTx/>
                <a:uFillTx/>
                <a:latin typeface="Arial" pitchFamily="34" charset="0"/>
                <a:ea typeface="+mn-ea"/>
                <a:cs typeface="Arial" pitchFamily="34" charset="0"/>
              </a:rPr>
              <a:t>Chapter 2:1-9</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371600"/>
            <a:ext cx="9144000" cy="4876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p:cNvSpPr/>
          <p:nvPr/>
        </p:nvSpPr>
        <p:spPr>
          <a:xfrm>
            <a:off x="762000" y="1371600"/>
            <a:ext cx="3581400" cy="48768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III. A Message of Assurance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 message of cleansing and blessing was delivered three months after the temple was started. Haggai made the people see their sinfulness and sought to bring them to repentance. He told them, “from this day will I bless you.”  God sometimes withholds prosperity of wealth to give prosperity of soul.</a:t>
            </a:r>
            <a:endPar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pic>
        <p:nvPicPr>
          <p:cNvPr id="12295" name="Picture 7" descr="C:\users\sheila\desktop\bible study\ultimate royality free\1-bib pics-ot\temple\Come To Gods House C-775.jpg"/>
          <p:cNvPicPr>
            <a:picLocks noChangeAspect="1" noChangeArrowheads="1"/>
          </p:cNvPicPr>
          <p:nvPr/>
        </p:nvPicPr>
        <p:blipFill rotWithShape="1">
          <a:blip r:embed="rId2"/>
          <a:srcRect l="2899"/>
          <a:stretch/>
        </p:blipFill>
        <p:spPr bwMode="auto">
          <a:xfrm>
            <a:off x="4495800" y="1371600"/>
            <a:ext cx="38100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0" y="381000"/>
            <a:ext cx="9144000" cy="762000"/>
          </a:xfrm>
          <a:prstGeom prst="rect">
            <a:avLst/>
          </a:prstGeom>
          <a:no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noFill/>
                </a:ln>
                <a:solidFill>
                  <a:schemeClr val="bg1"/>
                </a:solidFill>
                <a:effectLst>
                  <a:outerShdw blurRad="50800" dist="39000" dir="5460000" algn="tl">
                    <a:srgbClr val="000000">
                      <a:alpha val="38000"/>
                    </a:srgbClr>
                  </a:outerShdw>
                </a:effectLst>
                <a:uLnTx/>
                <a:uFillTx/>
                <a:latin typeface="Arial" pitchFamily="34" charset="0"/>
                <a:ea typeface="+mn-ea"/>
                <a:cs typeface="Arial" pitchFamily="34" charset="0"/>
              </a:rPr>
              <a:t>Chapter 2:10-23</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66EDC9A0-D91F-F04D-9474-F97843AAD38E}"/>
              </a:ext>
            </a:extLst>
          </p:cNvPr>
          <p:cNvSpPr>
            <a:spLocks noGrp="1"/>
          </p:cNvSpPr>
          <p:nvPr>
            <p:ph type="title"/>
          </p:nvPr>
        </p:nvSpPr>
        <p:spPr/>
        <p:txBody>
          <a:bodyPr/>
          <a:lstStyle/>
          <a:p>
            <a:pPr eaLnBrk="1" hangingPunct="1"/>
            <a:r>
              <a:rPr lang="en-US" altLang="en-US"/>
              <a:t>Zechariah</a:t>
            </a:r>
          </a:p>
        </p:txBody>
      </p:sp>
      <p:sp>
        <p:nvSpPr>
          <p:cNvPr id="232451" name="Content Placeholder 2">
            <a:extLst>
              <a:ext uri="{FF2B5EF4-FFF2-40B4-BE49-F238E27FC236}">
                <a16:creationId xmlns:a16="http://schemas.microsoft.com/office/drawing/2014/main" id="{9E0E99A7-CBB4-0E92-F847-3F613A55AFED}"/>
              </a:ext>
            </a:extLst>
          </p:cNvPr>
          <p:cNvSpPr>
            <a:spLocks noGrp="1"/>
          </p:cNvSpPr>
          <p:nvPr>
            <p:ph idx="1"/>
          </p:nvPr>
        </p:nvSpPr>
        <p:spPr>
          <a:xfrm>
            <a:off x="533400" y="1219200"/>
            <a:ext cx="5257800" cy="4876800"/>
          </a:xfrm>
        </p:spPr>
        <p:txBody>
          <a:bodyPr/>
          <a:lstStyle/>
          <a:p>
            <a:pPr eaLnBrk="1" hangingPunct="1"/>
            <a:r>
              <a:rPr lang="en-US" altLang="en-US" b="1">
                <a:cs typeface="Arial" panose="020B0604020202020204" pitchFamily="34" charset="0"/>
              </a:rPr>
              <a:t>Who:</a:t>
            </a:r>
            <a:r>
              <a:rPr lang="en-US" altLang="en-US">
                <a:cs typeface="Arial" panose="020B0604020202020204" pitchFamily="34" charset="0"/>
              </a:rPr>
              <a:t> Zechariah</a:t>
            </a:r>
          </a:p>
          <a:p>
            <a:pPr eaLnBrk="1" hangingPunct="1"/>
            <a:r>
              <a:rPr lang="en-US" altLang="en-US" b="1">
                <a:cs typeface="Arial" panose="020B0604020202020204" pitchFamily="34" charset="0"/>
              </a:rPr>
              <a:t>What: </a:t>
            </a:r>
            <a:r>
              <a:rPr lang="en-US" altLang="en-US">
                <a:cs typeface="Arial" panose="020B0604020202020204" pitchFamily="34" charset="0"/>
              </a:rPr>
              <a:t>Prophecy and Hope</a:t>
            </a:r>
          </a:p>
          <a:p>
            <a:pPr eaLnBrk="1" hangingPunct="1"/>
            <a:r>
              <a:rPr lang="en-US" altLang="en-US" b="1">
                <a:cs typeface="Arial" panose="020B0604020202020204" pitchFamily="34" charset="0"/>
              </a:rPr>
              <a:t>Where: </a:t>
            </a:r>
            <a:r>
              <a:rPr lang="en-US" altLang="en-US">
                <a:cs typeface="Arial" panose="020B0604020202020204" pitchFamily="34" charset="0"/>
              </a:rPr>
              <a:t>Judah</a:t>
            </a:r>
          </a:p>
          <a:p>
            <a:pPr eaLnBrk="1" hangingPunct="1"/>
            <a:r>
              <a:rPr lang="en-US" altLang="en-US" b="1">
                <a:cs typeface="Arial" panose="020B0604020202020204" pitchFamily="34" charset="0"/>
              </a:rPr>
              <a:t>When: </a:t>
            </a:r>
            <a:r>
              <a:rPr lang="en-US" altLang="en-US">
                <a:cs typeface="Arial" panose="020B0604020202020204" pitchFamily="34" charset="0"/>
              </a:rPr>
              <a:t>c. 520–518 BC</a:t>
            </a:r>
            <a:endParaRPr lang="en-US" altLang="en-US" sz="2400">
              <a:cs typeface="Arial" panose="020B0604020202020204" pitchFamily="34" charset="0"/>
            </a:endParaRPr>
          </a:p>
          <a:p>
            <a:pPr eaLnBrk="1" hangingPunct="1"/>
            <a:r>
              <a:rPr lang="en-US" altLang="en-US" b="1">
                <a:cs typeface="Arial" panose="020B0604020202020204" pitchFamily="34" charset="0"/>
              </a:rPr>
              <a:t>Why: </a:t>
            </a:r>
            <a:r>
              <a:rPr lang="en-US" altLang="en-US">
                <a:cs typeface="Arial" panose="020B0604020202020204" pitchFamily="34" charset="0"/>
              </a:rPr>
              <a:t>To give hope to the remnant.</a:t>
            </a:r>
          </a:p>
        </p:txBody>
      </p:sp>
      <p:pic>
        <p:nvPicPr>
          <p:cNvPr id="232452" name="Picture 8" descr="Shofar.png">
            <a:extLst>
              <a:ext uri="{FF2B5EF4-FFF2-40B4-BE49-F238E27FC236}">
                <a16:creationId xmlns:a16="http://schemas.microsoft.com/office/drawing/2014/main" id="{732B7F33-116B-E3E3-0F51-CB2A9DACCD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3" name="Picture 4" descr="Zachariah.jpg">
            <a:extLst>
              <a:ext uri="{FF2B5EF4-FFF2-40B4-BE49-F238E27FC236}">
                <a16:creationId xmlns:a16="http://schemas.microsoft.com/office/drawing/2014/main" id="{14C845F1-666F-182A-F51E-2D9251F217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00200"/>
            <a:ext cx="2743200" cy="3086100"/>
          </a:xfrm>
          <a:prstGeom prst="rect">
            <a:avLst/>
          </a:prstGeom>
          <a:solidFill>
            <a:srgbClr val="847977"/>
          </a:solidFill>
          <a:ln w="57150" cmpd="thickThin">
            <a:solidFill>
              <a:srgbClr val="433730"/>
            </a:solidFill>
            <a:round/>
            <a:headEnd/>
            <a:tailEnd/>
          </a:ln>
        </p:spPr>
      </p:pic>
      <p:sp>
        <p:nvSpPr>
          <p:cNvPr id="232454" name="TextBox 7">
            <a:extLst>
              <a:ext uri="{FF2B5EF4-FFF2-40B4-BE49-F238E27FC236}">
                <a16:creationId xmlns:a16="http://schemas.microsoft.com/office/drawing/2014/main" id="{E6F42E6F-9233-82D6-0CAE-2AA4F6AF86BE}"/>
              </a:ext>
            </a:extLst>
          </p:cNvPr>
          <p:cNvSpPr txBox="1">
            <a:spLocks noChangeArrowheads="1"/>
          </p:cNvSpPr>
          <p:nvPr/>
        </p:nvSpPr>
        <p:spPr bwMode="auto">
          <a:xfrm>
            <a:off x="5867400" y="47244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Zechariah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7EFB2F25-5ACE-D292-98B5-A2632B3F7D66}"/>
              </a:ext>
            </a:extLst>
          </p:cNvPr>
          <p:cNvSpPr>
            <a:spLocks noGrp="1"/>
          </p:cNvSpPr>
          <p:nvPr>
            <p:ph type="title"/>
          </p:nvPr>
        </p:nvSpPr>
        <p:spPr/>
        <p:txBody>
          <a:bodyPr/>
          <a:lstStyle/>
          <a:p>
            <a:r>
              <a:rPr lang="en-US" altLang="en-US"/>
              <a:t>Zechariah</a:t>
            </a:r>
          </a:p>
        </p:txBody>
      </p:sp>
      <p:sp>
        <p:nvSpPr>
          <p:cNvPr id="233475" name="Content Placeholder 2">
            <a:extLst>
              <a:ext uri="{FF2B5EF4-FFF2-40B4-BE49-F238E27FC236}">
                <a16:creationId xmlns:a16="http://schemas.microsoft.com/office/drawing/2014/main" id="{F1990E65-0BE2-E0E8-A563-DF0758E03FA3}"/>
              </a:ext>
            </a:extLst>
          </p:cNvPr>
          <p:cNvSpPr>
            <a:spLocks noGrp="1"/>
          </p:cNvSpPr>
          <p:nvPr>
            <p:ph idx="1"/>
          </p:nvPr>
        </p:nvSpPr>
        <p:spPr>
          <a:xfrm>
            <a:off x="533400" y="1219200"/>
            <a:ext cx="5105400" cy="4876800"/>
          </a:xfrm>
        </p:spPr>
        <p:txBody>
          <a:bodyPr/>
          <a:lstStyle/>
          <a:p>
            <a:r>
              <a:rPr lang="en-US" altLang="en-US" b="1"/>
              <a:t>Outline (Chapter)</a:t>
            </a:r>
          </a:p>
          <a:p>
            <a:pPr lvl="1"/>
            <a:r>
              <a:rPr lang="en-US" altLang="en-US"/>
              <a:t>Zechariah</a:t>
            </a:r>
            <a:r>
              <a:rPr lang="ja-JP" altLang="en-US"/>
              <a:t>’</a:t>
            </a:r>
            <a:r>
              <a:rPr lang="en-US" altLang="ja-JP"/>
              <a:t>s Visions (1–8)</a:t>
            </a:r>
          </a:p>
          <a:p>
            <a:pPr lvl="1"/>
            <a:r>
              <a:rPr lang="en-US" altLang="en-US"/>
              <a:t>Oracles against the Nations (9–14)</a:t>
            </a:r>
          </a:p>
        </p:txBody>
      </p:sp>
      <p:pic>
        <p:nvPicPr>
          <p:cNvPr id="233476" name="Picture 8" descr="Shofar.png">
            <a:extLst>
              <a:ext uri="{FF2B5EF4-FFF2-40B4-BE49-F238E27FC236}">
                <a16:creationId xmlns:a16="http://schemas.microsoft.com/office/drawing/2014/main" id="{5340F599-1642-1771-D660-012ED20D18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7" name="Picture 4" descr="Zachariah.jpg">
            <a:extLst>
              <a:ext uri="{FF2B5EF4-FFF2-40B4-BE49-F238E27FC236}">
                <a16:creationId xmlns:a16="http://schemas.microsoft.com/office/drawing/2014/main" id="{5CF0472B-7C0F-28FA-A182-BCDC6CCF62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600200"/>
            <a:ext cx="2743200" cy="3086100"/>
          </a:xfrm>
          <a:prstGeom prst="rect">
            <a:avLst/>
          </a:prstGeom>
          <a:solidFill>
            <a:srgbClr val="847977"/>
          </a:solidFill>
          <a:ln w="57150" cmpd="thickThin">
            <a:solidFill>
              <a:srgbClr val="433730"/>
            </a:solidFill>
            <a:round/>
            <a:headEnd/>
            <a:tailEnd/>
          </a:ln>
        </p:spPr>
      </p:pic>
      <p:sp>
        <p:nvSpPr>
          <p:cNvPr id="233478" name="TextBox 7">
            <a:extLst>
              <a:ext uri="{FF2B5EF4-FFF2-40B4-BE49-F238E27FC236}">
                <a16:creationId xmlns:a16="http://schemas.microsoft.com/office/drawing/2014/main" id="{BC99A9A4-A310-F18D-6F6D-D06DED492FDA}"/>
              </a:ext>
            </a:extLst>
          </p:cNvPr>
          <p:cNvSpPr txBox="1">
            <a:spLocks noChangeArrowheads="1"/>
          </p:cNvSpPr>
          <p:nvPr/>
        </p:nvSpPr>
        <p:spPr bwMode="auto">
          <a:xfrm>
            <a:off x="5867400" y="47244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Zechariah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22" name="Title 1">
            <a:extLst>
              <a:ext uri="{FF2B5EF4-FFF2-40B4-BE49-F238E27FC236}">
                <a16:creationId xmlns:a16="http://schemas.microsoft.com/office/drawing/2014/main" id="{B5463774-0C2B-C130-4BF2-8DBF700DE5C5}"/>
              </a:ext>
            </a:extLst>
          </p:cNvPr>
          <p:cNvSpPr>
            <a:spLocks noGrp="1"/>
          </p:cNvSpPr>
          <p:nvPr>
            <p:ph type="title"/>
          </p:nvPr>
        </p:nvSpPr>
        <p:spPr/>
        <p:txBody>
          <a:bodyPr/>
          <a:lstStyle/>
          <a:p>
            <a:r>
              <a:rPr lang="en-US" altLang="en-US"/>
              <a:t>Zechariah</a:t>
            </a:r>
          </a:p>
        </p:txBody>
      </p:sp>
      <p:sp>
        <p:nvSpPr>
          <p:cNvPr id="235523" name="Content Placeholder 2">
            <a:extLst>
              <a:ext uri="{FF2B5EF4-FFF2-40B4-BE49-F238E27FC236}">
                <a16:creationId xmlns:a16="http://schemas.microsoft.com/office/drawing/2014/main" id="{C1CD3235-E75F-F766-887A-A396B336BCF2}"/>
              </a:ext>
            </a:extLst>
          </p:cNvPr>
          <p:cNvSpPr>
            <a:spLocks noGrp="1"/>
          </p:cNvSpPr>
          <p:nvPr>
            <p:ph idx="1"/>
          </p:nvPr>
        </p:nvSpPr>
        <p:spPr/>
        <p:txBody>
          <a:bodyPr/>
          <a:lstStyle/>
          <a:p>
            <a:r>
              <a:rPr lang="en-US" altLang="en-US" b="1"/>
              <a:t>Key Verse</a:t>
            </a:r>
            <a:br>
              <a:rPr lang="en-US" altLang="en-US"/>
            </a:br>
            <a:r>
              <a:rPr lang="ja-JP" altLang="en-US"/>
              <a:t>“</a:t>
            </a:r>
            <a:r>
              <a:rPr lang="en-US" altLang="ja-JP"/>
              <a:t>Rejoice greatly, O Daughter of Zion! Shout, Daughter of Jerusalem! See, your king comes to you, righteous and having salvation, gentle and riding on a donkey, on a colt, the foal of a donkey.</a:t>
            </a:r>
            <a:r>
              <a:rPr lang="ja-JP" altLang="en-US"/>
              <a:t>”</a:t>
            </a:r>
            <a:r>
              <a:rPr lang="en-US" altLang="ja-JP"/>
              <a:t>—Zechariah 9:9</a:t>
            </a:r>
            <a:endParaRPr lang="en-US" altLang="en-US"/>
          </a:p>
        </p:txBody>
      </p:sp>
      <p:pic>
        <p:nvPicPr>
          <p:cNvPr id="235524" name="Picture 8" descr="Shofar.png">
            <a:extLst>
              <a:ext uri="{FF2B5EF4-FFF2-40B4-BE49-F238E27FC236}">
                <a16:creationId xmlns:a16="http://schemas.microsoft.com/office/drawing/2014/main" id="{4978C4DF-E08A-E47D-5622-1422B351BC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A1E0106E-A7DC-B006-8FD8-73FD6FC15CA6}"/>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533400"/>
            <a:ext cx="7315200"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 were to </a:t>
            </a:r>
            <a:r>
              <a:rPr kumimoji="0" lang="en-US" sz="2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WARN</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people that those who would not repent of idolatry would be destroyed.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 were to </a:t>
            </a:r>
            <a:r>
              <a:rPr kumimoji="0" lang="en-US" sz="2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PROMISE</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that a remnant would be saved and that from this remnant would come the man, Christ Jesus, a descendant of David, who would sit on David’s throne and establish a kingdom which would never be destroyed.</a:t>
            </a:r>
          </a:p>
        </p:txBody>
      </p:sp>
      <p:sp>
        <p:nvSpPr>
          <p:cNvPr id="5" name="Rectangle 4"/>
          <p:cNvSpPr/>
          <p:nvPr/>
        </p:nvSpPr>
        <p:spPr>
          <a:xfrm>
            <a:off x="1" y="76200"/>
            <a:ext cx="9091612"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000000"/>
                </a:solidFill>
                <a:effectLst/>
                <a:uLnTx/>
                <a:uFillTx/>
                <a:latin typeface="Arial" pitchFamily="34" charset="0"/>
                <a:ea typeface="+mn-ea"/>
                <a:cs typeface="Arial" pitchFamily="34" charset="0"/>
              </a:rPr>
              <a:t>The Mission Of The Prophets—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1752600"/>
            <a:ext cx="9144000" cy="4495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3" name="Picture 2" descr="C:\users\sheila\desktop\bible study\ultimate royality free\1-bib pics-ot\daniel &amp; bab captvty\israel's captivity\Return of exiles 1407-14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t="7353" b="5882"/>
          <a:stretch>
            <a:fillRect/>
          </a:stretch>
        </p:blipFill>
        <p:spPr bwMode="auto">
          <a:xfrm>
            <a:off x="5181600" y="1844675"/>
            <a:ext cx="3135247" cy="425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Rectangle 3"/>
          <p:cNvSpPr/>
          <p:nvPr/>
        </p:nvSpPr>
        <p:spPr>
          <a:xfrm>
            <a:off x="0" y="381000"/>
            <a:ext cx="9144000" cy="1295400"/>
          </a:xfrm>
          <a:prstGeom prst="rect">
            <a:avLst/>
          </a:prstGeom>
          <a:no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solidFill>
                    <a:sysClr val="windowText" lastClr="000000"/>
                  </a:solidFill>
                </a:ln>
                <a:solidFill>
                  <a:schemeClr val="bg1"/>
                </a:solidFill>
                <a:effectLst/>
                <a:uLnTx/>
                <a:uFillTx/>
                <a:latin typeface="Arial" pitchFamily="34" charset="0"/>
                <a:ea typeface="+mn-ea"/>
                <a:cs typeface="Arial" pitchFamily="34" charset="0"/>
              </a:rPr>
              <a:t>After 70 Years Of 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solidFill>
                    <a:sysClr val="windowText" lastClr="000000"/>
                  </a:solidFill>
                </a:ln>
                <a:solidFill>
                  <a:schemeClr val="bg1"/>
                </a:solidFill>
                <a:effectLst/>
                <a:uLnTx/>
                <a:uFillTx/>
                <a:latin typeface="Arial" pitchFamily="34" charset="0"/>
                <a:ea typeface="+mn-ea"/>
                <a:cs typeface="Arial" pitchFamily="34" charset="0"/>
              </a:rPr>
              <a:t>They Returned To Canaan</a:t>
            </a:r>
          </a:p>
        </p:txBody>
      </p:sp>
      <p:sp>
        <p:nvSpPr>
          <p:cNvPr id="2" name="Rectangle 1"/>
          <p:cNvSpPr/>
          <p:nvPr/>
        </p:nvSpPr>
        <p:spPr>
          <a:xfrm>
            <a:off x="762000" y="1752600"/>
            <a:ext cx="4038600" cy="4419600"/>
          </a:xfrm>
          <a:prstGeom prst="rect">
            <a:avLst/>
          </a:prstGeom>
          <a:solidFill>
            <a:schemeClr val="bg1"/>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solidFill>
                    <a:sysClr val="windowText" lastClr="000000"/>
                  </a:solidFill>
                </a:ln>
                <a:solidFill>
                  <a:srgbClr val="00B000"/>
                </a:solidFill>
                <a:effectLst/>
                <a:uLnTx/>
                <a:uFillTx/>
                <a:latin typeface="Arial" pitchFamily="34" charset="0"/>
                <a:ea typeface="+mn-ea"/>
                <a:cs typeface="Arial" pitchFamily="34" charset="0"/>
              </a:rPr>
              <a:t>Three Returns From Captivity</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endPar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The 1st lead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mn-cs"/>
              </a:rPr>
              <a:t>Zerubbabel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with:  42,360 Jews, 7,337 servants, 200 singers, 736 horses, 245 mules, 435 camels, 6,720 asses, 5,400 gold and silver vessels.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The 2nd lead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Ezra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with:   1,754 men, 100 talents, 750 talents of silver.  </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The 3rd lead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mn-cs"/>
              </a:rPr>
              <a:t>Nehemiah: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Army escorts supplied by Artaxerxes I.    Nehemiah rebuilt and  fortified Jerusalem.</a:t>
            </a:r>
          </a:p>
        </p:txBody>
      </p:sp>
      <p:sp>
        <p:nvSpPr>
          <p:cNvPr id="5" name="Rectangular Callout 4"/>
          <p:cNvSpPr/>
          <p:nvPr/>
        </p:nvSpPr>
        <p:spPr>
          <a:xfrm>
            <a:off x="5181600" y="3505200"/>
            <a:ext cx="3124200" cy="2362200"/>
          </a:xfrm>
          <a:prstGeom prst="wedgeRectCallout">
            <a:avLst>
              <a:gd name="adj1" fmla="val -107835"/>
              <a:gd name="adj2" fmla="val 54376"/>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After the 3rd “</a:t>
            </a:r>
            <a:r>
              <a:rPr kumimoji="0" lang="en-US" sz="2000" b="0" i="1" u="none" strike="noStrike" kern="1200" cap="none" spc="100" normalizeH="0" baseline="0" noProof="0" dirty="0">
                <a:ln>
                  <a:noFill/>
                </a:ln>
                <a:solidFill>
                  <a:srgbClr val="000000"/>
                </a:solidFill>
                <a:effectLst/>
                <a:uLnTx/>
                <a:uFillTx/>
                <a:latin typeface="Arial" pitchFamily="34" charset="0"/>
                <a:ea typeface="+mn-ea"/>
                <a:cs typeface="Arial" pitchFamily="34" charset="0"/>
              </a:rPr>
              <a:t>Return</a:t>
            </a:r>
            <a:r>
              <a:rPr kumimoji="0" lang="en-US" sz="2000" b="0" i="0" u="none" strike="noStrike" kern="1200" cap="none" spc="100" normalizeH="0" baseline="0" noProof="0" dirty="0">
                <a:ln>
                  <a:noFill/>
                </a:ln>
                <a:solidFill>
                  <a:srgbClr val="000000"/>
                </a:solidFill>
                <a:effectLst/>
                <a:uLnTx/>
                <a:uFillTx/>
                <a:latin typeface="Arial" pitchFamily="34" charset="0"/>
                <a:ea typeface="+mn-ea"/>
                <a:cs typeface="Arial" pitchFamily="34" charset="0"/>
              </a:rPr>
              <a:t>”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there were still small groups returning in the time of Malachi which was about 100 years after the Jews began to return to Jerusalem.</a:t>
            </a:r>
          </a:p>
        </p:txBody>
      </p:sp>
      <p:sp>
        <p:nvSpPr>
          <p:cNvPr id="6" name="Rectangular Callout 5"/>
          <p:cNvSpPr/>
          <p:nvPr/>
        </p:nvSpPr>
        <p:spPr>
          <a:xfrm>
            <a:off x="1219200" y="3505200"/>
            <a:ext cx="6324600" cy="2438400"/>
          </a:xfrm>
          <a:prstGeom prst="wedgeRectCallout">
            <a:avLst>
              <a:gd name="adj1" fmla="val -38359"/>
              <a:gd name="adj2" fmla="val -71265"/>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sysClr val="windowText" lastClr="000000"/>
                  </a:solidFill>
                </a:ln>
                <a:solidFill>
                  <a:srgbClr val="C00000"/>
                </a:solidFill>
                <a:effectLst/>
                <a:uLnTx/>
                <a:uFillTx/>
                <a:latin typeface="Arial" pitchFamily="34" charset="0"/>
                <a:ea typeface="+mn-ea"/>
                <a:cs typeface="Arial" pitchFamily="34" charset="0"/>
              </a:rPr>
              <a:t>Zerubbabel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grandson of King Jehoiachin (Ezra 3:2; Haggai 1:1).  He was heir to the throne of Judah and is listed in the genealogy of our Lord.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When Cyrus allowed the Jews to return to their own land, he appointed Zerubbabel governor of the colony and gave back the golden vessels which Nebuchadnezzar had taken from the temple.</a:t>
            </a:r>
          </a:p>
        </p:txBody>
      </p:sp>
      <p:sp>
        <p:nvSpPr>
          <p:cNvPr id="8" name="Rectangular Callout 7"/>
          <p:cNvSpPr/>
          <p:nvPr/>
        </p:nvSpPr>
        <p:spPr>
          <a:xfrm>
            <a:off x="762000" y="1760537"/>
            <a:ext cx="4038600" cy="4419600"/>
          </a:xfrm>
          <a:prstGeom prst="wedgeRectCallout">
            <a:avLst>
              <a:gd name="adj1" fmla="val -30281"/>
              <a:gd name="adj2" fmla="val 50058"/>
            </a:avLst>
          </a:prstGeom>
          <a:solidFill>
            <a:schemeClr val="bg1"/>
          </a:solidFill>
          <a:ln w="762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Jews began a journey of more than 700 miles across the desert from Babylon to Jerusalem.</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Not just people from the tribe of Judah but from other tribes as well.  The term “all Israel” is used of those who returned.</a:t>
            </a:r>
          </a:p>
        </p:txBody>
      </p:sp>
    </p:spTree>
    <p:extLst>
      <p:ext uri="{BB962C8B-B14F-4D97-AF65-F5344CB8AC3E}">
        <p14:creationId xmlns:p14="http://schemas.microsoft.com/office/powerpoint/2010/main" val="40120520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xit" presetSubtype="0" fill="hold" grpId="0" nodeType="clickEffect">
                                  <p:stCondLst>
                                    <p:cond delay="0"/>
                                  </p:stCondLst>
                                  <p:childTnLst>
                                    <p:animEffect transition="out" filter="fade">
                                      <p:cBhvr>
                                        <p:cTn id="6" dur="800" accel="100000">
                                          <p:stCondLst>
                                            <p:cond delay="200"/>
                                          </p:stCondLst>
                                        </p:cTn>
                                        <p:tgtEl>
                                          <p:spTgt spid="8"/>
                                        </p:tgtEl>
                                      </p:cBhvr>
                                    </p:animEffect>
                                    <p:anim calcmode="lin" valueType="num">
                                      <p:cBhvr>
                                        <p:cTn id="7"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8" dur="200" decel="100000"/>
                                        <p:tgtEl>
                                          <p:spTgt spid="8"/>
                                        </p:tgtEl>
                                        <p:attrNameLst>
                                          <p:attrName>ppt_x</p:attrName>
                                        </p:attrNameLst>
                                      </p:cBhvr>
                                      <p:tavLst>
                                        <p:tav tm="0">
                                          <p:val>
                                            <p:strVal val="ppt_x"/>
                                          </p:val>
                                        </p:tav>
                                        <p:tav tm="100000">
                                          <p:val>
                                            <p:strVal val="ppt_x-0.05"/>
                                          </p:val>
                                        </p:tav>
                                      </p:tavLst>
                                    </p:anim>
                                    <p:anim calcmode="lin" valueType="num">
                                      <p:cBhvr>
                                        <p:cTn id="9" dur="200" decel="100000"/>
                                        <p:tgtEl>
                                          <p:spTgt spid="8"/>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8"/>
                                        </p:tgtEl>
                                        <p:attrNameLst>
                                          <p:attrName>ppt_y</p:attrName>
                                        </p:attrNameLst>
                                      </p:cBhvr>
                                      <p:tavLst>
                                        <p:tav tm="0">
                                          <p:val>
                                            <p:strVal val="ppt_y"/>
                                          </p:val>
                                        </p:tav>
                                        <p:tav tm="100000">
                                          <p:val>
                                            <p:strVal val="ppt_y-0.4-0.1"/>
                                          </p:val>
                                        </p:tav>
                                      </p:tavLst>
                                    </p:anim>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800" decel="100000"/>
                                        <p:tgtEl>
                                          <p:spTgt spid="6"/>
                                        </p:tgtEl>
                                      </p:cBhvr>
                                    </p:animEffect>
                                    <p:anim calcmode="lin" valueType="num">
                                      <p:cBhvr>
                                        <p:cTn id="18" dur="800" decel="100000" fill="hold"/>
                                        <p:tgtEl>
                                          <p:spTgt spid="6"/>
                                        </p:tgtEl>
                                        <p:attrNameLst>
                                          <p:attrName>style.rotation</p:attrName>
                                        </p:attrNameLst>
                                      </p:cBhvr>
                                      <p:tavLst>
                                        <p:tav tm="0">
                                          <p:val>
                                            <p:fltVal val="-90"/>
                                          </p:val>
                                        </p:tav>
                                        <p:tav tm="100000">
                                          <p:val>
                                            <p:fltVal val="0"/>
                                          </p:val>
                                        </p:tav>
                                      </p:tavLst>
                                    </p:anim>
                                    <p:anim calcmode="lin" valueType="num">
                                      <p:cBhvr>
                                        <p:cTn id="19" dur="800" decel="100000" fill="hold"/>
                                        <p:tgtEl>
                                          <p:spTgt spid="6"/>
                                        </p:tgtEl>
                                        <p:attrNameLst>
                                          <p:attrName>ppt_x</p:attrName>
                                        </p:attrNameLst>
                                      </p:cBhvr>
                                      <p:tavLst>
                                        <p:tav tm="0">
                                          <p:val>
                                            <p:strVal val="#ppt_x+0.4"/>
                                          </p:val>
                                        </p:tav>
                                        <p:tav tm="100000">
                                          <p:val>
                                            <p:strVal val="#ppt_x-0.05"/>
                                          </p:val>
                                        </p:tav>
                                      </p:tavLst>
                                    </p:anim>
                                    <p:anim calcmode="lin" valueType="num">
                                      <p:cBhvr>
                                        <p:cTn id="20" dur="800" decel="100000" fill="hold"/>
                                        <p:tgtEl>
                                          <p:spTgt spid="6"/>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xit" presetSubtype="0" fill="hold" grpId="1" nodeType="clickEffect">
                                  <p:stCondLst>
                                    <p:cond delay="0"/>
                                  </p:stCondLst>
                                  <p:childTnLst>
                                    <p:animEffect transition="out" filter="fade">
                                      <p:cBhvr>
                                        <p:cTn id="26" dur="800" accel="100000">
                                          <p:stCondLst>
                                            <p:cond delay="200"/>
                                          </p:stCondLst>
                                        </p:cTn>
                                        <p:tgtEl>
                                          <p:spTgt spid="6"/>
                                        </p:tgtEl>
                                      </p:cBhvr>
                                    </p:animEffect>
                                    <p:anim calcmode="lin" valueType="num">
                                      <p:cBhvr>
                                        <p:cTn id="27"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28" dur="200" decel="100000"/>
                                        <p:tgtEl>
                                          <p:spTgt spid="6"/>
                                        </p:tgtEl>
                                        <p:attrNameLst>
                                          <p:attrName>ppt_x</p:attrName>
                                        </p:attrNameLst>
                                      </p:cBhvr>
                                      <p:tavLst>
                                        <p:tav tm="0">
                                          <p:val>
                                            <p:strVal val="ppt_x"/>
                                          </p:val>
                                        </p:tav>
                                        <p:tav tm="100000">
                                          <p:val>
                                            <p:strVal val="ppt_x-0.05"/>
                                          </p:val>
                                        </p:tav>
                                      </p:tavLst>
                                    </p:anim>
                                    <p:anim calcmode="lin" valueType="num">
                                      <p:cBhvr>
                                        <p:cTn id="29" dur="200" decel="100000"/>
                                        <p:tgtEl>
                                          <p:spTgt spid="6"/>
                                        </p:tgtEl>
                                        <p:attrNameLst>
                                          <p:attrName>ppt_y</p:attrName>
                                        </p:attrNameLst>
                                      </p:cBhvr>
                                      <p:tavLst>
                                        <p:tav tm="0">
                                          <p:val>
                                            <p:strVal val="ppt_y"/>
                                          </p:val>
                                        </p:tav>
                                        <p:tav tm="100000">
                                          <p:val>
                                            <p:strVal val="ppt_y+0.1"/>
                                          </p:val>
                                        </p:tav>
                                      </p:tavLst>
                                    </p:anim>
                                    <p:anim calcmode="lin" valueType="num">
                                      <p:cBhvr>
                                        <p:cTn id="30"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31" dur="800" accel="100000">
                                          <p:stCondLst>
                                            <p:cond delay="200"/>
                                          </p:stCondLst>
                                        </p:cTn>
                                        <p:tgtEl>
                                          <p:spTgt spid="6"/>
                                        </p:tgtEl>
                                        <p:attrNameLst>
                                          <p:attrName>ppt_y</p:attrName>
                                        </p:attrNameLst>
                                      </p:cBhvr>
                                      <p:tavLst>
                                        <p:tav tm="0">
                                          <p:val>
                                            <p:strVal val="ppt_y"/>
                                          </p:val>
                                        </p:tav>
                                        <p:tav tm="100000">
                                          <p:val>
                                            <p:strVal val="ppt_y-0.4-0.1"/>
                                          </p:val>
                                        </p:tav>
                                      </p:tavLst>
                                    </p:anim>
                                    <p:set>
                                      <p:cBhvr>
                                        <p:cTn id="32" dur="1" fill="hold">
                                          <p:stCondLst>
                                            <p:cond delay="999"/>
                                          </p:stCondLst>
                                        </p:cTn>
                                        <p:tgtEl>
                                          <p:spTgt spid="6"/>
                                        </p:tgtEl>
                                        <p:attrNameLst>
                                          <p:attrName>style.visibility</p:attrName>
                                        </p:attrNameLst>
                                      </p:cBhvr>
                                      <p:to>
                                        <p:strVal val="hidden"/>
                                      </p:to>
                                    </p:set>
                                  </p:childTnLst>
                                </p:cTn>
                              </p:par>
                              <p:par>
                                <p:cTn id="33" presetID="3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800" decel="100000"/>
                                        <p:tgtEl>
                                          <p:spTgt spid="5"/>
                                        </p:tgtEl>
                                      </p:cBhvr>
                                    </p:animEffect>
                                    <p:anim calcmode="lin" valueType="num">
                                      <p:cBhvr>
                                        <p:cTn id="36" dur="800" decel="100000" fill="hold"/>
                                        <p:tgtEl>
                                          <p:spTgt spid="5"/>
                                        </p:tgtEl>
                                        <p:attrNameLst>
                                          <p:attrName>style.rotation</p:attrName>
                                        </p:attrNameLst>
                                      </p:cBhvr>
                                      <p:tavLst>
                                        <p:tav tm="0">
                                          <p:val>
                                            <p:fltVal val="-90"/>
                                          </p:val>
                                        </p:tav>
                                        <p:tav tm="100000">
                                          <p:val>
                                            <p:fltVal val="0"/>
                                          </p:val>
                                        </p:tav>
                                      </p:tavLst>
                                    </p:anim>
                                    <p:anim calcmode="lin" valueType="num">
                                      <p:cBhvr>
                                        <p:cTn id="37" dur="800" decel="100000" fill="hold"/>
                                        <p:tgtEl>
                                          <p:spTgt spid="5"/>
                                        </p:tgtEl>
                                        <p:attrNameLst>
                                          <p:attrName>ppt_x</p:attrName>
                                        </p:attrNameLst>
                                      </p:cBhvr>
                                      <p:tavLst>
                                        <p:tav tm="0">
                                          <p:val>
                                            <p:strVal val="#ppt_x+0.4"/>
                                          </p:val>
                                        </p:tav>
                                        <p:tav tm="100000">
                                          <p:val>
                                            <p:strVal val="#ppt_x-0.05"/>
                                          </p:val>
                                        </p:tav>
                                      </p:tavLst>
                                    </p:anim>
                                    <p:anim calcmode="lin" valueType="num">
                                      <p:cBhvr>
                                        <p:cTn id="38" dur="800" decel="100000" fill="hold"/>
                                        <p:tgtEl>
                                          <p:spTgt spid="5"/>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914400"/>
            <a:ext cx="9144000" cy="50292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Bevel 7"/>
          <p:cNvSpPr/>
          <p:nvPr/>
        </p:nvSpPr>
        <p:spPr>
          <a:xfrm>
            <a:off x="990600" y="1143000"/>
            <a:ext cx="7086600" cy="4572000"/>
          </a:xfrm>
          <a:prstGeom prst="bevel">
            <a:avLst/>
          </a:prstGeom>
          <a:blipFill>
            <a:blip r:embed="rId2"/>
            <a:tile tx="0" ty="0" sx="100000" sy="100000" flip="none" algn="tl"/>
          </a:blipFill>
          <a:ln>
            <a:solidFill>
              <a:schemeClr val="bg1">
                <a:lumMod val="75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p:cNvSpPr/>
          <p:nvPr/>
        </p:nvSpPr>
        <p:spPr>
          <a:xfrm>
            <a:off x="1219200" y="1371600"/>
            <a:ext cx="6629400" cy="4114800"/>
          </a:xfrm>
          <a:prstGeom prst="rect">
            <a:avLst/>
          </a:prstGeom>
          <a:blipFill>
            <a:blip r:embed="rId3">
              <a:extLst>
                <a:ext uri="{BEBA8EAE-BF5A-486C-A8C5-ECC9F3942E4B}">
                  <a14:imgProps xmlns:a14="http://schemas.microsoft.com/office/drawing/2010/main">
                    <a14:imgLayer r:embed="rId4">
                      <a14:imgEffect>
                        <a14:brightnessContrast contrast="40000"/>
                      </a14:imgEffect>
                    </a14:imgLayer>
                  </a14:imgProps>
                </a:ext>
              </a:extLst>
            </a:blip>
            <a:tile tx="0" ty="0" sx="100000" sy="100000" flip="none" algn="tl"/>
          </a:blip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Chronology Of The Jews Restoration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49,897 Jews returned from Babylon to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the 7th month they built an altar and offered sacrifice.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Work on the temple began, but was soon stopped.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Work on the temple renewed by Haggai and </a:t>
            </a:r>
            <a:r>
              <a:rPr kumimoji="0" lang="en-US" sz="2000" b="1" i="0" u="none" strike="noStrike" kern="1200" cap="none" spc="0" normalizeH="0" baseline="0" noProof="0" dirty="0">
                <a:ln>
                  <a:solidFill>
                    <a:srgbClr val="000000"/>
                  </a:solidFill>
                </a:ln>
                <a:solidFill>
                  <a:srgbClr val="E90505"/>
                </a:solidFill>
                <a:effectLst/>
                <a:uLnTx/>
                <a:uFillTx/>
                <a:latin typeface="Arial" pitchFamily="34" charset="0"/>
                <a:ea typeface="+mn-ea"/>
                <a:cs typeface="Arial" pitchFamily="34" charset="0"/>
              </a:rPr>
              <a:t>Zechariah</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temple was completed.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Esther became Queen of Persia.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Ezra went from Babylon to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Nehemiah rebuilt the wall around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Nehemiah returned again from Babylon.</a:t>
            </a:r>
          </a:p>
        </p:txBody>
      </p:sp>
    </p:spTree>
    <p:extLst>
      <p:ext uri="{BB962C8B-B14F-4D97-AF65-F5344CB8AC3E}">
        <p14:creationId xmlns:p14="http://schemas.microsoft.com/office/powerpoint/2010/main" val="3946672304"/>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33400" y="957007"/>
            <a:ext cx="4114800" cy="4910393"/>
          </a:xfrm>
          <a:prstGeom prst="rect">
            <a:avLst/>
          </a:prstGeom>
          <a:solidFill>
            <a:srgbClr val="0070C0"/>
          </a:solidFill>
          <a:ln w="76200">
            <a:solidFill>
              <a:schemeClr val="tx1"/>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12293" name="Picture 5" descr="C:\users\sheila\desktop\bible study\ultimate royality free\1-bib pics-ot\temple\laying_the_foundation_of_the_te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267" y="0"/>
            <a:ext cx="565213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066800" y="1371600"/>
            <a:ext cx="2743200" cy="4191000"/>
          </a:xfrm>
          <a:prstGeom prst="rect">
            <a:avLst/>
          </a:prstGeom>
          <a:solidFill>
            <a:schemeClr val="bg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After the foundation sat for 15 years Haggai urged the Jews to again  undertake the work of rebuilding the temple despite the threatening objections.</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Four months later he was joined by </a:t>
            </a:r>
            <a:r>
              <a:rPr kumimoji="0" lang="en-US" sz="2000" b="1" i="0" u="none" strike="noStrike" kern="1200" cap="none" spc="0" normalizeH="0" baseline="0" noProof="0" dirty="0">
                <a:ln>
                  <a:solidFill>
                    <a:srgbClr val="000000"/>
                  </a:solidFill>
                </a:ln>
                <a:solidFill>
                  <a:srgbClr val="FF0000"/>
                </a:solidFill>
                <a:effectLst/>
                <a:uLnTx/>
                <a:uFillTx/>
                <a:latin typeface="Arial" pitchFamily="34" charset="0"/>
                <a:ea typeface="+mn-ea"/>
                <a:cs typeface="Arial" pitchFamily="34" charset="0"/>
              </a:rPr>
              <a:t>Zechariah</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four years the temple was completed.</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1725706"/>
            <a:ext cx="9144000" cy="4495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Rectangle 2"/>
          <p:cNvSpPr/>
          <p:nvPr/>
        </p:nvSpPr>
        <p:spPr>
          <a:xfrm>
            <a:off x="899160" y="2209800"/>
            <a:ext cx="4053840" cy="1981200"/>
          </a:xfrm>
          <a:prstGeom prst="rect">
            <a:avLst/>
          </a:prstGeom>
          <a:solidFill>
            <a:schemeClr val="bg1"/>
          </a:solidFill>
          <a:ln w="38100">
            <a:solidFill>
              <a:schemeClr val="tx1"/>
            </a:solid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Not only was Zechariah a co-worker with Haggai in promoting the rebuilding of the temple, but he was also both a prophet and a priest (Nehemiah 12:12, 16).</a:t>
            </a:r>
            <a:endParaRPr kumimoji="0" lang="en-US" sz="2400" b="1" i="0" u="none" strike="noStrike" kern="1200" cap="none" spc="0" normalizeH="0" baseline="0" noProof="0" dirty="0">
              <a:ln>
                <a:solidFill>
                  <a:srgbClr val="000000"/>
                </a:solidFill>
              </a:ln>
              <a:solidFill>
                <a:srgbClr val="00CC99">
                  <a:lumMod val="50000"/>
                </a:srgbClr>
              </a:solidFill>
              <a:effectLst/>
              <a:uLnTx/>
              <a:uFillTx/>
              <a:latin typeface="Biondi" pitchFamily="2" charset="0"/>
              <a:ea typeface="+mn-ea"/>
              <a:cs typeface="Arial" pitchFamily="34" charset="0"/>
            </a:endParaRPr>
          </a:p>
        </p:txBody>
      </p:sp>
      <p:pic>
        <p:nvPicPr>
          <p:cNvPr id="13317" name="Picture 5" descr="C:\users\sheila\desktop\bible study\ultimate royality free\2-bible pics-nt\Phar &amp; Scribes\Pharisees 52c.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7996" b="93248" l="24567" r="79723">
                        <a14:foregroundMark x1="43631" y1="37996" x2="34619" y2="88960"/>
                        <a14:foregroundMark x1="48917" y1="47213" x2="44497" y2="89335"/>
                        <a14:foregroundMark x1="39775" y1="49303" x2="27426" y2="89496"/>
                        <a14:foregroundMark x1="31023" y1="63505" x2="26863" y2="81029"/>
                        <a14:foregroundMark x1="26300" y1="78349" x2="25563" y2="82797"/>
                        <a14:foregroundMark x1="26300" y1="77814" x2="24567" y2="78885"/>
                        <a14:foregroundMark x1="38475" y1="79796" x2="36742" y2="91801"/>
                        <a14:foregroundMark x1="43891" y1="86870" x2="40208" y2="92551"/>
                        <a14:foregroundMark x1="60225" y1="78349" x2="49913" y2="88639"/>
                        <a14:foregroundMark x1="61395" y1="82797" x2="54636" y2="90407"/>
                        <a14:foregroundMark x1="79723" y1="67203" x2="77253" y2="70418"/>
                        <a14:foregroundMark x1="67981" y1="60665" x2="70667" y2="67738"/>
                        <a14:foregroundMark x1="55363" y1="77812" x2="48591" y2="84719"/>
                      </a14:backgroundRemoval>
                    </a14:imgEffect>
                    <a14:imgEffect>
                      <a14:sharpenSoften amount="25000"/>
                    </a14:imgEffect>
                  </a14:imgLayer>
                </a14:imgProps>
              </a:ext>
              <a:ext uri="{28A0092B-C50C-407E-A947-70E740481C1C}">
                <a14:useLocalDpi xmlns:a14="http://schemas.microsoft.com/office/drawing/2010/main" val="0"/>
              </a:ext>
            </a:extLst>
          </a:blip>
          <a:srcRect l="23722" t="32494" r="18147" b="3929"/>
          <a:stretch/>
        </p:blipFill>
        <p:spPr bwMode="auto">
          <a:xfrm flipH="1">
            <a:off x="4267200" y="1981200"/>
            <a:ext cx="4576458" cy="4316185"/>
          </a:xfrm>
          <a:prstGeom prst="rect">
            <a:avLst/>
          </a:prstGeom>
          <a:noFill/>
          <a:ln>
            <a:noFill/>
          </a:ln>
          <a:effectLst>
            <a:glow rad="101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33400"/>
            <a:ext cx="9144000" cy="9906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noFill/>
                </a:ln>
                <a:solidFill>
                  <a:schemeClr val="tx1"/>
                </a:solidFill>
                <a:effectLst>
                  <a:outerShdw blurRad="50800" dist="39000" dir="5460000" algn="tl">
                    <a:srgbClr val="000000">
                      <a:alpha val="38000"/>
                    </a:srgbClr>
                  </a:outerShdw>
                </a:effectLst>
                <a:uLnTx/>
                <a:uFillTx/>
                <a:latin typeface="Arial" pitchFamily="34" charset="0"/>
                <a:ea typeface="+mn-ea"/>
                <a:cs typeface="Arial" pitchFamily="34" charset="0"/>
              </a:rPr>
              <a:t>PROPHET &amp; PRIEST</a:t>
            </a: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62000" y="1752600"/>
            <a:ext cx="4419600" cy="4267200"/>
          </a:xfrm>
          <a:prstGeom prst="rect">
            <a:avLst/>
          </a:prstGeom>
          <a:solidFill>
            <a:srgbClr val="0070C0"/>
          </a:solidFill>
          <a:ln w="31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p:cNvSpPr/>
          <p:nvPr/>
        </p:nvSpPr>
        <p:spPr>
          <a:xfrm>
            <a:off x="1066800" y="2133600"/>
            <a:ext cx="3810000" cy="3505200"/>
          </a:xfrm>
          <a:prstGeom prst="rect">
            <a:avLst/>
          </a:prstGeom>
          <a:solidFill>
            <a:schemeClr val="bg1"/>
          </a:solidFill>
          <a:ln w="381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book of Zechariah has two main points: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solidFill>
                    <a:srgbClr val="000000"/>
                  </a:solidFill>
                </a:ln>
                <a:solidFill>
                  <a:srgbClr val="00CC99">
                    <a:lumMod val="50000"/>
                  </a:srgbClr>
                </a:solidFill>
                <a:effectLst/>
                <a:uLnTx/>
                <a:uFillTx/>
                <a:latin typeface="Arial" pitchFamily="34" charset="0"/>
                <a:ea typeface="+mn-ea"/>
                <a:cs typeface="Arial" pitchFamily="34" charset="0"/>
              </a:rPr>
              <a:t>THE RETURN OF THE JEWS FROM BABYLON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solidFill>
                    <a:srgbClr val="000000"/>
                  </a:solidFill>
                </a:ln>
                <a:solidFill>
                  <a:srgbClr val="00CC99">
                    <a:lumMod val="50000"/>
                  </a:srgbClr>
                </a:solidFill>
                <a:effectLst/>
                <a:uLnTx/>
                <a:uFillTx/>
                <a:latin typeface="Arial" pitchFamily="34" charset="0"/>
                <a:ea typeface="+mn-ea"/>
                <a:cs typeface="Arial" pitchFamily="34" charset="0"/>
              </a:rPr>
              <a:t>&amp;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solidFill>
                    <a:srgbClr val="000000"/>
                  </a:solidFill>
                </a:ln>
                <a:solidFill>
                  <a:srgbClr val="00CC99">
                    <a:lumMod val="50000"/>
                  </a:srgbClr>
                </a:solidFill>
                <a:effectLst/>
                <a:uLnTx/>
                <a:uFillTx/>
                <a:latin typeface="Arial" pitchFamily="34" charset="0"/>
                <a:ea typeface="+mn-ea"/>
                <a:cs typeface="Arial" pitchFamily="34" charset="0"/>
              </a:rPr>
              <a:t>THE COMING OF CHRIST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Let’s take a look at these two points by looking at the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solidFill>
                    <a:srgbClr val="000000"/>
                  </a:solidFill>
                </a:ln>
                <a:solidFill>
                  <a:srgbClr val="00CC99">
                    <a:lumMod val="50000"/>
                  </a:srgbClr>
                </a:solidFill>
                <a:effectLst/>
                <a:uLnTx/>
                <a:uFillTx/>
                <a:latin typeface="Arial" pitchFamily="34" charset="0"/>
                <a:ea typeface="+mn-ea"/>
                <a:cs typeface="Arial" pitchFamily="34" charset="0"/>
              </a:rPr>
              <a:t>Visions of Zechariah</a:t>
            </a:r>
          </a:p>
        </p:txBody>
      </p:sp>
      <p:sp>
        <p:nvSpPr>
          <p:cNvPr id="7" name="Rectangle 6"/>
          <p:cNvSpPr/>
          <p:nvPr/>
        </p:nvSpPr>
        <p:spPr>
          <a:xfrm>
            <a:off x="0" y="533400"/>
            <a:ext cx="9144000" cy="9906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noFill/>
                </a:ln>
                <a:solidFill>
                  <a:schemeClr val="tx1"/>
                </a:solidFill>
                <a:effectLst/>
                <a:uLnTx/>
                <a:uFillTx/>
                <a:latin typeface="Arial" pitchFamily="34" charset="0"/>
                <a:ea typeface="+mn-ea"/>
                <a:cs typeface="Arial" pitchFamily="34" charset="0"/>
              </a:rPr>
              <a:t>VISIONS OF ZECHARIAH</a:t>
            </a:r>
          </a:p>
        </p:txBody>
      </p:sp>
      <p:pic>
        <p:nvPicPr>
          <p:cNvPr id="1027" name="Picture 3" descr="C:\users\sheila\desktop\bible study\ultimate royality free\4-bib pics-misc\Bible MSS\Pentateuch 1167-2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752600"/>
            <a:ext cx="25908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heila\Desktop\BIBLE STUDY\ULTIMATE Royality Free\2-Bible Pics-Nt\Parables &amp; Illustrations\Torch stained glass.JPG"/>
          <p:cNvPicPr>
            <a:picLocks noChangeAspect="1" noChangeArrowheads="1"/>
          </p:cNvPicPr>
          <p:nvPr/>
        </p:nvPicPr>
        <p:blipFill rotWithShape="1">
          <a:blip r:embed="rId2">
            <a:extLst>
              <a:ext uri="{28A0092B-C50C-407E-A947-70E740481C1C}">
                <a14:useLocalDpi xmlns:a14="http://schemas.microsoft.com/office/drawing/2010/main" val="0"/>
              </a:ext>
            </a:extLst>
          </a:blip>
          <a:srcRect l="18610" r="18966"/>
          <a:stretch/>
        </p:blipFill>
        <p:spPr bwMode="auto">
          <a:xfrm>
            <a:off x="0" y="0"/>
            <a:ext cx="9143999" cy="685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sheila\Desktop\BIBLE STUDY\ULTIMATE Royality Free\2-Bible Pics-Nt\Parables &amp; Illustrations\Torch stained glass.JPG"/>
          <p:cNvPicPr>
            <a:picLocks noChangeAspect="1" noChangeArrowheads="1"/>
          </p:cNvPicPr>
          <p:nvPr/>
        </p:nvPicPr>
        <p:blipFill rotWithShape="1">
          <a:blip r:embed="rId2">
            <a:extLst>
              <a:ext uri="{28A0092B-C50C-407E-A947-70E740481C1C}">
                <a14:useLocalDpi xmlns:a14="http://schemas.microsoft.com/office/drawing/2010/main" val="0"/>
              </a:ext>
            </a:extLst>
          </a:blip>
          <a:srcRect l="24374" t="21015" r="66183" b="70773"/>
          <a:stretch/>
        </p:blipFill>
        <p:spPr bwMode="auto">
          <a:xfrm>
            <a:off x="1905000" y="1066800"/>
            <a:ext cx="5334000" cy="50292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0" y="1066800"/>
            <a:ext cx="5401235" cy="502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In addition to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VISIONS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which pictured the Jews coming home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from Babylonian captivity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re-inhabiting Palestine and their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future hope of the coming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the book of Zachariah records many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PROPHECIES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concerning the Messiah.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Perhaps only Isaiah records more.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Some of these are— </a:t>
            </a:r>
          </a:p>
        </p:txBody>
      </p:sp>
    </p:spTree>
    <p:extLst>
      <p:ext uri="{BB962C8B-B14F-4D97-AF65-F5344CB8AC3E}">
        <p14:creationId xmlns:p14="http://schemas.microsoft.com/office/powerpoint/2010/main" val="1137220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2753" y="2285999"/>
            <a:ext cx="8955741" cy="399826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0" y="676834"/>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solidFill>
                    <a:srgbClr val="000000"/>
                  </a:solid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The Messiah and the Kingdom</a:t>
            </a:r>
          </a:p>
        </p:txBody>
      </p:sp>
      <p:sp>
        <p:nvSpPr>
          <p:cNvPr id="9" name="Rectangle 8"/>
          <p:cNvSpPr/>
          <p:nvPr/>
        </p:nvSpPr>
        <p:spPr>
          <a:xfrm>
            <a:off x="215153" y="2209800"/>
            <a:ext cx="8866094" cy="335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the Branch				Zechariah 3:8</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the Servant				Zechariah 3:8</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Christ’s Entry into Jerusalem on a Colt		Zechariah 9:9</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the Good Shepherd			Zechariah 9:16</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the Betrayed for 30 Pieces of Silver	Zechariah 11:12, 13</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Christ’s Hands Pierced				Zechariah 12:10</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‘s People Saved				Zechariah 13:1</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wounded in the House of His Friends	Zechariah 13:6</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the Smitten Shepherd			Zechariah 13:7</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Christ on the Mount of Olives			Zechariah 14:3-8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6546" name="Title 1">
            <a:extLst>
              <a:ext uri="{FF2B5EF4-FFF2-40B4-BE49-F238E27FC236}">
                <a16:creationId xmlns:a16="http://schemas.microsoft.com/office/drawing/2014/main" id="{FED06A8D-886B-DD3D-F15C-E4FC0BB8B714}"/>
              </a:ext>
            </a:extLst>
          </p:cNvPr>
          <p:cNvSpPr>
            <a:spLocks noGrp="1"/>
          </p:cNvSpPr>
          <p:nvPr>
            <p:ph type="title"/>
          </p:nvPr>
        </p:nvSpPr>
        <p:spPr/>
        <p:txBody>
          <a:bodyPr/>
          <a:lstStyle/>
          <a:p>
            <a:r>
              <a:rPr lang="en-US" altLang="en-US"/>
              <a:t>Malachi</a:t>
            </a:r>
          </a:p>
        </p:txBody>
      </p:sp>
      <p:sp>
        <p:nvSpPr>
          <p:cNvPr id="236547" name="Content Placeholder 2">
            <a:extLst>
              <a:ext uri="{FF2B5EF4-FFF2-40B4-BE49-F238E27FC236}">
                <a16:creationId xmlns:a16="http://schemas.microsoft.com/office/drawing/2014/main" id="{1D0FA0B3-5E5F-1040-9DAE-9E52E7B6E9AB}"/>
              </a:ext>
            </a:extLst>
          </p:cNvPr>
          <p:cNvSpPr>
            <a:spLocks noGrp="1"/>
          </p:cNvSpPr>
          <p:nvPr>
            <p:ph idx="1"/>
          </p:nvPr>
        </p:nvSpPr>
        <p:spPr>
          <a:xfrm>
            <a:off x="533400" y="1219200"/>
            <a:ext cx="4953000" cy="4876800"/>
          </a:xfrm>
        </p:spPr>
        <p:txBody>
          <a:bodyPr/>
          <a:lstStyle/>
          <a:p>
            <a:r>
              <a:rPr lang="en-US" altLang="en-US" b="1"/>
              <a:t>Who: </a:t>
            </a:r>
            <a:r>
              <a:rPr lang="en-US" altLang="en-US"/>
              <a:t>Malachi</a:t>
            </a:r>
          </a:p>
          <a:p>
            <a:r>
              <a:rPr lang="en-US" altLang="en-US" b="1"/>
              <a:t>What: </a:t>
            </a:r>
            <a:r>
              <a:rPr lang="en-US" altLang="en-US"/>
              <a:t>Prophecy and Judgment</a:t>
            </a:r>
          </a:p>
          <a:p>
            <a:r>
              <a:rPr lang="en-US" altLang="en-US" b="1"/>
              <a:t>Where: </a:t>
            </a:r>
            <a:r>
              <a:rPr lang="en-US" altLang="en-US"/>
              <a:t>Judah</a:t>
            </a:r>
          </a:p>
          <a:p>
            <a:r>
              <a:rPr lang="en-US" altLang="en-US" b="1"/>
              <a:t>When: </a:t>
            </a:r>
            <a:r>
              <a:rPr lang="en-US" altLang="en-US"/>
              <a:t>c. 400s BC</a:t>
            </a:r>
          </a:p>
          <a:p>
            <a:r>
              <a:rPr lang="en-US" altLang="en-US" b="1"/>
              <a:t>Why: </a:t>
            </a:r>
            <a:r>
              <a:rPr lang="en-US" altLang="en-US"/>
              <a:t>To examine Judah</a:t>
            </a:r>
            <a:r>
              <a:rPr lang="ja-JP" altLang="en-US"/>
              <a:t>’</a:t>
            </a:r>
            <a:r>
              <a:rPr lang="en-US" altLang="ja-JP"/>
              <a:t>s actions and make sure God has priority.</a:t>
            </a:r>
            <a:endParaRPr lang="en-US" altLang="en-US"/>
          </a:p>
        </p:txBody>
      </p:sp>
      <p:pic>
        <p:nvPicPr>
          <p:cNvPr id="236548" name="Picture 8" descr="Shofar.png">
            <a:extLst>
              <a:ext uri="{FF2B5EF4-FFF2-40B4-BE49-F238E27FC236}">
                <a16:creationId xmlns:a16="http://schemas.microsoft.com/office/drawing/2014/main" id="{0A4BEFE0-458F-D211-7E34-B45A8E1972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9" name="Picture 4" descr="The_Battlefield_at_Marathon_Carl_Rottmann_1849.jpg">
            <a:extLst>
              <a:ext uri="{FF2B5EF4-FFF2-40B4-BE49-F238E27FC236}">
                <a16:creationId xmlns:a16="http://schemas.microsoft.com/office/drawing/2014/main" id="{B82A9036-F73E-53D2-89B7-D33AF2EA38A0}"/>
              </a:ext>
            </a:extLst>
          </p:cNvPr>
          <p:cNvPicPr>
            <a:picLocks noChangeAspect="1"/>
          </p:cNvPicPr>
          <p:nvPr/>
        </p:nvPicPr>
        <p:blipFill>
          <a:blip r:embed="rId5">
            <a:extLst>
              <a:ext uri="{28A0092B-C50C-407E-A947-70E740481C1C}">
                <a14:useLocalDpi xmlns:a14="http://schemas.microsoft.com/office/drawing/2010/main" val="0"/>
              </a:ext>
            </a:extLst>
          </a:blip>
          <a:srcRect l="6641" r="4555"/>
          <a:stretch>
            <a:fillRect/>
          </a:stretch>
        </p:blipFill>
        <p:spPr bwMode="auto">
          <a:xfrm>
            <a:off x="5791200" y="1600200"/>
            <a:ext cx="2971800" cy="35814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8594" name="Title 1">
            <a:extLst>
              <a:ext uri="{FF2B5EF4-FFF2-40B4-BE49-F238E27FC236}">
                <a16:creationId xmlns:a16="http://schemas.microsoft.com/office/drawing/2014/main" id="{3FA3766C-DC1E-F353-2490-EC99F6D4DC32}"/>
              </a:ext>
            </a:extLst>
          </p:cNvPr>
          <p:cNvSpPr>
            <a:spLocks noGrp="1"/>
          </p:cNvSpPr>
          <p:nvPr>
            <p:ph type="title"/>
          </p:nvPr>
        </p:nvSpPr>
        <p:spPr/>
        <p:txBody>
          <a:bodyPr/>
          <a:lstStyle/>
          <a:p>
            <a:pPr eaLnBrk="1" hangingPunct="1"/>
            <a:r>
              <a:rPr lang="en-US" altLang="en-US"/>
              <a:t>Malachi</a:t>
            </a:r>
          </a:p>
        </p:txBody>
      </p:sp>
      <p:sp>
        <p:nvSpPr>
          <p:cNvPr id="238595" name="Content Placeholder 2">
            <a:extLst>
              <a:ext uri="{FF2B5EF4-FFF2-40B4-BE49-F238E27FC236}">
                <a16:creationId xmlns:a16="http://schemas.microsoft.com/office/drawing/2014/main" id="{33F3DE33-132A-BE02-3D6F-F8973B5854FD}"/>
              </a:ext>
            </a:extLst>
          </p:cNvPr>
          <p:cNvSpPr>
            <a:spLocks noGrp="1"/>
          </p:cNvSpPr>
          <p:nvPr>
            <p:ph idx="1"/>
          </p:nvPr>
        </p:nvSpPr>
        <p:spPr>
          <a:xfrm>
            <a:off x="533400" y="1219200"/>
            <a:ext cx="4495800" cy="4876800"/>
          </a:xfrm>
        </p:spPr>
        <p:txBody>
          <a:bodyPr/>
          <a:lstStyle/>
          <a:p>
            <a:pPr eaLnBrk="1" hangingPunct="1"/>
            <a:r>
              <a:rPr lang="en-US" altLang="en-US" b="1">
                <a:cs typeface="Arial" panose="020B0604020202020204" pitchFamily="34" charset="0"/>
              </a:rPr>
              <a:t>Outline (Chapter)</a:t>
            </a:r>
          </a:p>
          <a:p>
            <a:pPr lvl="1" eaLnBrk="1" hangingPunct="1"/>
            <a:r>
              <a:rPr lang="en-US" altLang="en-US">
                <a:cs typeface="Arial" panose="020B0604020202020204" pitchFamily="34" charset="0"/>
              </a:rPr>
              <a:t>Six Prophetic Speeches (1–3)</a:t>
            </a:r>
          </a:p>
          <a:p>
            <a:pPr lvl="1" eaLnBrk="1" hangingPunct="1"/>
            <a:r>
              <a:rPr lang="en-US" altLang="en-US">
                <a:cs typeface="Arial" panose="020B0604020202020204" pitchFamily="34" charset="0"/>
              </a:rPr>
              <a:t>Day of the Lord (4)</a:t>
            </a:r>
          </a:p>
        </p:txBody>
      </p:sp>
      <p:pic>
        <p:nvPicPr>
          <p:cNvPr id="238596" name="Picture 8" descr="Shofar.png">
            <a:extLst>
              <a:ext uri="{FF2B5EF4-FFF2-40B4-BE49-F238E27FC236}">
                <a16:creationId xmlns:a16="http://schemas.microsoft.com/office/drawing/2014/main" id="{6D5A0177-6A16-35D1-FBAC-E72D470033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4" descr="The_Battlefield_at_Marathon_Carl_Rottmann_1849.jpg">
            <a:extLst>
              <a:ext uri="{FF2B5EF4-FFF2-40B4-BE49-F238E27FC236}">
                <a16:creationId xmlns:a16="http://schemas.microsoft.com/office/drawing/2014/main" id="{D331D132-2CBF-319B-BD77-C6F22D673865}"/>
              </a:ext>
            </a:extLst>
          </p:cNvPr>
          <p:cNvPicPr>
            <a:picLocks noChangeAspect="1"/>
          </p:cNvPicPr>
          <p:nvPr/>
        </p:nvPicPr>
        <p:blipFill>
          <a:blip r:embed="rId4">
            <a:extLst>
              <a:ext uri="{28A0092B-C50C-407E-A947-70E740481C1C}">
                <a14:useLocalDpi xmlns:a14="http://schemas.microsoft.com/office/drawing/2010/main" val="0"/>
              </a:ext>
            </a:extLst>
          </a:blip>
          <a:srcRect l="6641" r="4555"/>
          <a:stretch>
            <a:fillRect/>
          </a:stretch>
        </p:blipFill>
        <p:spPr bwMode="auto">
          <a:xfrm>
            <a:off x="5791200" y="1600200"/>
            <a:ext cx="2971800" cy="35814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9618" name="Title 1">
            <a:extLst>
              <a:ext uri="{FF2B5EF4-FFF2-40B4-BE49-F238E27FC236}">
                <a16:creationId xmlns:a16="http://schemas.microsoft.com/office/drawing/2014/main" id="{15626B75-0C00-A076-5AA4-AD43A6806556}"/>
              </a:ext>
            </a:extLst>
          </p:cNvPr>
          <p:cNvSpPr>
            <a:spLocks noGrp="1"/>
          </p:cNvSpPr>
          <p:nvPr>
            <p:ph type="title"/>
          </p:nvPr>
        </p:nvSpPr>
        <p:spPr/>
        <p:txBody>
          <a:bodyPr/>
          <a:lstStyle/>
          <a:p>
            <a:r>
              <a:rPr lang="en-US" altLang="en-US"/>
              <a:t>Malachi</a:t>
            </a:r>
          </a:p>
        </p:txBody>
      </p:sp>
      <p:sp>
        <p:nvSpPr>
          <p:cNvPr id="239619" name="Content Placeholder 2">
            <a:extLst>
              <a:ext uri="{FF2B5EF4-FFF2-40B4-BE49-F238E27FC236}">
                <a16:creationId xmlns:a16="http://schemas.microsoft.com/office/drawing/2014/main" id="{7741D829-55D4-F85D-A0E0-C04F49353EBD}"/>
              </a:ext>
            </a:extLst>
          </p:cNvPr>
          <p:cNvSpPr>
            <a:spLocks noGrp="1"/>
          </p:cNvSpPr>
          <p:nvPr>
            <p:ph idx="1"/>
          </p:nvPr>
        </p:nvSpPr>
        <p:spPr/>
        <p:txBody>
          <a:bodyPr/>
          <a:lstStyle/>
          <a:p>
            <a:r>
              <a:rPr lang="en-US" altLang="en-US" b="1"/>
              <a:t>Key Verse</a:t>
            </a:r>
            <a:br>
              <a:rPr lang="en-US" altLang="en-US"/>
            </a:br>
            <a:r>
              <a:rPr lang="ja-JP" altLang="en-US"/>
              <a:t>“</a:t>
            </a:r>
            <a:r>
              <a:rPr lang="en-US" altLang="ja-JP"/>
              <a:t>But for you who revere my name, the sun of righteousness will rise with healing in its wings.</a:t>
            </a:r>
            <a:r>
              <a:rPr lang="ja-JP" altLang="en-US"/>
              <a:t>”</a:t>
            </a:r>
            <a:r>
              <a:rPr lang="en-US" altLang="ja-JP"/>
              <a:t>—Malachi 4:2</a:t>
            </a:r>
            <a:endParaRPr lang="en-US" altLang="en-US"/>
          </a:p>
        </p:txBody>
      </p:sp>
      <p:pic>
        <p:nvPicPr>
          <p:cNvPr id="239620" name="Picture 8" descr="Shofar.png">
            <a:extLst>
              <a:ext uri="{FF2B5EF4-FFF2-40B4-BE49-F238E27FC236}">
                <a16:creationId xmlns:a16="http://schemas.microsoft.com/office/drawing/2014/main" id="{4108C011-D753-565E-4313-AABAFA8FE6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5822D94E-78C8-BD7E-EB9B-ED154C1BEE3C}"/>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8E9F9-84DB-4601-AD2E-D2015E43BC91}"/>
              </a:ext>
            </a:extLst>
          </p:cNvPr>
          <p:cNvSpPr txBox="1"/>
          <p:nvPr/>
        </p:nvSpPr>
        <p:spPr>
          <a:xfrm>
            <a:off x="330925" y="255780"/>
            <a:ext cx="8586651"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Jeremiah 3:8-9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"Then I saw that for all the causes for which backsliding Israel had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committed adultery,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 had put her away and given her a certificate of divorce; yet her treacherous sister Judah did not fear, but went and played the harlot also….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with stones and trees.”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(NKJV)</a:t>
            </a:r>
          </a:p>
        </p:txBody>
      </p:sp>
      <p:sp>
        <p:nvSpPr>
          <p:cNvPr id="4" name="Freeform: Shape 3">
            <a:extLst>
              <a:ext uri="{FF2B5EF4-FFF2-40B4-BE49-F238E27FC236}">
                <a16:creationId xmlns:a16="http://schemas.microsoft.com/office/drawing/2014/main" id="{B3E3A84B-8C4A-47F0-AFA8-FBA66B5BC042}"/>
              </a:ext>
            </a:extLst>
          </p:cNvPr>
          <p:cNvSpPr/>
          <p:nvPr/>
        </p:nvSpPr>
        <p:spPr>
          <a:xfrm>
            <a:off x="104503" y="2258378"/>
            <a:ext cx="5016137" cy="824456"/>
          </a:xfrm>
          <a:custGeom>
            <a:avLst/>
            <a:gdLst>
              <a:gd name="connsiteX0" fmla="*/ 505097 w 5016137"/>
              <a:gd name="connsiteY0" fmla="*/ 188731 h 824456"/>
              <a:gd name="connsiteX1" fmla="*/ 121920 w 5016137"/>
              <a:gd name="connsiteY1" fmla="*/ 249691 h 824456"/>
              <a:gd name="connsiteX2" fmla="*/ 87086 w 5016137"/>
              <a:gd name="connsiteY2" fmla="*/ 275816 h 824456"/>
              <a:gd name="connsiteX3" fmla="*/ 52251 w 5016137"/>
              <a:gd name="connsiteY3" fmla="*/ 336776 h 824456"/>
              <a:gd name="connsiteX4" fmla="*/ 34834 w 5016137"/>
              <a:gd name="connsiteY4" fmla="*/ 362902 h 824456"/>
              <a:gd name="connsiteX5" fmla="*/ 26126 w 5016137"/>
              <a:gd name="connsiteY5" fmla="*/ 389028 h 824456"/>
              <a:gd name="connsiteX6" fmla="*/ 17417 w 5016137"/>
              <a:gd name="connsiteY6" fmla="*/ 423862 h 824456"/>
              <a:gd name="connsiteX7" fmla="*/ 0 w 5016137"/>
              <a:gd name="connsiteY7" fmla="*/ 449988 h 824456"/>
              <a:gd name="connsiteX8" fmla="*/ 8708 w 5016137"/>
              <a:gd name="connsiteY8" fmla="*/ 641576 h 824456"/>
              <a:gd name="connsiteX9" fmla="*/ 26126 w 5016137"/>
              <a:gd name="connsiteY9" fmla="*/ 676411 h 824456"/>
              <a:gd name="connsiteX10" fmla="*/ 95794 w 5016137"/>
              <a:gd name="connsiteY10" fmla="*/ 711245 h 824456"/>
              <a:gd name="connsiteX11" fmla="*/ 139337 w 5016137"/>
              <a:gd name="connsiteY11" fmla="*/ 737371 h 824456"/>
              <a:gd name="connsiteX12" fmla="*/ 165463 w 5016137"/>
              <a:gd name="connsiteY12" fmla="*/ 754788 h 824456"/>
              <a:gd name="connsiteX13" fmla="*/ 200297 w 5016137"/>
              <a:gd name="connsiteY13" fmla="*/ 763496 h 824456"/>
              <a:gd name="connsiteX14" fmla="*/ 296091 w 5016137"/>
              <a:gd name="connsiteY14" fmla="*/ 798331 h 824456"/>
              <a:gd name="connsiteX15" fmla="*/ 435428 w 5016137"/>
              <a:gd name="connsiteY15" fmla="*/ 824456 h 824456"/>
              <a:gd name="connsiteX16" fmla="*/ 2917371 w 5016137"/>
              <a:gd name="connsiteY16" fmla="*/ 815748 h 824456"/>
              <a:gd name="connsiteX17" fmla="*/ 3074126 w 5016137"/>
              <a:gd name="connsiteY17" fmla="*/ 789622 h 824456"/>
              <a:gd name="connsiteX18" fmla="*/ 3169920 w 5016137"/>
              <a:gd name="connsiteY18" fmla="*/ 772205 h 824456"/>
              <a:gd name="connsiteX19" fmla="*/ 3213463 w 5016137"/>
              <a:gd name="connsiteY19" fmla="*/ 763496 h 824456"/>
              <a:gd name="connsiteX20" fmla="*/ 3257006 w 5016137"/>
              <a:gd name="connsiteY20" fmla="*/ 746079 h 824456"/>
              <a:gd name="connsiteX21" fmla="*/ 3326674 w 5016137"/>
              <a:gd name="connsiteY21" fmla="*/ 728662 h 824456"/>
              <a:gd name="connsiteX22" fmla="*/ 3361508 w 5016137"/>
              <a:gd name="connsiteY22" fmla="*/ 711245 h 824456"/>
              <a:gd name="connsiteX23" fmla="*/ 3422468 w 5016137"/>
              <a:gd name="connsiteY23" fmla="*/ 702536 h 824456"/>
              <a:gd name="connsiteX24" fmla="*/ 3474720 w 5016137"/>
              <a:gd name="connsiteY24" fmla="*/ 693828 h 824456"/>
              <a:gd name="connsiteX25" fmla="*/ 4066903 w 5016137"/>
              <a:gd name="connsiteY25" fmla="*/ 702536 h 824456"/>
              <a:gd name="connsiteX26" fmla="*/ 4232366 w 5016137"/>
              <a:gd name="connsiteY26" fmla="*/ 728662 h 824456"/>
              <a:gd name="connsiteX27" fmla="*/ 4328160 w 5016137"/>
              <a:gd name="connsiteY27" fmla="*/ 737371 h 824456"/>
              <a:gd name="connsiteX28" fmla="*/ 4415246 w 5016137"/>
              <a:gd name="connsiteY28" fmla="*/ 754788 h 824456"/>
              <a:gd name="connsiteX29" fmla="*/ 4467497 w 5016137"/>
              <a:gd name="connsiteY29" fmla="*/ 772205 h 824456"/>
              <a:gd name="connsiteX30" fmla="*/ 4580708 w 5016137"/>
              <a:gd name="connsiteY30" fmla="*/ 780913 h 824456"/>
              <a:gd name="connsiteX31" fmla="*/ 4606834 w 5016137"/>
              <a:gd name="connsiteY31" fmla="*/ 789622 h 824456"/>
              <a:gd name="connsiteX32" fmla="*/ 4711337 w 5016137"/>
              <a:gd name="connsiteY32" fmla="*/ 807039 h 824456"/>
              <a:gd name="connsiteX33" fmla="*/ 4737463 w 5016137"/>
              <a:gd name="connsiteY33" fmla="*/ 815748 h 824456"/>
              <a:gd name="connsiteX34" fmla="*/ 4929051 w 5016137"/>
              <a:gd name="connsiteY34" fmla="*/ 798331 h 824456"/>
              <a:gd name="connsiteX35" fmla="*/ 4946468 w 5016137"/>
              <a:gd name="connsiteY35" fmla="*/ 780913 h 824456"/>
              <a:gd name="connsiteX36" fmla="*/ 4963886 w 5016137"/>
              <a:gd name="connsiteY36" fmla="*/ 728662 h 824456"/>
              <a:gd name="connsiteX37" fmla="*/ 4972594 w 5016137"/>
              <a:gd name="connsiteY37" fmla="*/ 702536 h 824456"/>
              <a:gd name="connsiteX38" fmla="*/ 4990011 w 5016137"/>
              <a:gd name="connsiteY38" fmla="*/ 676411 h 824456"/>
              <a:gd name="connsiteX39" fmla="*/ 5016137 w 5016137"/>
              <a:gd name="connsiteY39" fmla="*/ 580616 h 824456"/>
              <a:gd name="connsiteX40" fmla="*/ 5007428 w 5016137"/>
              <a:gd name="connsiteY40" fmla="*/ 380319 h 824456"/>
              <a:gd name="connsiteX41" fmla="*/ 4981303 w 5016137"/>
              <a:gd name="connsiteY41" fmla="*/ 284525 h 824456"/>
              <a:gd name="connsiteX42" fmla="*/ 4955177 w 5016137"/>
              <a:gd name="connsiteY42" fmla="*/ 258399 h 824456"/>
              <a:gd name="connsiteX43" fmla="*/ 4937760 w 5016137"/>
              <a:gd name="connsiteY43" fmla="*/ 223565 h 824456"/>
              <a:gd name="connsiteX44" fmla="*/ 4911634 w 5016137"/>
              <a:gd name="connsiteY44" fmla="*/ 206148 h 824456"/>
              <a:gd name="connsiteX45" fmla="*/ 4850674 w 5016137"/>
              <a:gd name="connsiteY45" fmla="*/ 188731 h 824456"/>
              <a:gd name="connsiteX46" fmla="*/ 4763588 w 5016137"/>
              <a:gd name="connsiteY46" fmla="*/ 162605 h 824456"/>
              <a:gd name="connsiteX47" fmla="*/ 4737463 w 5016137"/>
              <a:gd name="connsiteY47" fmla="*/ 153896 h 824456"/>
              <a:gd name="connsiteX48" fmla="*/ 4519748 w 5016137"/>
              <a:gd name="connsiteY48" fmla="*/ 119062 h 824456"/>
              <a:gd name="connsiteX49" fmla="*/ 4241074 w 5016137"/>
              <a:gd name="connsiteY49" fmla="*/ 110353 h 824456"/>
              <a:gd name="connsiteX50" fmla="*/ 4119154 w 5016137"/>
              <a:gd name="connsiteY50" fmla="*/ 92936 h 824456"/>
              <a:gd name="connsiteX51" fmla="*/ 3962400 w 5016137"/>
              <a:gd name="connsiteY51" fmla="*/ 75519 h 824456"/>
              <a:gd name="connsiteX52" fmla="*/ 3779520 w 5016137"/>
              <a:gd name="connsiteY52" fmla="*/ 49393 h 824456"/>
              <a:gd name="connsiteX53" fmla="*/ 3622766 w 5016137"/>
              <a:gd name="connsiteY53" fmla="*/ 40685 h 824456"/>
              <a:gd name="connsiteX54" fmla="*/ 3544388 w 5016137"/>
              <a:gd name="connsiteY54" fmla="*/ 23268 h 824456"/>
              <a:gd name="connsiteX55" fmla="*/ 3466011 w 5016137"/>
              <a:gd name="connsiteY55" fmla="*/ 14559 h 824456"/>
              <a:gd name="connsiteX56" fmla="*/ 3117668 w 5016137"/>
              <a:gd name="connsiteY56" fmla="*/ 23268 h 824456"/>
              <a:gd name="connsiteX57" fmla="*/ 3091543 w 5016137"/>
              <a:gd name="connsiteY57" fmla="*/ 31976 h 824456"/>
              <a:gd name="connsiteX58" fmla="*/ 3056708 w 5016137"/>
              <a:gd name="connsiteY58" fmla="*/ 40685 h 824456"/>
              <a:gd name="connsiteX59" fmla="*/ 3030583 w 5016137"/>
              <a:gd name="connsiteY59" fmla="*/ 49393 h 824456"/>
              <a:gd name="connsiteX60" fmla="*/ 2917371 w 5016137"/>
              <a:gd name="connsiteY60" fmla="*/ 66811 h 824456"/>
              <a:gd name="connsiteX61" fmla="*/ 2360023 w 5016137"/>
              <a:gd name="connsiteY61" fmla="*/ 92936 h 824456"/>
              <a:gd name="connsiteX62" fmla="*/ 1994263 w 5016137"/>
              <a:gd name="connsiteY62" fmla="*/ 84228 h 824456"/>
              <a:gd name="connsiteX63" fmla="*/ 1785257 w 5016137"/>
              <a:gd name="connsiteY63" fmla="*/ 66811 h 824456"/>
              <a:gd name="connsiteX64" fmla="*/ 1724297 w 5016137"/>
              <a:gd name="connsiteY64" fmla="*/ 49393 h 824456"/>
              <a:gd name="connsiteX65" fmla="*/ 1436914 w 5016137"/>
              <a:gd name="connsiteY65" fmla="*/ 40685 h 824456"/>
              <a:gd name="connsiteX66" fmla="*/ 705394 w 5016137"/>
              <a:gd name="connsiteY66" fmla="*/ 40685 h 824456"/>
              <a:gd name="connsiteX67" fmla="*/ 670560 w 5016137"/>
              <a:gd name="connsiteY67" fmla="*/ 49393 h 824456"/>
              <a:gd name="connsiteX68" fmla="*/ 618308 w 5016137"/>
              <a:gd name="connsiteY68" fmla="*/ 58102 h 824456"/>
              <a:gd name="connsiteX69" fmla="*/ 566057 w 5016137"/>
              <a:gd name="connsiteY69" fmla="*/ 75519 h 824456"/>
              <a:gd name="connsiteX70" fmla="*/ 470263 w 5016137"/>
              <a:gd name="connsiteY70" fmla="*/ 101645 h 824456"/>
              <a:gd name="connsiteX71" fmla="*/ 357051 w 5016137"/>
              <a:gd name="connsiteY71" fmla="*/ 110353 h 824456"/>
              <a:gd name="connsiteX72" fmla="*/ 330926 w 5016137"/>
              <a:gd name="connsiteY72" fmla="*/ 119062 h 824456"/>
              <a:gd name="connsiteX73" fmla="*/ 235131 w 5016137"/>
              <a:gd name="connsiteY73" fmla="*/ 136479 h 824456"/>
              <a:gd name="connsiteX74" fmla="*/ 209006 w 5016137"/>
              <a:gd name="connsiteY74" fmla="*/ 145188 h 824456"/>
              <a:gd name="connsiteX75" fmla="*/ 139337 w 5016137"/>
              <a:gd name="connsiteY75" fmla="*/ 240982 h 824456"/>
              <a:gd name="connsiteX76" fmla="*/ 139337 w 5016137"/>
              <a:gd name="connsiteY76" fmla="*/ 267108 h 82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016137" h="824456">
                <a:moveTo>
                  <a:pt x="505097" y="188731"/>
                </a:moveTo>
                <a:cubicBezTo>
                  <a:pt x="384639" y="333279"/>
                  <a:pt x="506271" y="213938"/>
                  <a:pt x="121920" y="249691"/>
                </a:cubicBezTo>
                <a:cubicBezTo>
                  <a:pt x="107468" y="251035"/>
                  <a:pt x="97349" y="265553"/>
                  <a:pt x="87086" y="275816"/>
                </a:cubicBezTo>
                <a:cubicBezTo>
                  <a:pt x="72939" y="289962"/>
                  <a:pt x="61360" y="320836"/>
                  <a:pt x="52251" y="336776"/>
                </a:cubicBezTo>
                <a:cubicBezTo>
                  <a:pt x="47058" y="345863"/>
                  <a:pt x="40640" y="354193"/>
                  <a:pt x="34834" y="362902"/>
                </a:cubicBezTo>
                <a:cubicBezTo>
                  <a:pt x="31931" y="371611"/>
                  <a:pt x="28648" y="380202"/>
                  <a:pt x="26126" y="389028"/>
                </a:cubicBezTo>
                <a:cubicBezTo>
                  <a:pt x="22838" y="400536"/>
                  <a:pt x="22132" y="412861"/>
                  <a:pt x="17417" y="423862"/>
                </a:cubicBezTo>
                <a:cubicBezTo>
                  <a:pt x="13294" y="433482"/>
                  <a:pt x="5806" y="441279"/>
                  <a:pt x="0" y="449988"/>
                </a:cubicBezTo>
                <a:cubicBezTo>
                  <a:pt x="2903" y="513851"/>
                  <a:pt x="1380" y="578069"/>
                  <a:pt x="8708" y="641576"/>
                </a:cubicBezTo>
                <a:cubicBezTo>
                  <a:pt x="10196" y="654473"/>
                  <a:pt x="15989" y="668301"/>
                  <a:pt x="26126" y="676411"/>
                </a:cubicBezTo>
                <a:cubicBezTo>
                  <a:pt x="46400" y="692630"/>
                  <a:pt x="73530" y="697887"/>
                  <a:pt x="95794" y="711245"/>
                </a:cubicBezTo>
                <a:cubicBezTo>
                  <a:pt x="110308" y="719954"/>
                  <a:pt x="124983" y="728400"/>
                  <a:pt x="139337" y="737371"/>
                </a:cubicBezTo>
                <a:cubicBezTo>
                  <a:pt x="148213" y="742918"/>
                  <a:pt x="155843" y="750665"/>
                  <a:pt x="165463" y="754788"/>
                </a:cubicBezTo>
                <a:cubicBezTo>
                  <a:pt x="176464" y="759503"/>
                  <a:pt x="188943" y="759711"/>
                  <a:pt x="200297" y="763496"/>
                </a:cubicBezTo>
                <a:cubicBezTo>
                  <a:pt x="231458" y="773883"/>
                  <a:pt x="263572" y="792234"/>
                  <a:pt x="296091" y="798331"/>
                </a:cubicBezTo>
                <a:lnTo>
                  <a:pt x="435428" y="824456"/>
                </a:lnTo>
                <a:lnTo>
                  <a:pt x="2917371" y="815748"/>
                </a:lnTo>
                <a:cubicBezTo>
                  <a:pt x="3005661" y="815149"/>
                  <a:pt x="2994711" y="805505"/>
                  <a:pt x="3074126" y="789622"/>
                </a:cubicBezTo>
                <a:cubicBezTo>
                  <a:pt x="3451489" y="714149"/>
                  <a:pt x="2937590" y="823833"/>
                  <a:pt x="3169920" y="772205"/>
                </a:cubicBezTo>
                <a:cubicBezTo>
                  <a:pt x="3184369" y="768994"/>
                  <a:pt x="3199285" y="767749"/>
                  <a:pt x="3213463" y="763496"/>
                </a:cubicBezTo>
                <a:cubicBezTo>
                  <a:pt x="3228436" y="759004"/>
                  <a:pt x="3242033" y="750571"/>
                  <a:pt x="3257006" y="746079"/>
                </a:cubicBezTo>
                <a:cubicBezTo>
                  <a:pt x="3302448" y="732447"/>
                  <a:pt x="3290911" y="743989"/>
                  <a:pt x="3326674" y="728662"/>
                </a:cubicBezTo>
                <a:cubicBezTo>
                  <a:pt x="3338606" y="723548"/>
                  <a:pt x="3348984" y="714661"/>
                  <a:pt x="3361508" y="711245"/>
                </a:cubicBezTo>
                <a:cubicBezTo>
                  <a:pt x="3381311" y="705844"/>
                  <a:pt x="3402180" y="705657"/>
                  <a:pt x="3422468" y="702536"/>
                </a:cubicBezTo>
                <a:cubicBezTo>
                  <a:pt x="3439920" y="699851"/>
                  <a:pt x="3457303" y="696731"/>
                  <a:pt x="3474720" y="693828"/>
                </a:cubicBezTo>
                <a:cubicBezTo>
                  <a:pt x="3672114" y="696731"/>
                  <a:pt x="3869696" y="693469"/>
                  <a:pt x="4066903" y="702536"/>
                </a:cubicBezTo>
                <a:cubicBezTo>
                  <a:pt x="4122682" y="705101"/>
                  <a:pt x="4176758" y="723606"/>
                  <a:pt x="4232366" y="728662"/>
                </a:cubicBezTo>
                <a:lnTo>
                  <a:pt x="4328160" y="737371"/>
                </a:lnTo>
                <a:cubicBezTo>
                  <a:pt x="4357189" y="743177"/>
                  <a:pt x="4387162" y="745427"/>
                  <a:pt x="4415246" y="754788"/>
                </a:cubicBezTo>
                <a:cubicBezTo>
                  <a:pt x="4432663" y="760594"/>
                  <a:pt x="4449363" y="769342"/>
                  <a:pt x="4467497" y="772205"/>
                </a:cubicBezTo>
                <a:cubicBezTo>
                  <a:pt x="4504882" y="778108"/>
                  <a:pt x="4542971" y="778010"/>
                  <a:pt x="4580708" y="780913"/>
                </a:cubicBezTo>
                <a:cubicBezTo>
                  <a:pt x="4589417" y="783816"/>
                  <a:pt x="4597928" y="787395"/>
                  <a:pt x="4606834" y="789622"/>
                </a:cubicBezTo>
                <a:cubicBezTo>
                  <a:pt x="4640796" y="798113"/>
                  <a:pt x="4676922" y="802123"/>
                  <a:pt x="4711337" y="807039"/>
                </a:cubicBezTo>
                <a:cubicBezTo>
                  <a:pt x="4720046" y="809942"/>
                  <a:pt x="4728283" y="815748"/>
                  <a:pt x="4737463" y="815748"/>
                </a:cubicBezTo>
                <a:cubicBezTo>
                  <a:pt x="4884517" y="815748"/>
                  <a:pt x="4855112" y="822976"/>
                  <a:pt x="4929051" y="798331"/>
                </a:cubicBezTo>
                <a:cubicBezTo>
                  <a:pt x="4934857" y="792525"/>
                  <a:pt x="4942796" y="788257"/>
                  <a:pt x="4946468" y="780913"/>
                </a:cubicBezTo>
                <a:cubicBezTo>
                  <a:pt x="4954679" y="764492"/>
                  <a:pt x="4958080" y="746079"/>
                  <a:pt x="4963886" y="728662"/>
                </a:cubicBezTo>
                <a:cubicBezTo>
                  <a:pt x="4966789" y="719953"/>
                  <a:pt x="4967502" y="710174"/>
                  <a:pt x="4972594" y="702536"/>
                </a:cubicBezTo>
                <a:lnTo>
                  <a:pt x="4990011" y="676411"/>
                </a:lnTo>
                <a:cubicBezTo>
                  <a:pt x="5009654" y="597836"/>
                  <a:pt x="4999858" y="629451"/>
                  <a:pt x="5016137" y="580616"/>
                </a:cubicBezTo>
                <a:cubicBezTo>
                  <a:pt x="5013234" y="513850"/>
                  <a:pt x="5012189" y="446978"/>
                  <a:pt x="5007428" y="380319"/>
                </a:cubicBezTo>
                <a:cubicBezTo>
                  <a:pt x="5006381" y="365667"/>
                  <a:pt x="4989432" y="292654"/>
                  <a:pt x="4981303" y="284525"/>
                </a:cubicBezTo>
                <a:cubicBezTo>
                  <a:pt x="4972594" y="275816"/>
                  <a:pt x="4962335" y="268421"/>
                  <a:pt x="4955177" y="258399"/>
                </a:cubicBezTo>
                <a:cubicBezTo>
                  <a:pt x="4947631" y="247835"/>
                  <a:pt x="4946071" y="233538"/>
                  <a:pt x="4937760" y="223565"/>
                </a:cubicBezTo>
                <a:cubicBezTo>
                  <a:pt x="4931059" y="215524"/>
                  <a:pt x="4920995" y="210829"/>
                  <a:pt x="4911634" y="206148"/>
                </a:cubicBezTo>
                <a:cubicBezTo>
                  <a:pt x="4899137" y="199900"/>
                  <a:pt x="4861840" y="191522"/>
                  <a:pt x="4850674" y="188731"/>
                </a:cubicBezTo>
                <a:cubicBezTo>
                  <a:pt x="4803016" y="156958"/>
                  <a:pt x="4843644" y="178616"/>
                  <a:pt x="4763588" y="162605"/>
                </a:cubicBezTo>
                <a:cubicBezTo>
                  <a:pt x="4754587" y="160805"/>
                  <a:pt x="4746464" y="155696"/>
                  <a:pt x="4737463" y="153896"/>
                </a:cubicBezTo>
                <a:cubicBezTo>
                  <a:pt x="4722907" y="150985"/>
                  <a:pt x="4529897" y="119379"/>
                  <a:pt x="4519748" y="119062"/>
                </a:cubicBezTo>
                <a:lnTo>
                  <a:pt x="4241074" y="110353"/>
                </a:lnTo>
                <a:cubicBezTo>
                  <a:pt x="4200434" y="104547"/>
                  <a:pt x="4160003" y="97021"/>
                  <a:pt x="4119154" y="92936"/>
                </a:cubicBezTo>
                <a:cubicBezTo>
                  <a:pt x="4070222" y="88043"/>
                  <a:pt x="4011727" y="82918"/>
                  <a:pt x="3962400" y="75519"/>
                </a:cubicBezTo>
                <a:cubicBezTo>
                  <a:pt x="3877720" y="62817"/>
                  <a:pt x="3858941" y="55276"/>
                  <a:pt x="3779520" y="49393"/>
                </a:cubicBezTo>
                <a:cubicBezTo>
                  <a:pt x="3727331" y="45527"/>
                  <a:pt x="3675017" y="43588"/>
                  <a:pt x="3622766" y="40685"/>
                </a:cubicBezTo>
                <a:cubicBezTo>
                  <a:pt x="3597404" y="34344"/>
                  <a:pt x="3570194" y="26955"/>
                  <a:pt x="3544388" y="23268"/>
                </a:cubicBezTo>
                <a:cubicBezTo>
                  <a:pt x="3518366" y="19551"/>
                  <a:pt x="3492137" y="17462"/>
                  <a:pt x="3466011" y="14559"/>
                </a:cubicBezTo>
                <a:cubicBezTo>
                  <a:pt x="3349897" y="17462"/>
                  <a:pt x="3233693" y="17872"/>
                  <a:pt x="3117668" y="23268"/>
                </a:cubicBezTo>
                <a:cubicBezTo>
                  <a:pt x="3108499" y="23694"/>
                  <a:pt x="3100369" y="29454"/>
                  <a:pt x="3091543" y="31976"/>
                </a:cubicBezTo>
                <a:cubicBezTo>
                  <a:pt x="3080034" y="35264"/>
                  <a:pt x="3068217" y="37397"/>
                  <a:pt x="3056708" y="40685"/>
                </a:cubicBezTo>
                <a:cubicBezTo>
                  <a:pt x="3047882" y="43207"/>
                  <a:pt x="3039409" y="46871"/>
                  <a:pt x="3030583" y="49393"/>
                </a:cubicBezTo>
                <a:cubicBezTo>
                  <a:pt x="2982585" y="63107"/>
                  <a:pt x="2980545" y="59791"/>
                  <a:pt x="2917371" y="66811"/>
                </a:cubicBezTo>
                <a:cubicBezTo>
                  <a:pt x="2695351" y="122316"/>
                  <a:pt x="2835095" y="92936"/>
                  <a:pt x="2360023" y="92936"/>
                </a:cubicBezTo>
                <a:cubicBezTo>
                  <a:pt x="2238068" y="92936"/>
                  <a:pt x="2116183" y="87131"/>
                  <a:pt x="1994263" y="84228"/>
                </a:cubicBezTo>
                <a:cubicBezTo>
                  <a:pt x="1947351" y="81468"/>
                  <a:pt x="1844652" y="79539"/>
                  <a:pt x="1785257" y="66811"/>
                </a:cubicBezTo>
                <a:cubicBezTo>
                  <a:pt x="1764593" y="62383"/>
                  <a:pt x="1745371" y="50974"/>
                  <a:pt x="1724297" y="49393"/>
                </a:cubicBezTo>
                <a:cubicBezTo>
                  <a:pt x="1628727" y="42225"/>
                  <a:pt x="1532708" y="43588"/>
                  <a:pt x="1436914" y="40685"/>
                </a:cubicBezTo>
                <a:cubicBezTo>
                  <a:pt x="1188581" y="-42096"/>
                  <a:pt x="1397575" y="24398"/>
                  <a:pt x="705394" y="40685"/>
                </a:cubicBezTo>
                <a:cubicBezTo>
                  <a:pt x="693429" y="40967"/>
                  <a:pt x="682296" y="47046"/>
                  <a:pt x="670560" y="49393"/>
                </a:cubicBezTo>
                <a:cubicBezTo>
                  <a:pt x="653245" y="52856"/>
                  <a:pt x="635725" y="55199"/>
                  <a:pt x="618308" y="58102"/>
                </a:cubicBezTo>
                <a:lnTo>
                  <a:pt x="566057" y="75519"/>
                </a:lnTo>
                <a:cubicBezTo>
                  <a:pt x="534169" y="86148"/>
                  <a:pt x="504645" y="96733"/>
                  <a:pt x="470263" y="101645"/>
                </a:cubicBezTo>
                <a:cubicBezTo>
                  <a:pt x="432795" y="106997"/>
                  <a:pt x="394788" y="107450"/>
                  <a:pt x="357051" y="110353"/>
                </a:cubicBezTo>
                <a:cubicBezTo>
                  <a:pt x="348343" y="113256"/>
                  <a:pt x="339887" y="117071"/>
                  <a:pt x="330926" y="119062"/>
                </a:cubicBezTo>
                <a:cubicBezTo>
                  <a:pt x="261071" y="134586"/>
                  <a:pt x="298505" y="120635"/>
                  <a:pt x="235131" y="136479"/>
                </a:cubicBezTo>
                <a:cubicBezTo>
                  <a:pt x="226226" y="138705"/>
                  <a:pt x="217714" y="142285"/>
                  <a:pt x="209006" y="145188"/>
                </a:cubicBezTo>
                <a:cubicBezTo>
                  <a:pt x="181177" y="173017"/>
                  <a:pt x="146312" y="199133"/>
                  <a:pt x="139337" y="240982"/>
                </a:cubicBezTo>
                <a:cubicBezTo>
                  <a:pt x="137905" y="249572"/>
                  <a:pt x="139337" y="258399"/>
                  <a:pt x="139337" y="26710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10494DA8-9A98-49A4-B14A-BF7541FF3D80}"/>
              </a:ext>
            </a:extLst>
          </p:cNvPr>
          <p:cNvSpPr/>
          <p:nvPr/>
        </p:nvSpPr>
        <p:spPr>
          <a:xfrm>
            <a:off x="173539" y="5617029"/>
            <a:ext cx="5600244" cy="905691"/>
          </a:xfrm>
          <a:custGeom>
            <a:avLst/>
            <a:gdLst>
              <a:gd name="connsiteX0" fmla="*/ 401227 w 5600244"/>
              <a:gd name="connsiteY0" fmla="*/ 139337 h 905691"/>
              <a:gd name="connsiteX1" fmla="*/ 348975 w 5600244"/>
              <a:gd name="connsiteY1" fmla="*/ 174171 h 905691"/>
              <a:gd name="connsiteX2" fmla="*/ 296724 w 5600244"/>
              <a:gd name="connsiteY2" fmla="*/ 156754 h 905691"/>
              <a:gd name="connsiteX3" fmla="*/ 244472 w 5600244"/>
              <a:gd name="connsiteY3" fmla="*/ 139337 h 905691"/>
              <a:gd name="connsiteX4" fmla="*/ 174804 w 5600244"/>
              <a:gd name="connsiteY4" fmla="*/ 121920 h 905691"/>
              <a:gd name="connsiteX5" fmla="*/ 113844 w 5600244"/>
              <a:gd name="connsiteY5" fmla="*/ 139337 h 905691"/>
              <a:gd name="connsiteX6" fmla="*/ 87718 w 5600244"/>
              <a:gd name="connsiteY6" fmla="*/ 174171 h 905691"/>
              <a:gd name="connsiteX7" fmla="*/ 61592 w 5600244"/>
              <a:gd name="connsiteY7" fmla="*/ 200297 h 905691"/>
              <a:gd name="connsiteX8" fmla="*/ 26758 w 5600244"/>
              <a:gd name="connsiteY8" fmla="*/ 252548 h 905691"/>
              <a:gd name="connsiteX9" fmla="*/ 18050 w 5600244"/>
              <a:gd name="connsiteY9" fmla="*/ 278674 h 905691"/>
              <a:gd name="connsiteX10" fmla="*/ 632 w 5600244"/>
              <a:gd name="connsiteY10" fmla="*/ 322217 h 905691"/>
              <a:gd name="connsiteX11" fmla="*/ 9341 w 5600244"/>
              <a:gd name="connsiteY11" fmla="*/ 740228 h 905691"/>
              <a:gd name="connsiteX12" fmla="*/ 18050 w 5600244"/>
              <a:gd name="connsiteY12" fmla="*/ 783771 h 905691"/>
              <a:gd name="connsiteX13" fmla="*/ 35467 w 5600244"/>
              <a:gd name="connsiteY13" fmla="*/ 836022 h 905691"/>
              <a:gd name="connsiteX14" fmla="*/ 52884 w 5600244"/>
              <a:gd name="connsiteY14" fmla="*/ 853440 h 905691"/>
              <a:gd name="connsiteX15" fmla="*/ 279307 w 5600244"/>
              <a:gd name="connsiteY15" fmla="*/ 888274 h 905691"/>
              <a:gd name="connsiteX16" fmla="*/ 775695 w 5600244"/>
              <a:gd name="connsiteY16" fmla="*/ 896982 h 905691"/>
              <a:gd name="connsiteX17" fmla="*/ 3336015 w 5600244"/>
              <a:gd name="connsiteY17" fmla="*/ 905691 h 905691"/>
              <a:gd name="connsiteX18" fmla="*/ 5173524 w 5600244"/>
              <a:gd name="connsiteY18" fmla="*/ 896982 h 905691"/>
              <a:gd name="connsiteX19" fmla="*/ 5199650 w 5600244"/>
              <a:gd name="connsiteY19" fmla="*/ 888274 h 905691"/>
              <a:gd name="connsiteX20" fmla="*/ 5243192 w 5600244"/>
              <a:gd name="connsiteY20" fmla="*/ 879565 h 905691"/>
              <a:gd name="connsiteX21" fmla="*/ 5321570 w 5600244"/>
              <a:gd name="connsiteY21" fmla="*/ 853440 h 905691"/>
              <a:gd name="connsiteX22" fmla="*/ 5347695 w 5600244"/>
              <a:gd name="connsiteY22" fmla="*/ 836022 h 905691"/>
              <a:gd name="connsiteX23" fmla="*/ 5399947 w 5600244"/>
              <a:gd name="connsiteY23" fmla="*/ 827314 h 905691"/>
              <a:gd name="connsiteX24" fmla="*/ 5452198 w 5600244"/>
              <a:gd name="connsiteY24" fmla="*/ 801188 h 905691"/>
              <a:gd name="connsiteX25" fmla="*/ 5504450 w 5600244"/>
              <a:gd name="connsiteY25" fmla="*/ 766354 h 905691"/>
              <a:gd name="connsiteX26" fmla="*/ 5539284 w 5600244"/>
              <a:gd name="connsiteY26" fmla="*/ 714102 h 905691"/>
              <a:gd name="connsiteX27" fmla="*/ 5547992 w 5600244"/>
              <a:gd name="connsiteY27" fmla="*/ 679268 h 905691"/>
              <a:gd name="connsiteX28" fmla="*/ 5574118 w 5600244"/>
              <a:gd name="connsiteY28" fmla="*/ 487680 h 905691"/>
              <a:gd name="connsiteX29" fmla="*/ 5600244 w 5600244"/>
              <a:gd name="connsiteY29" fmla="*/ 383177 h 905691"/>
              <a:gd name="connsiteX30" fmla="*/ 5591535 w 5600244"/>
              <a:gd name="connsiteY30" fmla="*/ 200297 h 905691"/>
              <a:gd name="connsiteX31" fmla="*/ 5582827 w 5600244"/>
              <a:gd name="connsiteY31" fmla="*/ 174171 h 905691"/>
              <a:gd name="connsiteX32" fmla="*/ 5556701 w 5600244"/>
              <a:gd name="connsiteY32" fmla="*/ 156754 h 905691"/>
              <a:gd name="connsiteX33" fmla="*/ 5495741 w 5600244"/>
              <a:gd name="connsiteY33" fmla="*/ 113211 h 905691"/>
              <a:gd name="connsiteX34" fmla="*/ 5469615 w 5600244"/>
              <a:gd name="connsiteY34" fmla="*/ 95794 h 905691"/>
              <a:gd name="connsiteX35" fmla="*/ 5426072 w 5600244"/>
              <a:gd name="connsiteY35" fmla="*/ 78377 h 905691"/>
              <a:gd name="connsiteX36" fmla="*/ 5399947 w 5600244"/>
              <a:gd name="connsiteY36" fmla="*/ 69668 h 905691"/>
              <a:gd name="connsiteX37" fmla="*/ 5373821 w 5600244"/>
              <a:gd name="connsiteY37" fmla="*/ 52251 h 905691"/>
              <a:gd name="connsiteX38" fmla="*/ 5338987 w 5600244"/>
              <a:gd name="connsiteY38" fmla="*/ 43542 h 905691"/>
              <a:gd name="connsiteX39" fmla="*/ 5312861 w 5600244"/>
              <a:gd name="connsiteY39" fmla="*/ 34834 h 905691"/>
              <a:gd name="connsiteX40" fmla="*/ 5269318 w 5600244"/>
              <a:gd name="connsiteY40" fmla="*/ 17417 h 905691"/>
              <a:gd name="connsiteX41" fmla="*/ 5199650 w 5600244"/>
              <a:gd name="connsiteY41" fmla="*/ 8708 h 905691"/>
              <a:gd name="connsiteX42" fmla="*/ 5164815 w 5600244"/>
              <a:gd name="connsiteY42" fmla="*/ 0 h 905691"/>
              <a:gd name="connsiteX43" fmla="*/ 4851307 w 5600244"/>
              <a:gd name="connsiteY43" fmla="*/ 8708 h 905691"/>
              <a:gd name="connsiteX44" fmla="*/ 4799055 w 5600244"/>
              <a:gd name="connsiteY44" fmla="*/ 26125 h 905691"/>
              <a:gd name="connsiteX45" fmla="*/ 4720678 w 5600244"/>
              <a:gd name="connsiteY45" fmla="*/ 43542 h 905691"/>
              <a:gd name="connsiteX46" fmla="*/ 4607467 w 5600244"/>
              <a:gd name="connsiteY46" fmla="*/ 52251 h 905691"/>
              <a:gd name="connsiteX47" fmla="*/ 4555215 w 5600244"/>
              <a:gd name="connsiteY47" fmla="*/ 60960 h 905691"/>
              <a:gd name="connsiteX48" fmla="*/ 4485547 w 5600244"/>
              <a:gd name="connsiteY48" fmla="*/ 69668 h 905691"/>
              <a:gd name="connsiteX49" fmla="*/ 4450712 w 5600244"/>
              <a:gd name="connsiteY49" fmla="*/ 78377 h 905691"/>
              <a:gd name="connsiteX50" fmla="*/ 4381044 w 5600244"/>
              <a:gd name="connsiteY50" fmla="*/ 87085 h 905691"/>
              <a:gd name="connsiteX51" fmla="*/ 1611718 w 5600244"/>
              <a:gd name="connsiteY51" fmla="*/ 78377 h 905691"/>
              <a:gd name="connsiteX52" fmla="*/ 1454964 w 5600244"/>
              <a:gd name="connsiteY52" fmla="*/ 60960 h 905691"/>
              <a:gd name="connsiteX53" fmla="*/ 1428838 w 5600244"/>
              <a:gd name="connsiteY53" fmla="*/ 52251 h 905691"/>
              <a:gd name="connsiteX54" fmla="*/ 932450 w 5600244"/>
              <a:gd name="connsiteY54" fmla="*/ 78377 h 905691"/>
              <a:gd name="connsiteX55" fmla="*/ 636358 w 5600244"/>
              <a:gd name="connsiteY55" fmla="*/ 95794 h 905691"/>
              <a:gd name="connsiteX56" fmla="*/ 488312 w 5600244"/>
              <a:gd name="connsiteY56" fmla="*/ 113211 h 905691"/>
              <a:gd name="connsiteX57" fmla="*/ 444770 w 5600244"/>
              <a:gd name="connsiteY57" fmla="*/ 121920 h 905691"/>
              <a:gd name="connsiteX58" fmla="*/ 218347 w 5600244"/>
              <a:gd name="connsiteY58" fmla="*/ 121920 h 9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00244" h="905691">
                <a:moveTo>
                  <a:pt x="401227" y="139337"/>
                </a:moveTo>
                <a:cubicBezTo>
                  <a:pt x="383810" y="150948"/>
                  <a:pt x="369623" y="170730"/>
                  <a:pt x="348975" y="174171"/>
                </a:cubicBezTo>
                <a:cubicBezTo>
                  <a:pt x="330866" y="177189"/>
                  <a:pt x="314141" y="162560"/>
                  <a:pt x="296724" y="156754"/>
                </a:cubicBezTo>
                <a:lnTo>
                  <a:pt x="244472" y="139337"/>
                </a:lnTo>
                <a:cubicBezTo>
                  <a:pt x="191929" y="128828"/>
                  <a:pt x="214972" y="135308"/>
                  <a:pt x="174804" y="121920"/>
                </a:cubicBezTo>
                <a:cubicBezTo>
                  <a:pt x="172948" y="122384"/>
                  <a:pt x="119200" y="134874"/>
                  <a:pt x="113844" y="139337"/>
                </a:cubicBezTo>
                <a:cubicBezTo>
                  <a:pt x="102694" y="148629"/>
                  <a:pt x="97164" y="163151"/>
                  <a:pt x="87718" y="174171"/>
                </a:cubicBezTo>
                <a:cubicBezTo>
                  <a:pt x="79703" y="183522"/>
                  <a:pt x="69153" y="190575"/>
                  <a:pt x="61592" y="200297"/>
                </a:cubicBezTo>
                <a:cubicBezTo>
                  <a:pt x="48741" y="216820"/>
                  <a:pt x="26758" y="252548"/>
                  <a:pt x="26758" y="252548"/>
                </a:cubicBezTo>
                <a:cubicBezTo>
                  <a:pt x="23855" y="261257"/>
                  <a:pt x="21273" y="270079"/>
                  <a:pt x="18050" y="278674"/>
                </a:cubicBezTo>
                <a:cubicBezTo>
                  <a:pt x="12561" y="293311"/>
                  <a:pt x="927" y="306587"/>
                  <a:pt x="632" y="322217"/>
                </a:cubicBezTo>
                <a:cubicBezTo>
                  <a:pt x="-1997" y="461559"/>
                  <a:pt x="4085" y="600960"/>
                  <a:pt x="9341" y="740228"/>
                </a:cubicBezTo>
                <a:cubicBezTo>
                  <a:pt x="9899" y="755019"/>
                  <a:pt x="14155" y="769491"/>
                  <a:pt x="18050" y="783771"/>
                </a:cubicBezTo>
                <a:cubicBezTo>
                  <a:pt x="22881" y="801483"/>
                  <a:pt x="22486" y="823040"/>
                  <a:pt x="35467" y="836022"/>
                </a:cubicBezTo>
                <a:cubicBezTo>
                  <a:pt x="41273" y="841828"/>
                  <a:pt x="45540" y="849768"/>
                  <a:pt x="52884" y="853440"/>
                </a:cubicBezTo>
                <a:cubicBezTo>
                  <a:pt x="113570" y="883784"/>
                  <a:pt x="235975" y="886586"/>
                  <a:pt x="279307" y="888274"/>
                </a:cubicBezTo>
                <a:cubicBezTo>
                  <a:pt x="444670" y="894717"/>
                  <a:pt x="610210" y="896039"/>
                  <a:pt x="775695" y="896982"/>
                </a:cubicBezTo>
                <a:lnTo>
                  <a:pt x="3336015" y="905691"/>
                </a:lnTo>
                <a:lnTo>
                  <a:pt x="5173524" y="896982"/>
                </a:lnTo>
                <a:cubicBezTo>
                  <a:pt x="5182703" y="896896"/>
                  <a:pt x="5190744" y="890500"/>
                  <a:pt x="5199650" y="888274"/>
                </a:cubicBezTo>
                <a:cubicBezTo>
                  <a:pt x="5214010" y="884684"/>
                  <a:pt x="5228678" y="882468"/>
                  <a:pt x="5243192" y="879565"/>
                </a:cubicBezTo>
                <a:cubicBezTo>
                  <a:pt x="5360384" y="820971"/>
                  <a:pt x="5186492" y="904095"/>
                  <a:pt x="5321570" y="853440"/>
                </a:cubicBezTo>
                <a:cubicBezTo>
                  <a:pt x="5331370" y="849765"/>
                  <a:pt x="5337766" y="839332"/>
                  <a:pt x="5347695" y="836022"/>
                </a:cubicBezTo>
                <a:cubicBezTo>
                  <a:pt x="5364446" y="830438"/>
                  <a:pt x="5382530" y="830217"/>
                  <a:pt x="5399947" y="827314"/>
                </a:cubicBezTo>
                <a:cubicBezTo>
                  <a:pt x="5447847" y="811346"/>
                  <a:pt x="5404928" y="828199"/>
                  <a:pt x="5452198" y="801188"/>
                </a:cubicBezTo>
                <a:cubicBezTo>
                  <a:pt x="5479928" y="785342"/>
                  <a:pt x="5486990" y="789634"/>
                  <a:pt x="5504450" y="766354"/>
                </a:cubicBezTo>
                <a:cubicBezTo>
                  <a:pt x="5517010" y="749608"/>
                  <a:pt x="5539284" y="714102"/>
                  <a:pt x="5539284" y="714102"/>
                </a:cubicBezTo>
                <a:cubicBezTo>
                  <a:pt x="5542187" y="702491"/>
                  <a:pt x="5546299" y="691116"/>
                  <a:pt x="5547992" y="679268"/>
                </a:cubicBezTo>
                <a:cubicBezTo>
                  <a:pt x="5555618" y="625883"/>
                  <a:pt x="5557469" y="537627"/>
                  <a:pt x="5574118" y="487680"/>
                </a:cubicBezTo>
                <a:cubicBezTo>
                  <a:pt x="5597119" y="418677"/>
                  <a:pt x="5588517" y="453538"/>
                  <a:pt x="5600244" y="383177"/>
                </a:cubicBezTo>
                <a:cubicBezTo>
                  <a:pt x="5597341" y="322217"/>
                  <a:pt x="5596603" y="261115"/>
                  <a:pt x="5591535" y="200297"/>
                </a:cubicBezTo>
                <a:cubicBezTo>
                  <a:pt x="5590773" y="191149"/>
                  <a:pt x="5588561" y="181339"/>
                  <a:pt x="5582827" y="174171"/>
                </a:cubicBezTo>
                <a:cubicBezTo>
                  <a:pt x="5576289" y="165998"/>
                  <a:pt x="5564742" y="163454"/>
                  <a:pt x="5556701" y="156754"/>
                </a:cubicBezTo>
                <a:cubicBezTo>
                  <a:pt x="5487065" y="98724"/>
                  <a:pt x="5577778" y="160089"/>
                  <a:pt x="5495741" y="113211"/>
                </a:cubicBezTo>
                <a:cubicBezTo>
                  <a:pt x="5486654" y="108018"/>
                  <a:pt x="5478977" y="100475"/>
                  <a:pt x="5469615" y="95794"/>
                </a:cubicBezTo>
                <a:cubicBezTo>
                  <a:pt x="5455633" y="88803"/>
                  <a:pt x="5440709" y="83866"/>
                  <a:pt x="5426072" y="78377"/>
                </a:cubicBezTo>
                <a:cubicBezTo>
                  <a:pt x="5417477" y="75154"/>
                  <a:pt x="5408157" y="73773"/>
                  <a:pt x="5399947" y="69668"/>
                </a:cubicBezTo>
                <a:cubicBezTo>
                  <a:pt x="5390586" y="64987"/>
                  <a:pt x="5383441" y="56374"/>
                  <a:pt x="5373821" y="52251"/>
                </a:cubicBezTo>
                <a:cubicBezTo>
                  <a:pt x="5362820" y="47536"/>
                  <a:pt x="5350495" y="46830"/>
                  <a:pt x="5338987" y="43542"/>
                </a:cubicBezTo>
                <a:cubicBezTo>
                  <a:pt x="5330161" y="41020"/>
                  <a:pt x="5321456" y="38057"/>
                  <a:pt x="5312861" y="34834"/>
                </a:cubicBezTo>
                <a:cubicBezTo>
                  <a:pt x="5298224" y="29345"/>
                  <a:pt x="5284550" y="20932"/>
                  <a:pt x="5269318" y="17417"/>
                </a:cubicBezTo>
                <a:cubicBezTo>
                  <a:pt x="5246514" y="12154"/>
                  <a:pt x="5222735" y="12555"/>
                  <a:pt x="5199650" y="8708"/>
                </a:cubicBezTo>
                <a:cubicBezTo>
                  <a:pt x="5187844" y="6740"/>
                  <a:pt x="5176427" y="2903"/>
                  <a:pt x="5164815" y="0"/>
                </a:cubicBezTo>
                <a:cubicBezTo>
                  <a:pt x="5060312" y="2903"/>
                  <a:pt x="4955584" y="1260"/>
                  <a:pt x="4851307" y="8708"/>
                </a:cubicBezTo>
                <a:cubicBezTo>
                  <a:pt x="4832994" y="10016"/>
                  <a:pt x="4816977" y="22142"/>
                  <a:pt x="4799055" y="26125"/>
                </a:cubicBezTo>
                <a:cubicBezTo>
                  <a:pt x="4772929" y="31931"/>
                  <a:pt x="4747196" y="39926"/>
                  <a:pt x="4720678" y="43542"/>
                </a:cubicBezTo>
                <a:cubicBezTo>
                  <a:pt x="4683177" y="48656"/>
                  <a:pt x="4645204" y="49348"/>
                  <a:pt x="4607467" y="52251"/>
                </a:cubicBezTo>
                <a:cubicBezTo>
                  <a:pt x="4590050" y="55154"/>
                  <a:pt x="4572695" y="58463"/>
                  <a:pt x="4555215" y="60960"/>
                </a:cubicBezTo>
                <a:cubicBezTo>
                  <a:pt x="4532047" y="64270"/>
                  <a:pt x="4508632" y="65821"/>
                  <a:pt x="4485547" y="69668"/>
                </a:cubicBezTo>
                <a:cubicBezTo>
                  <a:pt x="4473741" y="71636"/>
                  <a:pt x="4462518" y="76409"/>
                  <a:pt x="4450712" y="78377"/>
                </a:cubicBezTo>
                <a:cubicBezTo>
                  <a:pt x="4427627" y="82224"/>
                  <a:pt x="4404267" y="84182"/>
                  <a:pt x="4381044" y="87085"/>
                </a:cubicBezTo>
                <a:lnTo>
                  <a:pt x="1611718" y="78377"/>
                </a:lnTo>
                <a:cubicBezTo>
                  <a:pt x="1567581" y="78109"/>
                  <a:pt x="1501508" y="67609"/>
                  <a:pt x="1454964" y="60960"/>
                </a:cubicBezTo>
                <a:cubicBezTo>
                  <a:pt x="1446255" y="58057"/>
                  <a:pt x="1438016" y="52078"/>
                  <a:pt x="1428838" y="52251"/>
                </a:cubicBezTo>
                <a:cubicBezTo>
                  <a:pt x="1050606" y="59387"/>
                  <a:pt x="1126228" y="50693"/>
                  <a:pt x="932450" y="78377"/>
                </a:cubicBezTo>
                <a:cubicBezTo>
                  <a:pt x="819126" y="116149"/>
                  <a:pt x="932978" y="80963"/>
                  <a:pt x="636358" y="95794"/>
                </a:cubicBezTo>
                <a:cubicBezTo>
                  <a:pt x="624395" y="96392"/>
                  <a:pt x="504224" y="110763"/>
                  <a:pt x="488312" y="113211"/>
                </a:cubicBezTo>
                <a:cubicBezTo>
                  <a:pt x="473683" y="115462"/>
                  <a:pt x="459564" y="121443"/>
                  <a:pt x="444770" y="121920"/>
                </a:cubicBezTo>
                <a:cubicBezTo>
                  <a:pt x="369335" y="124354"/>
                  <a:pt x="293821" y="121920"/>
                  <a:pt x="218347" y="1219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A27576D-C9E2-4867-915D-53977B01655E}"/>
              </a:ext>
            </a:extLst>
          </p:cNvPr>
          <p:cNvSpPr txBox="1"/>
          <p:nvPr/>
        </p:nvSpPr>
        <p:spPr>
          <a:xfrm>
            <a:off x="8261968" y="6336064"/>
            <a:ext cx="4936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15661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90600" y="609600"/>
            <a:ext cx="4267200" cy="5562600"/>
          </a:xfrm>
          <a:prstGeom prst="rect">
            <a:avLst/>
          </a:prstGeom>
          <a:solidFill>
            <a:schemeClr val="bg1"/>
          </a:solidFill>
          <a:ln w="57150">
            <a:solidFill>
              <a:srgbClr val="47921E"/>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100" normalizeH="0" baseline="0" noProof="0" dirty="0">
                <a:ln>
                  <a:solidFill>
                    <a:sysClr val="windowText" lastClr="000000"/>
                  </a:solidFill>
                </a:ln>
                <a:solidFill>
                  <a:srgbClr val="00B000"/>
                </a:solidFill>
                <a:effectLst/>
                <a:uLnTx/>
                <a:uFillTx/>
                <a:latin typeface="Arial" pitchFamily="34" charset="0"/>
                <a:ea typeface="+mn-ea"/>
                <a:cs typeface="Arial" pitchFamily="34" charset="0"/>
              </a:rPr>
              <a:t>Two Periods After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100" normalizeH="0" baseline="0" noProof="0" dirty="0">
                <a:ln>
                  <a:solidFill>
                    <a:sysClr val="windowText" lastClr="000000"/>
                  </a:solidFill>
                </a:ln>
                <a:solidFill>
                  <a:srgbClr val="00B000"/>
                </a:solidFill>
                <a:effectLst/>
                <a:uLnTx/>
                <a:uFillTx/>
                <a:latin typeface="Arial" pitchFamily="34" charset="0"/>
                <a:ea typeface="+mn-ea"/>
                <a:cs typeface="Arial" pitchFamily="34" charset="0"/>
              </a:rPr>
              <a:t>The Return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solidFill>
                  <a:sysClr val="windowText" lastClr="000000"/>
                </a:solidFill>
              </a:ln>
              <a:solidFill>
                <a:srgbClr val="00B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1st period:</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Zerubbabel—Governor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Joshua—Priest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temple was rebuilt (Ezra 3-6)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Haggai and Zechariah—Prophets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Lasted about 20 years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Esther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a:t>
            </a:r>
            <a:r>
              <a:rPr kumimoji="0" lang="en-US" sz="2000" b="1"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nd</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Period: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Nehemiah—Governor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100" normalizeH="0" baseline="0" noProof="0" dirty="0">
                <a:ln>
                  <a:noFill/>
                </a:ln>
                <a:solidFill>
                  <a:srgbClr val="000000"/>
                </a:solidFill>
                <a:effectLst/>
                <a:uLnTx/>
                <a:uFillTx/>
                <a:latin typeface="Arial" pitchFamily="34" charset="0"/>
                <a:ea typeface="+mn-ea"/>
                <a:cs typeface="Arial" pitchFamily="34" charset="0"/>
              </a:rPr>
              <a:t>Ezra—Priest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Rebuilt the wall; Jerusalem restored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100" normalizeH="0" baseline="0" noProof="0" dirty="0">
                <a:ln>
                  <a:solidFill>
                    <a:srgbClr val="000000"/>
                  </a:solidFill>
                </a:ln>
                <a:solidFill>
                  <a:srgbClr val="C00000"/>
                </a:solidFill>
                <a:effectLst/>
                <a:uLnTx/>
                <a:uFillTx/>
                <a:latin typeface="Arial" pitchFamily="34" charset="0"/>
                <a:ea typeface="+mn-ea"/>
                <a:cs typeface="Arial" pitchFamily="34" charset="0"/>
              </a:rPr>
              <a:t>Malachi</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—Prophet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Lasted about 25 years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8" name="Rectangle 7"/>
          <p:cNvSpPr/>
          <p:nvPr/>
        </p:nvSpPr>
        <p:spPr>
          <a:xfrm>
            <a:off x="838200" y="1524000"/>
            <a:ext cx="4572000" cy="198120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Rectangle 8"/>
          <p:cNvSpPr/>
          <p:nvPr/>
        </p:nvSpPr>
        <p:spPr>
          <a:xfrm>
            <a:off x="838200" y="3962400"/>
            <a:ext cx="4572000" cy="190500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11" name="Straight Connector 10"/>
          <p:cNvCxnSpPr/>
          <p:nvPr/>
        </p:nvCxnSpPr>
        <p:spPr>
          <a:xfrm>
            <a:off x="1066800" y="2133600"/>
            <a:ext cx="25908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6800" y="4572000"/>
            <a:ext cx="25146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66800" y="2743200"/>
            <a:ext cx="38100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66800" y="5181600"/>
            <a:ext cx="40386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pic>
        <p:nvPicPr>
          <p:cNvPr id="24" name="Picture 3" descr="first_temple_gallery"/>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44" r="19149" b="-43"/>
          <a:stretch/>
        </p:blipFill>
        <p:spPr bwMode="auto">
          <a:xfrm>
            <a:off x="5558766" y="1091958"/>
            <a:ext cx="2747034" cy="2413242"/>
          </a:xfrm>
          <a:prstGeom prst="rect">
            <a:avLst/>
          </a:prstGeom>
          <a:noFill/>
          <a:ln w="38100">
            <a:solidFill>
              <a:schemeClr val="tx1"/>
            </a:solidFill>
            <a:miter lim="800000"/>
            <a:headEnd/>
            <a:tailEnd/>
          </a:ln>
        </p:spPr>
      </p:pic>
      <p:pic>
        <p:nvPicPr>
          <p:cNvPr id="25" name="Picture 12" descr="C:\users\sheila\desktop\bible study\ultimate royality free\1-bib pics-ot\nehemiah\Rebuilds walls\Rebuilding_walls.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5882" b="7860"/>
          <a:stretch>
            <a:fillRect/>
          </a:stretch>
        </p:blipFill>
        <p:spPr bwMode="auto">
          <a:xfrm>
            <a:off x="5558766" y="3758958"/>
            <a:ext cx="2747034" cy="2413242"/>
          </a:xfrm>
          <a:prstGeom prst="rect">
            <a:avLst/>
          </a:prstGeom>
          <a:noFill/>
          <a:ln w="38100">
            <a:solidFill>
              <a:schemeClr val="tx1"/>
            </a:solidFill>
          </a:ln>
        </p:spPr>
      </p:pic>
      <p:sp>
        <p:nvSpPr>
          <p:cNvPr id="28" name="Rectangular Callout 27"/>
          <p:cNvSpPr/>
          <p:nvPr/>
        </p:nvSpPr>
        <p:spPr>
          <a:xfrm>
            <a:off x="5562600" y="609600"/>
            <a:ext cx="2747034" cy="5562600"/>
          </a:xfrm>
          <a:prstGeom prst="wedgeRectCallout">
            <a:avLst>
              <a:gd name="adj1" fmla="val -49906"/>
              <a:gd name="adj2" fmla="val -16982"/>
            </a:avLst>
          </a:prstGeom>
          <a:solidFill>
            <a:schemeClr val="bg1"/>
          </a:solidFill>
          <a:ln w="85725" cmpd="sng">
            <a:solidFill>
              <a:srgbClr val="009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w="6350">
                  <a:noFill/>
                </a:ln>
                <a:solidFill>
                  <a:srgbClr val="000000"/>
                </a:solidFill>
                <a:effectLst/>
                <a:uLnTx/>
                <a:uFillTx/>
                <a:latin typeface="Times New Roman"/>
                <a:ea typeface="+mn-ea"/>
                <a:cs typeface="+mn-cs"/>
              </a:rPr>
              <a:t>THE BOOK OF</a:t>
            </a:r>
            <a:endParaRPr kumimoji="0" lang="en-US" sz="2000" b="0" i="0" u="none" strike="noStrike" kern="1200" cap="none" spc="0" normalizeH="0" baseline="0" noProof="0" dirty="0">
              <a:ln w="6350">
                <a:noFill/>
              </a:ln>
              <a:solidFill>
                <a:srgbClr val="000000"/>
              </a:solidFill>
              <a:effectLst/>
              <a:uLnTx/>
              <a:uFillTx/>
              <a:latin typeface="Times New Roman"/>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6350">
                  <a:solidFill>
                    <a:srgbClr val="000000"/>
                  </a:solidFill>
                </a:ln>
                <a:solidFill>
                  <a:srgbClr val="FF0000"/>
                </a:solidFill>
                <a:effectLst/>
                <a:uLnTx/>
                <a:uFillTx/>
                <a:latin typeface="Times New Roman"/>
                <a:ea typeface="+mn-ea"/>
                <a:cs typeface="+mn-cs"/>
              </a:rPr>
              <a:t>Ezra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rPr>
              <a:t>gives an account of both periods.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Arial" pitchFamily="34" charset="0"/>
              </a:rPr>
              <a:t>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w="6350">
                  <a:noFill/>
                </a:ln>
                <a:solidFill>
                  <a:srgbClr val="000000"/>
                </a:solidFill>
                <a:effectLst/>
                <a:uLnTx/>
                <a:uFillTx/>
                <a:latin typeface="Times New Roman"/>
                <a:ea typeface="+mn-ea"/>
                <a:cs typeface="+mn-cs"/>
              </a:rPr>
              <a:t>THE BOOK OF</a:t>
            </a:r>
            <a:endPar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6350">
                  <a:solidFill>
                    <a:srgbClr val="000000"/>
                  </a:solidFill>
                </a:ln>
                <a:solidFill>
                  <a:srgbClr val="FF0000"/>
                </a:solidFill>
                <a:effectLst/>
                <a:uLnTx/>
                <a:uFillTx/>
                <a:latin typeface="Times New Roman"/>
                <a:ea typeface="+mn-ea"/>
                <a:cs typeface="+mn-cs"/>
              </a:rPr>
              <a:t>Nehemiah</a:t>
            </a:r>
            <a:endParaRPr kumimoji="0" lang="en-US" sz="2800" b="0" i="0" u="none" strike="noStrike" kern="1200" cap="none" spc="0" normalizeH="0" baseline="0" noProof="0" dirty="0">
              <a:ln>
                <a:noFill/>
              </a:ln>
              <a:solidFill>
                <a:srgbClr val="000000"/>
              </a:solidFill>
              <a:effectLst/>
              <a:uLnTx/>
              <a:uFillTx/>
              <a:latin typeface="Times New Roman"/>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rPr>
              <a:t>tells of the 2nd period.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Arial" pitchFamily="34" charset="0"/>
              </a:rPr>
              <a:t>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w="6350">
                  <a:noFill/>
                </a:ln>
                <a:solidFill>
                  <a:srgbClr val="000000"/>
                </a:solidFill>
                <a:effectLst/>
                <a:uLnTx/>
                <a:uFillTx/>
                <a:latin typeface="Times New Roman"/>
                <a:ea typeface="+mn-ea"/>
                <a:cs typeface="+mn-cs"/>
              </a:rPr>
              <a:t>THE BOOK OF</a:t>
            </a:r>
            <a:endPar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6350">
                  <a:solidFill>
                    <a:srgbClr val="000000"/>
                  </a:solidFill>
                </a:ln>
                <a:solidFill>
                  <a:srgbClr val="FF0000"/>
                </a:solidFill>
                <a:effectLst/>
                <a:uLnTx/>
                <a:uFillTx/>
                <a:latin typeface="Times New Roman"/>
                <a:ea typeface="+mn-ea"/>
                <a:cs typeface="+mn-cs"/>
              </a:rPr>
              <a:t>Esther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rPr>
              <a:t>comes in between the two periods.</a:t>
            </a:r>
          </a:p>
        </p:txBody>
      </p:sp>
      <p:sp>
        <p:nvSpPr>
          <p:cNvPr id="29" name="Rectangular Callout 28"/>
          <p:cNvSpPr/>
          <p:nvPr/>
        </p:nvSpPr>
        <p:spPr>
          <a:xfrm>
            <a:off x="3657600" y="1600200"/>
            <a:ext cx="3810000" cy="3429000"/>
          </a:xfrm>
          <a:prstGeom prst="wedgeRectCallout">
            <a:avLst>
              <a:gd name="adj1" fmla="val -114102"/>
              <a:gd name="adj2" fmla="val 25958"/>
            </a:avLst>
          </a:prstGeom>
          <a:solidFill>
            <a:schemeClr val="bg1"/>
          </a:solidFill>
          <a:ln w="85725" cmpd="sng">
            <a:solidFill>
              <a:schemeClr val="tx1"/>
            </a:solidFill>
            <a:miter lim="800000"/>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100" normalizeH="0" baseline="0" noProof="0" dirty="0">
                <a:ln w="6350">
                  <a:solidFill>
                    <a:srgbClr val="000000"/>
                  </a:solidFill>
                </a:ln>
                <a:solidFill>
                  <a:srgbClr val="FF0000"/>
                </a:solidFill>
                <a:effectLst/>
                <a:uLnTx/>
                <a:uFillTx/>
                <a:latin typeface="Arial" pitchFamily="34" charset="0"/>
                <a:ea typeface="+mn-ea"/>
                <a:cs typeface="Arial" pitchFamily="34" charset="0"/>
              </a:rPr>
              <a:t>Esther</a:t>
            </a:r>
            <a:r>
              <a:rPr kumimoji="0" lang="en-US" sz="2400" b="1" i="0" u="none" strike="noStrike" kern="1200" cap="none" spc="0" normalizeH="0" baseline="0" noProof="0" dirty="0">
                <a:ln w="6350">
                  <a:solidFill>
                    <a:srgbClr val="000000"/>
                  </a:solidFill>
                </a:ln>
                <a:solidFill>
                  <a:srgbClr val="FF000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appeared on the scene about 40 years after the temple was rebuilt and about 30 years before the wall of Jerusalem was rebuilt.</a:t>
            </a:r>
          </a:p>
        </p:txBody>
      </p:sp>
      <p:sp>
        <p:nvSpPr>
          <p:cNvPr id="13" name="Rectangular Callout 12"/>
          <p:cNvSpPr/>
          <p:nvPr/>
        </p:nvSpPr>
        <p:spPr>
          <a:xfrm>
            <a:off x="3505200" y="1676400"/>
            <a:ext cx="3810000" cy="3429000"/>
          </a:xfrm>
          <a:prstGeom prst="wedgeRectCallout">
            <a:avLst>
              <a:gd name="adj1" fmla="val -108982"/>
              <a:gd name="adj2" fmla="val 71825"/>
            </a:avLst>
          </a:prstGeom>
          <a:solidFill>
            <a:schemeClr val="bg1"/>
          </a:solidFill>
          <a:ln w="85725" cmpd="sng">
            <a:solidFill>
              <a:schemeClr val="tx1"/>
            </a:solidFill>
            <a:miter lim="800000"/>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solidFill>
                    <a:sysClr val="windowText" lastClr="000000"/>
                  </a:solidFill>
                </a:ln>
                <a:solidFill>
                  <a:srgbClr val="EA0000"/>
                </a:solidFill>
                <a:effectLst/>
                <a:uLnTx/>
                <a:uFillTx/>
                <a:latin typeface="Arial" pitchFamily="34" charset="0"/>
                <a:ea typeface="+mn-ea"/>
                <a:cs typeface="Arial" pitchFamily="34" charset="0"/>
              </a:rPr>
              <a:t>Malachi</a:t>
            </a:r>
            <a:r>
              <a:rPr kumimoji="0" lang="en-US"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began his ministry about 100 years after the Jews began to return from captivity.</a:t>
            </a:r>
          </a:p>
        </p:txBody>
      </p:sp>
    </p:spTree>
    <p:extLst>
      <p:ext uri="{BB962C8B-B14F-4D97-AF65-F5344CB8AC3E}">
        <p14:creationId xmlns:p14="http://schemas.microsoft.com/office/powerpoint/2010/main" val="428918760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55"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strVal val="#ppt_w*0.70"/>
                                          </p:val>
                                        </p:tav>
                                        <p:tav tm="100000">
                                          <p:val>
                                            <p:strVal val="#ppt_w"/>
                                          </p:val>
                                        </p:tav>
                                      </p:tavLst>
                                    </p:anim>
                                    <p:anim calcmode="lin" valueType="num">
                                      <p:cBhvr>
                                        <p:cTn id="24" dur="1000" fill="hold"/>
                                        <p:tgtEl>
                                          <p:spTgt spid="24"/>
                                        </p:tgtEl>
                                        <p:attrNameLst>
                                          <p:attrName>ppt_h</p:attrName>
                                        </p:attrNameLst>
                                      </p:cBhvr>
                                      <p:tavLst>
                                        <p:tav tm="0">
                                          <p:val>
                                            <p:strVal val="#ppt_h"/>
                                          </p:val>
                                        </p:tav>
                                        <p:tav tm="100000">
                                          <p:val>
                                            <p:strVal val="#ppt_h"/>
                                          </p:val>
                                        </p:tav>
                                      </p:tavLst>
                                    </p:anim>
                                    <p:animEffect transition="in" filter="fade">
                                      <p:cBhvr>
                                        <p:cTn id="25" dur="1000"/>
                                        <p:tgtEl>
                                          <p:spTgt spid="24"/>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55"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strVal val="#ppt_w*0.70"/>
                                          </p:val>
                                        </p:tav>
                                        <p:tav tm="100000">
                                          <p:val>
                                            <p:strVal val="#ppt_w"/>
                                          </p:val>
                                        </p:tav>
                                      </p:tavLst>
                                    </p:anim>
                                    <p:anim calcmode="lin" valueType="num">
                                      <p:cBhvr>
                                        <p:cTn id="46" dur="1000" fill="hold"/>
                                        <p:tgtEl>
                                          <p:spTgt spid="25"/>
                                        </p:tgtEl>
                                        <p:attrNameLst>
                                          <p:attrName>ppt_h</p:attrName>
                                        </p:attrNameLst>
                                      </p:cBhvr>
                                      <p:tavLst>
                                        <p:tav tm="0">
                                          <p:val>
                                            <p:strVal val="#ppt_h"/>
                                          </p:val>
                                        </p:tav>
                                        <p:tav tm="100000">
                                          <p:val>
                                            <p:strVal val="#ppt_h"/>
                                          </p:val>
                                        </p:tav>
                                      </p:tavLst>
                                    </p:anim>
                                    <p:animEffect transition="in" filter="fade">
                                      <p:cBhvr>
                                        <p:cTn id="47" dur="1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800" decel="100000"/>
                                        <p:tgtEl>
                                          <p:spTgt spid="29"/>
                                        </p:tgtEl>
                                      </p:cBhvr>
                                    </p:animEffect>
                                    <p:anim calcmode="lin" valueType="num">
                                      <p:cBhvr>
                                        <p:cTn id="60" dur="800" decel="100000" fill="hold"/>
                                        <p:tgtEl>
                                          <p:spTgt spid="29"/>
                                        </p:tgtEl>
                                        <p:attrNameLst>
                                          <p:attrName>style.rotation</p:attrName>
                                        </p:attrNameLst>
                                      </p:cBhvr>
                                      <p:tavLst>
                                        <p:tav tm="0">
                                          <p:val>
                                            <p:fltVal val="-90"/>
                                          </p:val>
                                        </p:tav>
                                        <p:tav tm="100000">
                                          <p:val>
                                            <p:fltVal val="0"/>
                                          </p:val>
                                        </p:tav>
                                      </p:tavLst>
                                    </p:anim>
                                    <p:anim calcmode="lin" valueType="num">
                                      <p:cBhvr>
                                        <p:cTn id="61" dur="800" decel="100000" fill="hold"/>
                                        <p:tgtEl>
                                          <p:spTgt spid="29"/>
                                        </p:tgtEl>
                                        <p:attrNameLst>
                                          <p:attrName>ppt_x</p:attrName>
                                        </p:attrNameLst>
                                      </p:cBhvr>
                                      <p:tavLst>
                                        <p:tav tm="0">
                                          <p:val>
                                            <p:strVal val="#ppt_x+0.4"/>
                                          </p:val>
                                        </p:tav>
                                        <p:tav tm="100000">
                                          <p:val>
                                            <p:strVal val="#ppt_x-0.05"/>
                                          </p:val>
                                        </p:tav>
                                      </p:tavLst>
                                    </p:anim>
                                    <p:anim calcmode="lin" valueType="num">
                                      <p:cBhvr>
                                        <p:cTn id="62" dur="800" decel="100000" fill="hold"/>
                                        <p:tgtEl>
                                          <p:spTgt spid="29"/>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xit" presetSubtype="0" fill="hold" grpId="1" nodeType="clickEffect">
                                  <p:stCondLst>
                                    <p:cond delay="0"/>
                                  </p:stCondLst>
                                  <p:childTnLst>
                                    <p:anim calcmode="lin" valueType="num">
                                      <p:cBhvr>
                                        <p:cTn id="68" dur="1000"/>
                                        <p:tgtEl>
                                          <p:spTgt spid="29"/>
                                        </p:tgtEl>
                                        <p:attrNameLst>
                                          <p:attrName>ppt_w</p:attrName>
                                        </p:attrNameLst>
                                      </p:cBhvr>
                                      <p:tavLst>
                                        <p:tav tm="0">
                                          <p:val>
                                            <p:strVal val="ppt_w"/>
                                          </p:val>
                                        </p:tav>
                                        <p:tav tm="100000">
                                          <p:val>
                                            <p:fltVal val="0"/>
                                          </p:val>
                                        </p:tav>
                                      </p:tavLst>
                                    </p:anim>
                                    <p:anim calcmode="lin" valueType="num">
                                      <p:cBhvr>
                                        <p:cTn id="69" dur="1000"/>
                                        <p:tgtEl>
                                          <p:spTgt spid="29"/>
                                        </p:tgtEl>
                                        <p:attrNameLst>
                                          <p:attrName>ppt_h</p:attrName>
                                        </p:attrNameLst>
                                      </p:cBhvr>
                                      <p:tavLst>
                                        <p:tav tm="0">
                                          <p:val>
                                            <p:strVal val="ppt_h"/>
                                          </p:val>
                                        </p:tav>
                                        <p:tav tm="100000">
                                          <p:val>
                                            <p:fltVal val="0"/>
                                          </p:val>
                                        </p:tav>
                                      </p:tavLst>
                                    </p:anim>
                                    <p:anim calcmode="lin" valueType="num">
                                      <p:cBhvr>
                                        <p:cTn id="70" dur="1000"/>
                                        <p:tgtEl>
                                          <p:spTgt spid="29"/>
                                        </p:tgtEl>
                                        <p:attrNameLst>
                                          <p:attrName>style.rotation</p:attrName>
                                        </p:attrNameLst>
                                      </p:cBhvr>
                                      <p:tavLst>
                                        <p:tav tm="0">
                                          <p:val>
                                            <p:fltVal val="0"/>
                                          </p:val>
                                        </p:tav>
                                        <p:tav tm="100000">
                                          <p:val>
                                            <p:fltVal val="90"/>
                                          </p:val>
                                        </p:tav>
                                      </p:tavLst>
                                    </p:anim>
                                    <p:animEffect transition="out" filter="fade">
                                      <p:cBhvr>
                                        <p:cTn id="71" dur="1000"/>
                                        <p:tgtEl>
                                          <p:spTgt spid="29"/>
                                        </p:tgtEl>
                                      </p:cBhvr>
                                    </p:animEffect>
                                    <p:set>
                                      <p:cBhvr>
                                        <p:cTn id="72" dur="1" fill="hold">
                                          <p:stCondLst>
                                            <p:cond delay="999"/>
                                          </p:stCondLst>
                                        </p:cTn>
                                        <p:tgtEl>
                                          <p:spTgt spid="29"/>
                                        </p:tgtEl>
                                        <p:attrNameLst>
                                          <p:attrName>style.visibility</p:attrName>
                                        </p:attrNameLst>
                                      </p:cBhvr>
                                      <p:to>
                                        <p:strVal val="hidden"/>
                                      </p:to>
                                    </p:set>
                                  </p:childTnLst>
                                </p:cTn>
                              </p:par>
                            </p:childTnLst>
                          </p:cTn>
                        </p:par>
                        <p:par>
                          <p:cTn id="73" fill="hold">
                            <p:stCondLst>
                              <p:cond delay="1000"/>
                            </p:stCondLst>
                            <p:childTnLst>
                              <p:par>
                                <p:cTn id="74" presetID="30"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800" decel="100000"/>
                                        <p:tgtEl>
                                          <p:spTgt spid="13"/>
                                        </p:tgtEl>
                                      </p:cBhvr>
                                    </p:animEffect>
                                    <p:anim calcmode="lin" valueType="num">
                                      <p:cBhvr>
                                        <p:cTn id="77" dur="800" decel="100000" fill="hold"/>
                                        <p:tgtEl>
                                          <p:spTgt spid="13"/>
                                        </p:tgtEl>
                                        <p:attrNameLst>
                                          <p:attrName>style.rotation</p:attrName>
                                        </p:attrNameLst>
                                      </p:cBhvr>
                                      <p:tavLst>
                                        <p:tav tm="0">
                                          <p:val>
                                            <p:fltVal val="-90"/>
                                          </p:val>
                                        </p:tav>
                                        <p:tav tm="100000">
                                          <p:val>
                                            <p:fltVal val="0"/>
                                          </p:val>
                                        </p:tav>
                                      </p:tavLst>
                                    </p:anim>
                                    <p:anim calcmode="lin" valueType="num">
                                      <p:cBhvr>
                                        <p:cTn id="78" dur="800" decel="100000" fill="hold"/>
                                        <p:tgtEl>
                                          <p:spTgt spid="13"/>
                                        </p:tgtEl>
                                        <p:attrNameLst>
                                          <p:attrName>ppt_x</p:attrName>
                                        </p:attrNameLst>
                                      </p:cBhvr>
                                      <p:tavLst>
                                        <p:tav tm="0">
                                          <p:val>
                                            <p:strVal val="#ppt_x+0.4"/>
                                          </p:val>
                                        </p:tav>
                                        <p:tav tm="100000">
                                          <p:val>
                                            <p:strVal val="#ppt_x-0.05"/>
                                          </p:val>
                                        </p:tav>
                                      </p:tavLst>
                                    </p:anim>
                                    <p:anim calcmode="lin" valueType="num">
                                      <p:cBhvr>
                                        <p:cTn id="79" dur="800" decel="100000" fill="hold"/>
                                        <p:tgtEl>
                                          <p:spTgt spid="13"/>
                                        </p:tgtEl>
                                        <p:attrNameLst>
                                          <p:attrName>ppt_y</p:attrName>
                                        </p:attrNameLst>
                                      </p:cBhvr>
                                      <p:tavLst>
                                        <p:tav tm="0">
                                          <p:val>
                                            <p:strVal val="#ppt_y-0.4"/>
                                          </p:val>
                                        </p:tav>
                                        <p:tav tm="100000">
                                          <p:val>
                                            <p:strVal val="#ppt_y+0.1"/>
                                          </p:val>
                                        </p:tav>
                                      </p:tavLst>
                                    </p:anim>
                                    <p:anim calcmode="lin" valueType="num">
                                      <p:cBhvr>
                                        <p:cTn id="80"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81"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8" grpId="0" animBg="1"/>
      <p:bldP spid="29" grpId="0" animBg="1"/>
      <p:bldP spid="29" grpId="1"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609600"/>
            <a:ext cx="9144000" cy="5638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p:cNvSpPr/>
          <p:nvPr/>
        </p:nvSpPr>
        <p:spPr>
          <a:xfrm>
            <a:off x="762000" y="1659636"/>
            <a:ext cx="7543800" cy="43434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  Sins of the Priests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Malachi 1:1  -  2:9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The priests had become irreverent and neglectful</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God said, “where is mine honor? . . . O priests, that despise my name.”  The prophet rebukes careless priests who offered worthless animals— animals so defective they would not be presented to the governor (1:7, 8, 12, 13).  They refused to work except for money.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As long as the priests were in this condition, the people could hardly be expected to observe God’s law</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Carelessness in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worship</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mixed marriages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with women of outside tribes became common.  Some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divorced</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their Israelite wives to marry heathen women (2:10-16).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Rectangle 6"/>
          <p:cNvSpPr/>
          <p:nvPr/>
        </p:nvSpPr>
        <p:spPr>
          <a:xfrm>
            <a:off x="0" y="609600"/>
            <a:ext cx="9144000" cy="609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50800"/>
                <a:solidFill>
                  <a:schemeClr val="tx1"/>
                </a:solidFill>
                <a:effectLst/>
                <a:uLnTx/>
                <a:uFillTx/>
                <a:latin typeface="Arial" pitchFamily="34" charset="0"/>
                <a:ea typeface="+mn-ea"/>
                <a:cs typeface="Arial" pitchFamily="34" charset="0"/>
              </a:rPr>
              <a:t>OUTLINE OF MALACHI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609600"/>
            <a:ext cx="9144000" cy="5638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le 7"/>
          <p:cNvSpPr/>
          <p:nvPr/>
        </p:nvSpPr>
        <p:spPr>
          <a:xfrm>
            <a:off x="0" y="609600"/>
            <a:ext cx="9144000" cy="609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50800"/>
                <a:solidFill>
                  <a:schemeClr val="tx1"/>
                </a:solidFill>
                <a:effectLst/>
                <a:uLnTx/>
                <a:uFillTx/>
                <a:latin typeface="Arial" pitchFamily="34" charset="0"/>
                <a:ea typeface="+mn-ea"/>
                <a:cs typeface="Arial" pitchFamily="34" charset="0"/>
              </a:rPr>
              <a:t>OUTLINE OF MALACHI</a:t>
            </a:r>
          </a:p>
        </p:txBody>
      </p:sp>
      <p:sp>
        <p:nvSpPr>
          <p:cNvPr id="9" name="Rectangle 8"/>
          <p:cNvSpPr/>
          <p:nvPr/>
        </p:nvSpPr>
        <p:spPr>
          <a:xfrm>
            <a:off x="762000" y="1600200"/>
            <a:ext cx="7543800" cy="4419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II.  Sins of the People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Malachi 2:10  -  3:18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people complained that God did not love them as much as He should (1:2).  They were guilty of social sins (3:5).  They were skeptical and indifferent.  But, some were still faithful to God, willing and anxious to hear His word (3:16).</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Many of the Jews had become idolaters, and they robbed God by not bringing in the tithes and offerings.  “Will a man rob God?” (3:8). God commanded, “bring ye all the tithe into the storehouse.”  The tithe was an outward recognition that they belonged to God.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609600"/>
            <a:ext cx="9144000" cy="5638800"/>
          </a:xfrm>
          <a:prstGeom prst="rect">
            <a:avLst/>
          </a:prstGeom>
          <a:solidFill>
            <a:srgbClr val="0070C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le 7"/>
          <p:cNvSpPr/>
          <p:nvPr/>
        </p:nvSpPr>
        <p:spPr>
          <a:xfrm>
            <a:off x="0" y="609600"/>
            <a:ext cx="9144000" cy="609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50800"/>
                <a:solidFill>
                  <a:schemeClr val="tx1"/>
                </a:solidFill>
                <a:effectLst/>
                <a:uLnTx/>
                <a:uFillTx/>
                <a:latin typeface="Arial" pitchFamily="34" charset="0"/>
                <a:ea typeface="+mn-ea"/>
                <a:cs typeface="Arial" pitchFamily="34" charset="0"/>
              </a:rPr>
              <a:t>OUTLINE OF MALACHI</a:t>
            </a:r>
          </a:p>
        </p:txBody>
      </p:sp>
      <p:sp>
        <p:nvSpPr>
          <p:cNvPr id="9" name="Rectangle 8"/>
          <p:cNvSpPr/>
          <p:nvPr/>
        </p:nvSpPr>
        <p:spPr>
          <a:xfrm>
            <a:off x="762000" y="1600200"/>
            <a:ext cx="7543800" cy="4419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III.  Coming Things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Malachi 3, 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Jews complained that God did not distinguish between good men and bad, but blessed all alike (2:17).  God told them that one day wicked people would be punished.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He promised to send His messenger in the power and spirit of Elijah (John the Baptist) to prepare the way for His Son.</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This Son would sit in judgment and separate the evil from the good (3:1).</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Malachi closed with the message of all the Old Testament prophets— Christ is coming. The Son of Righteousness will come with healing in His wings and all man will flow to him.  All of the Old Testament pointed forward to the coming of Christ.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23A3C-1591-48A8-A09D-446C6A8DF8A1}"/>
              </a:ext>
            </a:extLst>
          </p:cNvPr>
          <p:cNvSpPr txBox="1"/>
          <p:nvPr/>
        </p:nvSpPr>
        <p:spPr>
          <a:xfrm>
            <a:off x="687976" y="157146"/>
            <a:ext cx="7916093"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Jeremiah 31:31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"Behold, the days are coming, says the LORD, when I will make a new covenant with the house of Israel and with the house of Judah-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32 "not according to the covenant that I made with their fathers in the day that I took them by the hand to lead them out of the land of Egypt, My covenant which they broke, though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 was a husband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them, says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33 "But this is the covenant that I will make with the house of Israel after those days, says the LORD: I will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put My law in their minds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write it on their hearts;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I will be their God, and they shall be My people.</a:t>
            </a:r>
          </a:p>
        </p:txBody>
      </p:sp>
      <p:sp>
        <p:nvSpPr>
          <p:cNvPr id="6" name="Freeform: Shape 5">
            <a:extLst>
              <a:ext uri="{FF2B5EF4-FFF2-40B4-BE49-F238E27FC236}">
                <a16:creationId xmlns:a16="http://schemas.microsoft.com/office/drawing/2014/main" id="{9BAF413D-EC8E-44F6-8078-7B01DE8C1E22}"/>
              </a:ext>
            </a:extLst>
          </p:cNvPr>
          <p:cNvSpPr/>
          <p:nvPr/>
        </p:nvSpPr>
        <p:spPr>
          <a:xfrm>
            <a:off x="4976186" y="668528"/>
            <a:ext cx="727928" cy="524546"/>
          </a:xfrm>
          <a:custGeom>
            <a:avLst/>
            <a:gdLst>
              <a:gd name="connsiteX0" fmla="*/ 353460 w 727928"/>
              <a:gd name="connsiteY0" fmla="*/ 28158 h 524546"/>
              <a:gd name="connsiteX1" fmla="*/ 301208 w 727928"/>
              <a:gd name="connsiteY1" fmla="*/ 19449 h 524546"/>
              <a:gd name="connsiteX2" fmla="*/ 266374 w 727928"/>
              <a:gd name="connsiteY2" fmla="*/ 10741 h 524546"/>
              <a:gd name="connsiteX3" fmla="*/ 170580 w 727928"/>
              <a:gd name="connsiteY3" fmla="*/ 19449 h 524546"/>
              <a:gd name="connsiteX4" fmla="*/ 118328 w 727928"/>
              <a:gd name="connsiteY4" fmla="*/ 54283 h 524546"/>
              <a:gd name="connsiteX5" fmla="*/ 92203 w 727928"/>
              <a:gd name="connsiteY5" fmla="*/ 71701 h 524546"/>
              <a:gd name="connsiteX6" fmla="*/ 57368 w 727928"/>
              <a:gd name="connsiteY6" fmla="*/ 123952 h 524546"/>
              <a:gd name="connsiteX7" fmla="*/ 13825 w 727928"/>
              <a:gd name="connsiteY7" fmla="*/ 176203 h 524546"/>
              <a:gd name="connsiteX8" fmla="*/ 13825 w 727928"/>
              <a:gd name="connsiteY8" fmla="*/ 332958 h 524546"/>
              <a:gd name="connsiteX9" fmla="*/ 48660 w 727928"/>
              <a:gd name="connsiteY9" fmla="*/ 385209 h 524546"/>
              <a:gd name="connsiteX10" fmla="*/ 100911 w 727928"/>
              <a:gd name="connsiteY10" fmla="*/ 489712 h 524546"/>
              <a:gd name="connsiteX11" fmla="*/ 153163 w 727928"/>
              <a:gd name="connsiteY11" fmla="*/ 507129 h 524546"/>
              <a:gd name="connsiteX12" fmla="*/ 179288 w 727928"/>
              <a:gd name="connsiteY12" fmla="*/ 515838 h 524546"/>
              <a:gd name="connsiteX13" fmla="*/ 214123 w 727928"/>
              <a:gd name="connsiteY13" fmla="*/ 524546 h 524546"/>
              <a:gd name="connsiteX14" fmla="*/ 353460 w 727928"/>
              <a:gd name="connsiteY14" fmla="*/ 515838 h 524546"/>
              <a:gd name="connsiteX15" fmla="*/ 536340 w 727928"/>
              <a:gd name="connsiteY15" fmla="*/ 507129 h 524546"/>
              <a:gd name="connsiteX16" fmla="*/ 666968 w 727928"/>
              <a:gd name="connsiteY16" fmla="*/ 489712 h 524546"/>
              <a:gd name="connsiteX17" fmla="*/ 719220 w 727928"/>
              <a:gd name="connsiteY17" fmla="*/ 446169 h 524546"/>
              <a:gd name="connsiteX18" fmla="*/ 727928 w 727928"/>
              <a:gd name="connsiteY18" fmla="*/ 402626 h 524546"/>
              <a:gd name="connsiteX19" fmla="*/ 719220 w 727928"/>
              <a:gd name="connsiteY19" fmla="*/ 202329 h 524546"/>
              <a:gd name="connsiteX20" fmla="*/ 701803 w 727928"/>
              <a:gd name="connsiteY20" fmla="*/ 150078 h 524546"/>
              <a:gd name="connsiteX21" fmla="*/ 684385 w 727928"/>
              <a:gd name="connsiteY21" fmla="*/ 132661 h 524546"/>
              <a:gd name="connsiteX22" fmla="*/ 666968 w 727928"/>
              <a:gd name="connsiteY22" fmla="*/ 97826 h 524546"/>
              <a:gd name="connsiteX23" fmla="*/ 632134 w 727928"/>
              <a:gd name="connsiteY23" fmla="*/ 71701 h 524546"/>
              <a:gd name="connsiteX24" fmla="*/ 606008 w 727928"/>
              <a:gd name="connsiteY24" fmla="*/ 54283 h 524546"/>
              <a:gd name="connsiteX25" fmla="*/ 545048 w 727928"/>
              <a:gd name="connsiteY25" fmla="*/ 36866 h 524546"/>
              <a:gd name="connsiteX26" fmla="*/ 518923 w 727928"/>
              <a:gd name="connsiteY26" fmla="*/ 19449 h 524546"/>
              <a:gd name="connsiteX27" fmla="*/ 397003 w 727928"/>
              <a:gd name="connsiteY27" fmla="*/ 2032 h 524546"/>
              <a:gd name="connsiteX28" fmla="*/ 353460 w 727928"/>
              <a:gd name="connsiteY28" fmla="*/ 28158 h 52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7928" h="524546">
                <a:moveTo>
                  <a:pt x="353460" y="28158"/>
                </a:moveTo>
                <a:cubicBezTo>
                  <a:pt x="337494" y="31061"/>
                  <a:pt x="318523" y="22912"/>
                  <a:pt x="301208" y="19449"/>
                </a:cubicBezTo>
                <a:cubicBezTo>
                  <a:pt x="289472" y="17102"/>
                  <a:pt x="278343" y="10741"/>
                  <a:pt x="266374" y="10741"/>
                </a:cubicBezTo>
                <a:cubicBezTo>
                  <a:pt x="234311" y="10741"/>
                  <a:pt x="202511" y="16546"/>
                  <a:pt x="170580" y="19449"/>
                </a:cubicBezTo>
                <a:lnTo>
                  <a:pt x="118328" y="54283"/>
                </a:lnTo>
                <a:lnTo>
                  <a:pt x="92203" y="71701"/>
                </a:lnTo>
                <a:cubicBezTo>
                  <a:pt x="76897" y="117614"/>
                  <a:pt x="93610" y="80462"/>
                  <a:pt x="57368" y="123952"/>
                </a:cubicBezTo>
                <a:cubicBezTo>
                  <a:pt x="-3247" y="196690"/>
                  <a:pt x="90144" y="99887"/>
                  <a:pt x="13825" y="176203"/>
                </a:cubicBezTo>
                <a:cubicBezTo>
                  <a:pt x="-1253" y="236520"/>
                  <a:pt x="-7687" y="246910"/>
                  <a:pt x="13825" y="332958"/>
                </a:cubicBezTo>
                <a:cubicBezTo>
                  <a:pt x="18902" y="353266"/>
                  <a:pt x="48660" y="385209"/>
                  <a:pt x="48660" y="385209"/>
                </a:cubicBezTo>
                <a:cubicBezTo>
                  <a:pt x="55422" y="405497"/>
                  <a:pt x="75588" y="481271"/>
                  <a:pt x="100911" y="489712"/>
                </a:cubicBezTo>
                <a:lnTo>
                  <a:pt x="153163" y="507129"/>
                </a:lnTo>
                <a:cubicBezTo>
                  <a:pt x="161871" y="510032"/>
                  <a:pt x="170383" y="513612"/>
                  <a:pt x="179288" y="515838"/>
                </a:cubicBezTo>
                <a:lnTo>
                  <a:pt x="214123" y="524546"/>
                </a:lnTo>
                <a:lnTo>
                  <a:pt x="353460" y="515838"/>
                </a:lnTo>
                <a:cubicBezTo>
                  <a:pt x="414400" y="512544"/>
                  <a:pt x="475522" y="512197"/>
                  <a:pt x="536340" y="507129"/>
                </a:cubicBezTo>
                <a:cubicBezTo>
                  <a:pt x="580116" y="503481"/>
                  <a:pt x="623425" y="495518"/>
                  <a:pt x="666968" y="489712"/>
                </a:cubicBezTo>
                <a:cubicBezTo>
                  <a:pt x="681972" y="479709"/>
                  <a:pt x="710838" y="462933"/>
                  <a:pt x="719220" y="446169"/>
                </a:cubicBezTo>
                <a:cubicBezTo>
                  <a:pt x="725839" y="432930"/>
                  <a:pt x="725025" y="417140"/>
                  <a:pt x="727928" y="402626"/>
                </a:cubicBezTo>
                <a:cubicBezTo>
                  <a:pt x="725025" y="335860"/>
                  <a:pt x="726096" y="268803"/>
                  <a:pt x="719220" y="202329"/>
                </a:cubicBezTo>
                <a:cubicBezTo>
                  <a:pt x="717331" y="184067"/>
                  <a:pt x="714785" y="163059"/>
                  <a:pt x="701803" y="150078"/>
                </a:cubicBezTo>
                <a:lnTo>
                  <a:pt x="684385" y="132661"/>
                </a:lnTo>
                <a:cubicBezTo>
                  <a:pt x="678579" y="121049"/>
                  <a:pt x="675417" y="107683"/>
                  <a:pt x="666968" y="97826"/>
                </a:cubicBezTo>
                <a:cubicBezTo>
                  <a:pt x="657522" y="86806"/>
                  <a:pt x="643945" y="80137"/>
                  <a:pt x="632134" y="71701"/>
                </a:cubicBezTo>
                <a:cubicBezTo>
                  <a:pt x="623617" y="65617"/>
                  <a:pt x="615370" y="58964"/>
                  <a:pt x="606008" y="54283"/>
                </a:cubicBezTo>
                <a:cubicBezTo>
                  <a:pt x="593518" y="48038"/>
                  <a:pt x="556204" y="39655"/>
                  <a:pt x="545048" y="36866"/>
                </a:cubicBezTo>
                <a:cubicBezTo>
                  <a:pt x="536340" y="31060"/>
                  <a:pt x="528284" y="24130"/>
                  <a:pt x="518923" y="19449"/>
                </a:cubicBezTo>
                <a:cubicBezTo>
                  <a:pt x="485419" y="2697"/>
                  <a:pt x="421466" y="4256"/>
                  <a:pt x="397003" y="2032"/>
                </a:cubicBezTo>
                <a:cubicBezTo>
                  <a:pt x="365369" y="-8513"/>
                  <a:pt x="369426" y="25255"/>
                  <a:pt x="353460" y="28158"/>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280986-8C30-4616-B6DD-7D734B665F2E}"/>
              </a:ext>
            </a:extLst>
          </p:cNvPr>
          <p:cNvSpPr/>
          <p:nvPr/>
        </p:nvSpPr>
        <p:spPr>
          <a:xfrm>
            <a:off x="4779263" y="2358994"/>
            <a:ext cx="3929308" cy="532252"/>
          </a:xfrm>
          <a:custGeom>
            <a:avLst/>
            <a:gdLst>
              <a:gd name="connsiteX0" fmla="*/ 289126 w 3929308"/>
              <a:gd name="connsiteY0" fmla="*/ 53280 h 532252"/>
              <a:gd name="connsiteX1" fmla="*/ 245583 w 3929308"/>
              <a:gd name="connsiteY1" fmla="*/ 44572 h 532252"/>
              <a:gd name="connsiteX2" fmla="*/ 184623 w 3929308"/>
              <a:gd name="connsiteY2" fmla="*/ 35863 h 532252"/>
              <a:gd name="connsiteX3" fmla="*/ 114954 w 3929308"/>
              <a:gd name="connsiteY3" fmla="*/ 18446 h 532252"/>
              <a:gd name="connsiteX4" fmla="*/ 88828 w 3929308"/>
              <a:gd name="connsiteY4" fmla="*/ 1029 h 532252"/>
              <a:gd name="connsiteX5" fmla="*/ 27868 w 3929308"/>
              <a:gd name="connsiteY5" fmla="*/ 27155 h 532252"/>
              <a:gd name="connsiteX6" fmla="*/ 19160 w 3929308"/>
              <a:gd name="connsiteY6" fmla="*/ 53280 h 532252"/>
              <a:gd name="connsiteX7" fmla="*/ 1743 w 3929308"/>
              <a:gd name="connsiteY7" fmla="*/ 114240 h 532252"/>
              <a:gd name="connsiteX8" fmla="*/ 10451 w 3929308"/>
              <a:gd name="connsiteY8" fmla="*/ 419040 h 532252"/>
              <a:gd name="connsiteX9" fmla="*/ 62703 w 3929308"/>
              <a:gd name="connsiteY9" fmla="*/ 436457 h 532252"/>
              <a:gd name="connsiteX10" fmla="*/ 158497 w 3929308"/>
              <a:gd name="connsiteY10" fmla="*/ 462583 h 532252"/>
              <a:gd name="connsiteX11" fmla="*/ 254291 w 3929308"/>
              <a:gd name="connsiteY11" fmla="*/ 480000 h 532252"/>
              <a:gd name="connsiteX12" fmla="*/ 1081606 w 3929308"/>
              <a:gd name="connsiteY12" fmla="*/ 488709 h 532252"/>
              <a:gd name="connsiteX13" fmla="*/ 1438657 w 3929308"/>
              <a:gd name="connsiteY13" fmla="*/ 480000 h 532252"/>
              <a:gd name="connsiteX14" fmla="*/ 1490908 w 3929308"/>
              <a:gd name="connsiteY14" fmla="*/ 462583 h 532252"/>
              <a:gd name="connsiteX15" fmla="*/ 1560577 w 3929308"/>
              <a:gd name="connsiteY15" fmla="*/ 445166 h 532252"/>
              <a:gd name="connsiteX16" fmla="*/ 1595411 w 3929308"/>
              <a:gd name="connsiteY16" fmla="*/ 436457 h 532252"/>
              <a:gd name="connsiteX17" fmla="*/ 1621537 w 3929308"/>
              <a:gd name="connsiteY17" fmla="*/ 427749 h 532252"/>
              <a:gd name="connsiteX18" fmla="*/ 1717331 w 3929308"/>
              <a:gd name="connsiteY18" fmla="*/ 419040 h 532252"/>
              <a:gd name="connsiteX19" fmla="*/ 1778291 w 3929308"/>
              <a:gd name="connsiteY19" fmla="*/ 410332 h 532252"/>
              <a:gd name="connsiteX20" fmla="*/ 1996006 w 3929308"/>
              <a:gd name="connsiteY20" fmla="*/ 419040 h 532252"/>
              <a:gd name="connsiteX21" fmla="*/ 2039548 w 3929308"/>
              <a:gd name="connsiteY21" fmla="*/ 427749 h 532252"/>
              <a:gd name="connsiteX22" fmla="*/ 2187594 w 3929308"/>
              <a:gd name="connsiteY22" fmla="*/ 445166 h 532252"/>
              <a:gd name="connsiteX23" fmla="*/ 2248554 w 3929308"/>
              <a:gd name="connsiteY23" fmla="*/ 462583 h 532252"/>
              <a:gd name="connsiteX24" fmla="*/ 2353057 w 3929308"/>
              <a:gd name="connsiteY24" fmla="*/ 471292 h 532252"/>
              <a:gd name="connsiteX25" fmla="*/ 2440143 w 3929308"/>
              <a:gd name="connsiteY25" fmla="*/ 480000 h 532252"/>
              <a:gd name="connsiteX26" fmla="*/ 2483686 w 3929308"/>
              <a:gd name="connsiteY26" fmla="*/ 488709 h 532252"/>
              <a:gd name="connsiteX27" fmla="*/ 2518520 w 3929308"/>
              <a:gd name="connsiteY27" fmla="*/ 497417 h 532252"/>
              <a:gd name="connsiteX28" fmla="*/ 2692691 w 3929308"/>
              <a:gd name="connsiteY28" fmla="*/ 506126 h 532252"/>
              <a:gd name="connsiteX29" fmla="*/ 2736234 w 3929308"/>
              <a:gd name="connsiteY29" fmla="*/ 514835 h 532252"/>
              <a:gd name="connsiteX30" fmla="*/ 2858154 w 3929308"/>
              <a:gd name="connsiteY30" fmla="*/ 532252 h 532252"/>
              <a:gd name="connsiteX31" fmla="*/ 3276166 w 3929308"/>
              <a:gd name="connsiteY31" fmla="*/ 514835 h 532252"/>
              <a:gd name="connsiteX32" fmla="*/ 3302291 w 3929308"/>
              <a:gd name="connsiteY32" fmla="*/ 506126 h 532252"/>
              <a:gd name="connsiteX33" fmla="*/ 3337126 w 3929308"/>
              <a:gd name="connsiteY33" fmla="*/ 497417 h 532252"/>
              <a:gd name="connsiteX34" fmla="*/ 3450337 w 3929308"/>
              <a:gd name="connsiteY34" fmla="*/ 480000 h 532252"/>
              <a:gd name="connsiteX35" fmla="*/ 3511297 w 3929308"/>
              <a:gd name="connsiteY35" fmla="*/ 471292 h 532252"/>
              <a:gd name="connsiteX36" fmla="*/ 3816097 w 3929308"/>
              <a:gd name="connsiteY36" fmla="*/ 462583 h 532252"/>
              <a:gd name="connsiteX37" fmla="*/ 3842223 w 3929308"/>
              <a:gd name="connsiteY37" fmla="*/ 445166 h 532252"/>
              <a:gd name="connsiteX38" fmla="*/ 3859640 w 3929308"/>
              <a:gd name="connsiteY38" fmla="*/ 419040 h 532252"/>
              <a:gd name="connsiteX39" fmla="*/ 3877057 w 3929308"/>
              <a:gd name="connsiteY39" fmla="*/ 358080 h 532252"/>
              <a:gd name="connsiteX40" fmla="*/ 3894474 w 3929308"/>
              <a:gd name="connsiteY40" fmla="*/ 331955 h 532252"/>
              <a:gd name="connsiteX41" fmla="*/ 3903183 w 3929308"/>
              <a:gd name="connsiteY41" fmla="*/ 305829 h 532252"/>
              <a:gd name="connsiteX42" fmla="*/ 3911891 w 3929308"/>
              <a:gd name="connsiteY42" fmla="*/ 270995 h 532252"/>
              <a:gd name="connsiteX43" fmla="*/ 3929308 w 3929308"/>
              <a:gd name="connsiteY43" fmla="*/ 253577 h 532252"/>
              <a:gd name="connsiteX44" fmla="*/ 3920600 w 3929308"/>
              <a:gd name="connsiteY44" fmla="*/ 140366 h 532252"/>
              <a:gd name="connsiteX45" fmla="*/ 3894474 w 3929308"/>
              <a:gd name="connsiteY45" fmla="*/ 114240 h 532252"/>
              <a:gd name="connsiteX46" fmla="*/ 3842223 w 3929308"/>
              <a:gd name="connsiteY46" fmla="*/ 88115 h 532252"/>
              <a:gd name="connsiteX47" fmla="*/ 3824806 w 3929308"/>
              <a:gd name="connsiteY47" fmla="*/ 70697 h 532252"/>
              <a:gd name="connsiteX48" fmla="*/ 3746428 w 3929308"/>
              <a:gd name="connsiteY48" fmla="*/ 53280 h 532252"/>
              <a:gd name="connsiteX49" fmla="*/ 3685468 w 3929308"/>
              <a:gd name="connsiteY49" fmla="*/ 27155 h 532252"/>
              <a:gd name="connsiteX50" fmla="*/ 3598383 w 3929308"/>
              <a:gd name="connsiteY50" fmla="*/ 1029 h 532252"/>
              <a:gd name="connsiteX51" fmla="*/ 3415503 w 3929308"/>
              <a:gd name="connsiteY51" fmla="*/ 9737 h 532252"/>
              <a:gd name="connsiteX52" fmla="*/ 3380668 w 3929308"/>
              <a:gd name="connsiteY52" fmla="*/ 18446 h 532252"/>
              <a:gd name="connsiteX53" fmla="*/ 3328417 w 3929308"/>
              <a:gd name="connsiteY53" fmla="*/ 27155 h 532252"/>
              <a:gd name="connsiteX54" fmla="*/ 3267457 w 3929308"/>
              <a:gd name="connsiteY54" fmla="*/ 44572 h 532252"/>
              <a:gd name="connsiteX55" fmla="*/ 2631731 w 3929308"/>
              <a:gd name="connsiteY55" fmla="*/ 53280 h 532252"/>
              <a:gd name="connsiteX56" fmla="*/ 2562063 w 3929308"/>
              <a:gd name="connsiteY56" fmla="*/ 61989 h 532252"/>
              <a:gd name="connsiteX57" fmla="*/ 2518520 w 3929308"/>
              <a:gd name="connsiteY57" fmla="*/ 70697 h 532252"/>
              <a:gd name="connsiteX58" fmla="*/ 2431434 w 3929308"/>
              <a:gd name="connsiteY58" fmla="*/ 79406 h 532252"/>
              <a:gd name="connsiteX59" fmla="*/ 2405308 w 3929308"/>
              <a:gd name="connsiteY59" fmla="*/ 88115 h 532252"/>
              <a:gd name="connsiteX60" fmla="*/ 1917628 w 3929308"/>
              <a:gd name="connsiteY60" fmla="*/ 105532 h 532252"/>
              <a:gd name="connsiteX61" fmla="*/ 1673788 w 3929308"/>
              <a:gd name="connsiteY61" fmla="*/ 96823 h 532252"/>
              <a:gd name="connsiteX62" fmla="*/ 1586703 w 3929308"/>
              <a:gd name="connsiteY62" fmla="*/ 79406 h 532252"/>
              <a:gd name="connsiteX63" fmla="*/ 1482200 w 3929308"/>
              <a:gd name="connsiteY63" fmla="*/ 70697 h 532252"/>
              <a:gd name="connsiteX64" fmla="*/ 1456074 w 3929308"/>
              <a:gd name="connsiteY64" fmla="*/ 61989 h 532252"/>
              <a:gd name="connsiteX65" fmla="*/ 942268 w 3929308"/>
              <a:gd name="connsiteY65" fmla="*/ 61989 h 532252"/>
              <a:gd name="connsiteX66" fmla="*/ 855183 w 3929308"/>
              <a:gd name="connsiteY66" fmla="*/ 70697 h 532252"/>
              <a:gd name="connsiteX67" fmla="*/ 741971 w 3929308"/>
              <a:gd name="connsiteY67" fmla="*/ 96823 h 532252"/>
              <a:gd name="connsiteX68" fmla="*/ 350086 w 3929308"/>
              <a:gd name="connsiteY68" fmla="*/ 88115 h 532252"/>
              <a:gd name="connsiteX69" fmla="*/ 297834 w 3929308"/>
              <a:gd name="connsiteY69" fmla="*/ 70697 h 532252"/>
              <a:gd name="connsiteX70" fmla="*/ 289126 w 3929308"/>
              <a:gd name="connsiteY70" fmla="*/ 53280 h 53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929308" h="532252">
                <a:moveTo>
                  <a:pt x="289126" y="53280"/>
                </a:moveTo>
                <a:cubicBezTo>
                  <a:pt x="274612" y="50377"/>
                  <a:pt x="260183" y="47005"/>
                  <a:pt x="245583" y="44572"/>
                </a:cubicBezTo>
                <a:cubicBezTo>
                  <a:pt x="225336" y="41198"/>
                  <a:pt x="204751" y="39889"/>
                  <a:pt x="184623" y="35863"/>
                </a:cubicBezTo>
                <a:cubicBezTo>
                  <a:pt x="161150" y="31168"/>
                  <a:pt x="114954" y="18446"/>
                  <a:pt x="114954" y="18446"/>
                </a:cubicBezTo>
                <a:cubicBezTo>
                  <a:pt x="106245" y="12640"/>
                  <a:pt x="99214" y="2327"/>
                  <a:pt x="88828" y="1029"/>
                </a:cubicBezTo>
                <a:cubicBezTo>
                  <a:pt x="52139" y="-3557"/>
                  <a:pt x="47484" y="7539"/>
                  <a:pt x="27868" y="27155"/>
                </a:cubicBezTo>
                <a:cubicBezTo>
                  <a:pt x="24965" y="35863"/>
                  <a:pt x="21682" y="44454"/>
                  <a:pt x="19160" y="53280"/>
                </a:cubicBezTo>
                <a:cubicBezTo>
                  <a:pt x="-2710" y="129824"/>
                  <a:pt x="22621" y="51602"/>
                  <a:pt x="1743" y="114240"/>
                </a:cubicBezTo>
                <a:cubicBezTo>
                  <a:pt x="4646" y="215840"/>
                  <a:pt x="-8443" y="319170"/>
                  <a:pt x="10451" y="419040"/>
                </a:cubicBezTo>
                <a:cubicBezTo>
                  <a:pt x="13864" y="437079"/>
                  <a:pt x="62703" y="436457"/>
                  <a:pt x="62703" y="436457"/>
                </a:cubicBezTo>
                <a:cubicBezTo>
                  <a:pt x="110615" y="468401"/>
                  <a:pt x="73266" y="449126"/>
                  <a:pt x="158497" y="462583"/>
                </a:cubicBezTo>
                <a:cubicBezTo>
                  <a:pt x="190555" y="467645"/>
                  <a:pt x="221849" y="479082"/>
                  <a:pt x="254291" y="480000"/>
                </a:cubicBezTo>
                <a:cubicBezTo>
                  <a:pt x="529968" y="487802"/>
                  <a:pt x="805834" y="485806"/>
                  <a:pt x="1081606" y="488709"/>
                </a:cubicBezTo>
                <a:cubicBezTo>
                  <a:pt x="1200623" y="485806"/>
                  <a:pt x="1319846" y="487584"/>
                  <a:pt x="1438657" y="480000"/>
                </a:cubicBezTo>
                <a:cubicBezTo>
                  <a:pt x="1456979" y="478831"/>
                  <a:pt x="1473491" y="468389"/>
                  <a:pt x="1490908" y="462583"/>
                </a:cubicBezTo>
                <a:cubicBezTo>
                  <a:pt x="1537589" y="447023"/>
                  <a:pt x="1497531" y="459177"/>
                  <a:pt x="1560577" y="445166"/>
                </a:cubicBezTo>
                <a:cubicBezTo>
                  <a:pt x="1572261" y="442569"/>
                  <a:pt x="1583903" y="439745"/>
                  <a:pt x="1595411" y="436457"/>
                </a:cubicBezTo>
                <a:cubicBezTo>
                  <a:pt x="1604237" y="433935"/>
                  <a:pt x="1612450" y="429047"/>
                  <a:pt x="1621537" y="427749"/>
                </a:cubicBezTo>
                <a:cubicBezTo>
                  <a:pt x="1653278" y="423215"/>
                  <a:pt x="1685464" y="422581"/>
                  <a:pt x="1717331" y="419040"/>
                </a:cubicBezTo>
                <a:cubicBezTo>
                  <a:pt x="1737732" y="416773"/>
                  <a:pt x="1757971" y="413235"/>
                  <a:pt x="1778291" y="410332"/>
                </a:cubicBezTo>
                <a:cubicBezTo>
                  <a:pt x="1850863" y="413235"/>
                  <a:pt x="1923537" y="414209"/>
                  <a:pt x="1996006" y="419040"/>
                </a:cubicBezTo>
                <a:cubicBezTo>
                  <a:pt x="2010775" y="420025"/>
                  <a:pt x="2024948" y="425316"/>
                  <a:pt x="2039548" y="427749"/>
                </a:cubicBezTo>
                <a:cubicBezTo>
                  <a:pt x="2097288" y="437372"/>
                  <a:pt x="2125707" y="438977"/>
                  <a:pt x="2187594" y="445166"/>
                </a:cubicBezTo>
                <a:cubicBezTo>
                  <a:pt x="2207914" y="450972"/>
                  <a:pt x="2227680" y="459287"/>
                  <a:pt x="2248554" y="462583"/>
                </a:cubicBezTo>
                <a:cubicBezTo>
                  <a:pt x="2283081" y="468035"/>
                  <a:pt x="2318245" y="468127"/>
                  <a:pt x="2353057" y="471292"/>
                </a:cubicBezTo>
                <a:lnTo>
                  <a:pt x="2440143" y="480000"/>
                </a:lnTo>
                <a:cubicBezTo>
                  <a:pt x="2454657" y="482903"/>
                  <a:pt x="2469237" y="485498"/>
                  <a:pt x="2483686" y="488709"/>
                </a:cubicBezTo>
                <a:cubicBezTo>
                  <a:pt x="2495370" y="491305"/>
                  <a:pt x="2506593" y="496423"/>
                  <a:pt x="2518520" y="497417"/>
                </a:cubicBezTo>
                <a:cubicBezTo>
                  <a:pt x="2576449" y="502244"/>
                  <a:pt x="2634634" y="503223"/>
                  <a:pt x="2692691" y="506126"/>
                </a:cubicBezTo>
                <a:cubicBezTo>
                  <a:pt x="2707205" y="509029"/>
                  <a:pt x="2721562" y="512879"/>
                  <a:pt x="2736234" y="514835"/>
                </a:cubicBezTo>
                <a:cubicBezTo>
                  <a:pt x="2863514" y="531806"/>
                  <a:pt x="2783413" y="513566"/>
                  <a:pt x="2858154" y="532252"/>
                </a:cubicBezTo>
                <a:cubicBezTo>
                  <a:pt x="2910927" y="530786"/>
                  <a:pt x="3166343" y="529478"/>
                  <a:pt x="3276166" y="514835"/>
                </a:cubicBezTo>
                <a:cubicBezTo>
                  <a:pt x="3285265" y="513622"/>
                  <a:pt x="3293465" y="508648"/>
                  <a:pt x="3302291" y="506126"/>
                </a:cubicBezTo>
                <a:cubicBezTo>
                  <a:pt x="3313799" y="502838"/>
                  <a:pt x="3325442" y="500013"/>
                  <a:pt x="3337126" y="497417"/>
                </a:cubicBezTo>
                <a:cubicBezTo>
                  <a:pt x="3391986" y="485226"/>
                  <a:pt x="3384372" y="488795"/>
                  <a:pt x="3450337" y="480000"/>
                </a:cubicBezTo>
                <a:cubicBezTo>
                  <a:pt x="3470683" y="477287"/>
                  <a:pt x="3490794" y="472268"/>
                  <a:pt x="3511297" y="471292"/>
                </a:cubicBezTo>
                <a:cubicBezTo>
                  <a:pt x="3612823" y="466457"/>
                  <a:pt x="3714497" y="465486"/>
                  <a:pt x="3816097" y="462583"/>
                </a:cubicBezTo>
                <a:cubicBezTo>
                  <a:pt x="3824806" y="456777"/>
                  <a:pt x="3834822" y="452567"/>
                  <a:pt x="3842223" y="445166"/>
                </a:cubicBezTo>
                <a:cubicBezTo>
                  <a:pt x="3849624" y="437765"/>
                  <a:pt x="3855517" y="428660"/>
                  <a:pt x="3859640" y="419040"/>
                </a:cubicBezTo>
                <a:cubicBezTo>
                  <a:pt x="3876384" y="379969"/>
                  <a:pt x="3860107" y="391979"/>
                  <a:pt x="3877057" y="358080"/>
                </a:cubicBezTo>
                <a:cubicBezTo>
                  <a:pt x="3881738" y="348719"/>
                  <a:pt x="3889793" y="341316"/>
                  <a:pt x="3894474" y="331955"/>
                </a:cubicBezTo>
                <a:cubicBezTo>
                  <a:pt x="3898579" y="323744"/>
                  <a:pt x="3900661" y="314656"/>
                  <a:pt x="3903183" y="305829"/>
                </a:cubicBezTo>
                <a:cubicBezTo>
                  <a:pt x="3906471" y="294321"/>
                  <a:pt x="3906539" y="281700"/>
                  <a:pt x="3911891" y="270995"/>
                </a:cubicBezTo>
                <a:cubicBezTo>
                  <a:pt x="3915563" y="263651"/>
                  <a:pt x="3923502" y="259383"/>
                  <a:pt x="3929308" y="253577"/>
                </a:cubicBezTo>
                <a:cubicBezTo>
                  <a:pt x="3926405" y="215840"/>
                  <a:pt x="3929780" y="177084"/>
                  <a:pt x="3920600" y="140366"/>
                </a:cubicBezTo>
                <a:cubicBezTo>
                  <a:pt x="3917613" y="128418"/>
                  <a:pt x="3903935" y="122124"/>
                  <a:pt x="3894474" y="114240"/>
                </a:cubicBezTo>
                <a:cubicBezTo>
                  <a:pt x="3871965" y="95483"/>
                  <a:pt x="3868407" y="96843"/>
                  <a:pt x="3842223" y="88115"/>
                </a:cubicBezTo>
                <a:cubicBezTo>
                  <a:pt x="3836417" y="82309"/>
                  <a:pt x="3832150" y="74369"/>
                  <a:pt x="3824806" y="70697"/>
                </a:cubicBezTo>
                <a:cubicBezTo>
                  <a:pt x="3816612" y="66600"/>
                  <a:pt x="3751003" y="54195"/>
                  <a:pt x="3746428" y="53280"/>
                </a:cubicBezTo>
                <a:cubicBezTo>
                  <a:pt x="3693482" y="17982"/>
                  <a:pt x="3749740" y="51257"/>
                  <a:pt x="3685468" y="27155"/>
                </a:cubicBezTo>
                <a:cubicBezTo>
                  <a:pt x="3604460" y="-3223"/>
                  <a:pt x="3704762" y="18758"/>
                  <a:pt x="3598383" y="1029"/>
                </a:cubicBezTo>
                <a:cubicBezTo>
                  <a:pt x="3537423" y="3932"/>
                  <a:pt x="3476338" y="4870"/>
                  <a:pt x="3415503" y="9737"/>
                </a:cubicBezTo>
                <a:cubicBezTo>
                  <a:pt x="3403572" y="10691"/>
                  <a:pt x="3392405" y="16099"/>
                  <a:pt x="3380668" y="18446"/>
                </a:cubicBezTo>
                <a:cubicBezTo>
                  <a:pt x="3363354" y="21909"/>
                  <a:pt x="3345654" y="23325"/>
                  <a:pt x="3328417" y="27155"/>
                </a:cubicBezTo>
                <a:cubicBezTo>
                  <a:pt x="3308018" y="31688"/>
                  <a:pt x="3288925" y="44014"/>
                  <a:pt x="3267457" y="44572"/>
                </a:cubicBezTo>
                <a:cubicBezTo>
                  <a:pt x="3055600" y="50075"/>
                  <a:pt x="2843640" y="50377"/>
                  <a:pt x="2631731" y="53280"/>
                </a:cubicBezTo>
                <a:cubicBezTo>
                  <a:pt x="2608508" y="56183"/>
                  <a:pt x="2585194" y="58430"/>
                  <a:pt x="2562063" y="61989"/>
                </a:cubicBezTo>
                <a:cubicBezTo>
                  <a:pt x="2547433" y="64240"/>
                  <a:pt x="2533192" y="68741"/>
                  <a:pt x="2518520" y="70697"/>
                </a:cubicBezTo>
                <a:cubicBezTo>
                  <a:pt x="2489602" y="74553"/>
                  <a:pt x="2460463" y="76503"/>
                  <a:pt x="2431434" y="79406"/>
                </a:cubicBezTo>
                <a:cubicBezTo>
                  <a:pt x="2422725" y="82309"/>
                  <a:pt x="2414135" y="85593"/>
                  <a:pt x="2405308" y="88115"/>
                </a:cubicBezTo>
                <a:cubicBezTo>
                  <a:pt x="2248312" y="132971"/>
                  <a:pt x="2075826" y="102490"/>
                  <a:pt x="1917628" y="105532"/>
                </a:cubicBezTo>
                <a:cubicBezTo>
                  <a:pt x="1836348" y="102629"/>
                  <a:pt x="1754979" y="101599"/>
                  <a:pt x="1673788" y="96823"/>
                </a:cubicBezTo>
                <a:cubicBezTo>
                  <a:pt x="1569301" y="90677"/>
                  <a:pt x="1666072" y="89328"/>
                  <a:pt x="1586703" y="79406"/>
                </a:cubicBezTo>
                <a:cubicBezTo>
                  <a:pt x="1552018" y="75070"/>
                  <a:pt x="1517034" y="73600"/>
                  <a:pt x="1482200" y="70697"/>
                </a:cubicBezTo>
                <a:cubicBezTo>
                  <a:pt x="1473491" y="67794"/>
                  <a:pt x="1465075" y="63789"/>
                  <a:pt x="1456074" y="61989"/>
                </a:cubicBezTo>
                <a:cubicBezTo>
                  <a:pt x="1300492" y="30873"/>
                  <a:pt x="1012292" y="60642"/>
                  <a:pt x="942268" y="61989"/>
                </a:cubicBezTo>
                <a:cubicBezTo>
                  <a:pt x="913240" y="64892"/>
                  <a:pt x="884033" y="66369"/>
                  <a:pt x="855183" y="70697"/>
                </a:cubicBezTo>
                <a:cubicBezTo>
                  <a:pt x="785309" y="81178"/>
                  <a:pt x="788053" y="81463"/>
                  <a:pt x="741971" y="96823"/>
                </a:cubicBezTo>
                <a:cubicBezTo>
                  <a:pt x="611343" y="93920"/>
                  <a:pt x="480521" y="95788"/>
                  <a:pt x="350086" y="88115"/>
                </a:cubicBezTo>
                <a:cubicBezTo>
                  <a:pt x="331758" y="87037"/>
                  <a:pt x="314255" y="78907"/>
                  <a:pt x="297834" y="70697"/>
                </a:cubicBezTo>
                <a:lnTo>
                  <a:pt x="289126" y="5328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FCABE47-19FF-4A41-8E0B-EDB90AE8EF75}"/>
              </a:ext>
            </a:extLst>
          </p:cNvPr>
          <p:cNvSpPr/>
          <p:nvPr/>
        </p:nvSpPr>
        <p:spPr>
          <a:xfrm>
            <a:off x="496389" y="4963886"/>
            <a:ext cx="8322212" cy="1724297"/>
          </a:xfrm>
          <a:custGeom>
            <a:avLst/>
            <a:gdLst>
              <a:gd name="connsiteX0" fmla="*/ 7132320 w 8322212"/>
              <a:gd name="connsiteY0" fmla="*/ 95794 h 1724297"/>
              <a:gd name="connsiteX1" fmla="*/ 7167154 w 8322212"/>
              <a:gd name="connsiteY1" fmla="*/ 52251 h 1724297"/>
              <a:gd name="connsiteX2" fmla="*/ 7219405 w 8322212"/>
              <a:gd name="connsiteY2" fmla="*/ 43543 h 1724297"/>
              <a:gd name="connsiteX3" fmla="*/ 7280365 w 8322212"/>
              <a:gd name="connsiteY3" fmla="*/ 26125 h 1724297"/>
              <a:gd name="connsiteX4" fmla="*/ 7315200 w 8322212"/>
              <a:gd name="connsiteY4" fmla="*/ 17417 h 1724297"/>
              <a:gd name="connsiteX5" fmla="*/ 7341325 w 8322212"/>
              <a:gd name="connsiteY5" fmla="*/ 8708 h 1724297"/>
              <a:gd name="connsiteX6" fmla="*/ 7384868 w 8322212"/>
              <a:gd name="connsiteY6" fmla="*/ 0 h 1724297"/>
              <a:gd name="connsiteX7" fmla="*/ 7611291 w 8322212"/>
              <a:gd name="connsiteY7" fmla="*/ 8708 h 1724297"/>
              <a:gd name="connsiteX8" fmla="*/ 7776754 w 8322212"/>
              <a:gd name="connsiteY8" fmla="*/ 34834 h 1724297"/>
              <a:gd name="connsiteX9" fmla="*/ 7977051 w 8322212"/>
              <a:gd name="connsiteY9" fmla="*/ 43543 h 1724297"/>
              <a:gd name="connsiteX10" fmla="*/ 8046720 w 8322212"/>
              <a:gd name="connsiteY10" fmla="*/ 60960 h 1724297"/>
              <a:gd name="connsiteX11" fmla="*/ 8107680 w 8322212"/>
              <a:gd name="connsiteY11" fmla="*/ 121920 h 1724297"/>
              <a:gd name="connsiteX12" fmla="*/ 8142514 w 8322212"/>
              <a:gd name="connsiteY12" fmla="*/ 165463 h 1724297"/>
              <a:gd name="connsiteX13" fmla="*/ 8159931 w 8322212"/>
              <a:gd name="connsiteY13" fmla="*/ 217714 h 1724297"/>
              <a:gd name="connsiteX14" fmla="*/ 8186057 w 8322212"/>
              <a:gd name="connsiteY14" fmla="*/ 278674 h 1724297"/>
              <a:gd name="connsiteX15" fmla="*/ 8194765 w 8322212"/>
              <a:gd name="connsiteY15" fmla="*/ 313508 h 1724297"/>
              <a:gd name="connsiteX16" fmla="*/ 8212182 w 8322212"/>
              <a:gd name="connsiteY16" fmla="*/ 365760 h 1724297"/>
              <a:gd name="connsiteX17" fmla="*/ 8229600 w 8322212"/>
              <a:gd name="connsiteY17" fmla="*/ 435428 h 1724297"/>
              <a:gd name="connsiteX18" fmla="*/ 8238308 w 8322212"/>
              <a:gd name="connsiteY18" fmla="*/ 461554 h 1724297"/>
              <a:gd name="connsiteX19" fmla="*/ 8247017 w 8322212"/>
              <a:gd name="connsiteY19" fmla="*/ 496388 h 1724297"/>
              <a:gd name="connsiteX20" fmla="*/ 8273142 w 8322212"/>
              <a:gd name="connsiteY20" fmla="*/ 557348 h 1724297"/>
              <a:gd name="connsiteX21" fmla="*/ 8290560 w 8322212"/>
              <a:gd name="connsiteY21" fmla="*/ 679268 h 1724297"/>
              <a:gd name="connsiteX22" fmla="*/ 8307977 w 8322212"/>
              <a:gd name="connsiteY22" fmla="*/ 775063 h 1724297"/>
              <a:gd name="connsiteX23" fmla="*/ 8307977 w 8322212"/>
              <a:gd name="connsiteY23" fmla="*/ 1367245 h 1724297"/>
              <a:gd name="connsiteX24" fmla="*/ 8299268 w 8322212"/>
              <a:gd name="connsiteY24" fmla="*/ 1410788 h 1724297"/>
              <a:gd name="connsiteX25" fmla="*/ 8273142 w 8322212"/>
              <a:gd name="connsiteY25" fmla="*/ 1489165 h 1724297"/>
              <a:gd name="connsiteX26" fmla="*/ 8255725 w 8322212"/>
              <a:gd name="connsiteY26" fmla="*/ 1506583 h 1724297"/>
              <a:gd name="connsiteX27" fmla="*/ 8212182 w 8322212"/>
              <a:gd name="connsiteY27" fmla="*/ 1515291 h 1724297"/>
              <a:gd name="connsiteX28" fmla="*/ 8177348 w 8322212"/>
              <a:gd name="connsiteY28" fmla="*/ 1532708 h 1724297"/>
              <a:gd name="connsiteX29" fmla="*/ 8125097 w 8322212"/>
              <a:gd name="connsiteY29" fmla="*/ 1550125 h 1724297"/>
              <a:gd name="connsiteX30" fmla="*/ 8107680 w 8322212"/>
              <a:gd name="connsiteY30" fmla="*/ 1567543 h 1724297"/>
              <a:gd name="connsiteX31" fmla="*/ 8029302 w 8322212"/>
              <a:gd name="connsiteY31" fmla="*/ 1593668 h 1724297"/>
              <a:gd name="connsiteX32" fmla="*/ 7950925 w 8322212"/>
              <a:gd name="connsiteY32" fmla="*/ 1611085 h 1724297"/>
              <a:gd name="connsiteX33" fmla="*/ 7916091 w 8322212"/>
              <a:gd name="connsiteY33" fmla="*/ 1628503 h 1724297"/>
              <a:gd name="connsiteX34" fmla="*/ 7855131 w 8322212"/>
              <a:gd name="connsiteY34" fmla="*/ 1645920 h 1724297"/>
              <a:gd name="connsiteX35" fmla="*/ 7829005 w 8322212"/>
              <a:gd name="connsiteY35" fmla="*/ 1654628 h 1724297"/>
              <a:gd name="connsiteX36" fmla="*/ 7254240 w 8322212"/>
              <a:gd name="connsiteY36" fmla="*/ 1663337 h 1724297"/>
              <a:gd name="connsiteX37" fmla="*/ 7149737 w 8322212"/>
              <a:gd name="connsiteY37" fmla="*/ 1680754 h 1724297"/>
              <a:gd name="connsiteX38" fmla="*/ 7106194 w 8322212"/>
              <a:gd name="connsiteY38" fmla="*/ 1689463 h 1724297"/>
              <a:gd name="connsiteX39" fmla="*/ 7019108 w 8322212"/>
              <a:gd name="connsiteY39" fmla="*/ 1698171 h 1724297"/>
              <a:gd name="connsiteX40" fmla="*/ 6601097 w 8322212"/>
              <a:gd name="connsiteY40" fmla="*/ 1680754 h 1724297"/>
              <a:gd name="connsiteX41" fmla="*/ 6418217 w 8322212"/>
              <a:gd name="connsiteY41" fmla="*/ 1663337 h 1724297"/>
              <a:gd name="connsiteX42" fmla="*/ 6313714 w 8322212"/>
              <a:gd name="connsiteY42" fmla="*/ 1637211 h 1724297"/>
              <a:gd name="connsiteX43" fmla="*/ 6209211 w 8322212"/>
              <a:gd name="connsiteY43" fmla="*/ 1628503 h 1724297"/>
              <a:gd name="connsiteX44" fmla="*/ 6148251 w 8322212"/>
              <a:gd name="connsiteY44" fmla="*/ 1611085 h 1724297"/>
              <a:gd name="connsiteX45" fmla="*/ 5956662 w 8322212"/>
              <a:gd name="connsiteY45" fmla="*/ 1593668 h 1724297"/>
              <a:gd name="connsiteX46" fmla="*/ 4781005 w 8322212"/>
              <a:gd name="connsiteY46" fmla="*/ 1602377 h 1724297"/>
              <a:gd name="connsiteX47" fmla="*/ 4188822 w 8322212"/>
              <a:gd name="connsiteY47" fmla="*/ 1611085 h 1724297"/>
              <a:gd name="connsiteX48" fmla="*/ 3091542 w 8322212"/>
              <a:gd name="connsiteY48" fmla="*/ 1602377 h 1724297"/>
              <a:gd name="connsiteX49" fmla="*/ 2995748 w 8322212"/>
              <a:gd name="connsiteY49" fmla="*/ 1593668 h 1724297"/>
              <a:gd name="connsiteX50" fmla="*/ 1802674 w 8322212"/>
              <a:gd name="connsiteY50" fmla="*/ 1593668 h 1724297"/>
              <a:gd name="connsiteX51" fmla="*/ 1689462 w 8322212"/>
              <a:gd name="connsiteY51" fmla="*/ 1611085 h 1724297"/>
              <a:gd name="connsiteX52" fmla="*/ 1628502 w 8322212"/>
              <a:gd name="connsiteY52" fmla="*/ 1628503 h 1724297"/>
              <a:gd name="connsiteX53" fmla="*/ 1584960 w 8322212"/>
              <a:gd name="connsiteY53" fmla="*/ 1637211 h 1724297"/>
              <a:gd name="connsiteX54" fmla="*/ 1524000 w 8322212"/>
              <a:gd name="connsiteY54" fmla="*/ 1654628 h 1724297"/>
              <a:gd name="connsiteX55" fmla="*/ 1454331 w 8322212"/>
              <a:gd name="connsiteY55" fmla="*/ 1672045 h 1724297"/>
              <a:gd name="connsiteX56" fmla="*/ 1419497 w 8322212"/>
              <a:gd name="connsiteY56" fmla="*/ 1680754 h 1724297"/>
              <a:gd name="connsiteX57" fmla="*/ 1288868 w 8322212"/>
              <a:gd name="connsiteY57" fmla="*/ 1698171 h 1724297"/>
              <a:gd name="connsiteX58" fmla="*/ 1193074 w 8322212"/>
              <a:gd name="connsiteY58" fmla="*/ 1715588 h 1724297"/>
              <a:gd name="connsiteX59" fmla="*/ 226422 w 8322212"/>
              <a:gd name="connsiteY59" fmla="*/ 1724297 h 1724297"/>
              <a:gd name="connsiteX60" fmla="*/ 78377 w 8322212"/>
              <a:gd name="connsiteY60" fmla="*/ 1715588 h 1724297"/>
              <a:gd name="connsiteX61" fmla="*/ 69668 w 8322212"/>
              <a:gd name="connsiteY61" fmla="*/ 1689463 h 1724297"/>
              <a:gd name="connsiteX62" fmla="*/ 60960 w 8322212"/>
              <a:gd name="connsiteY62" fmla="*/ 1236617 h 1724297"/>
              <a:gd name="connsiteX63" fmla="*/ 52251 w 8322212"/>
              <a:gd name="connsiteY63" fmla="*/ 1201783 h 1724297"/>
              <a:gd name="connsiteX64" fmla="*/ 26125 w 8322212"/>
              <a:gd name="connsiteY64" fmla="*/ 1001485 h 1724297"/>
              <a:gd name="connsiteX65" fmla="*/ 17417 w 8322212"/>
              <a:gd name="connsiteY65" fmla="*/ 966651 h 1724297"/>
              <a:gd name="connsiteX66" fmla="*/ 0 w 8322212"/>
              <a:gd name="connsiteY66" fmla="*/ 940525 h 1724297"/>
              <a:gd name="connsiteX67" fmla="*/ 8708 w 8322212"/>
              <a:gd name="connsiteY67" fmla="*/ 653143 h 1724297"/>
              <a:gd name="connsiteX68" fmla="*/ 17417 w 8322212"/>
              <a:gd name="connsiteY68" fmla="*/ 609600 h 1724297"/>
              <a:gd name="connsiteX69" fmla="*/ 34834 w 8322212"/>
              <a:gd name="connsiteY69" fmla="*/ 583474 h 1724297"/>
              <a:gd name="connsiteX70" fmla="*/ 60960 w 8322212"/>
              <a:gd name="connsiteY70" fmla="*/ 539931 h 1724297"/>
              <a:gd name="connsiteX71" fmla="*/ 113211 w 8322212"/>
              <a:gd name="connsiteY71" fmla="*/ 487680 h 1724297"/>
              <a:gd name="connsiteX72" fmla="*/ 165462 w 8322212"/>
              <a:gd name="connsiteY72" fmla="*/ 478971 h 1724297"/>
              <a:gd name="connsiteX73" fmla="*/ 313508 w 8322212"/>
              <a:gd name="connsiteY73" fmla="*/ 461554 h 1724297"/>
              <a:gd name="connsiteX74" fmla="*/ 470262 w 8322212"/>
              <a:gd name="connsiteY74" fmla="*/ 444137 h 1724297"/>
              <a:gd name="connsiteX75" fmla="*/ 496388 w 8322212"/>
              <a:gd name="connsiteY75" fmla="*/ 435428 h 1724297"/>
              <a:gd name="connsiteX76" fmla="*/ 539931 w 8322212"/>
              <a:gd name="connsiteY76" fmla="*/ 426720 h 1724297"/>
              <a:gd name="connsiteX77" fmla="*/ 696685 w 8322212"/>
              <a:gd name="connsiteY77" fmla="*/ 418011 h 1724297"/>
              <a:gd name="connsiteX78" fmla="*/ 1375954 w 8322212"/>
              <a:gd name="connsiteY78" fmla="*/ 435428 h 1724297"/>
              <a:gd name="connsiteX79" fmla="*/ 1767840 w 8322212"/>
              <a:gd name="connsiteY79" fmla="*/ 426720 h 1724297"/>
              <a:gd name="connsiteX80" fmla="*/ 1881051 w 8322212"/>
              <a:gd name="connsiteY80" fmla="*/ 400594 h 1724297"/>
              <a:gd name="connsiteX81" fmla="*/ 1950720 w 8322212"/>
              <a:gd name="connsiteY81" fmla="*/ 391885 h 1724297"/>
              <a:gd name="connsiteX82" fmla="*/ 2124891 w 8322212"/>
              <a:gd name="connsiteY82" fmla="*/ 374468 h 1724297"/>
              <a:gd name="connsiteX83" fmla="*/ 2377440 w 8322212"/>
              <a:gd name="connsiteY83" fmla="*/ 365760 h 1724297"/>
              <a:gd name="connsiteX84" fmla="*/ 2473234 w 8322212"/>
              <a:gd name="connsiteY84" fmla="*/ 400594 h 1724297"/>
              <a:gd name="connsiteX85" fmla="*/ 2508068 w 8322212"/>
              <a:gd name="connsiteY85" fmla="*/ 409303 h 1724297"/>
              <a:gd name="connsiteX86" fmla="*/ 2560320 w 8322212"/>
              <a:gd name="connsiteY86" fmla="*/ 426720 h 1724297"/>
              <a:gd name="connsiteX87" fmla="*/ 2586445 w 8322212"/>
              <a:gd name="connsiteY87" fmla="*/ 435428 h 1724297"/>
              <a:gd name="connsiteX88" fmla="*/ 2621280 w 8322212"/>
              <a:gd name="connsiteY88" fmla="*/ 444137 h 1724297"/>
              <a:gd name="connsiteX89" fmla="*/ 2673531 w 8322212"/>
              <a:gd name="connsiteY89" fmla="*/ 461554 h 1724297"/>
              <a:gd name="connsiteX90" fmla="*/ 2708365 w 8322212"/>
              <a:gd name="connsiteY90" fmla="*/ 470263 h 1724297"/>
              <a:gd name="connsiteX91" fmla="*/ 2769325 w 8322212"/>
              <a:gd name="connsiteY91" fmla="*/ 496388 h 1724297"/>
              <a:gd name="connsiteX92" fmla="*/ 2804160 w 8322212"/>
              <a:gd name="connsiteY92" fmla="*/ 505097 h 1724297"/>
              <a:gd name="connsiteX93" fmla="*/ 2830285 w 8322212"/>
              <a:gd name="connsiteY93" fmla="*/ 513805 h 1724297"/>
              <a:gd name="connsiteX94" fmla="*/ 3622765 w 8322212"/>
              <a:gd name="connsiteY94" fmla="*/ 505097 h 1724297"/>
              <a:gd name="connsiteX95" fmla="*/ 3683725 w 8322212"/>
              <a:gd name="connsiteY95" fmla="*/ 487680 h 1724297"/>
              <a:gd name="connsiteX96" fmla="*/ 3727268 w 8322212"/>
              <a:gd name="connsiteY96" fmla="*/ 478971 h 1724297"/>
              <a:gd name="connsiteX97" fmla="*/ 3753394 w 8322212"/>
              <a:gd name="connsiteY97" fmla="*/ 470263 h 1724297"/>
              <a:gd name="connsiteX98" fmla="*/ 3849188 w 8322212"/>
              <a:gd name="connsiteY98" fmla="*/ 444137 h 1724297"/>
              <a:gd name="connsiteX99" fmla="*/ 3875314 w 8322212"/>
              <a:gd name="connsiteY99" fmla="*/ 426720 h 1724297"/>
              <a:gd name="connsiteX100" fmla="*/ 4188822 w 8322212"/>
              <a:gd name="connsiteY100" fmla="*/ 444137 h 1724297"/>
              <a:gd name="connsiteX101" fmla="*/ 4293325 w 8322212"/>
              <a:gd name="connsiteY101" fmla="*/ 470263 h 1724297"/>
              <a:gd name="connsiteX102" fmla="*/ 4406537 w 8322212"/>
              <a:gd name="connsiteY102" fmla="*/ 487680 h 1724297"/>
              <a:gd name="connsiteX103" fmla="*/ 4450080 w 8322212"/>
              <a:gd name="connsiteY103" fmla="*/ 496388 h 1724297"/>
              <a:gd name="connsiteX104" fmla="*/ 4798422 w 8322212"/>
              <a:gd name="connsiteY104" fmla="*/ 487680 h 1724297"/>
              <a:gd name="connsiteX105" fmla="*/ 4841965 w 8322212"/>
              <a:gd name="connsiteY105" fmla="*/ 478971 h 1724297"/>
              <a:gd name="connsiteX106" fmla="*/ 4946468 w 8322212"/>
              <a:gd name="connsiteY106" fmla="*/ 461554 h 1724297"/>
              <a:gd name="connsiteX107" fmla="*/ 5869577 w 8322212"/>
              <a:gd name="connsiteY107" fmla="*/ 478971 h 1724297"/>
              <a:gd name="connsiteX108" fmla="*/ 6026331 w 8322212"/>
              <a:gd name="connsiteY108" fmla="*/ 496388 h 1724297"/>
              <a:gd name="connsiteX109" fmla="*/ 6113417 w 8322212"/>
              <a:gd name="connsiteY109" fmla="*/ 505097 h 1724297"/>
              <a:gd name="connsiteX110" fmla="*/ 6583680 w 8322212"/>
              <a:gd name="connsiteY110" fmla="*/ 487680 h 1724297"/>
              <a:gd name="connsiteX111" fmla="*/ 6670765 w 8322212"/>
              <a:gd name="connsiteY111" fmla="*/ 470263 h 1724297"/>
              <a:gd name="connsiteX112" fmla="*/ 6940731 w 8322212"/>
              <a:gd name="connsiteY112" fmla="*/ 478971 h 1724297"/>
              <a:gd name="connsiteX113" fmla="*/ 6975565 w 8322212"/>
              <a:gd name="connsiteY113" fmla="*/ 487680 h 1724297"/>
              <a:gd name="connsiteX114" fmla="*/ 7053942 w 8322212"/>
              <a:gd name="connsiteY114" fmla="*/ 496388 h 1724297"/>
              <a:gd name="connsiteX115" fmla="*/ 7071360 w 8322212"/>
              <a:gd name="connsiteY115" fmla="*/ 478971 h 1724297"/>
              <a:gd name="connsiteX116" fmla="*/ 7080068 w 8322212"/>
              <a:gd name="connsiteY116" fmla="*/ 452845 h 1724297"/>
              <a:gd name="connsiteX117" fmla="*/ 7097485 w 8322212"/>
              <a:gd name="connsiteY117" fmla="*/ 426720 h 1724297"/>
              <a:gd name="connsiteX118" fmla="*/ 7106194 w 8322212"/>
              <a:gd name="connsiteY118" fmla="*/ 383177 h 1724297"/>
              <a:gd name="connsiteX119" fmla="*/ 7123611 w 8322212"/>
              <a:gd name="connsiteY119" fmla="*/ 357051 h 1724297"/>
              <a:gd name="connsiteX120" fmla="*/ 7132320 w 8322212"/>
              <a:gd name="connsiteY120" fmla="*/ 95794 h 172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322212" h="1724297">
                <a:moveTo>
                  <a:pt x="7132320" y="95794"/>
                </a:moveTo>
                <a:cubicBezTo>
                  <a:pt x="7139577" y="44994"/>
                  <a:pt x="7151215" y="61814"/>
                  <a:pt x="7167154" y="52251"/>
                </a:cubicBezTo>
                <a:cubicBezTo>
                  <a:pt x="7182295" y="43166"/>
                  <a:pt x="7202091" y="47006"/>
                  <a:pt x="7219405" y="43543"/>
                </a:cubicBezTo>
                <a:cubicBezTo>
                  <a:pt x="7264791" y="34466"/>
                  <a:pt x="7241623" y="37194"/>
                  <a:pt x="7280365" y="26125"/>
                </a:cubicBezTo>
                <a:cubicBezTo>
                  <a:pt x="7291873" y="22837"/>
                  <a:pt x="7303692" y="20705"/>
                  <a:pt x="7315200" y="17417"/>
                </a:cubicBezTo>
                <a:cubicBezTo>
                  <a:pt x="7324026" y="14895"/>
                  <a:pt x="7332420" y="10934"/>
                  <a:pt x="7341325" y="8708"/>
                </a:cubicBezTo>
                <a:cubicBezTo>
                  <a:pt x="7355685" y="5118"/>
                  <a:pt x="7370354" y="2903"/>
                  <a:pt x="7384868" y="0"/>
                </a:cubicBezTo>
                <a:cubicBezTo>
                  <a:pt x="7460342" y="2903"/>
                  <a:pt x="7535899" y="4139"/>
                  <a:pt x="7611291" y="8708"/>
                </a:cubicBezTo>
                <a:cubicBezTo>
                  <a:pt x="7646375" y="10834"/>
                  <a:pt x="7756670" y="33961"/>
                  <a:pt x="7776754" y="34834"/>
                </a:cubicBezTo>
                <a:lnTo>
                  <a:pt x="7977051" y="43543"/>
                </a:lnTo>
                <a:cubicBezTo>
                  <a:pt x="7979223" y="43977"/>
                  <a:pt x="8037792" y="53818"/>
                  <a:pt x="8046720" y="60960"/>
                </a:cubicBezTo>
                <a:cubicBezTo>
                  <a:pt x="8069160" y="78912"/>
                  <a:pt x="8091739" y="98010"/>
                  <a:pt x="8107680" y="121920"/>
                </a:cubicBezTo>
                <a:cubicBezTo>
                  <a:pt x="8129652" y="154877"/>
                  <a:pt x="8117697" y="140644"/>
                  <a:pt x="8142514" y="165463"/>
                </a:cubicBezTo>
                <a:cubicBezTo>
                  <a:pt x="8148320" y="182880"/>
                  <a:pt x="8151721" y="201293"/>
                  <a:pt x="8159931" y="217714"/>
                </a:cubicBezTo>
                <a:cubicBezTo>
                  <a:pt x="8175411" y="248674"/>
                  <a:pt x="8177515" y="248778"/>
                  <a:pt x="8186057" y="278674"/>
                </a:cubicBezTo>
                <a:cubicBezTo>
                  <a:pt x="8189345" y="290182"/>
                  <a:pt x="8191326" y="302044"/>
                  <a:pt x="8194765" y="313508"/>
                </a:cubicBezTo>
                <a:cubicBezTo>
                  <a:pt x="8200040" y="331093"/>
                  <a:pt x="8207729" y="347949"/>
                  <a:pt x="8212182" y="365760"/>
                </a:cubicBezTo>
                <a:cubicBezTo>
                  <a:pt x="8217988" y="388983"/>
                  <a:pt x="8223302" y="412334"/>
                  <a:pt x="8229600" y="435428"/>
                </a:cubicBezTo>
                <a:cubicBezTo>
                  <a:pt x="8232015" y="444284"/>
                  <a:pt x="8235786" y="452728"/>
                  <a:pt x="8238308" y="461554"/>
                </a:cubicBezTo>
                <a:cubicBezTo>
                  <a:pt x="8241596" y="473062"/>
                  <a:pt x="8242927" y="485140"/>
                  <a:pt x="8247017" y="496388"/>
                </a:cubicBezTo>
                <a:cubicBezTo>
                  <a:pt x="8254572" y="517164"/>
                  <a:pt x="8264434" y="537028"/>
                  <a:pt x="8273142" y="557348"/>
                </a:cubicBezTo>
                <a:cubicBezTo>
                  <a:pt x="8293915" y="681984"/>
                  <a:pt x="8268770" y="526738"/>
                  <a:pt x="8290560" y="679268"/>
                </a:cubicBezTo>
                <a:cubicBezTo>
                  <a:pt x="8296134" y="718284"/>
                  <a:pt x="8300472" y="737540"/>
                  <a:pt x="8307977" y="775063"/>
                </a:cubicBezTo>
                <a:cubicBezTo>
                  <a:pt x="8330555" y="1023433"/>
                  <a:pt x="8322987" y="901937"/>
                  <a:pt x="8307977" y="1367245"/>
                </a:cubicBezTo>
                <a:cubicBezTo>
                  <a:pt x="8307500" y="1382039"/>
                  <a:pt x="8301916" y="1396225"/>
                  <a:pt x="8299268" y="1410788"/>
                </a:cubicBezTo>
                <a:cubicBezTo>
                  <a:pt x="8290311" y="1460051"/>
                  <a:pt x="8299483" y="1456240"/>
                  <a:pt x="8273142" y="1489165"/>
                </a:cubicBezTo>
                <a:cubicBezTo>
                  <a:pt x="8268013" y="1495576"/>
                  <a:pt x="8263272" y="1503349"/>
                  <a:pt x="8255725" y="1506583"/>
                </a:cubicBezTo>
                <a:cubicBezTo>
                  <a:pt x="8242120" y="1512414"/>
                  <a:pt x="8226696" y="1512388"/>
                  <a:pt x="8212182" y="1515291"/>
                </a:cubicBezTo>
                <a:cubicBezTo>
                  <a:pt x="8200571" y="1521097"/>
                  <a:pt x="8189401" y="1527887"/>
                  <a:pt x="8177348" y="1532708"/>
                </a:cubicBezTo>
                <a:cubicBezTo>
                  <a:pt x="8160302" y="1539526"/>
                  <a:pt x="8125097" y="1550125"/>
                  <a:pt x="8125097" y="1550125"/>
                </a:cubicBezTo>
                <a:cubicBezTo>
                  <a:pt x="8119291" y="1555931"/>
                  <a:pt x="8114809" y="1563469"/>
                  <a:pt x="8107680" y="1567543"/>
                </a:cubicBezTo>
                <a:cubicBezTo>
                  <a:pt x="8085047" y="1580476"/>
                  <a:pt x="8054784" y="1588005"/>
                  <a:pt x="8029302" y="1593668"/>
                </a:cubicBezTo>
                <a:cubicBezTo>
                  <a:pt x="7929799" y="1615780"/>
                  <a:pt x="8035881" y="1589848"/>
                  <a:pt x="7950925" y="1611085"/>
                </a:cubicBezTo>
                <a:cubicBezTo>
                  <a:pt x="7939314" y="1616891"/>
                  <a:pt x="7928291" y="1624066"/>
                  <a:pt x="7916091" y="1628503"/>
                </a:cubicBezTo>
                <a:cubicBezTo>
                  <a:pt x="7896230" y="1635725"/>
                  <a:pt x="7875373" y="1639848"/>
                  <a:pt x="7855131" y="1645920"/>
                </a:cubicBezTo>
                <a:cubicBezTo>
                  <a:pt x="7846338" y="1648558"/>
                  <a:pt x="7838181" y="1654362"/>
                  <a:pt x="7829005" y="1654628"/>
                </a:cubicBezTo>
                <a:cubicBezTo>
                  <a:pt x="7637475" y="1660180"/>
                  <a:pt x="7445828" y="1660434"/>
                  <a:pt x="7254240" y="1663337"/>
                </a:cubicBezTo>
                <a:cubicBezTo>
                  <a:pt x="7219406" y="1669143"/>
                  <a:pt x="7184366" y="1673828"/>
                  <a:pt x="7149737" y="1680754"/>
                </a:cubicBezTo>
                <a:cubicBezTo>
                  <a:pt x="7135223" y="1683657"/>
                  <a:pt x="7120866" y="1687507"/>
                  <a:pt x="7106194" y="1689463"/>
                </a:cubicBezTo>
                <a:cubicBezTo>
                  <a:pt x="7077276" y="1693319"/>
                  <a:pt x="7048137" y="1695268"/>
                  <a:pt x="7019108" y="1698171"/>
                </a:cubicBezTo>
                <a:lnTo>
                  <a:pt x="6601097" y="1680754"/>
                </a:lnTo>
                <a:cubicBezTo>
                  <a:pt x="6493441" y="1675545"/>
                  <a:pt x="6502010" y="1675307"/>
                  <a:pt x="6418217" y="1663337"/>
                </a:cubicBezTo>
                <a:cubicBezTo>
                  <a:pt x="6387990" y="1654701"/>
                  <a:pt x="6346485" y="1641066"/>
                  <a:pt x="6313714" y="1637211"/>
                </a:cubicBezTo>
                <a:cubicBezTo>
                  <a:pt x="6278998" y="1633127"/>
                  <a:pt x="6244045" y="1631406"/>
                  <a:pt x="6209211" y="1628503"/>
                </a:cubicBezTo>
                <a:cubicBezTo>
                  <a:pt x="6188891" y="1622697"/>
                  <a:pt x="6169022" y="1614980"/>
                  <a:pt x="6148251" y="1611085"/>
                </a:cubicBezTo>
                <a:cubicBezTo>
                  <a:pt x="6112399" y="1604363"/>
                  <a:pt x="5980690" y="1595516"/>
                  <a:pt x="5956662" y="1593668"/>
                </a:cubicBezTo>
                <a:lnTo>
                  <a:pt x="4781005" y="1602377"/>
                </a:lnTo>
                <a:lnTo>
                  <a:pt x="4188822" y="1611085"/>
                </a:lnTo>
                <a:lnTo>
                  <a:pt x="3091542" y="1602377"/>
                </a:lnTo>
                <a:cubicBezTo>
                  <a:pt x="3059611" y="1599474"/>
                  <a:pt x="3027762" y="1595447"/>
                  <a:pt x="2995748" y="1593668"/>
                </a:cubicBezTo>
                <a:cubicBezTo>
                  <a:pt x="2584070" y="1570797"/>
                  <a:pt x="2264631" y="1589544"/>
                  <a:pt x="1802674" y="1593668"/>
                </a:cubicBezTo>
                <a:cubicBezTo>
                  <a:pt x="1724071" y="1613320"/>
                  <a:pt x="1819856" y="1591025"/>
                  <a:pt x="1689462" y="1611085"/>
                </a:cubicBezTo>
                <a:cubicBezTo>
                  <a:pt x="1647111" y="1617600"/>
                  <a:pt x="1664917" y="1619399"/>
                  <a:pt x="1628502" y="1628503"/>
                </a:cubicBezTo>
                <a:cubicBezTo>
                  <a:pt x="1614143" y="1632093"/>
                  <a:pt x="1599319" y="1633621"/>
                  <a:pt x="1584960" y="1637211"/>
                </a:cubicBezTo>
                <a:cubicBezTo>
                  <a:pt x="1564458" y="1642336"/>
                  <a:pt x="1544420" y="1649183"/>
                  <a:pt x="1524000" y="1654628"/>
                </a:cubicBezTo>
                <a:cubicBezTo>
                  <a:pt x="1500871" y="1660796"/>
                  <a:pt x="1477554" y="1666239"/>
                  <a:pt x="1454331" y="1672045"/>
                </a:cubicBezTo>
                <a:cubicBezTo>
                  <a:pt x="1442720" y="1674948"/>
                  <a:pt x="1431303" y="1678786"/>
                  <a:pt x="1419497" y="1680754"/>
                </a:cubicBezTo>
                <a:cubicBezTo>
                  <a:pt x="1255411" y="1708103"/>
                  <a:pt x="1512680" y="1666198"/>
                  <a:pt x="1288868" y="1698171"/>
                </a:cubicBezTo>
                <a:cubicBezTo>
                  <a:pt x="1267000" y="1701295"/>
                  <a:pt x="1213414" y="1715240"/>
                  <a:pt x="1193074" y="1715588"/>
                </a:cubicBezTo>
                <a:lnTo>
                  <a:pt x="226422" y="1724297"/>
                </a:lnTo>
                <a:cubicBezTo>
                  <a:pt x="177074" y="1721394"/>
                  <a:pt x="126634" y="1726312"/>
                  <a:pt x="78377" y="1715588"/>
                </a:cubicBezTo>
                <a:cubicBezTo>
                  <a:pt x="69416" y="1713597"/>
                  <a:pt x="70002" y="1698636"/>
                  <a:pt x="69668" y="1689463"/>
                </a:cubicBezTo>
                <a:cubicBezTo>
                  <a:pt x="64182" y="1538586"/>
                  <a:pt x="66349" y="1387497"/>
                  <a:pt x="60960" y="1236617"/>
                </a:cubicBezTo>
                <a:cubicBezTo>
                  <a:pt x="60533" y="1224656"/>
                  <a:pt x="55154" y="1213394"/>
                  <a:pt x="52251" y="1201783"/>
                </a:cubicBezTo>
                <a:cubicBezTo>
                  <a:pt x="46230" y="1135557"/>
                  <a:pt x="42331" y="1066312"/>
                  <a:pt x="26125" y="1001485"/>
                </a:cubicBezTo>
                <a:cubicBezTo>
                  <a:pt x="23222" y="989874"/>
                  <a:pt x="22132" y="977652"/>
                  <a:pt x="17417" y="966651"/>
                </a:cubicBezTo>
                <a:cubicBezTo>
                  <a:pt x="13294" y="957031"/>
                  <a:pt x="5806" y="949234"/>
                  <a:pt x="0" y="940525"/>
                </a:cubicBezTo>
                <a:cubicBezTo>
                  <a:pt x="2903" y="844731"/>
                  <a:pt x="3671" y="748849"/>
                  <a:pt x="8708" y="653143"/>
                </a:cubicBezTo>
                <a:cubicBezTo>
                  <a:pt x="9486" y="638362"/>
                  <a:pt x="12220" y="623459"/>
                  <a:pt x="17417" y="609600"/>
                </a:cubicBezTo>
                <a:cubicBezTo>
                  <a:pt x="21092" y="599800"/>
                  <a:pt x="29028" y="592183"/>
                  <a:pt x="34834" y="583474"/>
                </a:cubicBezTo>
                <a:cubicBezTo>
                  <a:pt x="49957" y="538102"/>
                  <a:pt x="33635" y="574086"/>
                  <a:pt x="60960" y="539931"/>
                </a:cubicBezTo>
                <a:cubicBezTo>
                  <a:pt x="81091" y="514768"/>
                  <a:pt x="77405" y="502002"/>
                  <a:pt x="113211" y="487680"/>
                </a:cubicBezTo>
                <a:cubicBezTo>
                  <a:pt x="129605" y="481122"/>
                  <a:pt x="147982" y="481468"/>
                  <a:pt x="165462" y="478971"/>
                </a:cubicBezTo>
                <a:cubicBezTo>
                  <a:pt x="207319" y="472992"/>
                  <a:pt x="272405" y="466121"/>
                  <a:pt x="313508" y="461554"/>
                </a:cubicBezTo>
                <a:cubicBezTo>
                  <a:pt x="386915" y="437084"/>
                  <a:pt x="302517" y="462775"/>
                  <a:pt x="470262" y="444137"/>
                </a:cubicBezTo>
                <a:cubicBezTo>
                  <a:pt x="479386" y="443123"/>
                  <a:pt x="487482" y="437654"/>
                  <a:pt x="496388" y="435428"/>
                </a:cubicBezTo>
                <a:cubicBezTo>
                  <a:pt x="510748" y="431838"/>
                  <a:pt x="525185" y="428002"/>
                  <a:pt x="539931" y="426720"/>
                </a:cubicBezTo>
                <a:cubicBezTo>
                  <a:pt x="592066" y="422187"/>
                  <a:pt x="644434" y="420914"/>
                  <a:pt x="696685" y="418011"/>
                </a:cubicBezTo>
                <a:cubicBezTo>
                  <a:pt x="912404" y="425450"/>
                  <a:pt x="1167375" y="435428"/>
                  <a:pt x="1375954" y="435428"/>
                </a:cubicBezTo>
                <a:cubicBezTo>
                  <a:pt x="1506615" y="435428"/>
                  <a:pt x="1637211" y="429623"/>
                  <a:pt x="1767840" y="426720"/>
                </a:cubicBezTo>
                <a:cubicBezTo>
                  <a:pt x="1803583" y="417784"/>
                  <a:pt x="1847015" y="406600"/>
                  <a:pt x="1881051" y="400594"/>
                </a:cubicBezTo>
                <a:cubicBezTo>
                  <a:pt x="1904099" y="396527"/>
                  <a:pt x="1927477" y="394619"/>
                  <a:pt x="1950720" y="391885"/>
                </a:cubicBezTo>
                <a:cubicBezTo>
                  <a:pt x="2033985" y="382089"/>
                  <a:pt x="2035826" y="382565"/>
                  <a:pt x="2124891" y="374468"/>
                </a:cubicBezTo>
                <a:cubicBezTo>
                  <a:pt x="2253767" y="342249"/>
                  <a:pt x="2170649" y="355912"/>
                  <a:pt x="2377440" y="365760"/>
                </a:cubicBezTo>
                <a:cubicBezTo>
                  <a:pt x="2418995" y="382382"/>
                  <a:pt x="2428506" y="387176"/>
                  <a:pt x="2473234" y="400594"/>
                </a:cubicBezTo>
                <a:cubicBezTo>
                  <a:pt x="2484698" y="404033"/>
                  <a:pt x="2496604" y="405864"/>
                  <a:pt x="2508068" y="409303"/>
                </a:cubicBezTo>
                <a:cubicBezTo>
                  <a:pt x="2525653" y="414579"/>
                  <a:pt x="2542903" y="420914"/>
                  <a:pt x="2560320" y="426720"/>
                </a:cubicBezTo>
                <a:cubicBezTo>
                  <a:pt x="2569028" y="429623"/>
                  <a:pt x="2577540" y="433202"/>
                  <a:pt x="2586445" y="435428"/>
                </a:cubicBezTo>
                <a:cubicBezTo>
                  <a:pt x="2598057" y="438331"/>
                  <a:pt x="2609816" y="440698"/>
                  <a:pt x="2621280" y="444137"/>
                </a:cubicBezTo>
                <a:cubicBezTo>
                  <a:pt x="2638865" y="449412"/>
                  <a:pt x="2655720" y="457101"/>
                  <a:pt x="2673531" y="461554"/>
                </a:cubicBezTo>
                <a:cubicBezTo>
                  <a:pt x="2685142" y="464457"/>
                  <a:pt x="2696857" y="466975"/>
                  <a:pt x="2708365" y="470263"/>
                </a:cubicBezTo>
                <a:cubicBezTo>
                  <a:pt x="2768925" y="487566"/>
                  <a:pt x="2695001" y="468516"/>
                  <a:pt x="2769325" y="496388"/>
                </a:cubicBezTo>
                <a:cubicBezTo>
                  <a:pt x="2780532" y="500591"/>
                  <a:pt x="2792651" y="501809"/>
                  <a:pt x="2804160" y="505097"/>
                </a:cubicBezTo>
                <a:cubicBezTo>
                  <a:pt x="2812986" y="507619"/>
                  <a:pt x="2821577" y="510902"/>
                  <a:pt x="2830285" y="513805"/>
                </a:cubicBezTo>
                <a:lnTo>
                  <a:pt x="3622765" y="505097"/>
                </a:lnTo>
                <a:cubicBezTo>
                  <a:pt x="3643888" y="504450"/>
                  <a:pt x="3663223" y="492806"/>
                  <a:pt x="3683725" y="487680"/>
                </a:cubicBezTo>
                <a:cubicBezTo>
                  <a:pt x="3698085" y="484090"/>
                  <a:pt x="3712908" y="482561"/>
                  <a:pt x="3727268" y="478971"/>
                </a:cubicBezTo>
                <a:cubicBezTo>
                  <a:pt x="3736174" y="476745"/>
                  <a:pt x="3744538" y="472678"/>
                  <a:pt x="3753394" y="470263"/>
                </a:cubicBezTo>
                <a:cubicBezTo>
                  <a:pt x="3861433" y="440797"/>
                  <a:pt x="3789053" y="464180"/>
                  <a:pt x="3849188" y="444137"/>
                </a:cubicBezTo>
                <a:cubicBezTo>
                  <a:pt x="3857897" y="438331"/>
                  <a:pt x="3864852" y="427028"/>
                  <a:pt x="3875314" y="426720"/>
                </a:cubicBezTo>
                <a:cubicBezTo>
                  <a:pt x="4083531" y="420596"/>
                  <a:pt x="4069576" y="420286"/>
                  <a:pt x="4188822" y="444137"/>
                </a:cubicBezTo>
                <a:cubicBezTo>
                  <a:pt x="4245630" y="472540"/>
                  <a:pt x="4208901" y="459006"/>
                  <a:pt x="4293325" y="470263"/>
                </a:cubicBezTo>
                <a:cubicBezTo>
                  <a:pt x="4330049" y="475160"/>
                  <a:pt x="4369924" y="481023"/>
                  <a:pt x="4406537" y="487680"/>
                </a:cubicBezTo>
                <a:cubicBezTo>
                  <a:pt x="4421100" y="490328"/>
                  <a:pt x="4435566" y="493485"/>
                  <a:pt x="4450080" y="496388"/>
                </a:cubicBezTo>
                <a:lnTo>
                  <a:pt x="4798422" y="487680"/>
                </a:lnTo>
                <a:cubicBezTo>
                  <a:pt x="4813209" y="487023"/>
                  <a:pt x="4827388" y="481543"/>
                  <a:pt x="4841965" y="478971"/>
                </a:cubicBezTo>
                <a:lnTo>
                  <a:pt x="4946468" y="461554"/>
                </a:lnTo>
                <a:lnTo>
                  <a:pt x="5869577" y="478971"/>
                </a:lnTo>
                <a:cubicBezTo>
                  <a:pt x="5913557" y="480926"/>
                  <a:pt x="5980976" y="491349"/>
                  <a:pt x="6026331" y="496388"/>
                </a:cubicBezTo>
                <a:cubicBezTo>
                  <a:pt x="6055326" y="499610"/>
                  <a:pt x="6084388" y="502194"/>
                  <a:pt x="6113417" y="505097"/>
                </a:cubicBezTo>
                <a:cubicBezTo>
                  <a:pt x="6147571" y="504303"/>
                  <a:pt x="6459166" y="505467"/>
                  <a:pt x="6583680" y="487680"/>
                </a:cubicBezTo>
                <a:cubicBezTo>
                  <a:pt x="6612986" y="483494"/>
                  <a:pt x="6641737" y="476069"/>
                  <a:pt x="6670765" y="470263"/>
                </a:cubicBezTo>
                <a:cubicBezTo>
                  <a:pt x="6760754" y="473166"/>
                  <a:pt x="6850842" y="473835"/>
                  <a:pt x="6940731" y="478971"/>
                </a:cubicBezTo>
                <a:cubicBezTo>
                  <a:pt x="6952680" y="479654"/>
                  <a:pt x="6963735" y="485860"/>
                  <a:pt x="6975565" y="487680"/>
                </a:cubicBezTo>
                <a:cubicBezTo>
                  <a:pt x="7001546" y="491677"/>
                  <a:pt x="7027816" y="493485"/>
                  <a:pt x="7053942" y="496388"/>
                </a:cubicBezTo>
                <a:cubicBezTo>
                  <a:pt x="7059748" y="490582"/>
                  <a:pt x="7067136" y="486012"/>
                  <a:pt x="7071360" y="478971"/>
                </a:cubicBezTo>
                <a:cubicBezTo>
                  <a:pt x="7076083" y="471100"/>
                  <a:pt x="7075963" y="461056"/>
                  <a:pt x="7080068" y="452845"/>
                </a:cubicBezTo>
                <a:cubicBezTo>
                  <a:pt x="7084749" y="443484"/>
                  <a:pt x="7091679" y="435428"/>
                  <a:pt x="7097485" y="426720"/>
                </a:cubicBezTo>
                <a:cubicBezTo>
                  <a:pt x="7100388" y="412206"/>
                  <a:pt x="7100997" y="397036"/>
                  <a:pt x="7106194" y="383177"/>
                </a:cubicBezTo>
                <a:cubicBezTo>
                  <a:pt x="7109869" y="373377"/>
                  <a:pt x="7122534" y="367462"/>
                  <a:pt x="7123611" y="357051"/>
                </a:cubicBezTo>
                <a:cubicBezTo>
                  <a:pt x="7131383" y="281922"/>
                  <a:pt x="7125063" y="146594"/>
                  <a:pt x="7132320" y="95794"/>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656F6A-4CFF-4E9B-9AD8-08C5E50B9A0C}"/>
              </a:ext>
            </a:extLst>
          </p:cNvPr>
          <p:cNvSpPr txBox="1"/>
          <p:nvPr/>
        </p:nvSpPr>
        <p:spPr>
          <a:xfrm>
            <a:off x="8604069" y="6441260"/>
            <a:ext cx="475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531327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21869"/>
            <a:ext cx="7745506" cy="6270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Hosea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Jehovah will be the God of all nations.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Joel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vision of the gospel age.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Amos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descendant of David will rule the world.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Obadiah</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Edom shall perish.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Jonah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God wants His enemies saved.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Micah</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coming King and His reign.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Nahum</a:t>
            </a: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Judgment on the city of Nineveh.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Habakkuk</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God’s people will be victorious.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Zephaniah</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 new message for God’s people.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Haggai</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 second temple and the greater temple of the future.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Zechariah</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 coming King and His kingdom.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Malachi</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 closing message while the people awaited the Messiah.</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Rectangle 4"/>
          <p:cNvSpPr/>
          <p:nvPr/>
        </p:nvSpPr>
        <p:spPr>
          <a:xfrm>
            <a:off x="0" y="22860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w="11430"/>
              <a:solidFill>
                <a:srgbClr val="000000"/>
              </a:solidFill>
              <a:effectLst/>
              <a:uLnTx/>
              <a:uFillTx/>
              <a:latin typeface="Arial" pitchFamily="34" charset="0"/>
              <a:ea typeface="+mn-ea"/>
              <a:cs typeface="Arial" pitchFamily="34" charset="0"/>
            </a:endParaRPr>
          </a:p>
        </p:txBody>
      </p:sp>
      <p:sp>
        <p:nvSpPr>
          <p:cNvPr id="3" name="Rectangle 2">
            <a:extLst>
              <a:ext uri="{FF2B5EF4-FFF2-40B4-BE49-F238E27FC236}">
                <a16:creationId xmlns:a16="http://schemas.microsoft.com/office/drawing/2014/main" id="{19D0BEBB-6686-1271-538F-01F3FC51B08D}"/>
              </a:ext>
            </a:extLst>
          </p:cNvPr>
          <p:cNvSpPr/>
          <p:nvPr/>
        </p:nvSpPr>
        <p:spPr>
          <a:xfrm>
            <a:off x="685800" y="4837706"/>
            <a:ext cx="7848600" cy="1616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E9367-A71D-47D3-2193-05036556BFAE}"/>
              </a:ext>
            </a:extLst>
          </p:cNvPr>
          <p:cNvSpPr txBox="1"/>
          <p:nvPr/>
        </p:nvSpPr>
        <p:spPr>
          <a:xfrm>
            <a:off x="111317" y="659954"/>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Before exile</a:t>
            </a:r>
          </a:p>
        </p:txBody>
      </p:sp>
      <p:sp>
        <p:nvSpPr>
          <p:cNvPr id="3" name="TextBox 2">
            <a:extLst>
              <a:ext uri="{FF2B5EF4-FFF2-40B4-BE49-F238E27FC236}">
                <a16:creationId xmlns:a16="http://schemas.microsoft.com/office/drawing/2014/main" id="{D3F184C4-F03A-B872-96D4-D7713AB65DCA}"/>
              </a:ext>
            </a:extLst>
          </p:cNvPr>
          <p:cNvSpPr txBox="1"/>
          <p:nvPr/>
        </p:nvSpPr>
        <p:spPr>
          <a:xfrm>
            <a:off x="2354909" y="4692598"/>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During exile</a:t>
            </a:r>
          </a:p>
        </p:txBody>
      </p:sp>
      <p:sp>
        <p:nvSpPr>
          <p:cNvPr id="4" name="TextBox 3">
            <a:extLst>
              <a:ext uri="{FF2B5EF4-FFF2-40B4-BE49-F238E27FC236}">
                <a16:creationId xmlns:a16="http://schemas.microsoft.com/office/drawing/2014/main" id="{95273399-70FB-CE8E-F842-9FF31F42B161}"/>
              </a:ext>
            </a:extLst>
          </p:cNvPr>
          <p:cNvSpPr txBox="1"/>
          <p:nvPr/>
        </p:nvSpPr>
        <p:spPr>
          <a:xfrm>
            <a:off x="3866986" y="5663979"/>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After exile</a:t>
            </a:r>
          </a:p>
        </p:txBody>
      </p:sp>
      <p:sp>
        <p:nvSpPr>
          <p:cNvPr id="5" name="TextBox 4">
            <a:extLst>
              <a:ext uri="{FF2B5EF4-FFF2-40B4-BE49-F238E27FC236}">
                <a16:creationId xmlns:a16="http://schemas.microsoft.com/office/drawing/2014/main" id="{525F141B-5F94-1558-8941-50AED03DBF32}"/>
              </a:ext>
            </a:extLst>
          </p:cNvPr>
          <p:cNvSpPr txBox="1"/>
          <p:nvPr/>
        </p:nvSpPr>
        <p:spPr>
          <a:xfrm>
            <a:off x="2711396" y="182884"/>
            <a:ext cx="1868556"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70C0"/>
                </a:solidFill>
                <a:effectLst/>
                <a:uLnTx/>
                <a:uFillTx/>
                <a:latin typeface="Calibri" panose="020F0502020204030204"/>
                <a:ea typeface="+mn-ea"/>
                <a:cs typeface="+mn-cs"/>
              </a:rPr>
              <a:t>Jonah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Nahum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Hosea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Isaiah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Jeremiah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Joel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Micah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Zephaniah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Habakkuk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Obadiah</a:t>
            </a:r>
          </a:p>
        </p:txBody>
      </p:sp>
      <p:sp>
        <p:nvSpPr>
          <p:cNvPr id="6" name="TextBox 5">
            <a:extLst>
              <a:ext uri="{FF2B5EF4-FFF2-40B4-BE49-F238E27FC236}">
                <a16:creationId xmlns:a16="http://schemas.microsoft.com/office/drawing/2014/main" id="{1D485487-FADE-284C-2C38-BF88B5D90259}"/>
              </a:ext>
            </a:extLst>
          </p:cNvPr>
          <p:cNvSpPr txBox="1"/>
          <p:nvPr/>
        </p:nvSpPr>
        <p:spPr>
          <a:xfrm>
            <a:off x="4898006" y="4564047"/>
            <a:ext cx="16379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Ezekiel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Daniel</a:t>
            </a:r>
          </a:p>
        </p:txBody>
      </p:sp>
      <p:sp>
        <p:nvSpPr>
          <p:cNvPr id="8" name="TextBox 7">
            <a:extLst>
              <a:ext uri="{FF2B5EF4-FFF2-40B4-BE49-F238E27FC236}">
                <a16:creationId xmlns:a16="http://schemas.microsoft.com/office/drawing/2014/main" id="{20AA73CC-CCD7-5BB7-7FA8-A5866C897B6F}"/>
              </a:ext>
            </a:extLst>
          </p:cNvPr>
          <p:cNvSpPr txBox="1"/>
          <p:nvPr/>
        </p:nvSpPr>
        <p:spPr>
          <a:xfrm>
            <a:off x="6329238" y="5359179"/>
            <a:ext cx="163796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Haggai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Zechariah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Malachi</a:t>
            </a:r>
          </a:p>
        </p:txBody>
      </p:sp>
    </p:spTree>
    <p:extLst>
      <p:ext uri="{BB962C8B-B14F-4D97-AF65-F5344CB8AC3E}">
        <p14:creationId xmlns:p14="http://schemas.microsoft.com/office/powerpoint/2010/main" val="67417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E9AC4086-75F3-9AA0-4AFF-6F423FA0F07D}"/>
              </a:ext>
            </a:extLst>
          </p:cNvPr>
          <p:cNvSpPr>
            <a:spLocks noGrp="1"/>
          </p:cNvSpPr>
          <p:nvPr>
            <p:ph type="title"/>
          </p:nvPr>
        </p:nvSpPr>
        <p:spPr/>
        <p:txBody>
          <a:bodyPr/>
          <a:lstStyle/>
          <a:p>
            <a:pPr eaLnBrk="1" hangingPunct="1"/>
            <a:r>
              <a:rPr lang="en-US" altLang="en-US"/>
              <a:t>Haggai</a:t>
            </a:r>
          </a:p>
        </p:txBody>
      </p:sp>
      <p:sp>
        <p:nvSpPr>
          <p:cNvPr id="228355" name="Content Placeholder 2">
            <a:extLst>
              <a:ext uri="{FF2B5EF4-FFF2-40B4-BE49-F238E27FC236}">
                <a16:creationId xmlns:a16="http://schemas.microsoft.com/office/drawing/2014/main" id="{1DCDB21C-E4DD-C220-6909-988ABA74CC27}"/>
              </a:ext>
            </a:extLst>
          </p:cNvPr>
          <p:cNvSpPr>
            <a:spLocks noGrp="1"/>
          </p:cNvSpPr>
          <p:nvPr>
            <p:ph idx="1"/>
          </p:nvPr>
        </p:nvSpPr>
        <p:spPr>
          <a:xfrm>
            <a:off x="533400" y="1219200"/>
            <a:ext cx="5791200" cy="4876800"/>
          </a:xfrm>
        </p:spPr>
        <p:txBody>
          <a:bodyPr/>
          <a:lstStyle/>
          <a:p>
            <a:pPr eaLnBrk="1" hangingPunct="1"/>
            <a:r>
              <a:rPr lang="en-US" altLang="en-US" b="1">
                <a:cs typeface="Arial" panose="020B0604020202020204" pitchFamily="34" charset="0"/>
              </a:rPr>
              <a:t>Who: </a:t>
            </a:r>
            <a:r>
              <a:rPr lang="en-US" altLang="en-US">
                <a:cs typeface="Arial" panose="020B0604020202020204" pitchFamily="34" charset="0"/>
              </a:rPr>
              <a:t>Haggai</a:t>
            </a:r>
          </a:p>
          <a:p>
            <a:pPr eaLnBrk="1" hangingPunct="1"/>
            <a:r>
              <a:rPr lang="en-US" altLang="en-US" b="1">
                <a:cs typeface="Arial" panose="020B0604020202020204" pitchFamily="34" charset="0"/>
              </a:rPr>
              <a:t>What: </a:t>
            </a:r>
            <a:r>
              <a:rPr lang="en-US" altLang="en-US">
                <a:cs typeface="Arial" panose="020B0604020202020204" pitchFamily="34" charset="0"/>
              </a:rPr>
              <a:t>Prophecy and Hope</a:t>
            </a:r>
          </a:p>
          <a:p>
            <a:pPr eaLnBrk="1" hangingPunct="1"/>
            <a:r>
              <a:rPr lang="en-US" altLang="en-US" b="1">
                <a:cs typeface="Arial" panose="020B0604020202020204" pitchFamily="34" charset="0"/>
              </a:rPr>
              <a:t>Where: </a:t>
            </a:r>
            <a:r>
              <a:rPr lang="en-US" altLang="en-US">
                <a:cs typeface="Arial" panose="020B0604020202020204" pitchFamily="34" charset="0"/>
              </a:rPr>
              <a:t>Judah</a:t>
            </a:r>
          </a:p>
          <a:p>
            <a:pPr eaLnBrk="1" hangingPunct="1"/>
            <a:r>
              <a:rPr lang="en-US" altLang="en-US" b="1">
                <a:cs typeface="Arial" panose="020B0604020202020204" pitchFamily="34" charset="0"/>
              </a:rPr>
              <a:t>When: </a:t>
            </a:r>
            <a:r>
              <a:rPr lang="en-US" altLang="en-US">
                <a:cs typeface="Arial" panose="020B0604020202020204" pitchFamily="34" charset="0"/>
              </a:rPr>
              <a:t>c. 520 BC</a:t>
            </a:r>
            <a:endParaRPr lang="en-US" altLang="en-US" sz="2400">
              <a:cs typeface="Arial" panose="020B0604020202020204" pitchFamily="34" charset="0"/>
            </a:endParaRPr>
          </a:p>
          <a:p>
            <a:pPr eaLnBrk="1" hangingPunct="1"/>
            <a:r>
              <a:rPr lang="en-US" altLang="en-US" b="1">
                <a:cs typeface="Arial" panose="020B0604020202020204" pitchFamily="34" charset="0"/>
              </a:rPr>
              <a:t>Why: </a:t>
            </a:r>
            <a:r>
              <a:rPr lang="en-US" altLang="en-US">
                <a:cs typeface="Arial" panose="020B0604020202020204" pitchFamily="34" charset="0"/>
              </a:rPr>
              <a:t>To urge the people to complete rebuilding the temple.</a:t>
            </a:r>
          </a:p>
        </p:txBody>
      </p:sp>
      <p:pic>
        <p:nvPicPr>
          <p:cNvPr id="228356" name="Picture 8" descr="Shofar.png">
            <a:extLst>
              <a:ext uri="{FF2B5EF4-FFF2-40B4-BE49-F238E27FC236}">
                <a16:creationId xmlns:a16="http://schemas.microsoft.com/office/drawing/2014/main" id="{C2DEDCF2-B088-D983-BF54-FCBD843B43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7" name="Picture 4" descr="Prophet_Haggai_James_Tissot_1888.jpg">
            <a:extLst>
              <a:ext uri="{FF2B5EF4-FFF2-40B4-BE49-F238E27FC236}">
                <a16:creationId xmlns:a16="http://schemas.microsoft.com/office/drawing/2014/main" id="{BBE0BBA9-DE1F-CC34-B3B3-3E9EEF49B40C}"/>
              </a:ext>
            </a:extLst>
          </p:cNvPr>
          <p:cNvPicPr>
            <a:picLocks noChangeAspect="1"/>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6477000" y="1447800"/>
            <a:ext cx="1943100" cy="4587875"/>
          </a:xfrm>
          <a:prstGeom prst="rect">
            <a:avLst/>
          </a:prstGeom>
          <a:noFill/>
          <a:ln w="57150" cmpd="thickThin">
            <a:solidFill>
              <a:srgbClr val="303147"/>
            </a:solidFill>
            <a:miter lim="800000"/>
            <a:headEnd/>
            <a:tailEnd/>
          </a:ln>
          <a:extLst>
            <a:ext uri="{909E8E84-426E-40DD-AFC4-6F175D3DCCD1}">
              <a14:hiddenFill xmlns:a14="http://schemas.microsoft.com/office/drawing/2010/main">
                <a:solidFill>
                  <a:srgbClr val="FFFFFF"/>
                </a:solidFill>
              </a14:hiddenFill>
            </a:ext>
          </a:extLst>
        </p:spPr>
      </p:pic>
      <p:sp>
        <p:nvSpPr>
          <p:cNvPr id="228358" name="TextBox 7">
            <a:extLst>
              <a:ext uri="{FF2B5EF4-FFF2-40B4-BE49-F238E27FC236}">
                <a16:creationId xmlns:a16="http://schemas.microsoft.com/office/drawing/2014/main" id="{E5D15051-BC36-95D5-2602-7049A1D362C2}"/>
              </a:ext>
            </a:extLst>
          </p:cNvPr>
          <p:cNvSpPr txBox="1">
            <a:spLocks noChangeArrowheads="1"/>
          </p:cNvSpPr>
          <p:nvPr/>
        </p:nvSpPr>
        <p:spPr bwMode="auto">
          <a:xfrm>
            <a:off x="6248400" y="60960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Haggai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9378" name="Title 1">
            <a:extLst>
              <a:ext uri="{FF2B5EF4-FFF2-40B4-BE49-F238E27FC236}">
                <a16:creationId xmlns:a16="http://schemas.microsoft.com/office/drawing/2014/main" id="{0E31ED77-75F9-4A13-D360-071076892AA5}"/>
              </a:ext>
            </a:extLst>
          </p:cNvPr>
          <p:cNvSpPr>
            <a:spLocks noGrp="1"/>
          </p:cNvSpPr>
          <p:nvPr>
            <p:ph type="title"/>
          </p:nvPr>
        </p:nvSpPr>
        <p:spPr/>
        <p:txBody>
          <a:bodyPr/>
          <a:lstStyle/>
          <a:p>
            <a:r>
              <a:rPr lang="en-US" altLang="en-US"/>
              <a:t>Haggai</a:t>
            </a:r>
          </a:p>
        </p:txBody>
      </p:sp>
      <p:sp>
        <p:nvSpPr>
          <p:cNvPr id="229379" name="Content Placeholder 2">
            <a:extLst>
              <a:ext uri="{FF2B5EF4-FFF2-40B4-BE49-F238E27FC236}">
                <a16:creationId xmlns:a16="http://schemas.microsoft.com/office/drawing/2014/main" id="{DE8A6351-2BD1-2021-6029-154A59CD71B9}"/>
              </a:ext>
            </a:extLst>
          </p:cNvPr>
          <p:cNvSpPr>
            <a:spLocks noGrp="1"/>
          </p:cNvSpPr>
          <p:nvPr>
            <p:ph idx="1"/>
          </p:nvPr>
        </p:nvSpPr>
        <p:spPr>
          <a:xfrm>
            <a:off x="533400" y="1219200"/>
            <a:ext cx="6096000" cy="4876800"/>
          </a:xfrm>
        </p:spPr>
        <p:txBody>
          <a:bodyPr/>
          <a:lstStyle/>
          <a:p>
            <a:r>
              <a:rPr lang="en-US" altLang="en-US" b="1"/>
              <a:t>Outline (Chapter)</a:t>
            </a:r>
          </a:p>
          <a:p>
            <a:pPr lvl="1"/>
            <a:r>
              <a:rPr lang="en-US" altLang="en-US"/>
              <a:t>Rebuild the Temple (1)</a:t>
            </a:r>
          </a:p>
          <a:p>
            <a:pPr lvl="1"/>
            <a:r>
              <a:rPr lang="en-US" altLang="en-US"/>
              <a:t>Blessings and David</a:t>
            </a:r>
            <a:r>
              <a:rPr lang="ja-JP" altLang="en-US"/>
              <a:t>’</a:t>
            </a:r>
            <a:r>
              <a:rPr lang="en-US" altLang="ja-JP"/>
              <a:t>s Throne (2)</a:t>
            </a:r>
            <a:endParaRPr lang="en-US" altLang="en-US"/>
          </a:p>
        </p:txBody>
      </p:sp>
      <p:pic>
        <p:nvPicPr>
          <p:cNvPr id="229380" name="Picture 8" descr="Shofar.png">
            <a:extLst>
              <a:ext uri="{FF2B5EF4-FFF2-40B4-BE49-F238E27FC236}">
                <a16:creationId xmlns:a16="http://schemas.microsoft.com/office/drawing/2014/main" id="{C52BC956-9C6F-D0F1-A0CC-ADB88DCF6A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1" name="Picture 4" descr="Prophet_Haggai_James_Tissot_1888.jpg">
            <a:extLst>
              <a:ext uri="{FF2B5EF4-FFF2-40B4-BE49-F238E27FC236}">
                <a16:creationId xmlns:a16="http://schemas.microsoft.com/office/drawing/2014/main" id="{399FE133-BD53-276C-6E01-E5C7891A0D28}"/>
              </a:ext>
            </a:extLst>
          </p:cNvPr>
          <p:cNvPicPr>
            <a:picLocks noChangeAspect="1"/>
          </p:cNvPicPr>
          <p:nvPr/>
        </p:nvPicPr>
        <p:blipFill>
          <a:blip r:embed="rId5">
            <a:lum contrast="16000"/>
            <a:extLst>
              <a:ext uri="{28A0092B-C50C-407E-A947-70E740481C1C}">
                <a14:useLocalDpi xmlns:a14="http://schemas.microsoft.com/office/drawing/2010/main" val="0"/>
              </a:ext>
            </a:extLst>
          </a:blip>
          <a:srcRect/>
          <a:stretch>
            <a:fillRect/>
          </a:stretch>
        </p:blipFill>
        <p:spPr bwMode="auto">
          <a:xfrm>
            <a:off x="6477000" y="1447800"/>
            <a:ext cx="1943100" cy="4587875"/>
          </a:xfrm>
          <a:prstGeom prst="rect">
            <a:avLst/>
          </a:prstGeom>
          <a:noFill/>
          <a:ln w="57150" cmpd="thickThin">
            <a:solidFill>
              <a:srgbClr val="303147"/>
            </a:solidFill>
            <a:miter lim="800000"/>
            <a:headEnd/>
            <a:tailEnd/>
          </a:ln>
          <a:extLst>
            <a:ext uri="{909E8E84-426E-40DD-AFC4-6F175D3DCCD1}">
              <a14:hiddenFill xmlns:a14="http://schemas.microsoft.com/office/drawing/2010/main">
                <a:solidFill>
                  <a:srgbClr val="FFFFFF"/>
                </a:solidFill>
              </a14:hiddenFill>
            </a:ext>
          </a:extLst>
        </p:spPr>
      </p:pic>
      <p:sp>
        <p:nvSpPr>
          <p:cNvPr id="229382" name="TextBox 7">
            <a:extLst>
              <a:ext uri="{FF2B5EF4-FFF2-40B4-BE49-F238E27FC236}">
                <a16:creationId xmlns:a16="http://schemas.microsoft.com/office/drawing/2014/main" id="{6E317675-6EC1-7D6C-D38F-C080EB61EA3B}"/>
              </a:ext>
            </a:extLst>
          </p:cNvPr>
          <p:cNvSpPr txBox="1">
            <a:spLocks noChangeArrowheads="1"/>
          </p:cNvSpPr>
          <p:nvPr/>
        </p:nvSpPr>
        <p:spPr bwMode="auto">
          <a:xfrm>
            <a:off x="6248400" y="60960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Haggai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1426" name="Title 1">
            <a:extLst>
              <a:ext uri="{FF2B5EF4-FFF2-40B4-BE49-F238E27FC236}">
                <a16:creationId xmlns:a16="http://schemas.microsoft.com/office/drawing/2014/main" id="{82445FDA-A214-8B5D-C271-DD0A2D5851AB}"/>
              </a:ext>
            </a:extLst>
          </p:cNvPr>
          <p:cNvSpPr>
            <a:spLocks noGrp="1"/>
          </p:cNvSpPr>
          <p:nvPr>
            <p:ph type="title"/>
          </p:nvPr>
        </p:nvSpPr>
        <p:spPr/>
        <p:txBody>
          <a:bodyPr/>
          <a:lstStyle/>
          <a:p>
            <a:r>
              <a:rPr lang="en-US" altLang="en-US"/>
              <a:t>Haggai</a:t>
            </a:r>
          </a:p>
        </p:txBody>
      </p:sp>
      <p:sp>
        <p:nvSpPr>
          <p:cNvPr id="231427" name="Content Placeholder 2">
            <a:extLst>
              <a:ext uri="{FF2B5EF4-FFF2-40B4-BE49-F238E27FC236}">
                <a16:creationId xmlns:a16="http://schemas.microsoft.com/office/drawing/2014/main" id="{2541004B-0CA9-C036-EFF3-0EF10B7038BC}"/>
              </a:ext>
            </a:extLst>
          </p:cNvPr>
          <p:cNvSpPr>
            <a:spLocks noGrp="1"/>
          </p:cNvSpPr>
          <p:nvPr>
            <p:ph idx="1"/>
          </p:nvPr>
        </p:nvSpPr>
        <p:spPr/>
        <p:txBody>
          <a:bodyPr/>
          <a:lstStyle/>
          <a:p>
            <a:r>
              <a:rPr lang="en-US" altLang="en-US" b="1"/>
              <a:t>Key Verse</a:t>
            </a:r>
            <a:br>
              <a:rPr lang="en-US" altLang="en-US"/>
            </a:br>
            <a:r>
              <a:rPr lang="ja-JP" altLang="en-US"/>
              <a:t>“</a:t>
            </a:r>
            <a:r>
              <a:rPr lang="en-US" altLang="ja-JP"/>
              <a:t>This is what I covenanted with you when you came out of Egypt. And my Spirit remains among you. Do not fear.</a:t>
            </a:r>
            <a:r>
              <a:rPr lang="ja-JP" altLang="en-US"/>
              <a:t>”</a:t>
            </a:r>
            <a:r>
              <a:rPr lang="en-US" altLang="ja-JP"/>
              <a:t>—Haggai 2:5</a:t>
            </a:r>
            <a:endParaRPr lang="en-US" altLang="en-US"/>
          </a:p>
        </p:txBody>
      </p:sp>
      <p:pic>
        <p:nvPicPr>
          <p:cNvPr id="231428" name="Picture 8" descr="Shofar.png">
            <a:extLst>
              <a:ext uri="{FF2B5EF4-FFF2-40B4-BE49-F238E27FC236}">
                <a16:creationId xmlns:a16="http://schemas.microsoft.com/office/drawing/2014/main" id="{82F064C0-999C-19EC-2708-0EA90E26BC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616DB33D-C424-CEDA-CB2A-D8A3D4181436}"/>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67</TotalTime>
  <Words>2442</Words>
  <Application>Microsoft Office PowerPoint</Application>
  <PresentationFormat>On-screen Show (4:3)</PresentationFormat>
  <Paragraphs>293</Paragraphs>
  <Slides>33</Slides>
  <Notes>3</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33</vt:i4>
      </vt:variant>
    </vt:vector>
  </HeadingPairs>
  <TitlesOfParts>
    <vt:vector size="48" baseType="lpstr">
      <vt:lpstr>Aharoni</vt:lpstr>
      <vt:lpstr>Arial</vt:lpstr>
      <vt:lpstr>Biondi</vt:lpstr>
      <vt:lpstr>Calibri</vt:lpstr>
      <vt:lpstr>Calibri Light</vt:lpstr>
      <vt:lpstr>Times New Roman</vt:lpstr>
      <vt:lpstr>1_Office Theme</vt:lpstr>
      <vt:lpstr>Default Design</vt:lpstr>
      <vt:lpstr>5_Office Theme</vt:lpstr>
      <vt:lpstr>2_Office Theme</vt:lpstr>
      <vt:lpstr>Blank Presentation</vt:lpstr>
      <vt:lpstr>1_Default Design</vt:lpstr>
      <vt:lpstr>8_Default Design</vt:lpstr>
      <vt:lpstr>2_Default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Haggai</vt:lpstr>
      <vt:lpstr>Haggai</vt:lpstr>
      <vt:lpstr>Haggai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Zechariah</vt:lpstr>
      <vt:lpstr>Zechariah</vt:lpstr>
      <vt:lpstr>Zechariah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Malachi</vt:lpstr>
      <vt:lpstr>Malachi</vt:lpstr>
      <vt:lpstr>Malachi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ecurb hastings</dc:creator>
  <cp:lastModifiedBy>ecurb hastings</cp:lastModifiedBy>
  <cp:revision>6</cp:revision>
  <dcterms:created xsi:type="dcterms:W3CDTF">2025-02-21T15:51:50Z</dcterms:created>
  <dcterms:modified xsi:type="dcterms:W3CDTF">2025-03-01T21:40:59Z</dcterms:modified>
</cp:coreProperties>
</file>