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59" r:id="rId4"/>
    <p:sldId id="261" r:id="rId5"/>
    <p:sldId id="266" r:id="rId6"/>
    <p:sldId id="273" r:id="rId7"/>
    <p:sldId id="272" r:id="rId8"/>
    <p:sldId id="271" r:id="rId9"/>
    <p:sldId id="270" r:id="rId10"/>
    <p:sldId id="269" r:id="rId11"/>
    <p:sldId id="268" r:id="rId12"/>
    <p:sldId id="275" r:id="rId13"/>
    <p:sldId id="274"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GBi3+nz6dSyYe6+j1Xs2A==" hashData="SjCqqaLwqES38tBymjzIKVJsmPA8IVXu6lvJ9XcjIB8oEA18iwdFFhDqhmN+p9Qj2HpqdGB9rB//4nwTrmzHJ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FBBDD-8740-45AE-A86B-E8256FA4B5CB}"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240255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FBBDD-8740-45AE-A86B-E8256FA4B5CB}"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52089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FBBDD-8740-45AE-A86B-E8256FA4B5CB}"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364253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5698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5328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8383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0328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36584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7960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1974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61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FBBDD-8740-45AE-A86B-E8256FA4B5CB}"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3655568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2403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712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9689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FBBDD-8740-45AE-A86B-E8256FA4B5CB}"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323543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FBBDD-8740-45AE-A86B-E8256FA4B5CB}"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73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FBBDD-8740-45AE-A86B-E8256FA4B5CB}"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327787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FBBDD-8740-45AE-A86B-E8256FA4B5CB}"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199249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FBBDD-8740-45AE-A86B-E8256FA4B5CB}"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115107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FBBDD-8740-45AE-A86B-E8256FA4B5CB}"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410762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FBBDD-8740-45AE-A86B-E8256FA4B5CB}"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2F2DD-9A59-45FB-A6E2-2B6E2AE62630}" type="slidenum">
              <a:rPr lang="en-US" smtClean="0"/>
              <a:t>‹#›</a:t>
            </a:fld>
            <a:endParaRPr lang="en-US"/>
          </a:p>
        </p:txBody>
      </p:sp>
    </p:spTree>
    <p:extLst>
      <p:ext uri="{BB962C8B-B14F-4D97-AF65-F5344CB8AC3E}">
        <p14:creationId xmlns:p14="http://schemas.microsoft.com/office/powerpoint/2010/main" val="172593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FBBDD-8740-45AE-A86B-E8256FA4B5CB}" type="datetimeFigureOut">
              <a:rPr lang="en-US" smtClean="0"/>
              <a:t>3/19/2025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2F2DD-9A59-45FB-A6E2-2B6E2AE62630}" type="slidenum">
              <a:rPr lang="en-US" smtClean="0"/>
              <a:t>‹#›</a:t>
            </a:fld>
            <a:endParaRPr lang="en-US"/>
          </a:p>
        </p:txBody>
      </p:sp>
    </p:spTree>
    <p:extLst>
      <p:ext uri="{BB962C8B-B14F-4D97-AF65-F5344CB8AC3E}">
        <p14:creationId xmlns:p14="http://schemas.microsoft.com/office/powerpoint/2010/main" val="2338089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3/19/2025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483528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79C36C-FB40-0DAC-716D-08C213DBBD14}"/>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58DEE17C-7D6A-F708-4CC1-CA0133DD9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9D729-E8E2-CEAD-A488-B9790232D42B}"/>
              </a:ext>
            </a:extLst>
          </p:cNvPr>
          <p:cNvSpPr txBox="1"/>
          <p:nvPr/>
        </p:nvSpPr>
        <p:spPr>
          <a:xfrm>
            <a:off x="1104900" y="1495426"/>
            <a:ext cx="7486650" cy="1942455"/>
          </a:xfrm>
          <a:prstGeom prst="rect">
            <a:avLst/>
          </a:prstGeom>
          <a:noFill/>
        </p:spPr>
        <p:txBody>
          <a:bodyPr wrap="square">
            <a:spAutoFit/>
          </a:bodyPr>
          <a:lstStyle/>
          <a:p>
            <a:pPr marL="0" marR="0" algn="ctr">
              <a:lnSpc>
                <a:spcPct val="115000"/>
              </a:lnSpc>
              <a:spcAft>
                <a:spcPts val="1000"/>
              </a:spcAft>
            </a:pPr>
            <a:r>
              <a:rPr lang="en-US" sz="54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6. A letter is known by its handwriting. </a:t>
            </a:r>
            <a:endParaRPr lang="en-US"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37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ntage Chalkboard Line Maker With Box Of Chalk by mareo1 on Etsy">
            <a:extLst>
              <a:ext uri="{FF2B5EF4-FFF2-40B4-BE49-F238E27FC236}">
                <a16:creationId xmlns:a16="http://schemas.microsoft.com/office/drawing/2014/main" id="{99830395-4CA1-01B9-2F7D-F5461B92A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7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C89D85-FEF2-E755-AAD5-A3283C651DA2}"/>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54662CF5-CECD-CF73-DAC6-A1EF856BD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27970" y="20978"/>
            <a:ext cx="9116029" cy="68370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6F448E8-68E7-6F9C-2B20-398D99C02DE0}"/>
              </a:ext>
            </a:extLst>
          </p:cNvPr>
          <p:cNvPicPr>
            <a:picLocks noChangeAspect="1"/>
          </p:cNvPicPr>
          <p:nvPr/>
        </p:nvPicPr>
        <p:blipFill>
          <a:blip r:embed="rId3"/>
          <a:stretch>
            <a:fillRect/>
          </a:stretch>
        </p:blipFill>
        <p:spPr>
          <a:xfrm>
            <a:off x="14845" y="8847"/>
            <a:ext cx="9114310" cy="6840305"/>
          </a:xfrm>
          <a:prstGeom prst="rect">
            <a:avLst/>
          </a:prstGeom>
        </p:spPr>
      </p:pic>
      <p:pic>
        <p:nvPicPr>
          <p:cNvPr id="4" name="Picture 3">
            <a:extLst>
              <a:ext uri="{FF2B5EF4-FFF2-40B4-BE49-F238E27FC236}">
                <a16:creationId xmlns:a16="http://schemas.microsoft.com/office/drawing/2014/main" id="{1413F3E2-6EBB-DDFE-12C9-B6A6B0ED83BD}"/>
              </a:ext>
            </a:extLst>
          </p:cNvPr>
          <p:cNvPicPr>
            <a:picLocks noChangeAspect="1"/>
          </p:cNvPicPr>
          <p:nvPr/>
        </p:nvPicPr>
        <p:blipFill>
          <a:blip r:embed="rId4"/>
          <a:srcRect b="6595"/>
          <a:stretch/>
        </p:blipFill>
        <p:spPr>
          <a:xfrm>
            <a:off x="42815" y="20978"/>
            <a:ext cx="9114309" cy="6015318"/>
          </a:xfrm>
          <a:prstGeom prst="rect">
            <a:avLst/>
          </a:prstGeom>
        </p:spPr>
      </p:pic>
    </p:spTree>
    <p:extLst>
      <p:ext uri="{BB962C8B-B14F-4D97-AF65-F5344CB8AC3E}">
        <p14:creationId xmlns:p14="http://schemas.microsoft.com/office/powerpoint/2010/main" val="1161866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CE7FA8-AA60-AEB0-1B3D-DF0A5CAD2E2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A379BD85-6FFA-8DCD-4F82-3E312AF5C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0199E5-1E03-398E-EEF7-542D810B3D43}"/>
              </a:ext>
            </a:extLst>
          </p:cNvPr>
          <p:cNvSpPr txBox="1"/>
          <p:nvPr/>
        </p:nvSpPr>
        <p:spPr>
          <a:xfrm>
            <a:off x="618565" y="3092825"/>
            <a:ext cx="8364070" cy="2677656"/>
          </a:xfrm>
          <a:prstGeom prst="rect">
            <a:avLst/>
          </a:prstGeom>
          <a:noFill/>
        </p:spPr>
        <p:txBody>
          <a:bodyPr wrap="square" rtlCol="0">
            <a:spAutoFit/>
          </a:bodyPr>
          <a:lstStyle/>
          <a:p>
            <a:pPr marL="0" marR="0">
              <a:spcAft>
                <a:spcPts val="1000"/>
              </a:spcAft>
              <a:buNone/>
            </a:pPr>
            <a:r>
              <a:rPr lang="en-US" sz="2800" b="1" u="sng"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2 Peter 3:1</a:t>
            </a:r>
            <a:r>
              <a:rPr lang="en-US" sz="2800"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 Beloved, I now write to you this second epistle (in both of which I stir up your pure minds by way of reminder),</a:t>
            </a:r>
            <a:r>
              <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2 that you may be mindful of the words which were spoken before by the holy prophets, and of the commandment of us, the apostles of the Lord and Savior,</a:t>
            </a:r>
            <a:endParaRPr lang="en-US"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325E1F4-8F39-3DB3-C985-D6B80734ED5C}"/>
              </a:ext>
            </a:extLst>
          </p:cNvPr>
          <p:cNvSpPr txBox="1"/>
          <p:nvPr/>
        </p:nvSpPr>
        <p:spPr>
          <a:xfrm>
            <a:off x="573744" y="412700"/>
            <a:ext cx="8364070" cy="2378536"/>
          </a:xfrm>
          <a:prstGeom prst="rect">
            <a:avLst/>
          </a:prstGeom>
          <a:noFill/>
        </p:spPr>
        <p:txBody>
          <a:bodyPr wrap="square" rtlCol="0">
            <a:spAutoFit/>
          </a:bodyPr>
          <a:lstStyle/>
          <a:p>
            <a:pPr marL="0" marR="0">
              <a:lnSpc>
                <a:spcPct val="115000"/>
              </a:lnSpc>
              <a:spcAft>
                <a:spcPts val="1000"/>
              </a:spcAft>
            </a:pPr>
            <a:r>
              <a:rPr lang="en-US" sz="18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t>
            </a:r>
            <a:r>
              <a:rPr lang="en-US" sz="44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2 Cor 3:2 You are our epistle written in our hearts, known and read by all men;</a:t>
            </a:r>
            <a:endParaRPr lang="en-US" sz="4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2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0CB3A9-DC8C-BC85-DEE0-51D05F1AFD1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A4D49F5A-2B17-EEC4-7359-09A7DE098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4F310-5248-19C3-A551-6DB519229276}"/>
              </a:ext>
            </a:extLst>
          </p:cNvPr>
          <p:cNvSpPr txBox="1"/>
          <p:nvPr/>
        </p:nvSpPr>
        <p:spPr>
          <a:xfrm>
            <a:off x="2447357" y="616883"/>
            <a:ext cx="4504771" cy="2246769"/>
          </a:xfrm>
          <a:prstGeom prst="rect">
            <a:avLst/>
          </a:prstGeom>
          <a:noFill/>
        </p:spPr>
        <p:txBody>
          <a:bodyPr wrap="square" rtlCol="0">
            <a:spAutoFit/>
          </a:bodyPr>
          <a:lstStyle/>
          <a:p>
            <a:r>
              <a:rPr lang="en-US" sz="14000" dirty="0">
                <a:solidFill>
                  <a:srgbClr val="FFFF00"/>
                </a:solidFill>
                <a:latin typeface="Script MT Bold" panose="03040602040607080904" pitchFamily="66" charset="0"/>
              </a:rPr>
              <a:t>H</a:t>
            </a:r>
            <a:r>
              <a:rPr lang="en-US" sz="9600" dirty="0">
                <a:solidFill>
                  <a:srgbClr val="FFFF00"/>
                </a:solidFill>
                <a:latin typeface="Script MT Bold" panose="03040602040607080904" pitchFamily="66" charset="0"/>
              </a:rPr>
              <a:t>ow is</a:t>
            </a:r>
          </a:p>
        </p:txBody>
      </p:sp>
      <p:sp>
        <p:nvSpPr>
          <p:cNvPr id="5" name="TextBox 4">
            <a:extLst>
              <a:ext uri="{FF2B5EF4-FFF2-40B4-BE49-F238E27FC236}">
                <a16:creationId xmlns:a16="http://schemas.microsoft.com/office/drawing/2014/main" id="{CF38B018-A50E-1D83-FBBD-B63F04C46F4B}"/>
              </a:ext>
            </a:extLst>
          </p:cNvPr>
          <p:cNvSpPr txBox="1"/>
          <p:nvPr/>
        </p:nvSpPr>
        <p:spPr>
          <a:xfrm>
            <a:off x="2376487" y="2151013"/>
            <a:ext cx="572928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my writing ?</a:t>
            </a:r>
          </a:p>
        </p:txBody>
      </p:sp>
      <p:sp>
        <p:nvSpPr>
          <p:cNvPr id="6" name="TextBox 5">
            <a:extLst>
              <a:ext uri="{FF2B5EF4-FFF2-40B4-BE49-F238E27FC236}">
                <a16:creationId xmlns:a16="http://schemas.microsoft.com/office/drawing/2014/main" id="{E5015C5C-1ED2-F1A7-5F40-9EB43CCFE718}"/>
              </a:ext>
            </a:extLst>
          </p:cNvPr>
          <p:cNvSpPr txBox="1"/>
          <p:nvPr/>
        </p:nvSpPr>
        <p:spPr>
          <a:xfrm>
            <a:off x="1" y="3848660"/>
            <a:ext cx="9144000" cy="1015663"/>
          </a:xfrm>
          <a:prstGeom prst="rect">
            <a:avLst/>
          </a:prstGeom>
          <a:noFill/>
        </p:spPr>
        <p:txBody>
          <a:bodyPr wrap="square" rtlCol="0">
            <a:spAutoFit/>
          </a:bodyPr>
          <a:lstStyle/>
          <a:p>
            <a:pPr algn="ctr"/>
            <a:r>
              <a:rPr lang="en-US" sz="6000" dirty="0">
                <a:solidFill>
                  <a:srgbClr val="FFFF00"/>
                </a:solidFill>
              </a:rPr>
              <a:t>2 Cor.3:1-3</a:t>
            </a:r>
          </a:p>
        </p:txBody>
      </p:sp>
    </p:spTree>
    <p:extLst>
      <p:ext uri="{BB962C8B-B14F-4D97-AF65-F5344CB8AC3E}">
        <p14:creationId xmlns:p14="http://schemas.microsoft.com/office/powerpoint/2010/main" val="100389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1D0392-B4CD-6A80-F48F-7EE8DFAA688F}"/>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656B134-D632-33AF-36AF-CEC31A1B38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A207CB-6E65-D3F8-0C44-593A49A5823C}"/>
              </a:ext>
            </a:extLst>
          </p:cNvPr>
          <p:cNvSpPr txBox="1"/>
          <p:nvPr/>
        </p:nvSpPr>
        <p:spPr>
          <a:xfrm>
            <a:off x="349623" y="233084"/>
            <a:ext cx="8543364" cy="5262979"/>
          </a:xfrm>
          <a:prstGeom prst="rect">
            <a:avLst/>
          </a:prstGeom>
          <a:noFill/>
        </p:spPr>
        <p:txBody>
          <a:bodyPr wrap="square" rtlCol="0">
            <a:spAutoFit/>
          </a:bodyPr>
          <a:lstStyle/>
          <a:p>
            <a:r>
              <a:rPr lang="en-US" sz="4800" dirty="0">
                <a:solidFill>
                  <a:srgbClr val="FFFF00"/>
                </a:solidFill>
              </a:rPr>
              <a:t>2Cor. 3:1 </a:t>
            </a:r>
            <a:r>
              <a:rPr lang="en-US" sz="3200" dirty="0">
                <a:solidFill>
                  <a:srgbClr val="FFFF00"/>
                </a:solidFill>
              </a:rPr>
              <a:t>Do we begin again to commend ourselves? Or do we need, as some others, epistles of commendation to you or letters of commendation from you? 2 </a:t>
            </a:r>
            <a:r>
              <a:rPr lang="en-US" sz="3200" b="1" i="1" dirty="0">
                <a:solidFill>
                  <a:srgbClr val="FFFF00"/>
                </a:solidFill>
              </a:rPr>
              <a:t>You are our epistle written in our hearts, known and read by all men;</a:t>
            </a:r>
          </a:p>
          <a:p>
            <a:endParaRPr lang="en-US" sz="3200" b="1" i="1" dirty="0">
              <a:solidFill>
                <a:srgbClr val="FFFF00"/>
              </a:solidFill>
            </a:endParaRPr>
          </a:p>
          <a:p>
            <a:r>
              <a:rPr lang="en-US" sz="3200" b="1" i="1" dirty="0">
                <a:solidFill>
                  <a:srgbClr val="FFFF00"/>
                </a:solidFill>
              </a:rPr>
              <a:t>3 clearly you are an epistle of Christ, ministered by us, written not with ink but by the Spirit of the living God, not on tablets of stone but on tablets of flesh, that is, of the heart.</a:t>
            </a:r>
          </a:p>
        </p:txBody>
      </p:sp>
    </p:spTree>
    <p:extLst>
      <p:ext uri="{BB962C8B-B14F-4D97-AF65-F5344CB8AC3E}">
        <p14:creationId xmlns:p14="http://schemas.microsoft.com/office/powerpoint/2010/main" val="1097535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C15C18-2702-6A33-E613-4FA46527CBA4}"/>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63E241E3-5A3D-5475-C9C1-509FB3862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3337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36D31A-4678-570B-2181-D78372AD340F}"/>
              </a:ext>
            </a:extLst>
          </p:cNvPr>
          <p:cNvSpPr txBox="1"/>
          <p:nvPr/>
        </p:nvSpPr>
        <p:spPr>
          <a:xfrm>
            <a:off x="590551" y="819150"/>
            <a:ext cx="7962900" cy="3209918"/>
          </a:xfrm>
          <a:prstGeom prst="rect">
            <a:avLst/>
          </a:prstGeom>
          <a:noFill/>
        </p:spPr>
        <p:txBody>
          <a:bodyPr wrap="square">
            <a:spAutoFit/>
          </a:bodyPr>
          <a:lstStyle/>
          <a:p>
            <a:pPr marL="0" marR="0" algn="ctr">
              <a:lnSpc>
                <a:spcPct val="115000"/>
              </a:lnSpc>
              <a:spcAft>
                <a:spcPts val="1000"/>
              </a:spcAft>
            </a:pPr>
            <a:r>
              <a:rPr lang="en-US" sz="6000" b="1" dirty="0">
                <a:solidFill>
                  <a:srgbClr val="FFFF00"/>
                </a:solidFill>
                <a:effectLst/>
                <a:latin typeface="Franklin Gothic Book" panose="020B0503020102020204" pitchFamily="34" charset="0"/>
                <a:ea typeface="Calibri" panose="020F0502020204030204" pitchFamily="34" charset="0"/>
                <a:cs typeface="Times New Roman" panose="02020603050405020304" pitchFamily="18" charset="0"/>
              </a:rPr>
              <a:t>The style of a letter depends largely on the occasion it is written for.</a:t>
            </a:r>
            <a:endParaRPr lang="en-US" sz="6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99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6B3F22E-EABE-FB96-4AC5-3E5C86158FC4}"/>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C15C2C3-36A9-8BF8-62B4-B2C49A648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05F1FC-EFF1-D86E-2453-B59756D9CA15}"/>
              </a:ext>
            </a:extLst>
          </p:cNvPr>
          <p:cNvSpPr txBox="1"/>
          <p:nvPr/>
        </p:nvSpPr>
        <p:spPr>
          <a:xfrm>
            <a:off x="942975" y="1019175"/>
            <a:ext cx="7296150" cy="2148089"/>
          </a:xfrm>
          <a:prstGeom prst="rect">
            <a:avLst/>
          </a:prstGeom>
          <a:noFill/>
        </p:spPr>
        <p:txBody>
          <a:bodyPr wrap="square">
            <a:spAutoFit/>
          </a:bodyPr>
          <a:lstStyle/>
          <a:p>
            <a:pPr marL="0" marR="0" algn="ctr">
              <a:lnSpc>
                <a:spcPct val="115000"/>
              </a:lnSpc>
              <a:spcAft>
                <a:spcPts val="1000"/>
              </a:spcAft>
            </a:pPr>
            <a:r>
              <a:rPr lang="en-US" sz="60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1. A letter is written on prepared material.</a:t>
            </a:r>
            <a:endParaRPr lang="en-US" sz="6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49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2843A6-05DB-DBE8-45E6-51EB8FB764BE}"/>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9E3A6AE9-DAD4-9137-267A-4B1E057D8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025F33-BA6C-5330-326A-DD8AC734736D}"/>
              </a:ext>
            </a:extLst>
          </p:cNvPr>
          <p:cNvSpPr txBox="1"/>
          <p:nvPr/>
        </p:nvSpPr>
        <p:spPr>
          <a:xfrm>
            <a:off x="781050" y="1162050"/>
            <a:ext cx="7267575" cy="3209918"/>
          </a:xfrm>
          <a:prstGeom prst="rect">
            <a:avLst/>
          </a:prstGeom>
          <a:noFill/>
        </p:spPr>
        <p:txBody>
          <a:bodyPr wrap="square">
            <a:spAutoFit/>
          </a:bodyPr>
          <a:lstStyle/>
          <a:p>
            <a:pPr marL="0" marR="0" algn="ctr">
              <a:lnSpc>
                <a:spcPct val="115000"/>
              </a:lnSpc>
              <a:spcAft>
                <a:spcPts val="1000"/>
              </a:spcAft>
            </a:pPr>
            <a:r>
              <a:rPr lang="en-US" sz="60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2.  A letter bears the expression of the writer.</a:t>
            </a:r>
            <a:endParaRPr lang="en-US" sz="6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12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654B55-8893-59CA-7124-8E0B70FFC4FA}"/>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471431F-1446-75E9-C31F-E9F15796F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3810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CD22F6-ABC8-10DA-F3B7-404C3C0379B3}"/>
              </a:ext>
            </a:extLst>
          </p:cNvPr>
          <p:cNvSpPr txBox="1"/>
          <p:nvPr/>
        </p:nvSpPr>
        <p:spPr>
          <a:xfrm>
            <a:off x="523875" y="1123950"/>
            <a:ext cx="7753350" cy="2148089"/>
          </a:xfrm>
          <a:prstGeom prst="rect">
            <a:avLst/>
          </a:prstGeom>
          <a:noFill/>
        </p:spPr>
        <p:txBody>
          <a:bodyPr wrap="square">
            <a:spAutoFit/>
          </a:bodyPr>
          <a:lstStyle/>
          <a:p>
            <a:pPr marL="0" marR="0" algn="ctr">
              <a:lnSpc>
                <a:spcPct val="115000"/>
              </a:lnSpc>
              <a:spcAft>
                <a:spcPts val="1000"/>
              </a:spcAft>
            </a:pPr>
            <a:r>
              <a:rPr lang="en-US" sz="60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3. A letter bears the signature of the writer. </a:t>
            </a:r>
            <a:endParaRPr lang="en-US" sz="6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80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60B10B9-7C3A-FA2E-99BF-B1736B188846}"/>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4D342600-09E5-3535-190C-9524DF7BE9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FFB3D8-9167-8DCD-A75C-A7B4E3797786}"/>
              </a:ext>
            </a:extLst>
          </p:cNvPr>
          <p:cNvSpPr txBox="1"/>
          <p:nvPr/>
        </p:nvSpPr>
        <p:spPr>
          <a:xfrm>
            <a:off x="781050" y="1209676"/>
            <a:ext cx="7505700" cy="2148089"/>
          </a:xfrm>
          <a:prstGeom prst="rect">
            <a:avLst/>
          </a:prstGeom>
          <a:noFill/>
        </p:spPr>
        <p:txBody>
          <a:bodyPr wrap="square">
            <a:spAutoFit/>
          </a:bodyPr>
          <a:lstStyle/>
          <a:p>
            <a:pPr marL="0" marR="0" algn="ctr">
              <a:lnSpc>
                <a:spcPct val="115000"/>
              </a:lnSpc>
              <a:spcAft>
                <a:spcPts val="1000"/>
              </a:spcAft>
            </a:pPr>
            <a:r>
              <a:rPr lang="en-US" sz="60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4. A letter should be legible. </a:t>
            </a:r>
            <a:endParaRPr lang="en-US" sz="6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16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547ADA-08E4-22D0-9517-8E31ED08C66C}"/>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872409E3-768A-9B70-4ECC-B19123BA0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8" r="9051"/>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0C3261-6A2B-5F30-73FD-63C01B3499CE}"/>
              </a:ext>
            </a:extLst>
          </p:cNvPr>
          <p:cNvSpPr txBox="1"/>
          <p:nvPr/>
        </p:nvSpPr>
        <p:spPr>
          <a:xfrm>
            <a:off x="723900" y="1219200"/>
            <a:ext cx="7743825" cy="2429858"/>
          </a:xfrm>
          <a:prstGeom prst="rect">
            <a:avLst/>
          </a:prstGeom>
          <a:noFill/>
        </p:spPr>
        <p:txBody>
          <a:bodyPr wrap="square">
            <a:spAutoFit/>
          </a:bodyPr>
          <a:lstStyle/>
          <a:p>
            <a:pPr marL="0" marR="0" algn="ctr">
              <a:lnSpc>
                <a:spcPct val="115000"/>
              </a:lnSpc>
              <a:spcAft>
                <a:spcPts val="1000"/>
              </a:spcAft>
            </a:pPr>
            <a:r>
              <a:rPr lang="en-US" sz="6600" b="1" dirty="0">
                <a:solidFill>
                  <a:srgbClr val="FFFF00"/>
                </a:solidFill>
                <a:effectLst/>
                <a:latin typeface="Franklin Gothic Book" panose="020B0503020102020204" pitchFamily="34" charset="0"/>
                <a:ea typeface="Times New Roman" panose="02020603050405020304" pitchFamily="18" charset="0"/>
                <a:cs typeface="Arial" panose="020B0604020202020204" pitchFamily="34" charset="0"/>
              </a:rPr>
              <a:t>5. A letter should be free of blots.</a:t>
            </a:r>
            <a:endParaRPr lang="en-US" sz="6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375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130</TotalTime>
  <Words>302</Words>
  <Application>Microsoft Office PowerPoint</Application>
  <PresentationFormat>On-screen Show (4:3)</PresentationFormat>
  <Paragraphs>21</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Unicode MS</vt:lpstr>
      <vt:lpstr>Calibri</vt:lpstr>
      <vt:lpstr>Calibri Light</vt:lpstr>
      <vt:lpstr>Franklin Gothic Book</vt:lpstr>
      <vt:lpstr>Ink Free</vt:lpstr>
      <vt:lpstr>Script MT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4</cp:revision>
  <dcterms:created xsi:type="dcterms:W3CDTF">2025-03-17T13:54:54Z</dcterms:created>
  <dcterms:modified xsi:type="dcterms:W3CDTF">2025-03-19T14:59:53Z</dcterms:modified>
</cp:coreProperties>
</file>