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1" r:id="rId6"/>
    <p:sldMasterId id="2147483733" r:id="rId7"/>
    <p:sldMasterId id="2147483745" r:id="rId8"/>
    <p:sldMasterId id="2147483757" r:id="rId9"/>
    <p:sldMasterId id="2147483769" r:id="rId10"/>
    <p:sldMasterId id="2147483793" r:id="rId11"/>
    <p:sldMasterId id="2147483805" r:id="rId12"/>
    <p:sldMasterId id="2147483817" r:id="rId13"/>
  </p:sldMasterIdLst>
  <p:notesMasterIdLst>
    <p:notesMasterId r:id="rId49"/>
  </p:notesMasterIdLst>
  <p:sldIdLst>
    <p:sldId id="1336" r:id="rId14"/>
    <p:sldId id="841" r:id="rId15"/>
    <p:sldId id="1325" r:id="rId16"/>
    <p:sldId id="736" r:id="rId17"/>
    <p:sldId id="840" r:id="rId18"/>
    <p:sldId id="375" r:id="rId19"/>
    <p:sldId id="376" r:id="rId20"/>
    <p:sldId id="377" r:id="rId21"/>
    <p:sldId id="1340" r:id="rId22"/>
    <p:sldId id="1339" r:id="rId23"/>
    <p:sldId id="867" r:id="rId24"/>
    <p:sldId id="869" r:id="rId25"/>
    <p:sldId id="257" r:id="rId26"/>
    <p:sldId id="890" r:id="rId27"/>
    <p:sldId id="875" r:id="rId28"/>
    <p:sldId id="860" r:id="rId29"/>
    <p:sldId id="884" r:id="rId30"/>
    <p:sldId id="378" r:id="rId31"/>
    <p:sldId id="379" r:id="rId32"/>
    <p:sldId id="380" r:id="rId33"/>
    <p:sldId id="842" r:id="rId34"/>
    <p:sldId id="928" r:id="rId35"/>
    <p:sldId id="929" r:id="rId36"/>
    <p:sldId id="917" r:id="rId37"/>
    <p:sldId id="381" r:id="rId38"/>
    <p:sldId id="382" r:id="rId39"/>
    <p:sldId id="383" r:id="rId40"/>
    <p:sldId id="1341" r:id="rId41"/>
    <p:sldId id="1343" r:id="rId42"/>
    <p:sldId id="1342" r:id="rId43"/>
    <p:sldId id="926" r:id="rId44"/>
    <p:sldId id="927" r:id="rId45"/>
    <p:sldId id="858" r:id="rId46"/>
    <p:sldId id="916" r:id="rId47"/>
    <p:sldId id="1338"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kGW0IQIa0pS4g817iFtpg==" hashData="VEiAcqOYVt6vqVbP7FCe+f5yGBAGrzFEehGQWYBRIBYKO+5ajl9DtuNSmTfHEmbjz1SK/ofkBn/OFvmSJjMc4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107" d="100"/>
          <a:sy n="107" d="100"/>
        </p:scale>
        <p:origin x="1656" y="114"/>
      </p:cViewPr>
      <p:guideLst/>
    </p:cSldViewPr>
  </p:slideViewPr>
  <p:notesTextViewPr>
    <p:cViewPr>
      <p:scale>
        <a:sx n="1" d="1"/>
        <a:sy n="1" d="1"/>
      </p:scale>
      <p:origin x="0" y="0"/>
    </p:cViewPr>
  </p:notesTextViewPr>
  <p:sorterViewPr>
    <p:cViewPr>
      <p:scale>
        <a:sx n="100" d="100"/>
        <a:sy n="100" d="100"/>
      </p:scale>
      <p:origin x="0" y="-34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59592-19A1-478A-895B-3A133A0BDCC8}" type="datetimeFigureOut">
              <a:rPr lang="en-US" smtClean="0"/>
              <a:t>2/15/2025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C1C2C-CD5E-4AA9-8077-9FF902BC88BA}" type="slidenum">
              <a:rPr lang="en-US" smtClean="0"/>
              <a:t>‹#›</a:t>
            </a:fld>
            <a:endParaRPr lang="en-US"/>
          </a:p>
        </p:txBody>
      </p:sp>
    </p:spTree>
    <p:extLst>
      <p:ext uri="{BB962C8B-B14F-4D97-AF65-F5344CB8AC3E}">
        <p14:creationId xmlns:p14="http://schemas.microsoft.com/office/powerpoint/2010/main" val="1670003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CE04D837-D541-F431-6FCA-833D5C9F406D}"/>
              </a:ext>
            </a:extLst>
          </p:cNvPr>
          <p:cNvSpPr>
            <a:spLocks noGrp="1" noRot="1" noChangeAspect="1" noChangeArrowheads="1" noTextEdit="1"/>
          </p:cNvSpPr>
          <p:nvPr>
            <p:ph type="sldImg"/>
          </p:nvPr>
        </p:nvSpPr>
        <p:spPr>
          <a:ln/>
        </p:spPr>
      </p:sp>
      <p:sp>
        <p:nvSpPr>
          <p:cNvPr id="196611" name="Notes Placeholder 2">
            <a:extLst>
              <a:ext uri="{FF2B5EF4-FFF2-40B4-BE49-F238E27FC236}">
                <a16:creationId xmlns:a16="http://schemas.microsoft.com/office/drawing/2014/main" id="{F20E0B33-EBE2-EE80-CEA4-2D05D840663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Image: The Fall of Nineveh by Joseph Martin, c. 1840.</a:t>
            </a:r>
          </a:p>
        </p:txBody>
      </p:sp>
      <p:sp>
        <p:nvSpPr>
          <p:cNvPr id="196612" name="Slide Number Placeholder 3">
            <a:extLst>
              <a:ext uri="{FF2B5EF4-FFF2-40B4-BE49-F238E27FC236}">
                <a16:creationId xmlns:a16="http://schemas.microsoft.com/office/drawing/2014/main" id="{F15865B8-84D3-6DFC-BB1B-5E99A050B8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7C2926-3002-4ED9-9D4D-C04F7B6B6CA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a:extLst>
              <a:ext uri="{FF2B5EF4-FFF2-40B4-BE49-F238E27FC236}">
                <a16:creationId xmlns:a16="http://schemas.microsoft.com/office/drawing/2014/main" id="{64A1EF75-B65D-733E-D25F-A7B0BE021174}"/>
              </a:ext>
            </a:extLst>
          </p:cNvPr>
          <p:cNvSpPr>
            <a:spLocks noGrp="1" noRot="1" noChangeAspect="1" noChangeArrowheads="1" noTextEdit="1"/>
          </p:cNvSpPr>
          <p:nvPr>
            <p:ph type="sldImg"/>
          </p:nvPr>
        </p:nvSpPr>
        <p:spPr>
          <a:ln/>
        </p:spPr>
      </p:sp>
      <p:sp>
        <p:nvSpPr>
          <p:cNvPr id="202755" name="Notes Placeholder 2">
            <a:extLst>
              <a:ext uri="{FF2B5EF4-FFF2-40B4-BE49-F238E27FC236}">
                <a16:creationId xmlns:a16="http://schemas.microsoft.com/office/drawing/2014/main" id="{AFB9E42A-B1E3-0A5D-C68A-8624D18066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Image: Great Day of Wrath by Joseph Martin, c. 1840.</a:t>
            </a:r>
          </a:p>
        </p:txBody>
      </p:sp>
      <p:sp>
        <p:nvSpPr>
          <p:cNvPr id="202756" name="Slide Number Placeholder 3">
            <a:extLst>
              <a:ext uri="{FF2B5EF4-FFF2-40B4-BE49-F238E27FC236}">
                <a16:creationId xmlns:a16="http://schemas.microsoft.com/office/drawing/2014/main" id="{F0BAFD30-013D-E09F-B516-5508630C591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32EB0E-D2D4-4455-908A-5F27BA7780F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5D7D29-A546-4B84-BA31-C086CDE95242}" type="datetimeFigureOut">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EE1AA-0562-4702-933C-62674F98FCF8}" type="slidenum">
              <a:rPr lang="en-US" smtClean="0"/>
              <a:t>‹#›</a:t>
            </a:fld>
            <a:endParaRPr lang="en-US"/>
          </a:p>
        </p:txBody>
      </p:sp>
    </p:spTree>
    <p:extLst>
      <p:ext uri="{BB962C8B-B14F-4D97-AF65-F5344CB8AC3E}">
        <p14:creationId xmlns:p14="http://schemas.microsoft.com/office/powerpoint/2010/main" val="1678661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5D7D29-A546-4B84-BA31-C086CDE95242}" type="datetimeFigureOut">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EE1AA-0562-4702-933C-62674F98FCF8}" type="slidenum">
              <a:rPr lang="en-US" smtClean="0"/>
              <a:t>‹#›</a:t>
            </a:fld>
            <a:endParaRPr lang="en-US"/>
          </a:p>
        </p:txBody>
      </p:sp>
    </p:spTree>
    <p:extLst>
      <p:ext uri="{BB962C8B-B14F-4D97-AF65-F5344CB8AC3E}">
        <p14:creationId xmlns:p14="http://schemas.microsoft.com/office/powerpoint/2010/main" val="42084097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1A49133-7005-425E-BEAB-05FEC7E77116}" type="slidenum">
              <a:rPr lang="en-US"/>
              <a:pPr>
                <a:defRPr/>
              </a:pPr>
              <a:t>‹#›</a:t>
            </a:fld>
            <a:endParaRPr lang="en-US" dirty="0"/>
          </a:p>
        </p:txBody>
      </p:sp>
    </p:spTree>
    <p:extLst>
      <p:ext uri="{BB962C8B-B14F-4D97-AF65-F5344CB8AC3E}">
        <p14:creationId xmlns:p14="http://schemas.microsoft.com/office/powerpoint/2010/main" val="650868395"/>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2/15/2025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995470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2/15/2025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408210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2/15/2025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4728646"/>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2/15/2025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0467678"/>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7D631-701F-4046-9E27-CF7D871A4A19}" type="datetimeFigureOut">
              <a:rPr lang="en-US" smtClean="0">
                <a:solidFill>
                  <a:prstClr val="black">
                    <a:tint val="75000"/>
                  </a:prstClr>
                </a:solidFill>
              </a:rPr>
              <a:pPr/>
              <a:t>2/15/2025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9026701"/>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7D631-701F-4046-9E27-CF7D871A4A19}" type="datetimeFigureOut">
              <a:rPr lang="en-US" smtClean="0">
                <a:solidFill>
                  <a:prstClr val="black">
                    <a:tint val="75000"/>
                  </a:prstClr>
                </a:solidFill>
              </a:rPr>
              <a:pPr/>
              <a:t>2/15/2025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228590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D631-701F-4046-9E27-CF7D871A4A19}" type="datetimeFigureOut">
              <a:rPr lang="en-US" smtClean="0">
                <a:solidFill>
                  <a:prstClr val="black">
                    <a:tint val="75000"/>
                  </a:prstClr>
                </a:solidFill>
              </a:rPr>
              <a:pPr/>
              <a:t>2/15/2025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779283"/>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2/15/2025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7194634"/>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2/15/2025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581700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5D7D29-A546-4B84-BA31-C086CDE95242}" type="datetimeFigureOut">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EE1AA-0562-4702-933C-62674F98FCF8}" type="slidenum">
              <a:rPr lang="en-US" smtClean="0"/>
              <a:t>‹#›</a:t>
            </a:fld>
            <a:endParaRPr lang="en-US"/>
          </a:p>
        </p:txBody>
      </p:sp>
    </p:spTree>
    <p:extLst>
      <p:ext uri="{BB962C8B-B14F-4D97-AF65-F5344CB8AC3E}">
        <p14:creationId xmlns:p14="http://schemas.microsoft.com/office/powerpoint/2010/main" val="26790999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2/15/2025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1389094"/>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2/15/2025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7641156"/>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2/15/2025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6341164"/>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2/15/2025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7153634"/>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2/15/2025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330736"/>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2/15/2025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3819980"/>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7D631-701F-4046-9E27-CF7D871A4A19}" type="datetimeFigureOut">
              <a:rPr lang="en-US" smtClean="0">
                <a:solidFill>
                  <a:prstClr val="black">
                    <a:tint val="75000"/>
                  </a:prstClr>
                </a:solidFill>
              </a:rPr>
              <a:pPr/>
              <a:t>2/15/2025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8719933"/>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7D631-701F-4046-9E27-CF7D871A4A19}" type="datetimeFigureOut">
              <a:rPr lang="en-US" smtClean="0">
                <a:solidFill>
                  <a:prstClr val="black">
                    <a:tint val="75000"/>
                  </a:prstClr>
                </a:solidFill>
              </a:rPr>
              <a:pPr/>
              <a:t>2/15/2025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6569546"/>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D631-701F-4046-9E27-CF7D871A4A19}" type="datetimeFigureOut">
              <a:rPr lang="en-US" smtClean="0">
                <a:solidFill>
                  <a:prstClr val="black">
                    <a:tint val="75000"/>
                  </a:prstClr>
                </a:solidFill>
              </a:rPr>
              <a:pPr/>
              <a:t>2/15/2025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7021372"/>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2/15/2025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972768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2/15/2025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38089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2/15/2025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7088578"/>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2/15/2025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3675992"/>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2/15/2025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7746471"/>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2D82D4-B38C-4AAB-8B7C-B02C71BE202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171076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9E99F8-9BA1-49A4-A9F5-35EC5FB8BDE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859087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B10FA0-D4C0-4889-B287-BE19DD1AD6D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176241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616301-90FA-4D5F-831F-1EBA0DDDFA4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760754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0C6D6D8-D4DE-4CFB-B163-004F0BC4833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045768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8F3411C-D988-4993-B5E6-B744161B459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933249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2941CAA-CED1-4DAD-B560-862A815EBCC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29893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2/15/2025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1386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9D64FA-024A-4FE4-A55B-61601FA9408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527411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468213-12E4-4C7E-927B-1EC961BA297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641924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6D1DC4-D7B9-499F-A917-B4CF3430EB6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998976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23B323-6970-453E-A58C-F0AC2CED56D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377690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19CFF04-4F6B-4108-B64D-53DF68B16EDC}" type="slidenum">
              <a:rPr lang="en-US"/>
              <a:pPr>
                <a:defRPr/>
              </a:pPr>
              <a:t>‹#›</a:t>
            </a:fld>
            <a:endParaRPr lang="en-US" dirty="0"/>
          </a:p>
        </p:txBody>
      </p:sp>
    </p:spTree>
    <p:extLst>
      <p:ext uri="{BB962C8B-B14F-4D97-AF65-F5344CB8AC3E}">
        <p14:creationId xmlns:p14="http://schemas.microsoft.com/office/powerpoint/2010/main" val="3326315273"/>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051B60F-A985-463D-9291-737F26C8CB0C}" type="slidenum">
              <a:rPr lang="en-US"/>
              <a:pPr>
                <a:defRPr/>
              </a:pPr>
              <a:t>‹#›</a:t>
            </a:fld>
            <a:endParaRPr lang="en-US" dirty="0"/>
          </a:p>
        </p:txBody>
      </p:sp>
    </p:spTree>
    <p:extLst>
      <p:ext uri="{BB962C8B-B14F-4D97-AF65-F5344CB8AC3E}">
        <p14:creationId xmlns:p14="http://schemas.microsoft.com/office/powerpoint/2010/main" val="1650488154"/>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C550D79-5AB8-40FD-8F99-3741B3F7E293}" type="slidenum">
              <a:rPr lang="en-US"/>
              <a:pPr>
                <a:defRPr/>
              </a:pPr>
              <a:t>‹#›</a:t>
            </a:fld>
            <a:endParaRPr lang="en-US" dirty="0"/>
          </a:p>
        </p:txBody>
      </p:sp>
    </p:spTree>
    <p:extLst>
      <p:ext uri="{BB962C8B-B14F-4D97-AF65-F5344CB8AC3E}">
        <p14:creationId xmlns:p14="http://schemas.microsoft.com/office/powerpoint/2010/main" val="3419610798"/>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A2995A4-FD46-4C2F-BA34-EF74BE088E8F}" type="slidenum">
              <a:rPr lang="en-US"/>
              <a:pPr>
                <a:defRPr/>
              </a:pPr>
              <a:t>‹#›</a:t>
            </a:fld>
            <a:endParaRPr lang="en-US" dirty="0"/>
          </a:p>
        </p:txBody>
      </p:sp>
    </p:spTree>
    <p:extLst>
      <p:ext uri="{BB962C8B-B14F-4D97-AF65-F5344CB8AC3E}">
        <p14:creationId xmlns:p14="http://schemas.microsoft.com/office/powerpoint/2010/main" val="453606040"/>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54CBC37A-3BCA-4D8B-94A1-031CDBAC3471}" type="slidenum">
              <a:rPr lang="en-US"/>
              <a:pPr>
                <a:defRPr/>
              </a:pPr>
              <a:t>‹#›</a:t>
            </a:fld>
            <a:endParaRPr lang="en-US" dirty="0"/>
          </a:p>
        </p:txBody>
      </p:sp>
    </p:spTree>
    <p:extLst>
      <p:ext uri="{BB962C8B-B14F-4D97-AF65-F5344CB8AC3E}">
        <p14:creationId xmlns:p14="http://schemas.microsoft.com/office/powerpoint/2010/main" val="3060350954"/>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3419CE88-BD94-4687-9D24-7384B9D3E7A5}" type="slidenum">
              <a:rPr lang="en-US"/>
              <a:pPr>
                <a:defRPr/>
              </a:pPr>
              <a:t>‹#›</a:t>
            </a:fld>
            <a:endParaRPr lang="en-US" dirty="0"/>
          </a:p>
        </p:txBody>
      </p:sp>
    </p:spTree>
    <p:extLst>
      <p:ext uri="{BB962C8B-B14F-4D97-AF65-F5344CB8AC3E}">
        <p14:creationId xmlns:p14="http://schemas.microsoft.com/office/powerpoint/2010/main" val="241018893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2/15/2025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90210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D1738E1-6C8D-421E-B817-A5F551228471}" type="slidenum">
              <a:rPr lang="en-US"/>
              <a:pPr>
                <a:defRPr/>
              </a:pPr>
              <a:t>‹#›</a:t>
            </a:fld>
            <a:endParaRPr lang="en-US" dirty="0"/>
          </a:p>
        </p:txBody>
      </p:sp>
    </p:spTree>
    <p:extLst>
      <p:ext uri="{BB962C8B-B14F-4D97-AF65-F5344CB8AC3E}">
        <p14:creationId xmlns:p14="http://schemas.microsoft.com/office/powerpoint/2010/main" val="1425993178"/>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D36A1E4-AA79-4493-8DDA-EA4EC870CC07}" type="slidenum">
              <a:rPr lang="en-US"/>
              <a:pPr>
                <a:defRPr/>
              </a:pPr>
              <a:t>‹#›</a:t>
            </a:fld>
            <a:endParaRPr lang="en-US" dirty="0"/>
          </a:p>
        </p:txBody>
      </p:sp>
    </p:spTree>
    <p:extLst>
      <p:ext uri="{BB962C8B-B14F-4D97-AF65-F5344CB8AC3E}">
        <p14:creationId xmlns:p14="http://schemas.microsoft.com/office/powerpoint/2010/main" val="3612552059"/>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5736B01-27FD-4A23-86E1-ED9451EF99C7}" type="slidenum">
              <a:rPr lang="en-US"/>
              <a:pPr>
                <a:defRPr/>
              </a:pPr>
              <a:t>‹#›</a:t>
            </a:fld>
            <a:endParaRPr lang="en-US" dirty="0"/>
          </a:p>
        </p:txBody>
      </p:sp>
    </p:spTree>
    <p:extLst>
      <p:ext uri="{BB962C8B-B14F-4D97-AF65-F5344CB8AC3E}">
        <p14:creationId xmlns:p14="http://schemas.microsoft.com/office/powerpoint/2010/main" val="2981402707"/>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4C229E8-8E0F-4BD4-8A0B-939486270165}" type="slidenum">
              <a:rPr lang="en-US"/>
              <a:pPr>
                <a:defRPr/>
              </a:pPr>
              <a:t>‹#›</a:t>
            </a:fld>
            <a:endParaRPr lang="en-US" dirty="0"/>
          </a:p>
        </p:txBody>
      </p:sp>
    </p:spTree>
    <p:extLst>
      <p:ext uri="{BB962C8B-B14F-4D97-AF65-F5344CB8AC3E}">
        <p14:creationId xmlns:p14="http://schemas.microsoft.com/office/powerpoint/2010/main" val="740884135"/>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3BB899-317F-461D-BF0B-9D9E7BA18FFA}" type="slidenum">
              <a:rPr lang="en-US"/>
              <a:pPr>
                <a:defRPr/>
              </a:pPr>
              <a:t>‹#›</a:t>
            </a:fld>
            <a:endParaRPr lang="en-US" dirty="0"/>
          </a:p>
        </p:txBody>
      </p:sp>
    </p:spTree>
    <p:extLst>
      <p:ext uri="{BB962C8B-B14F-4D97-AF65-F5344CB8AC3E}">
        <p14:creationId xmlns:p14="http://schemas.microsoft.com/office/powerpoint/2010/main" val="23232536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FC0638-A36C-4526-A5B1-1483D90F6988}" type="datetimeFigureOut">
              <a:rPr lang="en-US" smtClean="0">
                <a:solidFill>
                  <a:prstClr val="black">
                    <a:tint val="75000"/>
                  </a:prstClr>
                </a:solidFill>
              </a:rPr>
              <a:pPr/>
              <a:t>2/15/2025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1792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FC0638-A36C-4526-A5B1-1483D90F6988}" type="datetimeFigureOut">
              <a:rPr lang="en-US" smtClean="0">
                <a:solidFill>
                  <a:prstClr val="black">
                    <a:tint val="75000"/>
                  </a:prstClr>
                </a:solidFill>
              </a:rPr>
              <a:pPr/>
              <a:t>2/15/2025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4783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FC0638-A36C-4526-A5B1-1483D90F6988}" type="datetimeFigureOut">
              <a:rPr lang="en-US" smtClean="0">
                <a:solidFill>
                  <a:prstClr val="black">
                    <a:tint val="75000"/>
                  </a:prstClr>
                </a:solidFill>
              </a:rPr>
              <a:pPr/>
              <a:t>2/15/2025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1451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FC0638-A36C-4526-A5B1-1483D90F6988}" type="datetimeFigureOut">
              <a:rPr lang="en-US" smtClean="0">
                <a:solidFill>
                  <a:prstClr val="black">
                    <a:tint val="75000"/>
                  </a:prstClr>
                </a:solidFill>
              </a:rPr>
              <a:pPr/>
              <a:t>2/15/2025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9869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FC0638-A36C-4526-A5B1-1483D90F6988}" type="datetimeFigureOut">
              <a:rPr lang="en-US" smtClean="0">
                <a:solidFill>
                  <a:prstClr val="black">
                    <a:tint val="75000"/>
                  </a:prstClr>
                </a:solidFill>
              </a:rPr>
              <a:pPr/>
              <a:t>2/15/2025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4541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5D7D29-A546-4B84-BA31-C086CDE95242}" type="datetimeFigureOut">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EE1AA-0562-4702-933C-62674F98FCF8}" type="slidenum">
              <a:rPr lang="en-US" smtClean="0"/>
              <a:t>‹#›</a:t>
            </a:fld>
            <a:endParaRPr lang="en-US"/>
          </a:p>
        </p:txBody>
      </p:sp>
    </p:spTree>
    <p:extLst>
      <p:ext uri="{BB962C8B-B14F-4D97-AF65-F5344CB8AC3E}">
        <p14:creationId xmlns:p14="http://schemas.microsoft.com/office/powerpoint/2010/main" val="27821990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FC0638-A36C-4526-A5B1-1483D90F6988}" type="datetimeFigureOut">
              <a:rPr lang="en-US" smtClean="0">
                <a:solidFill>
                  <a:prstClr val="black">
                    <a:tint val="75000"/>
                  </a:prstClr>
                </a:solidFill>
              </a:rPr>
              <a:pPr/>
              <a:t>2/15/2025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8610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2/15/2025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4593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FC0638-A36C-4526-A5B1-1483D90F6988}" type="datetimeFigureOut">
              <a:rPr lang="en-US" smtClean="0">
                <a:solidFill>
                  <a:prstClr val="black">
                    <a:tint val="75000"/>
                  </a:prstClr>
                </a:solidFill>
              </a:rPr>
              <a:pPr/>
              <a:t>2/15/2025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C79780-3478-4A08-9BA3-04820D4E029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77550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33AE6E-C2C7-4E92-8A22-B1C190995FE3}" type="slidenum">
              <a:rPr lang="en-US"/>
              <a:pPr>
                <a:defRPr/>
              </a:pPr>
              <a:t>‹#›</a:t>
            </a:fld>
            <a:endParaRPr lang="en-US" dirty="0"/>
          </a:p>
        </p:txBody>
      </p:sp>
    </p:spTree>
    <p:extLst>
      <p:ext uri="{BB962C8B-B14F-4D97-AF65-F5344CB8AC3E}">
        <p14:creationId xmlns:p14="http://schemas.microsoft.com/office/powerpoint/2010/main" val="82032465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116B50-800C-406D-8E76-6340DBC7D3FC}" type="slidenum">
              <a:rPr lang="en-US"/>
              <a:pPr>
                <a:defRPr/>
              </a:pPr>
              <a:t>‹#›</a:t>
            </a:fld>
            <a:endParaRPr lang="en-US" dirty="0"/>
          </a:p>
        </p:txBody>
      </p:sp>
    </p:spTree>
    <p:extLst>
      <p:ext uri="{BB962C8B-B14F-4D97-AF65-F5344CB8AC3E}">
        <p14:creationId xmlns:p14="http://schemas.microsoft.com/office/powerpoint/2010/main" val="1524276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0D1FE2-AE4F-4D55-A375-EF199C298A8C}" type="slidenum">
              <a:rPr lang="en-US"/>
              <a:pPr>
                <a:defRPr/>
              </a:pPr>
              <a:t>‹#›</a:t>
            </a:fld>
            <a:endParaRPr lang="en-US" dirty="0"/>
          </a:p>
        </p:txBody>
      </p:sp>
    </p:spTree>
    <p:extLst>
      <p:ext uri="{BB962C8B-B14F-4D97-AF65-F5344CB8AC3E}">
        <p14:creationId xmlns:p14="http://schemas.microsoft.com/office/powerpoint/2010/main" val="133269791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3F4F1-D433-4C09-A006-A224A50F0258}" type="slidenum">
              <a:rPr lang="en-US"/>
              <a:pPr>
                <a:defRPr/>
              </a:pPr>
              <a:t>‹#›</a:t>
            </a:fld>
            <a:endParaRPr lang="en-US" dirty="0"/>
          </a:p>
        </p:txBody>
      </p:sp>
    </p:spTree>
    <p:extLst>
      <p:ext uri="{BB962C8B-B14F-4D97-AF65-F5344CB8AC3E}">
        <p14:creationId xmlns:p14="http://schemas.microsoft.com/office/powerpoint/2010/main" val="187978740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8F7F1B-8066-4D89-AA0D-2C2724E86662}" type="slidenum">
              <a:rPr lang="en-US"/>
              <a:pPr>
                <a:defRPr/>
              </a:pPr>
              <a:t>‹#›</a:t>
            </a:fld>
            <a:endParaRPr lang="en-US" dirty="0"/>
          </a:p>
        </p:txBody>
      </p:sp>
    </p:spTree>
    <p:extLst>
      <p:ext uri="{BB962C8B-B14F-4D97-AF65-F5344CB8AC3E}">
        <p14:creationId xmlns:p14="http://schemas.microsoft.com/office/powerpoint/2010/main" val="195769056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A549205-3B40-40AB-8F98-42897CC22FAA}" type="slidenum">
              <a:rPr lang="en-US"/>
              <a:pPr>
                <a:defRPr/>
              </a:pPr>
              <a:t>‹#›</a:t>
            </a:fld>
            <a:endParaRPr lang="en-US" dirty="0"/>
          </a:p>
        </p:txBody>
      </p:sp>
    </p:spTree>
    <p:extLst>
      <p:ext uri="{BB962C8B-B14F-4D97-AF65-F5344CB8AC3E}">
        <p14:creationId xmlns:p14="http://schemas.microsoft.com/office/powerpoint/2010/main" val="422632583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DBB079A-64B5-4ABF-9219-300260BFA396}" type="slidenum">
              <a:rPr lang="en-US"/>
              <a:pPr>
                <a:defRPr/>
              </a:pPr>
              <a:t>‹#›</a:t>
            </a:fld>
            <a:endParaRPr lang="en-US" dirty="0"/>
          </a:p>
        </p:txBody>
      </p:sp>
    </p:spTree>
    <p:extLst>
      <p:ext uri="{BB962C8B-B14F-4D97-AF65-F5344CB8AC3E}">
        <p14:creationId xmlns:p14="http://schemas.microsoft.com/office/powerpoint/2010/main" val="255823835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5D7D29-A546-4B84-BA31-C086CDE95242}" type="datetimeFigureOut">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EE1AA-0562-4702-933C-62674F98FCF8}" type="slidenum">
              <a:rPr lang="en-US" smtClean="0"/>
              <a:t>‹#›</a:t>
            </a:fld>
            <a:endParaRPr lang="en-US"/>
          </a:p>
        </p:txBody>
      </p:sp>
    </p:spTree>
    <p:extLst>
      <p:ext uri="{BB962C8B-B14F-4D97-AF65-F5344CB8AC3E}">
        <p14:creationId xmlns:p14="http://schemas.microsoft.com/office/powerpoint/2010/main" val="2397961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149E9E-A523-43D5-A8A6-A5CE06538648}" type="slidenum">
              <a:rPr lang="en-US"/>
              <a:pPr>
                <a:defRPr/>
              </a:pPr>
              <a:t>‹#›</a:t>
            </a:fld>
            <a:endParaRPr lang="en-US" dirty="0"/>
          </a:p>
        </p:txBody>
      </p:sp>
    </p:spTree>
    <p:extLst>
      <p:ext uri="{BB962C8B-B14F-4D97-AF65-F5344CB8AC3E}">
        <p14:creationId xmlns:p14="http://schemas.microsoft.com/office/powerpoint/2010/main" val="294214101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04C9FE-D6EB-4C73-AFA1-8AEAF89ED102}" type="slidenum">
              <a:rPr lang="en-US"/>
              <a:pPr>
                <a:defRPr/>
              </a:pPr>
              <a:t>‹#›</a:t>
            </a:fld>
            <a:endParaRPr lang="en-US" dirty="0"/>
          </a:p>
        </p:txBody>
      </p:sp>
    </p:spTree>
    <p:extLst>
      <p:ext uri="{BB962C8B-B14F-4D97-AF65-F5344CB8AC3E}">
        <p14:creationId xmlns:p14="http://schemas.microsoft.com/office/powerpoint/2010/main" val="331420794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DA1532-2EB8-4EBA-99DC-69014C0FEF5D}" type="slidenum">
              <a:rPr lang="en-US"/>
              <a:pPr>
                <a:defRPr/>
              </a:pPr>
              <a:t>‹#›</a:t>
            </a:fld>
            <a:endParaRPr lang="en-US" dirty="0"/>
          </a:p>
        </p:txBody>
      </p:sp>
    </p:spTree>
    <p:extLst>
      <p:ext uri="{BB962C8B-B14F-4D97-AF65-F5344CB8AC3E}">
        <p14:creationId xmlns:p14="http://schemas.microsoft.com/office/powerpoint/2010/main" val="203245729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35673B-CC47-4C1C-8104-A85CC70B36BF}" type="slidenum">
              <a:rPr lang="en-US"/>
              <a:pPr>
                <a:defRPr/>
              </a:pPr>
              <a:t>‹#›</a:t>
            </a:fld>
            <a:endParaRPr lang="en-US" dirty="0"/>
          </a:p>
        </p:txBody>
      </p:sp>
    </p:spTree>
    <p:extLst>
      <p:ext uri="{BB962C8B-B14F-4D97-AF65-F5344CB8AC3E}">
        <p14:creationId xmlns:p14="http://schemas.microsoft.com/office/powerpoint/2010/main" val="76955332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B35CF7-18BA-4561-AB7A-78F176F5B9CE}" type="datetimeFigureOut">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6959559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B35CF7-18BA-4561-AB7A-78F176F5B9CE}" type="datetimeFigureOut">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2369559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B35CF7-18BA-4561-AB7A-78F176F5B9CE}" type="datetimeFigureOut">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6072448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B35CF7-18BA-4561-AB7A-78F176F5B9CE}" type="datetimeFigureOut">
              <a:rPr lang="en-US" smtClean="0"/>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39363702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B35CF7-18BA-4561-AB7A-78F176F5B9CE}" type="datetimeFigureOut">
              <a:rPr lang="en-US" smtClean="0"/>
              <a:t>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42502630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B35CF7-18BA-4561-AB7A-78F176F5B9CE}" type="datetimeFigureOut">
              <a:rPr lang="en-US" smtClean="0"/>
              <a:t>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495676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5D7D29-A546-4B84-BA31-C086CDE95242}" type="datetimeFigureOut">
              <a:rPr lang="en-US" smtClean="0"/>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EE1AA-0562-4702-933C-62674F98FCF8}" type="slidenum">
              <a:rPr lang="en-US" smtClean="0"/>
              <a:t>‹#›</a:t>
            </a:fld>
            <a:endParaRPr lang="en-US"/>
          </a:p>
        </p:txBody>
      </p:sp>
    </p:spTree>
    <p:extLst>
      <p:ext uri="{BB962C8B-B14F-4D97-AF65-F5344CB8AC3E}">
        <p14:creationId xmlns:p14="http://schemas.microsoft.com/office/powerpoint/2010/main" val="14572813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35CF7-18BA-4561-AB7A-78F176F5B9CE}" type="datetimeFigureOut">
              <a:rPr lang="en-US" smtClean="0"/>
              <a:t>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20182067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B35CF7-18BA-4561-AB7A-78F176F5B9CE}" type="datetimeFigureOut">
              <a:rPr lang="en-US" smtClean="0"/>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5311440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B35CF7-18BA-4561-AB7A-78F176F5B9CE}" type="datetimeFigureOut">
              <a:rPr lang="en-US" smtClean="0"/>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1960084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B35CF7-18BA-4561-AB7A-78F176F5B9CE}" type="datetimeFigureOut">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29388568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B35CF7-18BA-4561-AB7A-78F176F5B9CE}" type="datetimeFigureOut">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40A08-3E27-46D9-B58E-E9354CC32C2E}" type="slidenum">
              <a:rPr lang="en-US" smtClean="0"/>
              <a:t>‹#›</a:t>
            </a:fld>
            <a:endParaRPr lang="en-US"/>
          </a:p>
        </p:txBody>
      </p:sp>
    </p:spTree>
    <p:extLst>
      <p:ext uri="{BB962C8B-B14F-4D97-AF65-F5344CB8AC3E}">
        <p14:creationId xmlns:p14="http://schemas.microsoft.com/office/powerpoint/2010/main" val="9255155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D4ED669-9B49-F756-AA45-B2EB28F414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8DD1D5-D27B-EC9D-EA55-3F0B5CE347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0FA44C-F27D-9A48-8486-266F4341F9EA}"/>
              </a:ext>
            </a:extLst>
          </p:cNvPr>
          <p:cNvSpPr>
            <a:spLocks noGrp="1" noChangeArrowheads="1"/>
          </p:cNvSpPr>
          <p:nvPr>
            <p:ph type="sldNum" sz="quarter" idx="12"/>
          </p:nvPr>
        </p:nvSpPr>
        <p:spPr>
          <a:ln/>
        </p:spPr>
        <p:txBody>
          <a:bodyPr/>
          <a:lstStyle>
            <a:lvl1pPr>
              <a:defRPr/>
            </a:lvl1pPr>
          </a:lstStyle>
          <a:p>
            <a:pPr>
              <a:defRPr/>
            </a:pPr>
            <a:fld id="{C470301D-AB28-45F8-8854-60978D543EED}" type="slidenum">
              <a:rPr lang="en-US" altLang="en-US"/>
              <a:pPr>
                <a:defRPr/>
              </a:pPr>
              <a:t>‹#›</a:t>
            </a:fld>
            <a:endParaRPr lang="en-US" altLang="en-US"/>
          </a:p>
        </p:txBody>
      </p:sp>
    </p:spTree>
    <p:extLst>
      <p:ext uri="{BB962C8B-B14F-4D97-AF65-F5344CB8AC3E}">
        <p14:creationId xmlns:p14="http://schemas.microsoft.com/office/powerpoint/2010/main" val="24263378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153400" cy="762000"/>
          </a:xfrm>
        </p:spPr>
        <p:txBody>
          <a:bodyPr/>
          <a:lstStyle>
            <a:lvl1pPr>
              <a:defRPr sz="4000" b="1">
                <a:solidFill>
                  <a:srgbClr val="FFFFFF"/>
                </a:solidFill>
                <a:effectLst/>
              </a:defRPr>
            </a:lvl1pPr>
          </a:lstStyle>
          <a:p>
            <a:r>
              <a:rPr lang="en-US" dirty="0"/>
              <a:t>Click to edit Master title style</a:t>
            </a:r>
          </a:p>
        </p:txBody>
      </p:sp>
      <p:sp>
        <p:nvSpPr>
          <p:cNvPr id="3" name="Content Placeholder 2"/>
          <p:cNvSpPr>
            <a:spLocks noGrp="1"/>
          </p:cNvSpPr>
          <p:nvPr>
            <p:ph idx="1"/>
          </p:nvPr>
        </p:nvSpPr>
        <p:spPr>
          <a:xfrm>
            <a:off x="533400" y="1219200"/>
            <a:ext cx="8153400" cy="4876800"/>
          </a:xfrm>
        </p:spPr>
        <p:txBody>
          <a:bodyPr/>
          <a:lstStyle>
            <a:lvl1pPr>
              <a:buNone/>
              <a:defRPr b="0"/>
            </a:lvl1pPr>
            <a:lvl2pPr>
              <a:buNone/>
              <a:defRPr sz="2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ECC4A3B9-FCBF-A9C6-8513-B430395A20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5BA265-A86F-A982-E310-DB49E78AED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3076D6-5A9C-4945-5B51-A8A30CA0328C}"/>
              </a:ext>
            </a:extLst>
          </p:cNvPr>
          <p:cNvSpPr>
            <a:spLocks noGrp="1" noChangeArrowheads="1"/>
          </p:cNvSpPr>
          <p:nvPr>
            <p:ph type="sldNum" sz="quarter" idx="12"/>
          </p:nvPr>
        </p:nvSpPr>
        <p:spPr>
          <a:ln/>
        </p:spPr>
        <p:txBody>
          <a:bodyPr/>
          <a:lstStyle>
            <a:lvl1pPr>
              <a:defRPr/>
            </a:lvl1pPr>
          </a:lstStyle>
          <a:p>
            <a:pPr>
              <a:defRPr/>
            </a:pPr>
            <a:fld id="{DCD28B35-514D-4066-BA6D-F9D5536A1071}" type="slidenum">
              <a:rPr lang="en-US" altLang="en-US"/>
              <a:pPr>
                <a:defRPr/>
              </a:pPr>
              <a:t>‹#›</a:t>
            </a:fld>
            <a:endParaRPr lang="en-US" altLang="en-US"/>
          </a:p>
        </p:txBody>
      </p:sp>
    </p:spTree>
    <p:extLst>
      <p:ext uri="{BB962C8B-B14F-4D97-AF65-F5344CB8AC3E}">
        <p14:creationId xmlns:p14="http://schemas.microsoft.com/office/powerpoint/2010/main" val="24896613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1"/>
            </a:lvl1pPr>
          </a:lstStyle>
          <a:p>
            <a:r>
              <a:rPr lang="en-US"/>
              <a:t>Click to edit Master title style</a:t>
            </a:r>
          </a:p>
        </p:txBody>
      </p:sp>
      <p:sp>
        <p:nvSpPr>
          <p:cNvPr id="3" name="Content Placeholder 2"/>
          <p:cNvSpPr>
            <a:spLocks noGrp="1"/>
          </p:cNvSpPr>
          <p:nvPr>
            <p:ph idx="1"/>
          </p:nvPr>
        </p:nvSpPr>
        <p:spPr>
          <a:xfrm>
            <a:off x="533400" y="1219200"/>
            <a:ext cx="8153400" cy="4953000"/>
          </a:xfrm>
        </p:spPr>
        <p:txBody>
          <a:bodyPr/>
          <a:lstStyle>
            <a:lvl1pPr>
              <a:buNone/>
              <a:defRPr b="1">
                <a:solidFill>
                  <a:schemeClr val="bg1"/>
                </a:solidFill>
                <a:effectLst/>
              </a:defRPr>
            </a:lvl1pPr>
            <a:lvl2pPr>
              <a:defRPr sz="2800">
                <a:solidFill>
                  <a:schemeClr val="bg1"/>
                </a:solidFill>
                <a:effectLst/>
              </a:defRPr>
            </a:lvl2pPr>
            <a:lvl3pPr>
              <a:defRPr>
                <a:solidFill>
                  <a:schemeClr val="bg1"/>
                </a:solidFill>
                <a:effectLst/>
              </a:defRPr>
            </a:lvl3pPr>
            <a:lvl4pPr>
              <a:defRPr>
                <a:solidFill>
                  <a:schemeClr val="bg1"/>
                </a:solidFill>
                <a:effectLst/>
              </a:defRPr>
            </a:lvl4pPr>
            <a:lvl5pPr>
              <a:defRPr>
                <a:solidFill>
                  <a:schemeClr val="bg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060019C-C776-A82E-DDC0-7EC33AFF7B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066F01-A01D-BF0E-0531-6934C13ABE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B0731B-9283-3F8D-FAC1-54FC9988046B}"/>
              </a:ext>
            </a:extLst>
          </p:cNvPr>
          <p:cNvSpPr>
            <a:spLocks noGrp="1" noChangeArrowheads="1"/>
          </p:cNvSpPr>
          <p:nvPr>
            <p:ph type="sldNum" sz="quarter" idx="12"/>
          </p:nvPr>
        </p:nvSpPr>
        <p:spPr>
          <a:ln/>
        </p:spPr>
        <p:txBody>
          <a:bodyPr/>
          <a:lstStyle>
            <a:lvl1pPr>
              <a:defRPr/>
            </a:lvl1pPr>
          </a:lstStyle>
          <a:p>
            <a:pPr>
              <a:defRPr/>
            </a:pPr>
            <a:fld id="{85772B0E-5D84-437C-AA00-5D350F1C9169}" type="slidenum">
              <a:rPr lang="en-US" altLang="en-US"/>
              <a:pPr>
                <a:defRPr/>
              </a:pPr>
              <a:t>‹#›</a:t>
            </a:fld>
            <a:endParaRPr lang="en-US" altLang="en-US"/>
          </a:p>
        </p:txBody>
      </p:sp>
    </p:spTree>
    <p:extLst>
      <p:ext uri="{BB962C8B-B14F-4D97-AF65-F5344CB8AC3E}">
        <p14:creationId xmlns:p14="http://schemas.microsoft.com/office/powerpoint/2010/main" val="3087947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703BCBA-C2EA-E6EA-2F77-119799356B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CFE7AA-D825-EDE9-889B-FF82E2A00C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3B2F49-F0CF-D07D-0760-2BF0EEAAAA60}"/>
              </a:ext>
            </a:extLst>
          </p:cNvPr>
          <p:cNvSpPr>
            <a:spLocks noGrp="1" noChangeArrowheads="1"/>
          </p:cNvSpPr>
          <p:nvPr>
            <p:ph type="sldNum" sz="quarter" idx="12"/>
          </p:nvPr>
        </p:nvSpPr>
        <p:spPr>
          <a:ln/>
        </p:spPr>
        <p:txBody>
          <a:bodyPr/>
          <a:lstStyle>
            <a:lvl1pPr>
              <a:defRPr/>
            </a:lvl1pPr>
          </a:lstStyle>
          <a:p>
            <a:pPr>
              <a:defRPr/>
            </a:pPr>
            <a:fld id="{C2DDF762-3F04-4647-9B68-25A36BE2A193}" type="slidenum">
              <a:rPr lang="en-US" altLang="en-US"/>
              <a:pPr>
                <a:defRPr/>
              </a:pPr>
              <a:t>‹#›</a:t>
            </a:fld>
            <a:endParaRPr lang="en-US" altLang="en-US"/>
          </a:p>
        </p:txBody>
      </p:sp>
    </p:spTree>
    <p:extLst>
      <p:ext uri="{BB962C8B-B14F-4D97-AF65-F5344CB8AC3E}">
        <p14:creationId xmlns:p14="http://schemas.microsoft.com/office/powerpoint/2010/main" val="15735267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1066800"/>
            <a:ext cx="33528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34000" y="1066800"/>
            <a:ext cx="33528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9D8BB60-F875-BD50-AE6B-312B194AAF6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110E84-2C57-1270-62F9-E5ED8A9F26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AC73A81-E93A-BA0B-5EE3-3B749773AA7F}"/>
              </a:ext>
            </a:extLst>
          </p:cNvPr>
          <p:cNvSpPr>
            <a:spLocks noGrp="1" noChangeArrowheads="1"/>
          </p:cNvSpPr>
          <p:nvPr>
            <p:ph type="sldNum" sz="quarter" idx="12"/>
          </p:nvPr>
        </p:nvSpPr>
        <p:spPr>
          <a:ln/>
        </p:spPr>
        <p:txBody>
          <a:bodyPr/>
          <a:lstStyle>
            <a:lvl1pPr>
              <a:defRPr/>
            </a:lvl1pPr>
          </a:lstStyle>
          <a:p>
            <a:pPr>
              <a:defRPr/>
            </a:pPr>
            <a:fld id="{DD45C46D-221D-4A98-9E80-0E5B2C02FFB4}" type="slidenum">
              <a:rPr lang="en-US" altLang="en-US"/>
              <a:pPr>
                <a:defRPr/>
              </a:pPr>
              <a:t>‹#›</a:t>
            </a:fld>
            <a:endParaRPr lang="en-US" altLang="en-US"/>
          </a:p>
        </p:txBody>
      </p:sp>
    </p:spTree>
    <p:extLst>
      <p:ext uri="{BB962C8B-B14F-4D97-AF65-F5344CB8AC3E}">
        <p14:creationId xmlns:p14="http://schemas.microsoft.com/office/powerpoint/2010/main" val="1974637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5D7D29-A546-4B84-BA31-C086CDE95242}" type="datetimeFigureOut">
              <a:rPr lang="en-US" smtClean="0"/>
              <a:t>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0EE1AA-0562-4702-933C-62674F98FCF8}" type="slidenum">
              <a:rPr lang="en-US" smtClean="0"/>
              <a:t>‹#›</a:t>
            </a:fld>
            <a:endParaRPr lang="en-US"/>
          </a:p>
        </p:txBody>
      </p:sp>
    </p:spTree>
    <p:extLst>
      <p:ext uri="{BB962C8B-B14F-4D97-AF65-F5344CB8AC3E}">
        <p14:creationId xmlns:p14="http://schemas.microsoft.com/office/powerpoint/2010/main" val="23160542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0E6888B-0E6C-4860-33DD-4890E6CE349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29CDACE-41FE-227A-7ABB-CFA7C7E5B8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9D706CE-DC81-9E63-4762-529D01BE74A1}"/>
              </a:ext>
            </a:extLst>
          </p:cNvPr>
          <p:cNvSpPr>
            <a:spLocks noGrp="1" noChangeArrowheads="1"/>
          </p:cNvSpPr>
          <p:nvPr>
            <p:ph type="sldNum" sz="quarter" idx="12"/>
          </p:nvPr>
        </p:nvSpPr>
        <p:spPr>
          <a:ln/>
        </p:spPr>
        <p:txBody>
          <a:bodyPr/>
          <a:lstStyle>
            <a:lvl1pPr>
              <a:defRPr/>
            </a:lvl1pPr>
          </a:lstStyle>
          <a:p>
            <a:pPr>
              <a:defRPr/>
            </a:pPr>
            <a:fld id="{A0B0DABA-BD54-4694-9C05-E4F4B6A11BCF}" type="slidenum">
              <a:rPr lang="en-US" altLang="en-US"/>
              <a:pPr>
                <a:defRPr/>
              </a:pPr>
              <a:t>‹#›</a:t>
            </a:fld>
            <a:endParaRPr lang="en-US" altLang="en-US"/>
          </a:p>
        </p:txBody>
      </p:sp>
    </p:spTree>
    <p:extLst>
      <p:ext uri="{BB962C8B-B14F-4D97-AF65-F5344CB8AC3E}">
        <p14:creationId xmlns:p14="http://schemas.microsoft.com/office/powerpoint/2010/main" val="3139611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2CE5A71-6B52-F90A-390F-6327E94AEF5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17ED079-0552-C7D1-3354-C92B6C3C18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D862318-B65A-C39D-001A-96450E8209A1}"/>
              </a:ext>
            </a:extLst>
          </p:cNvPr>
          <p:cNvSpPr>
            <a:spLocks noGrp="1" noChangeArrowheads="1"/>
          </p:cNvSpPr>
          <p:nvPr>
            <p:ph type="sldNum" sz="quarter" idx="12"/>
          </p:nvPr>
        </p:nvSpPr>
        <p:spPr>
          <a:ln/>
        </p:spPr>
        <p:txBody>
          <a:bodyPr/>
          <a:lstStyle>
            <a:lvl1pPr>
              <a:defRPr/>
            </a:lvl1pPr>
          </a:lstStyle>
          <a:p>
            <a:pPr>
              <a:defRPr/>
            </a:pPr>
            <a:fld id="{D4D0506C-287D-4304-A47C-8BBB5226E8A3}" type="slidenum">
              <a:rPr lang="en-US" altLang="en-US"/>
              <a:pPr>
                <a:defRPr/>
              </a:pPr>
              <a:t>‹#›</a:t>
            </a:fld>
            <a:endParaRPr lang="en-US" altLang="en-US"/>
          </a:p>
        </p:txBody>
      </p:sp>
    </p:spTree>
    <p:extLst>
      <p:ext uri="{BB962C8B-B14F-4D97-AF65-F5344CB8AC3E}">
        <p14:creationId xmlns:p14="http://schemas.microsoft.com/office/powerpoint/2010/main" val="26135971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CD906E5-7C20-C13F-E625-10D1285B954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7F0B9FE-16CF-2CD2-AEA1-63A3909269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AFFE4C3-DE5D-746D-8A87-2AA16356B7AC}"/>
              </a:ext>
            </a:extLst>
          </p:cNvPr>
          <p:cNvSpPr>
            <a:spLocks noGrp="1" noChangeArrowheads="1"/>
          </p:cNvSpPr>
          <p:nvPr>
            <p:ph type="sldNum" sz="quarter" idx="12"/>
          </p:nvPr>
        </p:nvSpPr>
        <p:spPr>
          <a:ln/>
        </p:spPr>
        <p:txBody>
          <a:bodyPr/>
          <a:lstStyle>
            <a:lvl1pPr>
              <a:defRPr/>
            </a:lvl1pPr>
          </a:lstStyle>
          <a:p>
            <a:pPr>
              <a:defRPr/>
            </a:pPr>
            <a:fld id="{A7FF027D-0907-48B0-8DD2-2866CF676927}" type="slidenum">
              <a:rPr lang="en-US" altLang="en-US"/>
              <a:pPr>
                <a:defRPr/>
              </a:pPr>
              <a:t>‹#›</a:t>
            </a:fld>
            <a:endParaRPr lang="en-US" altLang="en-US"/>
          </a:p>
        </p:txBody>
      </p:sp>
    </p:spTree>
    <p:extLst>
      <p:ext uri="{BB962C8B-B14F-4D97-AF65-F5344CB8AC3E}">
        <p14:creationId xmlns:p14="http://schemas.microsoft.com/office/powerpoint/2010/main" val="33248709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3AD698F-F057-0361-EB93-B6F0A7250F8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E3D88D-6511-E358-9E08-31B225624B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D5498E8-F2A5-42A9-2A96-C00599416816}"/>
              </a:ext>
            </a:extLst>
          </p:cNvPr>
          <p:cNvSpPr>
            <a:spLocks noGrp="1" noChangeArrowheads="1"/>
          </p:cNvSpPr>
          <p:nvPr>
            <p:ph type="sldNum" sz="quarter" idx="12"/>
          </p:nvPr>
        </p:nvSpPr>
        <p:spPr>
          <a:ln/>
        </p:spPr>
        <p:txBody>
          <a:bodyPr/>
          <a:lstStyle>
            <a:lvl1pPr>
              <a:defRPr/>
            </a:lvl1pPr>
          </a:lstStyle>
          <a:p>
            <a:pPr>
              <a:defRPr/>
            </a:pPr>
            <a:fld id="{2A38B9B6-AD81-43E6-AFBF-65DCADDF4508}" type="slidenum">
              <a:rPr lang="en-US" altLang="en-US"/>
              <a:pPr>
                <a:defRPr/>
              </a:pPr>
              <a:t>‹#›</a:t>
            </a:fld>
            <a:endParaRPr lang="en-US" altLang="en-US"/>
          </a:p>
        </p:txBody>
      </p:sp>
    </p:spTree>
    <p:extLst>
      <p:ext uri="{BB962C8B-B14F-4D97-AF65-F5344CB8AC3E}">
        <p14:creationId xmlns:p14="http://schemas.microsoft.com/office/powerpoint/2010/main" val="12363619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E25A17-F92A-FE14-8CB3-39E9C5ECBE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F271E21-1566-C665-D0E5-6AE3518B98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72F4CA6-1423-B70E-DCFB-26BD607CD7E6}"/>
              </a:ext>
            </a:extLst>
          </p:cNvPr>
          <p:cNvSpPr>
            <a:spLocks noGrp="1" noChangeArrowheads="1"/>
          </p:cNvSpPr>
          <p:nvPr>
            <p:ph type="sldNum" sz="quarter" idx="12"/>
          </p:nvPr>
        </p:nvSpPr>
        <p:spPr>
          <a:ln/>
        </p:spPr>
        <p:txBody>
          <a:bodyPr/>
          <a:lstStyle>
            <a:lvl1pPr>
              <a:defRPr/>
            </a:lvl1pPr>
          </a:lstStyle>
          <a:p>
            <a:pPr>
              <a:defRPr/>
            </a:pPr>
            <a:fld id="{1DC259DD-0DD4-4201-BAD4-A2C881745F6B}" type="slidenum">
              <a:rPr lang="en-US" altLang="en-US"/>
              <a:pPr>
                <a:defRPr/>
              </a:pPr>
              <a:t>‹#›</a:t>
            </a:fld>
            <a:endParaRPr lang="en-US" altLang="en-US"/>
          </a:p>
        </p:txBody>
      </p:sp>
    </p:spTree>
    <p:extLst>
      <p:ext uri="{BB962C8B-B14F-4D97-AF65-F5344CB8AC3E}">
        <p14:creationId xmlns:p14="http://schemas.microsoft.com/office/powerpoint/2010/main" val="3437203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63D479-E64C-8448-06C1-C518E14FBB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CE73FA-8C50-3DDF-422E-E3F8631600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274847-6368-F439-9931-104F13505C52}"/>
              </a:ext>
            </a:extLst>
          </p:cNvPr>
          <p:cNvSpPr>
            <a:spLocks noGrp="1" noChangeArrowheads="1"/>
          </p:cNvSpPr>
          <p:nvPr>
            <p:ph type="sldNum" sz="quarter" idx="12"/>
          </p:nvPr>
        </p:nvSpPr>
        <p:spPr>
          <a:ln/>
        </p:spPr>
        <p:txBody>
          <a:bodyPr/>
          <a:lstStyle>
            <a:lvl1pPr>
              <a:defRPr/>
            </a:lvl1pPr>
          </a:lstStyle>
          <a:p>
            <a:pPr>
              <a:defRPr/>
            </a:pPr>
            <a:fld id="{EB340E59-95E0-4937-A8EB-C79CFC08E02C}" type="slidenum">
              <a:rPr lang="en-US" altLang="en-US"/>
              <a:pPr>
                <a:defRPr/>
              </a:pPr>
              <a:t>‹#›</a:t>
            </a:fld>
            <a:endParaRPr lang="en-US" altLang="en-US"/>
          </a:p>
        </p:txBody>
      </p:sp>
    </p:spTree>
    <p:extLst>
      <p:ext uri="{BB962C8B-B14F-4D97-AF65-F5344CB8AC3E}">
        <p14:creationId xmlns:p14="http://schemas.microsoft.com/office/powerpoint/2010/main" val="27373859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95250"/>
            <a:ext cx="2038350" cy="6305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95250"/>
            <a:ext cx="5962650" cy="6305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850CA4-D905-5A66-5ADF-B0A000F206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3BED2C-6959-C775-1F4A-47A4BF353C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C54BAA-1DC3-B513-CE70-F02E200292A9}"/>
              </a:ext>
            </a:extLst>
          </p:cNvPr>
          <p:cNvSpPr>
            <a:spLocks noGrp="1" noChangeArrowheads="1"/>
          </p:cNvSpPr>
          <p:nvPr>
            <p:ph type="sldNum" sz="quarter" idx="12"/>
          </p:nvPr>
        </p:nvSpPr>
        <p:spPr>
          <a:ln/>
        </p:spPr>
        <p:txBody>
          <a:bodyPr/>
          <a:lstStyle>
            <a:lvl1pPr>
              <a:defRPr/>
            </a:lvl1pPr>
          </a:lstStyle>
          <a:p>
            <a:pPr>
              <a:defRPr/>
            </a:pPr>
            <a:fld id="{6F0C7D4C-B897-42A7-9AA8-8ED1931FC13D}" type="slidenum">
              <a:rPr lang="en-US" altLang="en-US"/>
              <a:pPr>
                <a:defRPr/>
              </a:pPr>
              <a:t>‹#›</a:t>
            </a:fld>
            <a:endParaRPr lang="en-US" altLang="en-US"/>
          </a:p>
        </p:txBody>
      </p:sp>
    </p:spTree>
    <p:extLst>
      <p:ext uri="{BB962C8B-B14F-4D97-AF65-F5344CB8AC3E}">
        <p14:creationId xmlns:p14="http://schemas.microsoft.com/office/powerpoint/2010/main" val="36049669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B9218A-F071-445F-BFD8-C7088BF695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0318473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ED63C0-D941-48EA-B786-79A35DD70F4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56648199"/>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6E0F33-AB10-4BB8-8C5C-14869635B1A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2538643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5D7D29-A546-4B84-BA31-C086CDE95242}" type="datetimeFigureOut">
              <a:rPr lang="en-US" smtClean="0"/>
              <a:t>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0EE1AA-0562-4702-933C-62674F98FCF8}" type="slidenum">
              <a:rPr lang="en-US" smtClean="0"/>
              <a:t>‹#›</a:t>
            </a:fld>
            <a:endParaRPr lang="en-US"/>
          </a:p>
        </p:txBody>
      </p:sp>
    </p:spTree>
    <p:extLst>
      <p:ext uri="{BB962C8B-B14F-4D97-AF65-F5344CB8AC3E}">
        <p14:creationId xmlns:p14="http://schemas.microsoft.com/office/powerpoint/2010/main" val="10636220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6841D9-57A7-4442-8796-0C75767D7D2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0816804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6C1AB9D-7406-4D08-9279-299ADFB5F04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4383405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018F14F-60C7-4306-A182-BA093811D32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4878311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580B95-A717-40D3-A443-872D9197FC6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73407743"/>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96505F-37E1-4920-A7ED-B415D2FE6BB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3549932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70F113-D2E3-41BB-9108-9263EBAB049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00309816"/>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55924-3EC1-4FDE-9456-4CE387ADBDD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72842390"/>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752FAB-2C61-4D76-B8FC-01DC0C38130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122944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2D82D4-B38C-4AAB-8B7C-B02C71BE202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866386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9E99F8-9BA1-49A4-A9F5-35EC5FB8BDE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05215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5D7D29-A546-4B84-BA31-C086CDE95242}" type="datetimeFigureOut">
              <a:rPr lang="en-US" smtClean="0"/>
              <a:t>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0EE1AA-0562-4702-933C-62674F98FCF8}" type="slidenum">
              <a:rPr lang="en-US" smtClean="0"/>
              <a:t>‹#›</a:t>
            </a:fld>
            <a:endParaRPr lang="en-US"/>
          </a:p>
        </p:txBody>
      </p:sp>
    </p:spTree>
    <p:extLst>
      <p:ext uri="{BB962C8B-B14F-4D97-AF65-F5344CB8AC3E}">
        <p14:creationId xmlns:p14="http://schemas.microsoft.com/office/powerpoint/2010/main" val="19680806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B10FA0-D4C0-4889-B287-BE19DD1AD6D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400158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616301-90FA-4D5F-831F-1EBA0DDDFA4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934755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0C6D6D8-D4DE-4CFB-B163-004F0BC4833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598984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8F3411C-D988-4993-B5E6-B744161B459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045835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2941CAA-CED1-4DAD-B560-862A815EBCC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70038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9D64FA-024A-4FE4-A55B-61601FA9408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067416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468213-12E4-4C7E-927B-1EC961BA297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313815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6D1DC4-D7B9-499F-A917-B4CF3430EB6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376217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23B323-6970-453E-A58C-F0AC2CED56D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559346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137529B-422C-4D41-B441-9895AB38A1EA}" type="slidenum">
              <a:rPr lang="en-US"/>
              <a:pPr>
                <a:defRPr/>
              </a:pPr>
              <a:t>‹#›</a:t>
            </a:fld>
            <a:endParaRPr lang="en-US" dirty="0"/>
          </a:p>
        </p:txBody>
      </p:sp>
    </p:spTree>
    <p:extLst>
      <p:ext uri="{BB962C8B-B14F-4D97-AF65-F5344CB8AC3E}">
        <p14:creationId xmlns:p14="http://schemas.microsoft.com/office/powerpoint/2010/main" val="115753804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5D7D29-A546-4B84-BA31-C086CDE95242}" type="datetimeFigureOut">
              <a:rPr lang="en-US" smtClean="0"/>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EE1AA-0562-4702-933C-62674F98FCF8}" type="slidenum">
              <a:rPr lang="en-US" smtClean="0"/>
              <a:t>‹#›</a:t>
            </a:fld>
            <a:endParaRPr lang="en-US"/>
          </a:p>
        </p:txBody>
      </p:sp>
    </p:spTree>
    <p:extLst>
      <p:ext uri="{BB962C8B-B14F-4D97-AF65-F5344CB8AC3E}">
        <p14:creationId xmlns:p14="http://schemas.microsoft.com/office/powerpoint/2010/main" val="23906544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12A01DA-8873-47DD-A7CD-A1BECF8EED04}" type="slidenum">
              <a:rPr lang="en-US"/>
              <a:pPr>
                <a:defRPr/>
              </a:pPr>
              <a:t>‹#›</a:t>
            </a:fld>
            <a:endParaRPr lang="en-US" dirty="0"/>
          </a:p>
        </p:txBody>
      </p:sp>
    </p:spTree>
    <p:extLst>
      <p:ext uri="{BB962C8B-B14F-4D97-AF65-F5344CB8AC3E}">
        <p14:creationId xmlns:p14="http://schemas.microsoft.com/office/powerpoint/2010/main" val="221074885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B8B8026-DC79-429A-8EA3-879A839D85CB}" type="slidenum">
              <a:rPr lang="en-US"/>
              <a:pPr>
                <a:defRPr/>
              </a:pPr>
              <a:t>‹#›</a:t>
            </a:fld>
            <a:endParaRPr lang="en-US" dirty="0"/>
          </a:p>
        </p:txBody>
      </p:sp>
    </p:spTree>
    <p:extLst>
      <p:ext uri="{BB962C8B-B14F-4D97-AF65-F5344CB8AC3E}">
        <p14:creationId xmlns:p14="http://schemas.microsoft.com/office/powerpoint/2010/main" val="58675450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5A7E06C-ED65-41BB-98E9-EE24D11F757B}" type="slidenum">
              <a:rPr lang="en-US"/>
              <a:pPr>
                <a:defRPr/>
              </a:pPr>
              <a:t>‹#›</a:t>
            </a:fld>
            <a:endParaRPr lang="en-US" dirty="0"/>
          </a:p>
        </p:txBody>
      </p:sp>
    </p:spTree>
    <p:extLst>
      <p:ext uri="{BB962C8B-B14F-4D97-AF65-F5344CB8AC3E}">
        <p14:creationId xmlns:p14="http://schemas.microsoft.com/office/powerpoint/2010/main" val="2500002592"/>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C8237F1-AA90-4EBC-8A4C-52DC582A3F28}" type="slidenum">
              <a:rPr lang="en-US"/>
              <a:pPr>
                <a:defRPr/>
              </a:pPr>
              <a:t>‹#›</a:t>
            </a:fld>
            <a:endParaRPr lang="en-US" dirty="0"/>
          </a:p>
        </p:txBody>
      </p:sp>
    </p:spTree>
    <p:extLst>
      <p:ext uri="{BB962C8B-B14F-4D97-AF65-F5344CB8AC3E}">
        <p14:creationId xmlns:p14="http://schemas.microsoft.com/office/powerpoint/2010/main" val="1575216491"/>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C58759AA-6BD7-404F-B8F4-61712D4739DE}" type="slidenum">
              <a:rPr lang="en-US"/>
              <a:pPr>
                <a:defRPr/>
              </a:pPr>
              <a:t>‹#›</a:t>
            </a:fld>
            <a:endParaRPr lang="en-US" dirty="0"/>
          </a:p>
        </p:txBody>
      </p:sp>
    </p:spTree>
    <p:extLst>
      <p:ext uri="{BB962C8B-B14F-4D97-AF65-F5344CB8AC3E}">
        <p14:creationId xmlns:p14="http://schemas.microsoft.com/office/powerpoint/2010/main" val="349676760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CD13B5AF-093A-45E4-A2F6-1CCB0A59532F}" type="slidenum">
              <a:rPr lang="en-US"/>
              <a:pPr>
                <a:defRPr/>
              </a:pPr>
              <a:t>‹#›</a:t>
            </a:fld>
            <a:endParaRPr lang="en-US" dirty="0"/>
          </a:p>
        </p:txBody>
      </p:sp>
    </p:spTree>
    <p:extLst>
      <p:ext uri="{BB962C8B-B14F-4D97-AF65-F5344CB8AC3E}">
        <p14:creationId xmlns:p14="http://schemas.microsoft.com/office/powerpoint/2010/main" val="101438192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C3F51B1-2506-4556-8A68-D423CB6C9E93}" type="slidenum">
              <a:rPr lang="en-US"/>
              <a:pPr>
                <a:defRPr/>
              </a:pPr>
              <a:t>‹#›</a:t>
            </a:fld>
            <a:endParaRPr lang="en-US" dirty="0"/>
          </a:p>
        </p:txBody>
      </p:sp>
    </p:spTree>
    <p:extLst>
      <p:ext uri="{BB962C8B-B14F-4D97-AF65-F5344CB8AC3E}">
        <p14:creationId xmlns:p14="http://schemas.microsoft.com/office/powerpoint/2010/main" val="3200754838"/>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C8E964C-7E3A-4A34-AA50-070B62C61566}" type="slidenum">
              <a:rPr lang="en-US"/>
              <a:pPr>
                <a:defRPr/>
              </a:pPr>
              <a:t>‹#›</a:t>
            </a:fld>
            <a:endParaRPr lang="en-US" dirty="0"/>
          </a:p>
        </p:txBody>
      </p:sp>
    </p:spTree>
    <p:extLst>
      <p:ext uri="{BB962C8B-B14F-4D97-AF65-F5344CB8AC3E}">
        <p14:creationId xmlns:p14="http://schemas.microsoft.com/office/powerpoint/2010/main" val="314774638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9283511-9E88-48ED-BBB4-2605210454A8}" type="slidenum">
              <a:rPr lang="en-US"/>
              <a:pPr>
                <a:defRPr/>
              </a:pPr>
              <a:t>‹#›</a:t>
            </a:fld>
            <a:endParaRPr lang="en-US" dirty="0"/>
          </a:p>
        </p:txBody>
      </p:sp>
    </p:spTree>
    <p:extLst>
      <p:ext uri="{BB962C8B-B14F-4D97-AF65-F5344CB8AC3E}">
        <p14:creationId xmlns:p14="http://schemas.microsoft.com/office/powerpoint/2010/main" val="2124316781"/>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3C51090-CB00-4E21-ACA2-38C0C56E84B9}" type="slidenum">
              <a:rPr lang="en-US"/>
              <a:pPr>
                <a:defRPr/>
              </a:pPr>
              <a:t>‹#›</a:t>
            </a:fld>
            <a:endParaRPr lang="en-US" dirty="0"/>
          </a:p>
        </p:txBody>
      </p:sp>
    </p:spTree>
    <p:extLst>
      <p:ext uri="{BB962C8B-B14F-4D97-AF65-F5344CB8AC3E}">
        <p14:creationId xmlns:p14="http://schemas.microsoft.com/office/powerpoint/2010/main" val="325005375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5D7D29-A546-4B84-BA31-C086CDE95242}" type="datetimeFigureOut">
              <a:rPr lang="en-US" smtClean="0"/>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EE1AA-0562-4702-933C-62674F98FCF8}" type="slidenum">
              <a:rPr lang="en-US" smtClean="0"/>
              <a:t>‹#›</a:t>
            </a:fld>
            <a:endParaRPr lang="en-US"/>
          </a:p>
        </p:txBody>
      </p:sp>
    </p:spTree>
    <p:extLst>
      <p:ext uri="{BB962C8B-B14F-4D97-AF65-F5344CB8AC3E}">
        <p14:creationId xmlns:p14="http://schemas.microsoft.com/office/powerpoint/2010/main" val="39085546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643FBEC-63CA-42AD-8048-C51772C7EF6B}" type="slidenum">
              <a:rPr lang="en-US"/>
              <a:pPr>
                <a:defRPr/>
              </a:pPr>
              <a:t>‹#›</a:t>
            </a:fld>
            <a:endParaRPr lang="en-US" dirty="0"/>
          </a:p>
        </p:txBody>
      </p:sp>
    </p:spTree>
    <p:extLst>
      <p:ext uri="{BB962C8B-B14F-4D97-AF65-F5344CB8AC3E}">
        <p14:creationId xmlns:p14="http://schemas.microsoft.com/office/powerpoint/2010/main" val="297916916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3150E1A-22B9-47E5-93C1-A02DC97B4069}" type="slidenum">
              <a:rPr lang="en-US"/>
              <a:pPr>
                <a:defRPr/>
              </a:pPr>
              <a:t>‹#›</a:t>
            </a:fld>
            <a:endParaRPr lang="en-US" dirty="0"/>
          </a:p>
        </p:txBody>
      </p:sp>
    </p:spTree>
    <p:extLst>
      <p:ext uri="{BB962C8B-B14F-4D97-AF65-F5344CB8AC3E}">
        <p14:creationId xmlns:p14="http://schemas.microsoft.com/office/powerpoint/2010/main" val="82208704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F565172-80AF-49FC-8B4D-F8B151B060CA}" type="slidenum">
              <a:rPr lang="en-US"/>
              <a:pPr>
                <a:defRPr/>
              </a:pPr>
              <a:t>‹#›</a:t>
            </a:fld>
            <a:endParaRPr lang="en-US" dirty="0"/>
          </a:p>
        </p:txBody>
      </p:sp>
    </p:spTree>
    <p:extLst>
      <p:ext uri="{BB962C8B-B14F-4D97-AF65-F5344CB8AC3E}">
        <p14:creationId xmlns:p14="http://schemas.microsoft.com/office/powerpoint/2010/main" val="3922599833"/>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0B1B72F-983B-4BD0-B9F0-5561896C0B7A}" type="slidenum">
              <a:rPr lang="en-US"/>
              <a:pPr>
                <a:defRPr/>
              </a:pPr>
              <a:t>‹#›</a:t>
            </a:fld>
            <a:endParaRPr lang="en-US" dirty="0"/>
          </a:p>
        </p:txBody>
      </p:sp>
    </p:spTree>
    <p:extLst>
      <p:ext uri="{BB962C8B-B14F-4D97-AF65-F5344CB8AC3E}">
        <p14:creationId xmlns:p14="http://schemas.microsoft.com/office/powerpoint/2010/main" val="340869637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C6134DF-FEBE-48C9-A60D-BED728F8AC2E}" type="slidenum">
              <a:rPr lang="en-US"/>
              <a:pPr>
                <a:defRPr/>
              </a:pPr>
              <a:t>‹#›</a:t>
            </a:fld>
            <a:endParaRPr lang="en-US" dirty="0"/>
          </a:p>
        </p:txBody>
      </p:sp>
    </p:spTree>
    <p:extLst>
      <p:ext uri="{BB962C8B-B14F-4D97-AF65-F5344CB8AC3E}">
        <p14:creationId xmlns:p14="http://schemas.microsoft.com/office/powerpoint/2010/main" val="633706676"/>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C65A6448-CC4F-43D7-B2C9-592F02BF439C}" type="slidenum">
              <a:rPr lang="en-US"/>
              <a:pPr>
                <a:defRPr/>
              </a:pPr>
              <a:t>‹#›</a:t>
            </a:fld>
            <a:endParaRPr lang="en-US" dirty="0"/>
          </a:p>
        </p:txBody>
      </p:sp>
    </p:spTree>
    <p:extLst>
      <p:ext uri="{BB962C8B-B14F-4D97-AF65-F5344CB8AC3E}">
        <p14:creationId xmlns:p14="http://schemas.microsoft.com/office/powerpoint/2010/main" val="2113739643"/>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42AC102B-87A8-4DF0-93EE-C586B5B1A040}" type="slidenum">
              <a:rPr lang="en-US"/>
              <a:pPr>
                <a:defRPr/>
              </a:pPr>
              <a:t>‹#›</a:t>
            </a:fld>
            <a:endParaRPr lang="en-US" dirty="0"/>
          </a:p>
        </p:txBody>
      </p:sp>
    </p:spTree>
    <p:extLst>
      <p:ext uri="{BB962C8B-B14F-4D97-AF65-F5344CB8AC3E}">
        <p14:creationId xmlns:p14="http://schemas.microsoft.com/office/powerpoint/2010/main" val="935825355"/>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587F48A-DACD-4DBE-8E24-791C4017131D}" type="slidenum">
              <a:rPr lang="en-US"/>
              <a:pPr>
                <a:defRPr/>
              </a:pPr>
              <a:t>‹#›</a:t>
            </a:fld>
            <a:endParaRPr lang="en-US" dirty="0"/>
          </a:p>
        </p:txBody>
      </p:sp>
    </p:spTree>
    <p:extLst>
      <p:ext uri="{BB962C8B-B14F-4D97-AF65-F5344CB8AC3E}">
        <p14:creationId xmlns:p14="http://schemas.microsoft.com/office/powerpoint/2010/main" val="195774536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8B6349E-3687-4B45-82D6-474F734AB1E5}" type="slidenum">
              <a:rPr lang="en-US"/>
              <a:pPr>
                <a:defRPr/>
              </a:pPr>
              <a:t>‹#›</a:t>
            </a:fld>
            <a:endParaRPr lang="en-US" dirty="0"/>
          </a:p>
        </p:txBody>
      </p:sp>
    </p:spTree>
    <p:extLst>
      <p:ext uri="{BB962C8B-B14F-4D97-AF65-F5344CB8AC3E}">
        <p14:creationId xmlns:p14="http://schemas.microsoft.com/office/powerpoint/2010/main" val="350055677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52786B8-5A71-4430-BDBC-A14128A09F8D}" type="slidenum">
              <a:rPr lang="en-US"/>
              <a:pPr>
                <a:defRPr/>
              </a:pPr>
              <a:t>‹#›</a:t>
            </a:fld>
            <a:endParaRPr lang="en-US" dirty="0"/>
          </a:p>
        </p:txBody>
      </p:sp>
    </p:spTree>
    <p:extLst>
      <p:ext uri="{BB962C8B-B14F-4D97-AF65-F5344CB8AC3E}">
        <p14:creationId xmlns:p14="http://schemas.microsoft.com/office/powerpoint/2010/main" val="196980353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5D7D29-A546-4B84-BA31-C086CDE95242}" type="datetimeFigureOut">
              <a:rPr lang="en-US" smtClean="0"/>
              <a:t>2/15/2025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0EE1AA-0562-4702-933C-62674F98FCF8}" type="slidenum">
              <a:rPr lang="en-US" smtClean="0"/>
              <a:t>‹#›</a:t>
            </a:fld>
            <a:endParaRPr lang="en-US"/>
          </a:p>
        </p:txBody>
      </p:sp>
    </p:spTree>
    <p:extLst>
      <p:ext uri="{BB962C8B-B14F-4D97-AF65-F5344CB8AC3E}">
        <p14:creationId xmlns:p14="http://schemas.microsoft.com/office/powerpoint/2010/main" val="581421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C000">
            <a:alpha val="59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3F7D631-701F-4046-9E27-CF7D871A4A19}" type="datetimeFigureOut">
              <a:rPr lang="en-US" smtClean="0">
                <a:solidFill>
                  <a:prstClr val="black">
                    <a:tint val="75000"/>
                  </a:prstClr>
                </a:solidFill>
                <a:latin typeface="Calibri"/>
              </a:rPr>
              <a:pPr fontAlgn="auto">
                <a:spcBef>
                  <a:spcPts val="0"/>
                </a:spcBef>
                <a:spcAft>
                  <a:spcPts val="0"/>
                </a:spcAft>
              </a:pPr>
              <a:t>2/15/2025</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2591E1F-A0F5-40CD-A4FF-6D865D44E276}"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1852187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C000">
            <a:alpha val="67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3F7D631-701F-4046-9E27-CF7D871A4A19}" type="datetimeFigureOut">
              <a:rPr lang="en-US" smtClean="0">
                <a:solidFill>
                  <a:prstClr val="black">
                    <a:tint val="75000"/>
                  </a:prstClr>
                </a:solidFill>
                <a:latin typeface="Calibri"/>
              </a:rPr>
              <a:pPr fontAlgn="auto">
                <a:spcBef>
                  <a:spcPts val="0"/>
                </a:spcBef>
                <a:spcAft>
                  <a:spcPts val="0"/>
                </a:spcAft>
              </a:pPr>
              <a:t>2/15/2025</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2591E1F-A0F5-40CD-A4FF-6D865D44E276}"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6606641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C000">
            <a:alpha val="67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dirty="0">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dirty="0">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AF0194D-CB95-4E92-88B2-B78FB9EE39A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26611153"/>
      </p:ext>
    </p:extLst>
  </p:cSld>
  <p:clrMap bg1="dk2" tx1="lt1" bg2="dk1"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C000">
            <a:alpha val="67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46A70D2-6B9E-4519-9AE3-9CA3594FA0D4}" type="slidenum">
              <a:rPr lang="en-US"/>
              <a:pPr>
                <a:defRPr/>
              </a:pPr>
              <a:t>‹#›</a:t>
            </a:fld>
            <a:endParaRPr lang="en-US" dirty="0"/>
          </a:p>
        </p:txBody>
      </p:sp>
    </p:spTree>
    <p:extLst>
      <p:ext uri="{BB962C8B-B14F-4D97-AF65-F5344CB8AC3E}">
        <p14:creationId xmlns:p14="http://schemas.microsoft.com/office/powerpoint/2010/main" val="2108626713"/>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FFC0638-A36C-4526-A5B1-1483D90F6988}" type="datetimeFigureOut">
              <a:rPr lang="en-US" smtClean="0">
                <a:solidFill>
                  <a:prstClr val="black">
                    <a:tint val="75000"/>
                  </a:prstClr>
                </a:solidFill>
                <a:latin typeface="Calibri"/>
              </a:rPr>
              <a:pPr fontAlgn="auto">
                <a:spcBef>
                  <a:spcPts val="0"/>
                </a:spcBef>
                <a:spcAft>
                  <a:spcPts val="0"/>
                </a:spcAft>
              </a:pPr>
              <a:t>2/15/2025</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AC79780-3478-4A08-9BA3-04820D4E029C}"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796724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B5CCFFA-E356-4E18-81F6-7587FC59FE79}" type="slidenum">
              <a:rPr lang="en-US"/>
              <a:pPr>
                <a:defRPr/>
              </a:pPr>
              <a:t>‹#›</a:t>
            </a:fld>
            <a:endParaRPr lang="en-US" dirty="0"/>
          </a:p>
        </p:txBody>
      </p:sp>
    </p:spTree>
    <p:extLst>
      <p:ext uri="{BB962C8B-B14F-4D97-AF65-F5344CB8AC3E}">
        <p14:creationId xmlns:p14="http://schemas.microsoft.com/office/powerpoint/2010/main" val="8743194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35CF7-18BA-4561-AB7A-78F176F5B9CE}" type="datetimeFigureOut">
              <a:rPr lang="en-US" smtClean="0"/>
              <a:t>2/15/2025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40A08-3E27-46D9-B58E-E9354CC32C2E}" type="slidenum">
              <a:rPr lang="en-US" smtClean="0"/>
              <a:t>‹#›</a:t>
            </a:fld>
            <a:endParaRPr lang="en-US"/>
          </a:p>
        </p:txBody>
      </p:sp>
    </p:spTree>
    <p:extLst>
      <p:ext uri="{BB962C8B-B14F-4D97-AF65-F5344CB8AC3E}">
        <p14:creationId xmlns:p14="http://schemas.microsoft.com/office/powerpoint/2010/main" val="266919433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C235D2F-A55B-D5B5-197A-0B7692A8F536}"/>
              </a:ext>
            </a:extLst>
          </p:cNvPr>
          <p:cNvSpPr>
            <a:spLocks noGrp="1" noChangeArrowheads="1"/>
          </p:cNvSpPr>
          <p:nvPr>
            <p:ph type="title"/>
          </p:nvPr>
        </p:nvSpPr>
        <p:spPr bwMode="auto">
          <a:xfrm>
            <a:off x="533400" y="9525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6336E68-62DB-A2B5-E560-4BF5AE10F266}"/>
              </a:ext>
            </a:extLst>
          </p:cNvPr>
          <p:cNvSpPr>
            <a:spLocks noGrp="1" noChangeArrowheads="1"/>
          </p:cNvSpPr>
          <p:nvPr>
            <p:ph type="body" idx="1"/>
          </p:nvPr>
        </p:nvSpPr>
        <p:spPr bwMode="auto">
          <a:xfrm>
            <a:off x="533400" y="1066800"/>
            <a:ext cx="8153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80169C0-B30A-C447-B80E-B4C7C8CD20D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128"/>
                <a:cs typeface="+mn-cs"/>
              </a:defRPr>
            </a:lvl1pPr>
          </a:lstStyle>
          <a:p>
            <a:pPr>
              <a:defRPr/>
            </a:pPr>
            <a:endParaRPr lang="en-US"/>
          </a:p>
        </p:txBody>
      </p:sp>
      <p:sp>
        <p:nvSpPr>
          <p:cNvPr id="1029" name="Rectangle 5">
            <a:extLst>
              <a:ext uri="{FF2B5EF4-FFF2-40B4-BE49-F238E27FC236}">
                <a16:creationId xmlns:a16="http://schemas.microsoft.com/office/drawing/2014/main" id="{92B2BC14-0A48-F66A-231D-12147B6CCAF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charset="-128"/>
                <a:cs typeface="+mn-cs"/>
              </a:defRPr>
            </a:lvl1pPr>
          </a:lstStyle>
          <a:p>
            <a:pPr>
              <a:defRPr/>
            </a:pPr>
            <a:endParaRPr lang="en-US"/>
          </a:p>
        </p:txBody>
      </p:sp>
      <p:sp>
        <p:nvSpPr>
          <p:cNvPr id="1030" name="Rectangle 6">
            <a:extLst>
              <a:ext uri="{FF2B5EF4-FFF2-40B4-BE49-F238E27FC236}">
                <a16:creationId xmlns:a16="http://schemas.microsoft.com/office/drawing/2014/main" id="{890EDCB2-2C29-1AA8-7EFA-EEC727EC11A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smtClean="0"/>
            </a:lvl1pPr>
          </a:lstStyle>
          <a:p>
            <a:pPr>
              <a:defRPr/>
            </a:pPr>
            <a:fld id="{F1EF162B-0334-41C9-A142-4E511BEE10FC}" type="slidenum">
              <a:rPr lang="en-US" altLang="en-US"/>
              <a:pPr>
                <a:defRPr/>
              </a:pPr>
              <a:t>‹#›</a:t>
            </a:fld>
            <a:endParaRPr lang="en-US" altLang="en-US"/>
          </a:p>
        </p:txBody>
      </p:sp>
    </p:spTree>
    <p:extLst>
      <p:ext uri="{BB962C8B-B14F-4D97-AF65-F5344CB8AC3E}">
        <p14:creationId xmlns:p14="http://schemas.microsoft.com/office/powerpoint/2010/main" val="9830910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rtl="0" eaLnBrk="0" fontAlgn="base" hangingPunct="0">
        <a:spcBef>
          <a:spcPct val="0"/>
        </a:spcBef>
        <a:spcAft>
          <a:spcPct val="0"/>
        </a:spcAft>
        <a:defRPr sz="44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DED654E-8BE3-49FB-B5A7-DC04BB117C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3643906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C000">
            <a:alpha val="59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dirty="0">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dirty="0">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AF0194D-CB95-4E92-88B2-B78FB9EE39A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18646195"/>
      </p:ext>
    </p:extLst>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C000">
            <a:alpha val="59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4115892-4508-43C8-B33E-010100FE1FCD}" type="slidenum">
              <a:rPr lang="en-US"/>
              <a:pPr>
                <a:defRPr/>
              </a:pPr>
              <a:t>‹#›</a:t>
            </a:fld>
            <a:endParaRPr lang="en-US" dirty="0"/>
          </a:p>
        </p:txBody>
      </p:sp>
    </p:spTree>
    <p:extLst>
      <p:ext uri="{BB962C8B-B14F-4D97-AF65-F5344CB8AC3E}">
        <p14:creationId xmlns:p14="http://schemas.microsoft.com/office/powerpoint/2010/main" val="47714283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C000">
            <a:alpha val="59000"/>
          </a:srgbClr>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6636928-858B-43B1-A730-ED7F668C8B0A}" type="slidenum">
              <a:rPr lang="en-US"/>
              <a:pPr>
                <a:defRPr/>
              </a:pPr>
              <a:t>‹#›</a:t>
            </a:fld>
            <a:endParaRPr lang="en-US" dirty="0"/>
          </a:p>
        </p:txBody>
      </p:sp>
    </p:spTree>
    <p:extLst>
      <p:ext uri="{BB962C8B-B14F-4D97-AF65-F5344CB8AC3E}">
        <p14:creationId xmlns:p14="http://schemas.microsoft.com/office/powerpoint/2010/main" val="198814857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4.xml"/><Relationship Id="rId5" Type="http://schemas.microsoft.com/office/2007/relationships/hdphoto" Target="../media/hdphoto1.wdp"/><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6.xml"/><Relationship Id="rId4" Type="http://schemas.openxmlformats.org/officeDocument/2006/relationships/slide" Target="slide3.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6.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07.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0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6.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6.xml"/><Relationship Id="rId5" Type="http://schemas.openxmlformats.org/officeDocument/2006/relationships/image" Target="../media/image17.jpe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6.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6.xml"/><Relationship Id="rId4" Type="http://schemas.openxmlformats.org/officeDocument/2006/relationships/slide" Target="slid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18.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29.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0.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0.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6.xml"/><Relationship Id="rId5" Type="http://schemas.openxmlformats.org/officeDocument/2006/relationships/image" Target="../media/image7.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6.xml"/><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A1CA71-24A9-E13D-AC2F-EB232E1746C0}"/>
              </a:ext>
            </a:extLst>
          </p:cNvPr>
          <p:cNvPicPr>
            <a:picLocks noChangeAspect="1"/>
          </p:cNvPicPr>
          <p:nvPr/>
        </p:nvPicPr>
        <p:blipFill>
          <a:blip r:embed="rId2"/>
          <a:srcRect l="2500" r="2500"/>
          <a:stretch/>
        </p:blipFill>
        <p:spPr>
          <a:xfrm>
            <a:off x="686463" y="1373227"/>
            <a:ext cx="5764696" cy="3413307"/>
          </a:xfrm>
          <a:prstGeom prst="rect">
            <a:avLst/>
          </a:prstGeom>
        </p:spPr>
      </p:pic>
      <p:sp>
        <p:nvSpPr>
          <p:cNvPr id="4" name="TextBox 3">
            <a:extLst>
              <a:ext uri="{FF2B5EF4-FFF2-40B4-BE49-F238E27FC236}">
                <a16:creationId xmlns:a16="http://schemas.microsoft.com/office/drawing/2014/main" id="{B962D7C1-B1A4-C186-B856-4C6847348AA3}"/>
              </a:ext>
            </a:extLst>
          </p:cNvPr>
          <p:cNvSpPr txBox="1"/>
          <p:nvPr/>
        </p:nvSpPr>
        <p:spPr>
          <a:xfrm>
            <a:off x="152400" y="152400"/>
            <a:ext cx="55626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itchFamily="18" charset="0"/>
                <a:ea typeface="+mn-ea"/>
                <a:cs typeface="+mn-cs"/>
              </a:rPr>
              <a:t>Minor Prophet Series</a:t>
            </a:r>
          </a:p>
        </p:txBody>
      </p:sp>
      <p:sp>
        <p:nvSpPr>
          <p:cNvPr id="5" name="TextBox 4">
            <a:extLst>
              <a:ext uri="{FF2B5EF4-FFF2-40B4-BE49-F238E27FC236}">
                <a16:creationId xmlns:a16="http://schemas.microsoft.com/office/drawing/2014/main" id="{F5E7620F-F60E-F0B7-BD48-6573B4C03BBF}"/>
              </a:ext>
            </a:extLst>
          </p:cNvPr>
          <p:cNvSpPr txBox="1"/>
          <p:nvPr/>
        </p:nvSpPr>
        <p:spPr>
          <a:xfrm>
            <a:off x="6096000" y="152400"/>
            <a:ext cx="3048000"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Lesson Four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p:txBody>
      </p:sp>
      <p:pic>
        <p:nvPicPr>
          <p:cNvPr id="6" name="Picture 2">
            <a:extLst>
              <a:ext uri="{FF2B5EF4-FFF2-40B4-BE49-F238E27FC236}">
                <a16:creationId xmlns:a16="http://schemas.microsoft.com/office/drawing/2014/main" id="{EE7937A6-DDC2-D167-6CE0-86FB62747D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173"/>
          <a:stretch/>
        </p:blipFill>
        <p:spPr bwMode="auto">
          <a:xfrm>
            <a:off x="686463" y="4686846"/>
            <a:ext cx="843271" cy="30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38AADAEA-8598-BE6F-3425-02593C99BDAB}"/>
              </a:ext>
            </a:extLst>
          </p:cNvPr>
          <p:cNvSpPr txBox="1"/>
          <p:nvPr/>
        </p:nvSpPr>
        <p:spPr>
          <a:xfrm>
            <a:off x="6725632" y="651152"/>
            <a:ext cx="236948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haroni" panose="02010803020104030203" pitchFamily="2" charset="-79"/>
                <a:ea typeface="+mn-ea"/>
                <a:cs typeface="Aharoni" panose="02010803020104030203" pitchFamily="2" charset="-79"/>
              </a:rPr>
              <a:t>Nahum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200" dirty="0">
                <a:solidFill>
                  <a:srgbClr val="FFFF00"/>
                </a:solidFill>
                <a:latin typeface="Aharoni" panose="02010803020104030203" pitchFamily="2" charset="-79"/>
                <a:cs typeface="Aharoni" panose="02010803020104030203" pitchFamily="2" charset="-79"/>
              </a:rPr>
              <a:t>Habakkuk</a:t>
            </a:r>
            <a:endParaRPr kumimoji="0" lang="en-US" sz="3200" b="0" i="0" u="none" strike="noStrike" kern="1200" cap="none" spc="0" normalizeH="0" baseline="0" noProof="0" dirty="0">
              <a:ln>
                <a:noFill/>
              </a:ln>
              <a:solidFill>
                <a:srgbClr val="FFFF00"/>
              </a:solidFill>
              <a:effectLst/>
              <a:uLnTx/>
              <a:uFillTx/>
              <a:latin typeface="Aharoni" panose="02010803020104030203" pitchFamily="2" charset="-79"/>
              <a:ea typeface="+mn-ea"/>
              <a:cs typeface="Aharoni" panose="02010803020104030203" pitchFamily="2" charset="-79"/>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haroni" panose="02010803020104030203" pitchFamily="2" charset="-79"/>
                <a:ea typeface="+mn-ea"/>
                <a:cs typeface="Aharoni" panose="02010803020104030203" pitchFamily="2" charset="-79"/>
              </a:rPr>
              <a:t>Zephaniah</a:t>
            </a:r>
          </a:p>
        </p:txBody>
      </p:sp>
      <p:sp>
        <p:nvSpPr>
          <p:cNvPr id="7" name="TextBox 6">
            <a:extLst>
              <a:ext uri="{FF2B5EF4-FFF2-40B4-BE49-F238E27FC236}">
                <a16:creationId xmlns:a16="http://schemas.microsoft.com/office/drawing/2014/main" id="{F8E76C98-60BD-32CE-DCD4-6DE73F04B4B3}"/>
              </a:ext>
            </a:extLst>
          </p:cNvPr>
          <p:cNvSpPr txBox="1"/>
          <p:nvPr/>
        </p:nvSpPr>
        <p:spPr>
          <a:xfrm>
            <a:off x="0" y="5181600"/>
            <a:ext cx="91440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mn-cs"/>
              </a:rPr>
              <a:t>2Kings 21:10   And the LORD spoke by His servants the prophets, saying…</a:t>
            </a:r>
          </a:p>
        </p:txBody>
      </p:sp>
    </p:spTree>
    <p:extLst>
      <p:ext uri="{BB962C8B-B14F-4D97-AF65-F5344CB8AC3E}">
        <p14:creationId xmlns:p14="http://schemas.microsoft.com/office/powerpoint/2010/main" val="3544024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alpha val="73000"/>
          </a:schemeClr>
        </a:solidFill>
        <a:effectLst/>
      </p:bgPr>
    </p:bg>
    <p:spTree>
      <p:nvGrpSpPr>
        <p:cNvPr id="1" name="">
          <a:extLst>
            <a:ext uri="{FF2B5EF4-FFF2-40B4-BE49-F238E27FC236}">
              <a16:creationId xmlns:a16="http://schemas.microsoft.com/office/drawing/2014/main" id="{48DF11FE-9EC3-6F99-50C3-C163E89914E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C7CCD37-7625-0D9E-2ADA-CEE7556DE5BB}"/>
              </a:ext>
            </a:extLst>
          </p:cNvPr>
          <p:cNvSpPr/>
          <p:nvPr/>
        </p:nvSpPr>
        <p:spPr>
          <a:xfrm>
            <a:off x="228600" y="1345692"/>
            <a:ext cx="5410200" cy="2095500"/>
          </a:xfrm>
          <a:prstGeom prst="rect">
            <a:avLst/>
          </a:prstGeom>
          <a:noFill/>
          <a:ln w="76200">
            <a:noFill/>
          </a:ln>
        </p:spPr>
        <p:style>
          <a:lnRef idx="2">
            <a:schemeClr val="accent2"/>
          </a:lnRef>
          <a:fillRef idx="1">
            <a:schemeClr val="lt1"/>
          </a:fillRef>
          <a:effectRef idx="0">
            <a:schemeClr val="accent2"/>
          </a:effectRef>
          <a:fontRef idx="minor">
            <a:schemeClr val="dk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11430"/>
              <a:solidFill>
                <a:schemeClr val="bg1"/>
              </a:solidFill>
              <a:effectLst>
                <a:outerShdw blurRad="50800" dist="39000" dir="5460000" algn="tl">
                  <a:srgbClr val="000000">
                    <a:alpha val="38000"/>
                  </a:srgbClr>
                </a:outerShdw>
              </a:effectLst>
              <a:uLnTx/>
              <a:uFillTx/>
              <a:latin typeface="Arial"/>
              <a:ea typeface="+mn-ea"/>
              <a:cs typeface="+mn-cs"/>
            </a:endParaRPr>
          </a:p>
        </p:txBody>
      </p:sp>
      <p:pic>
        <p:nvPicPr>
          <p:cNvPr id="7" name="Picture 6" descr="C:\users\sheila\desktop\bible study\ultimate royality free\2-bible pics-nt\PAUL\Preaching &amp; teaching\paul_preaches_by_the_river.jpg">
            <a:extLst>
              <a:ext uri="{FF2B5EF4-FFF2-40B4-BE49-F238E27FC236}">
                <a16:creationId xmlns:a16="http://schemas.microsoft.com/office/drawing/2014/main" id="{AA7BA642-70E2-7DC3-B5F0-4501F72D0F6A}"/>
              </a:ext>
            </a:extLst>
          </p:cNvPr>
          <p:cNvPicPr/>
          <p:nvPr/>
        </p:nvPicPr>
        <p:blipFill rotWithShape="1">
          <a:blip r:embed="rId2" cstate="print">
            <a:extLst>
              <a:ext uri="{BEBA8EAE-BF5A-486C-A8C5-ECC9F3942E4B}">
                <a14:imgProps xmlns:a14="http://schemas.microsoft.com/office/drawing/2010/main">
                  <a14:imgLayer r:embed="rId3">
                    <a14:imgEffect>
                      <a14:backgroundRemoval t="9417" b="65417" l="52196" r="99701">
                        <a14:foregroundMark x1="98902" y1="57083" x2="97106" y2="65000"/>
                        <a14:foregroundMark x1="56886" y1="57500" x2="95709" y2="63583"/>
                        <a14:foregroundMark x1="71756" y1="62750" x2="70160" y2="64667"/>
                        <a14:foregroundMark x1="76347" y1="64000" x2="77046" y2="65000"/>
                        <a14:foregroundMark x1="72056" y1="64750" x2="75150" y2="64917"/>
                        <a14:foregroundMark x1="78044" y1="65000" x2="78743" y2="65083"/>
                        <a14:backgroundMark x1="87525" y1="20000" x2="98403" y2="31500"/>
                        <a14:backgroundMark x1="76148" y1="30333" x2="55489" y2="30750"/>
                        <a14:backgroundMark x1="98603" y1="32917" x2="99601" y2="34583"/>
                        <a14:backgroundMark x1="99102" y1="35250" x2="99501" y2="35833"/>
                      </a14:backgroundRemoval>
                    </a14:imgEffect>
                  </a14:imgLayer>
                </a14:imgProps>
              </a:ext>
            </a:extLst>
          </a:blip>
          <a:srcRect l="52924" t="11023" b="34304"/>
          <a:stretch/>
        </p:blipFill>
        <p:spPr bwMode="auto">
          <a:xfrm>
            <a:off x="3606800" y="0"/>
            <a:ext cx="5537200" cy="6858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TextBox 2">
            <a:extLst>
              <a:ext uri="{FF2B5EF4-FFF2-40B4-BE49-F238E27FC236}">
                <a16:creationId xmlns:a16="http://schemas.microsoft.com/office/drawing/2014/main" id="{25887363-92C9-6910-D28D-9BD95155075A}"/>
              </a:ext>
            </a:extLst>
          </p:cNvPr>
          <p:cNvSpPr txBox="1"/>
          <p:nvPr/>
        </p:nvSpPr>
        <p:spPr>
          <a:xfrm>
            <a:off x="295835" y="206188"/>
            <a:ext cx="4276165" cy="6263189"/>
          </a:xfrm>
          <a:prstGeom prst="rect">
            <a:avLst/>
          </a:prstGeom>
          <a:noFill/>
        </p:spPr>
        <p:txBody>
          <a:bodyPr wrap="square" rtlCol="0">
            <a:spAutoFit/>
          </a:bodyPr>
          <a:lstStyle/>
          <a:p>
            <a:pPr marL="0" marR="0">
              <a:lnSpc>
                <a:spcPct val="115000"/>
              </a:lnSpc>
              <a:spcAft>
                <a:spcPts val="1000"/>
              </a:spcAft>
            </a:pPr>
            <a:r>
              <a:rPr lang="en-US" sz="2800" u="sng"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NAHUM 1:1; 2:13; 3:1</a:t>
            </a:r>
            <a:r>
              <a:rPr lang="en-US" sz="2800"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The burden of Nineveh....Behold, I am against thee, saith the Lord of hosts....Woe to the bloody city!</a:t>
            </a:r>
          </a:p>
          <a:p>
            <a:pPr marL="0" marR="0">
              <a:lnSpc>
                <a:spcPct val="115000"/>
              </a:lnSpc>
              <a:spcAft>
                <a:spcPts val="1000"/>
              </a:spcAft>
            </a:pP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Aft>
                <a:spcPts val="1000"/>
              </a:spcAft>
            </a:pPr>
            <a:r>
              <a:rPr lang="en-US" sz="2800" u="sng"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NAHUM 1:15</a:t>
            </a:r>
            <a:r>
              <a:rPr lang="en-US" sz="2800"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Behold upon the mountains the feet of him that bringeth good tidings, that publish peace!</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5524967"/>
      </p:ext>
    </p:extLst>
  </p:cSld>
  <p:clrMapOvr>
    <a:masterClrMapping/>
  </p:clrMapOvr>
  <p:transition spd="slow" advTm="3994">
    <p:wipe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957263" y="952500"/>
            <a:ext cx="7229475" cy="5295900"/>
          </a:xfrm>
          <a:prstGeom prst="rect">
            <a:avLst/>
          </a:prstGeom>
          <a:noFill/>
          <a:ln w="38100">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90800" y="3505200"/>
            <a:ext cx="1371600" cy="9906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SAMARIA</a:t>
            </a:r>
          </a:p>
        </p:txBody>
      </p:sp>
      <p:sp>
        <p:nvSpPr>
          <p:cNvPr id="5" name="Rectangle 4"/>
          <p:cNvSpPr/>
          <p:nvPr/>
        </p:nvSpPr>
        <p:spPr>
          <a:xfrm>
            <a:off x="2819400" y="2614211"/>
            <a:ext cx="1143000" cy="111958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SYRIA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p:txBody>
      </p:sp>
      <p:sp>
        <p:nvSpPr>
          <p:cNvPr id="6" name="Rectangle 5"/>
          <p:cNvSpPr/>
          <p:nvPr/>
        </p:nvSpPr>
        <p:spPr>
          <a:xfrm>
            <a:off x="1981200" y="5638800"/>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a:ea typeface="+mn-ea"/>
                <a:cs typeface="Arial" pitchFamily="34" charset="0"/>
              </a:rPr>
              <a:t>Sinai</a:t>
            </a:r>
          </a:p>
        </p:txBody>
      </p:sp>
      <p:sp>
        <p:nvSpPr>
          <p:cNvPr id="10" name="Rectangle 9"/>
          <p:cNvSpPr/>
          <p:nvPr/>
        </p:nvSpPr>
        <p:spPr>
          <a:xfrm>
            <a:off x="4572000" y="5638800"/>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a:ea typeface="+mn-ea"/>
                <a:cs typeface="Arial" pitchFamily="34" charset="0"/>
              </a:rPr>
              <a:t>Arabia</a:t>
            </a:r>
          </a:p>
        </p:txBody>
      </p:sp>
      <p:sp>
        <p:nvSpPr>
          <p:cNvPr id="19" name="Rectangle 18"/>
          <p:cNvSpPr/>
          <p:nvPr/>
        </p:nvSpPr>
        <p:spPr>
          <a:xfrm rot="19832018">
            <a:off x="1431973" y="2719789"/>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DADADA">
                    <a:lumMod val="10000"/>
                  </a:srgbClr>
                </a:solidFill>
                <a:effectLst/>
                <a:uLnTx/>
                <a:uFillTx/>
                <a:latin typeface="Arial"/>
                <a:ea typeface="+mn-ea"/>
                <a:cs typeface="Arial" pitchFamily="34" charset="0"/>
              </a:rPr>
              <a:t>Cyprus</a:t>
            </a:r>
          </a:p>
        </p:txBody>
      </p:sp>
      <p:sp>
        <p:nvSpPr>
          <p:cNvPr id="3" name="Rectangle 2"/>
          <p:cNvSpPr/>
          <p:nvPr/>
        </p:nvSpPr>
        <p:spPr>
          <a:xfrm>
            <a:off x="2133600" y="4267200"/>
            <a:ext cx="990600" cy="609600"/>
          </a:xfrm>
          <a:prstGeom prst="rect">
            <a:avLst/>
          </a:prstGeom>
          <a:no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JUDAH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p:txBody>
      </p:sp>
      <p:sp>
        <p:nvSpPr>
          <p:cNvPr id="17" name="Rectangle 16"/>
          <p:cNvSpPr/>
          <p:nvPr/>
        </p:nvSpPr>
        <p:spPr>
          <a:xfrm>
            <a:off x="762000" y="685800"/>
            <a:ext cx="4191000" cy="2286000"/>
          </a:xfrm>
          <a:prstGeom prst="rect">
            <a:avLst/>
          </a:prstGeom>
          <a:solidFill>
            <a:schemeClr val="tx1"/>
          </a:solidFill>
          <a:ln w="57150">
            <a:solidFill>
              <a:schemeClr val="accent4">
                <a:lumMod val="1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THE PROPHET NAHUM </a:t>
            </a:r>
            <a:r>
              <a:rPr kumimoji="0" lang="en-US" sz="2000" b="0"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is unknown except by the book which bears his name. He lived at Elkosh, the location of which is uncertain (1:1).  He prophesied as if he were a Judean (1:15).</a:t>
            </a:r>
            <a:endParaRPr kumimoji="0" lang="en-US" sz="2000" b="0" i="0" u="none" strike="noStrike" kern="1200" cap="none" spc="0" normalizeH="0" baseline="0" noProof="0" dirty="0">
              <a:ln>
                <a:noFill/>
              </a:ln>
              <a:solidFill>
                <a:srgbClr val="DADADA">
                  <a:lumMod val="10000"/>
                </a:srgbClr>
              </a:solidFill>
              <a:effectLst/>
              <a:uLnTx/>
              <a:uFillTx/>
              <a:latin typeface="Arial"/>
              <a:ea typeface="+mn-ea"/>
              <a:cs typeface="Arial" pitchFamily="34" charset="0"/>
            </a:endParaRPr>
          </a:p>
        </p:txBody>
      </p:sp>
      <p:pic>
        <p:nvPicPr>
          <p:cNvPr id="12" name="Picture 11" descr="C:\users\sheila\desktop\bible study\ultimate royality free\2-bible pics-nt\PAUL\Preaching &amp; teaching\paul_preaches_by_the_river.jpg"/>
          <p:cNvPicPr/>
          <p:nvPr/>
        </p:nvPicPr>
        <p:blipFill rotWithShape="1">
          <a:blip r:embed="rId4" cstate="print">
            <a:extLst>
              <a:ext uri="{BEBA8EAE-BF5A-486C-A8C5-ECC9F3942E4B}">
                <a14:imgProps xmlns:a14="http://schemas.microsoft.com/office/drawing/2010/main">
                  <a14:imgLayer r:embed="rId5">
                    <a14:imgEffect>
                      <a14:backgroundRemoval t="9417" b="65417" l="52196" r="99701">
                        <a14:foregroundMark x1="98902" y1="57083" x2="97106" y2="65000"/>
                        <a14:foregroundMark x1="56886" y1="57500" x2="95709" y2="63583"/>
                        <a14:foregroundMark x1="71756" y1="62750" x2="70160" y2="64667"/>
                        <a14:foregroundMark x1="76347" y1="64000" x2="77046" y2="65000"/>
                        <a14:foregroundMark x1="72056" y1="64750" x2="75150" y2="64917"/>
                        <a14:foregroundMark x1="78044" y1="65000" x2="78743" y2="65083"/>
                        <a14:backgroundMark x1="87525" y1="20000" x2="98403" y2="31500"/>
                        <a14:backgroundMark x1="76148" y1="30333" x2="55489" y2="30750"/>
                        <a14:backgroundMark x1="98603" y1="32917" x2="99601" y2="34583"/>
                        <a14:backgroundMark x1="99102" y1="35250" x2="99501" y2="35833"/>
                      </a14:backgroundRemoval>
                    </a14:imgEffect>
                  </a14:imgLayer>
                </a14:imgProps>
              </a:ext>
            </a:extLst>
          </a:blip>
          <a:srcRect l="52924" t="11023" b="34304"/>
          <a:stretch/>
        </p:blipFill>
        <p:spPr bwMode="auto">
          <a:xfrm>
            <a:off x="3606800" y="0"/>
            <a:ext cx="5537200" cy="6858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3" name="Rounded Rectangle 12"/>
          <p:cNvSpPr/>
          <p:nvPr/>
        </p:nvSpPr>
        <p:spPr>
          <a:xfrm>
            <a:off x="685800" y="609600"/>
            <a:ext cx="4386072" cy="2971800"/>
          </a:xfrm>
          <a:prstGeom prst="roundRect">
            <a:avLst/>
          </a:prstGeom>
          <a:solidFill>
            <a:schemeClr val="tx1"/>
          </a:solidFill>
          <a:ln w="571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Nahum 1:15</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“Behold upon the mountains the feet of him that bringeth good tidings, that publisheth peace! O </a:t>
            </a:r>
            <a:r>
              <a:rPr kumimoji="0" lang="en-US" sz="2000" b="0" i="0" u="sng" strike="noStrike" kern="120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Judah</a:t>
            </a:r>
            <a:r>
              <a:rPr kumimoji="0" lang="en-US" sz="2000" b="0" i="0" u="none" strike="noStrike" kern="120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 keep thy solemn feasts, perform thy vows: for the wicked shall no more pass through thee; he is utterly cut off.”</a:t>
            </a:r>
          </a:p>
        </p:txBody>
      </p:sp>
    </p:spTree>
    <p:extLst>
      <p:ext uri="{BB962C8B-B14F-4D97-AF65-F5344CB8AC3E}">
        <p14:creationId xmlns:p14="http://schemas.microsoft.com/office/powerpoint/2010/main" val="4249373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7"/>
                                        </p:tgtEl>
                                      </p:cBhvr>
                                    </p:animEffect>
                                    <p:set>
                                      <p:cBhvr>
                                        <p:cTn id="7" dur="1" fill="hold">
                                          <p:stCondLst>
                                            <p:cond delay="1999"/>
                                          </p:stCondLst>
                                        </p:cTn>
                                        <p:tgtEl>
                                          <p:spTgt spid="17"/>
                                        </p:tgtEl>
                                        <p:attrNameLst>
                                          <p:attrName>style.visibility</p:attrName>
                                        </p:attrNameLst>
                                      </p:cBhvr>
                                      <p:to>
                                        <p:strVal val="hidden"/>
                                      </p:to>
                                    </p:se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Rectangle 17"/>
          <p:cNvSpPr/>
          <p:nvPr/>
        </p:nvSpPr>
        <p:spPr>
          <a:xfrm>
            <a:off x="609600" y="457200"/>
            <a:ext cx="7848600" cy="5867400"/>
          </a:xfrm>
          <a:prstGeom prst="rect">
            <a:avLst/>
          </a:prstGeom>
          <a:solidFill>
            <a:srgbClr val="17871C"/>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07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l="37349" t="7813" r="10988" b="32075"/>
          <a:stretch/>
        </p:blipFill>
        <p:spPr bwMode="auto">
          <a:xfrm>
            <a:off x="914400" y="1153503"/>
            <a:ext cx="7239001" cy="4954689"/>
          </a:xfrm>
          <a:prstGeom prst="rect">
            <a:avLst/>
          </a:prstGeom>
          <a:noFill/>
          <a:ln w="57150">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057400" y="4495800"/>
            <a:ext cx="990600" cy="609600"/>
          </a:xfrm>
          <a:prstGeom prst="rect">
            <a:avLst/>
          </a:prstGeom>
          <a:no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JUDAH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p:txBody>
      </p:sp>
      <p:sp>
        <p:nvSpPr>
          <p:cNvPr id="4" name="Rectangle 3"/>
          <p:cNvSpPr/>
          <p:nvPr/>
        </p:nvSpPr>
        <p:spPr>
          <a:xfrm>
            <a:off x="2209800" y="3505200"/>
            <a:ext cx="990600" cy="9906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ISRAEL</a:t>
            </a:r>
          </a:p>
        </p:txBody>
      </p:sp>
      <p:sp>
        <p:nvSpPr>
          <p:cNvPr id="5" name="Rectangle 4"/>
          <p:cNvSpPr/>
          <p:nvPr/>
        </p:nvSpPr>
        <p:spPr>
          <a:xfrm>
            <a:off x="2819400" y="2614211"/>
            <a:ext cx="1143000" cy="111958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SYRIA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p:txBody>
      </p:sp>
      <p:sp>
        <p:nvSpPr>
          <p:cNvPr id="6" name="Rectangle 5"/>
          <p:cNvSpPr/>
          <p:nvPr/>
        </p:nvSpPr>
        <p:spPr>
          <a:xfrm>
            <a:off x="2057400" y="5638800"/>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DADADA">
                    <a:lumMod val="10000"/>
                  </a:srgbClr>
                </a:solidFill>
                <a:effectLst/>
                <a:uLnTx/>
                <a:uFillTx/>
                <a:latin typeface="Arial"/>
                <a:ea typeface="+mn-ea"/>
                <a:cs typeface="Arial" pitchFamily="34" charset="0"/>
              </a:rPr>
              <a:t>Sinai</a:t>
            </a:r>
          </a:p>
        </p:txBody>
      </p:sp>
      <p:sp>
        <p:nvSpPr>
          <p:cNvPr id="8" name="Rectangle 7"/>
          <p:cNvSpPr/>
          <p:nvPr/>
        </p:nvSpPr>
        <p:spPr>
          <a:xfrm rot="19832018">
            <a:off x="1431973" y="2842811"/>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Arial" pitchFamily="34" charset="0"/>
              </a:rPr>
              <a:t>Cyprus</a:t>
            </a:r>
          </a:p>
        </p:txBody>
      </p:sp>
      <p:sp>
        <p:nvSpPr>
          <p:cNvPr id="10" name="Rectangle 9"/>
          <p:cNvSpPr/>
          <p:nvPr/>
        </p:nvSpPr>
        <p:spPr>
          <a:xfrm>
            <a:off x="4572000" y="5638800"/>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DADADA">
                    <a:lumMod val="10000"/>
                  </a:srgbClr>
                </a:solidFill>
                <a:effectLst/>
                <a:uLnTx/>
                <a:uFillTx/>
                <a:latin typeface="Arial"/>
                <a:ea typeface="+mn-ea"/>
                <a:cs typeface="Arial" pitchFamily="34" charset="0"/>
              </a:rPr>
              <a:t>Arabia</a:t>
            </a:r>
          </a:p>
        </p:txBody>
      </p:sp>
      <p:sp>
        <p:nvSpPr>
          <p:cNvPr id="16" name="Rectangle 15"/>
          <p:cNvSpPr/>
          <p:nvPr/>
        </p:nvSpPr>
        <p:spPr>
          <a:xfrm>
            <a:off x="838200" y="609600"/>
            <a:ext cx="7391400" cy="1752600"/>
          </a:xfrm>
          <a:prstGeom prst="rect">
            <a:avLst/>
          </a:prstGeom>
          <a:solidFill>
            <a:schemeClr val="tx1"/>
          </a:solidFill>
          <a:ln w="508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Nahum prophesied after the fall of the Egyptian city No and before the fall of Nineveh.  His small book of only 3 chapters was written to pronounce God’s wrath on Nineveh, which was one of the cruelest cities on earth.</a:t>
            </a:r>
          </a:p>
        </p:txBody>
      </p:sp>
      <p:sp>
        <p:nvSpPr>
          <p:cNvPr id="9" name="Freeform 8"/>
          <p:cNvSpPr/>
          <p:nvPr/>
        </p:nvSpPr>
        <p:spPr>
          <a:xfrm>
            <a:off x="926592" y="4876800"/>
            <a:ext cx="268224" cy="1231392"/>
          </a:xfrm>
          <a:custGeom>
            <a:avLst/>
            <a:gdLst>
              <a:gd name="connsiteX0" fmla="*/ 268224 w 268224"/>
              <a:gd name="connsiteY0" fmla="*/ 0 h 1231392"/>
              <a:gd name="connsiteX1" fmla="*/ 243840 w 268224"/>
              <a:gd name="connsiteY1" fmla="*/ 97536 h 1231392"/>
              <a:gd name="connsiteX2" fmla="*/ 219456 w 268224"/>
              <a:gd name="connsiteY2" fmla="*/ 134112 h 1231392"/>
              <a:gd name="connsiteX3" fmla="*/ 146304 w 268224"/>
              <a:gd name="connsiteY3" fmla="*/ 207264 h 1231392"/>
              <a:gd name="connsiteX4" fmla="*/ 121920 w 268224"/>
              <a:gd name="connsiteY4" fmla="*/ 304800 h 1231392"/>
              <a:gd name="connsiteX5" fmla="*/ 97536 w 268224"/>
              <a:gd name="connsiteY5" fmla="*/ 377952 h 1231392"/>
              <a:gd name="connsiteX6" fmla="*/ 85344 w 268224"/>
              <a:gd name="connsiteY6" fmla="*/ 414528 h 1231392"/>
              <a:gd name="connsiteX7" fmla="*/ 73152 w 268224"/>
              <a:gd name="connsiteY7" fmla="*/ 463296 h 1231392"/>
              <a:gd name="connsiteX8" fmla="*/ 36576 w 268224"/>
              <a:gd name="connsiteY8" fmla="*/ 487680 h 1231392"/>
              <a:gd name="connsiteX9" fmla="*/ 48768 w 268224"/>
              <a:gd name="connsiteY9" fmla="*/ 633984 h 1231392"/>
              <a:gd name="connsiteX10" fmla="*/ 60960 w 268224"/>
              <a:gd name="connsiteY10" fmla="*/ 670560 h 1231392"/>
              <a:gd name="connsiteX11" fmla="*/ 48768 w 268224"/>
              <a:gd name="connsiteY11" fmla="*/ 804672 h 1231392"/>
              <a:gd name="connsiteX12" fmla="*/ 24384 w 268224"/>
              <a:gd name="connsiteY12" fmla="*/ 902208 h 1231392"/>
              <a:gd name="connsiteX13" fmla="*/ 0 w 268224"/>
              <a:gd name="connsiteY13" fmla="*/ 975360 h 1231392"/>
              <a:gd name="connsiteX14" fmla="*/ 36576 w 268224"/>
              <a:gd name="connsiteY14" fmla="*/ 1085088 h 1231392"/>
              <a:gd name="connsiteX15" fmla="*/ 48768 w 268224"/>
              <a:gd name="connsiteY15" fmla="*/ 1121664 h 1231392"/>
              <a:gd name="connsiteX16" fmla="*/ 36576 w 268224"/>
              <a:gd name="connsiteY16" fmla="*/ 1170432 h 1231392"/>
              <a:gd name="connsiteX17" fmla="*/ 12192 w 268224"/>
              <a:gd name="connsiteY17" fmla="*/ 1207008 h 1231392"/>
              <a:gd name="connsiteX18" fmla="*/ 0 w 268224"/>
              <a:gd name="connsiteY18" fmla="*/ 1231392 h 123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224" h="1231392">
                <a:moveTo>
                  <a:pt x="268224" y="0"/>
                </a:moveTo>
                <a:cubicBezTo>
                  <a:pt x="263587" y="23186"/>
                  <a:pt x="256337" y="72543"/>
                  <a:pt x="243840" y="97536"/>
                </a:cubicBezTo>
                <a:cubicBezTo>
                  <a:pt x="237287" y="110642"/>
                  <a:pt x="229191" y="123160"/>
                  <a:pt x="219456" y="134112"/>
                </a:cubicBezTo>
                <a:cubicBezTo>
                  <a:pt x="196546" y="159886"/>
                  <a:pt x="146304" y="207264"/>
                  <a:pt x="146304" y="207264"/>
                </a:cubicBezTo>
                <a:cubicBezTo>
                  <a:pt x="138176" y="239776"/>
                  <a:pt x="132518" y="273007"/>
                  <a:pt x="121920" y="304800"/>
                </a:cubicBezTo>
                <a:lnTo>
                  <a:pt x="97536" y="377952"/>
                </a:lnTo>
                <a:cubicBezTo>
                  <a:pt x="93472" y="390144"/>
                  <a:pt x="88461" y="402060"/>
                  <a:pt x="85344" y="414528"/>
                </a:cubicBezTo>
                <a:cubicBezTo>
                  <a:pt x="81280" y="430784"/>
                  <a:pt x="82447" y="449354"/>
                  <a:pt x="73152" y="463296"/>
                </a:cubicBezTo>
                <a:cubicBezTo>
                  <a:pt x="65024" y="475488"/>
                  <a:pt x="48768" y="479552"/>
                  <a:pt x="36576" y="487680"/>
                </a:cubicBezTo>
                <a:cubicBezTo>
                  <a:pt x="40640" y="536448"/>
                  <a:pt x="42300" y="585476"/>
                  <a:pt x="48768" y="633984"/>
                </a:cubicBezTo>
                <a:cubicBezTo>
                  <a:pt x="50467" y="646723"/>
                  <a:pt x="60960" y="657709"/>
                  <a:pt x="60960" y="670560"/>
                </a:cubicBezTo>
                <a:cubicBezTo>
                  <a:pt x="60960" y="715448"/>
                  <a:pt x="55769" y="760333"/>
                  <a:pt x="48768" y="804672"/>
                </a:cubicBezTo>
                <a:cubicBezTo>
                  <a:pt x="43541" y="837775"/>
                  <a:pt x="34982" y="870415"/>
                  <a:pt x="24384" y="902208"/>
                </a:cubicBezTo>
                <a:lnTo>
                  <a:pt x="0" y="975360"/>
                </a:lnTo>
                <a:lnTo>
                  <a:pt x="36576" y="1085088"/>
                </a:lnTo>
                <a:lnTo>
                  <a:pt x="48768" y="1121664"/>
                </a:lnTo>
                <a:cubicBezTo>
                  <a:pt x="44704" y="1137920"/>
                  <a:pt x="43177" y="1155031"/>
                  <a:pt x="36576" y="1170432"/>
                </a:cubicBezTo>
                <a:cubicBezTo>
                  <a:pt x="30804" y="1183900"/>
                  <a:pt x="19731" y="1194443"/>
                  <a:pt x="12192" y="1207008"/>
                </a:cubicBezTo>
                <a:cubicBezTo>
                  <a:pt x="7517" y="1214800"/>
                  <a:pt x="4064" y="1223264"/>
                  <a:pt x="0" y="1231392"/>
                </a:cubicBezTo>
              </a:path>
            </a:pathLst>
          </a:custGeom>
          <a:ln w="38100">
            <a:solidFill>
              <a:srgbClr val="8181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Freeform 10"/>
          <p:cNvSpPr/>
          <p:nvPr/>
        </p:nvSpPr>
        <p:spPr>
          <a:xfrm>
            <a:off x="963158" y="4791456"/>
            <a:ext cx="36586" cy="585216"/>
          </a:xfrm>
          <a:custGeom>
            <a:avLst/>
            <a:gdLst>
              <a:gd name="connsiteX0" fmla="*/ 10 w 36586"/>
              <a:gd name="connsiteY0" fmla="*/ 0 h 585216"/>
              <a:gd name="connsiteX1" fmla="*/ 12202 w 36586"/>
              <a:gd name="connsiteY1" fmla="*/ 60960 h 585216"/>
              <a:gd name="connsiteX2" fmla="*/ 24394 w 36586"/>
              <a:gd name="connsiteY2" fmla="*/ 97536 h 585216"/>
              <a:gd name="connsiteX3" fmla="*/ 36586 w 36586"/>
              <a:gd name="connsiteY3" fmla="*/ 146304 h 585216"/>
              <a:gd name="connsiteX4" fmla="*/ 24394 w 36586"/>
              <a:gd name="connsiteY4" fmla="*/ 207264 h 585216"/>
              <a:gd name="connsiteX5" fmla="*/ 12202 w 36586"/>
              <a:gd name="connsiteY5" fmla="*/ 243840 h 585216"/>
              <a:gd name="connsiteX6" fmla="*/ 36586 w 36586"/>
              <a:gd name="connsiteY6" fmla="*/ 414528 h 585216"/>
              <a:gd name="connsiteX7" fmla="*/ 24394 w 36586"/>
              <a:gd name="connsiteY7" fmla="*/ 499872 h 585216"/>
              <a:gd name="connsiteX8" fmla="*/ 10 w 36586"/>
              <a:gd name="connsiteY8" fmla="*/ 585216 h 58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86" h="585216">
                <a:moveTo>
                  <a:pt x="10" y="0"/>
                </a:moveTo>
                <a:cubicBezTo>
                  <a:pt x="4074" y="20320"/>
                  <a:pt x="7176" y="40856"/>
                  <a:pt x="12202" y="60960"/>
                </a:cubicBezTo>
                <a:cubicBezTo>
                  <a:pt x="15319" y="73428"/>
                  <a:pt x="20863" y="85179"/>
                  <a:pt x="24394" y="97536"/>
                </a:cubicBezTo>
                <a:cubicBezTo>
                  <a:pt x="28997" y="113648"/>
                  <a:pt x="32522" y="130048"/>
                  <a:pt x="36586" y="146304"/>
                </a:cubicBezTo>
                <a:cubicBezTo>
                  <a:pt x="32522" y="166624"/>
                  <a:pt x="29420" y="187160"/>
                  <a:pt x="24394" y="207264"/>
                </a:cubicBezTo>
                <a:cubicBezTo>
                  <a:pt x="21277" y="219732"/>
                  <a:pt x="12202" y="230989"/>
                  <a:pt x="12202" y="243840"/>
                </a:cubicBezTo>
                <a:cubicBezTo>
                  <a:pt x="12202" y="350684"/>
                  <a:pt x="14023" y="346838"/>
                  <a:pt x="36586" y="414528"/>
                </a:cubicBezTo>
                <a:cubicBezTo>
                  <a:pt x="32522" y="442976"/>
                  <a:pt x="30856" y="471871"/>
                  <a:pt x="24394" y="499872"/>
                </a:cubicBezTo>
                <a:cubicBezTo>
                  <a:pt x="-1275" y="611105"/>
                  <a:pt x="10" y="541909"/>
                  <a:pt x="10" y="585216"/>
                </a:cubicBezTo>
              </a:path>
            </a:pathLst>
          </a:custGeom>
          <a:ln w="19050">
            <a:solidFill>
              <a:srgbClr val="8181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Oval 1"/>
          <p:cNvSpPr/>
          <p:nvPr/>
        </p:nvSpPr>
        <p:spPr>
          <a:xfrm>
            <a:off x="990600" y="5562600"/>
            <a:ext cx="76200" cy="76200"/>
          </a:xfrm>
          <a:prstGeom prst="ellipse">
            <a:avLst/>
          </a:prstGeom>
          <a:solidFill>
            <a:srgbClr val="0070C0"/>
          </a:solidFill>
          <a:ln w="285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p:cNvSpPr/>
          <p:nvPr/>
        </p:nvSpPr>
        <p:spPr>
          <a:xfrm>
            <a:off x="990600" y="5562600"/>
            <a:ext cx="481584" cy="190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a:ea typeface="+mn-ea"/>
                <a:cs typeface="+mn-cs"/>
              </a:rPr>
              <a:t>No</a:t>
            </a:r>
          </a:p>
        </p:txBody>
      </p:sp>
      <p:sp>
        <p:nvSpPr>
          <p:cNvPr id="17" name="Rectangle 16"/>
          <p:cNvSpPr/>
          <p:nvPr/>
        </p:nvSpPr>
        <p:spPr>
          <a:xfrm>
            <a:off x="800100" y="609600"/>
            <a:ext cx="7429500" cy="1752600"/>
          </a:xfrm>
          <a:prstGeom prst="rect">
            <a:avLst/>
          </a:prstGeom>
          <a:solidFill>
            <a:schemeClr val="tx1"/>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Nahum 2:8-9</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srgbClr val="DADADA">
                    <a:lumMod val="10000"/>
                  </a:srgbClr>
                </a:solidFill>
                <a:effectLst/>
                <a:uLnTx/>
                <a:uFillTx/>
                <a:latin typeface="Times New Roman" pitchFamily="18" charset="0"/>
                <a:ea typeface="+mn-ea"/>
                <a:cs typeface="Times New Roman" pitchFamily="18" charset="0"/>
              </a:rPr>
              <a:t>8</a:t>
            </a:r>
            <a:r>
              <a:rPr kumimoji="0" lang="en-US" sz="2000" b="0" i="0" u="none" strike="noStrike" kern="120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But Nineveh is of old like a pool of water: yet they shall flee away. Stand, stand, shall they cry; but none shall look back.”</a:t>
            </a:r>
          </a:p>
        </p:txBody>
      </p:sp>
      <p:sp>
        <p:nvSpPr>
          <p:cNvPr id="20" name="Oval 19"/>
          <p:cNvSpPr/>
          <p:nvPr/>
        </p:nvSpPr>
        <p:spPr>
          <a:xfrm>
            <a:off x="621792" y="5084064"/>
            <a:ext cx="1219200" cy="8595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Rectangle 20"/>
          <p:cNvSpPr/>
          <p:nvPr/>
        </p:nvSpPr>
        <p:spPr>
          <a:xfrm>
            <a:off x="6172200" y="2514601"/>
            <a:ext cx="144780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8991089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800" decel="100000"/>
                                        <p:tgtEl>
                                          <p:spTgt spid="17"/>
                                        </p:tgtEl>
                                      </p:cBhvr>
                                    </p:animEffect>
                                    <p:anim calcmode="lin" valueType="num">
                                      <p:cBhvr>
                                        <p:cTn id="8" dur="800" decel="100000" fill="hold"/>
                                        <p:tgtEl>
                                          <p:spTgt spid="17"/>
                                        </p:tgtEl>
                                        <p:attrNameLst>
                                          <p:attrName>style.rotation</p:attrName>
                                        </p:attrNameLst>
                                      </p:cBhvr>
                                      <p:tavLst>
                                        <p:tav tm="0">
                                          <p:val>
                                            <p:fltVal val="-90"/>
                                          </p:val>
                                        </p:tav>
                                        <p:tav tm="100000">
                                          <p:val>
                                            <p:fltVal val="0"/>
                                          </p:val>
                                        </p:tav>
                                      </p:tavLst>
                                    </p:anim>
                                    <p:anim calcmode="lin" valueType="num">
                                      <p:cBhvr>
                                        <p:cTn id="9" dur="800" decel="100000" fill="hold"/>
                                        <p:tgtEl>
                                          <p:spTgt spid="17"/>
                                        </p:tgtEl>
                                        <p:attrNameLst>
                                          <p:attrName>ppt_x</p:attrName>
                                        </p:attrNameLst>
                                      </p:cBhvr>
                                      <p:tavLst>
                                        <p:tav tm="0">
                                          <p:val>
                                            <p:strVal val="#ppt_x+0.4"/>
                                          </p:val>
                                        </p:tav>
                                        <p:tav tm="100000">
                                          <p:val>
                                            <p:strVal val="#ppt_x-0.05"/>
                                          </p:val>
                                        </p:tav>
                                      </p:tavLst>
                                    </p:anim>
                                    <p:anim calcmode="lin" valueType="num">
                                      <p:cBhvr>
                                        <p:cTn id="10" dur="800" decel="100000" fill="hold"/>
                                        <p:tgtEl>
                                          <p:spTgt spid="1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953A1C-B7BC-C1A7-14D9-83EAB596FAE6}"/>
              </a:ext>
            </a:extLst>
          </p:cNvPr>
          <p:cNvPicPr>
            <a:picLocks noChangeAspect="1"/>
          </p:cNvPicPr>
          <p:nvPr/>
        </p:nvPicPr>
        <p:blipFill>
          <a:blip r:embed="rId2"/>
          <a:srcRect l="17217" t="4821" r="18522" b="7063"/>
          <a:stretch/>
        </p:blipFill>
        <p:spPr>
          <a:xfrm>
            <a:off x="306378" y="203687"/>
            <a:ext cx="8312836" cy="6411797"/>
          </a:xfrm>
          <a:prstGeom prst="rect">
            <a:avLst/>
          </a:prstGeom>
        </p:spPr>
      </p:pic>
    </p:spTree>
    <p:extLst>
      <p:ext uri="{BB962C8B-B14F-4D97-AF65-F5344CB8AC3E}">
        <p14:creationId xmlns:p14="http://schemas.microsoft.com/office/powerpoint/2010/main" val="3985890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Rectangle 2"/>
          <p:cNvSpPr/>
          <p:nvPr/>
        </p:nvSpPr>
        <p:spPr>
          <a:xfrm>
            <a:off x="2590800" y="457200"/>
            <a:ext cx="5698067" cy="1066800"/>
          </a:xfrm>
          <a:prstGeom prst="rect">
            <a:avLst/>
          </a:prstGeom>
          <a:solidFill>
            <a:schemeClr val="bg1"/>
          </a:solidFill>
          <a:ln w="539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lumMod val="10000"/>
                  </a:srgbClr>
                </a:solidFill>
                <a:effectLst/>
                <a:uLnTx/>
                <a:uFillTx/>
                <a:latin typeface="Arial" pitchFamily="34" charset="0"/>
                <a:ea typeface="+mn-ea"/>
                <a:cs typeface="Arial" pitchFamily="34" charset="0"/>
              </a:rPr>
              <a:t>Chapters 2 - 3</a:t>
            </a:r>
          </a:p>
        </p:txBody>
      </p:sp>
      <p:sp>
        <p:nvSpPr>
          <p:cNvPr id="8" name="Bevel 7"/>
          <p:cNvSpPr/>
          <p:nvPr/>
        </p:nvSpPr>
        <p:spPr>
          <a:xfrm>
            <a:off x="838200" y="457200"/>
            <a:ext cx="1752600" cy="1066800"/>
          </a:xfrm>
          <a:prstGeom prst="bevel">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3500000" scaled="1"/>
            <a:tileRect/>
          </a:gra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9" name="Rectangle 8"/>
          <p:cNvSpPr/>
          <p:nvPr/>
        </p:nvSpPr>
        <p:spPr>
          <a:xfrm>
            <a:off x="990600" y="609600"/>
            <a:ext cx="1447800" cy="762000"/>
          </a:xfrm>
          <a:prstGeom prst="rect">
            <a:avLst/>
          </a:prstGeom>
          <a:solidFill>
            <a:schemeClr val="bg1"/>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w="3175"/>
                <a:solidFill>
                  <a:srgbClr val="FFC000"/>
                </a:solidFill>
                <a:effectLst>
                  <a:outerShdw blurRad="50800" dist="39000" dir="5460000" algn="tl">
                    <a:srgbClr val="000000">
                      <a:alpha val="38000"/>
                    </a:srgbClr>
                  </a:outerShdw>
                </a:effectLst>
                <a:uLnTx/>
                <a:uFillTx/>
                <a:latin typeface="Arial" pitchFamily="34" charset="0"/>
                <a:ea typeface="+mn-ea"/>
                <a:cs typeface="Arial" pitchFamily="34" charset="0"/>
              </a:rPr>
              <a:t>NAHUM</a:t>
            </a:r>
          </a:p>
        </p:txBody>
      </p:sp>
      <p:sp>
        <p:nvSpPr>
          <p:cNvPr id="11" name="Rectangle 10"/>
          <p:cNvSpPr/>
          <p:nvPr/>
        </p:nvSpPr>
        <p:spPr>
          <a:xfrm>
            <a:off x="838200" y="1752600"/>
            <a:ext cx="3657600" cy="43434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marR="0" lvl="0" indent="-514350" algn="just" defTabSz="914400" rtl="0" eaLnBrk="1" fontAlgn="base" latinLnBrk="0" hangingPunct="1">
              <a:lnSpc>
                <a:spcPct val="100000"/>
              </a:lnSpc>
              <a:spcBef>
                <a:spcPct val="0"/>
              </a:spcBef>
              <a:spcAft>
                <a:spcPct val="0"/>
              </a:spcAft>
              <a:buClrTx/>
              <a:buSzTx/>
              <a:buFontTx/>
              <a:buAutoNum type="romanUcPeriod" startAt="3"/>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Execution</a:t>
            </a:r>
          </a:p>
          <a:p>
            <a:pPr marL="514350" marR="0" lvl="0" indent="-514350" algn="just"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Nahum pictured Nineveh’s siege, fall, and desolation with graphic even poetic eloquence.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Medes and Babylonians completely destroyed Nineveh, and were aided by a sudden rise of the Tigris River which carried away a great part of the wall, and assisted their attack. The city was partly destroyed by fire.</a:t>
            </a:r>
          </a:p>
        </p:txBody>
      </p:sp>
      <p:pic>
        <p:nvPicPr>
          <p:cNvPr id="12" name="Picture 2" descr="C:\Users\sheila\Desktop\BIBLE STUDY\ULTIMATE Royality Free\1-Bib Pics-Ot\Abimelech\Shechem destroyed 1404-173.jpg"/>
          <p:cNvPicPr>
            <a:picLocks noChangeAspect="1" noChangeArrowheads="1"/>
          </p:cNvPicPr>
          <p:nvPr/>
        </p:nvPicPr>
        <p:blipFill>
          <a:blip r:embed="rId2" cstate="print"/>
          <a:srcRect/>
          <a:stretch>
            <a:fillRect/>
          </a:stretch>
        </p:blipFill>
        <p:spPr bwMode="auto">
          <a:xfrm>
            <a:off x="4768121" y="1752600"/>
            <a:ext cx="3488961" cy="434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762000" y="457200"/>
            <a:ext cx="7620000" cy="5867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Chapter 2</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1</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He that dasheth in pieces is come up before thy face: keep the munition, watch the way, make thy loins strong, fortify thy power mightily.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2</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For the LORD hath turned away the excellency of Jacob, as the excellency of Israel: for the emptiers have emptied them out, and marred their vine branches.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3</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The shield of his mighty men is made red, the valiant men are in scarlet: the chariots shall be with flaming torches in the day of his preparation, and the fir trees shall be terribly shaken.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4</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The chariots shall rage in the streets, they shall justle one against another in the broad ways: they shall seem like torches, they shall run like the lightnings.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5</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He shall recount his worthies: they shall stumble in their walk; they shall make haste to the wall thereof, and the defence shall be prepared.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6</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The gates of the rivers shall be opened, and the palace shall be dissolved.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7</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And Huzzab shall be led away captive, she shall be brought up, and her maids shall lead her as with the voice of doves, tabering upon their breasts.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8</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But Nineveh is of old like a pool of water: yet they shall flee away. Stand, stand, shall they cry; but none shall look back.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9</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Take ye the spoil of silver, take the spoil of gold: for there is none end of the store and glory out of all the pleasant furniture.</a:t>
            </a:r>
          </a:p>
        </p:txBody>
      </p:sp>
      <p:sp>
        <p:nvSpPr>
          <p:cNvPr id="16" name="Rectangle 15"/>
          <p:cNvSpPr/>
          <p:nvPr/>
        </p:nvSpPr>
        <p:spPr>
          <a:xfrm>
            <a:off x="762000" y="457200"/>
            <a:ext cx="7620000" cy="5867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Chapter 2</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lumMod val="10000"/>
                </a:srgbClr>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10</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She is empty, and void, and waste: and the heart melteth, and the knees smite together, and much pain is in all loins, and the faces of them all gather blackness.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11</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Where is the dwelling of the lions, and the feedingplace of the young lions, where the lion, even the old lion, walked, and the lion’s whelp, and none made them afraid?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12</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The lion did tear in pieces enough for his whelps, and strangled for his lionesses, and filled his holes with prey, and his dens with ravin.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13</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Behold, I am against thee, saith the LORD of hosts, and I will burn her chariots in the smoke, and the sword shall devour thy young lions: and I will cut off thy prey from the earth, and the voice of thy messengers shall no more be heard.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Chapter 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lumMod val="10000"/>
                </a:srgbClr>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1</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Woe to the bloody city! it is all full of lies and robbery; the prey departeth not; </a:t>
            </a: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2</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The noise of a whip, and the noise of the rattling of the wheels, and of the pransing horses, and of the jumping chariots.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3</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The horseman lifteth up both the bright sword and the glittering spear: and there is a multitude of slain, and a great number of carcases; and there is none end of their corpses; they stumble upon their corpses: </a:t>
            </a:r>
          </a:p>
        </p:txBody>
      </p:sp>
      <p:sp>
        <p:nvSpPr>
          <p:cNvPr id="17" name="Rectangle 16"/>
          <p:cNvSpPr/>
          <p:nvPr/>
        </p:nvSpPr>
        <p:spPr>
          <a:xfrm>
            <a:off x="762000" y="457200"/>
            <a:ext cx="7620000" cy="5867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Chapter 3</a:t>
            </a:r>
            <a:endParaRPr kumimoji="0" lang="en-US" sz="1100" b="0" i="0" u="none" strike="noStrike" kern="1200" cap="none" spc="0" normalizeH="0" baseline="0" noProof="0" dirty="0">
              <a:ln>
                <a:noFill/>
              </a:ln>
              <a:solidFill>
                <a:srgbClr val="000000">
                  <a:lumMod val="10000"/>
                </a:srgbClr>
              </a:solidFill>
              <a:effectLst/>
              <a:uLnTx/>
              <a:uFillTx/>
              <a:latin typeface="Times New Roman"/>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lumMod val="10000"/>
                </a:srgbClr>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4</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Because of the multitude of the whoredoms of the wellfavoured harlot, the mistress of witchcrafts, that selleth nations through her whoredoms, and families through her witchcrafts.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5</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Behold, I am against thee, saith the LORD of hosts; and I will discover thy skirts upon thy face, and I will shew the nations thy nakedness, and the kingdoms thy shame.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6</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And I will cast abominable filth upon thee, and make thee vile, and will set thee as a gazingstock.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7</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And it shall come to pass, that all they that look upon thee shall flee from thee, and say, Nineveh is laid waste: who will bemoan her? whence shall I seek comforters for thee?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8</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Art thou better than populous No, that was situate among the rivers, that had the waters round about it, whose rampart was the sea, and her wall was from the sea?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9</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Ethiopia and Egypt were her strength, and it was infinite; Put and Lubim were thy helpers.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10</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Yet was she carried away, she went into captivity: her young children also were dashed in pieces at the top of all the streets: and they cast lots for her honourable men, and all her great men were bound in chains.</a:t>
            </a:r>
          </a:p>
        </p:txBody>
      </p:sp>
      <p:sp>
        <p:nvSpPr>
          <p:cNvPr id="19" name="Rectangle 18"/>
          <p:cNvSpPr/>
          <p:nvPr/>
        </p:nvSpPr>
        <p:spPr>
          <a:xfrm>
            <a:off x="762000" y="457200"/>
            <a:ext cx="7620000" cy="5867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Chapter 3</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11</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Thou also shalt be drunken: thou shalt be hid, thou also shalt seek strength because of the enemy.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12</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All thy strong holds shall be like fig trees with the firstripe figs: if they be shaken, they shall even fall into the mouth of the eater.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13</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Behold, thy people in the midst of thee are women: the gates of thy land shall be set wide open unto thine enemies: the fire shall devour thy bars.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14</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Draw thee waters for the siege, fortify thy strong holds: go into clay, and tread the morter, make strong the brickkiln.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15</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There shall the fire devour thee; the sword shall cut thee off, it shall eat thee up like the cankerworm: make thyself many as the cankerworm, make thyself many as the locusts.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16</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Thou hast multiplied thy merchants above the stars of heaven: the cankerworm spoileth, and flieth away.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lumMod val="10000"/>
                  </a:srgbClr>
                </a:solidFill>
                <a:effectLst/>
                <a:uLnTx/>
                <a:uFillTx/>
                <a:latin typeface="Times New Roman"/>
                <a:ea typeface="+mn-ea"/>
                <a:cs typeface="+mn-cs"/>
              </a:rPr>
              <a:t>17</a:t>
            </a:r>
            <a:r>
              <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rPr>
              <a:t>Thy crowned are as the locusts, and thy captains as the great grasshoppers, which camp in the hedges in the cold day, but when the sun ariseth they flee away, and their place is not known where they are.</a:t>
            </a:r>
          </a:p>
        </p:txBody>
      </p:sp>
      <p:sp>
        <p:nvSpPr>
          <p:cNvPr id="20" name="Rectangle 19"/>
          <p:cNvSpPr/>
          <p:nvPr/>
        </p:nvSpPr>
        <p:spPr>
          <a:xfrm>
            <a:off x="762000" y="457200"/>
            <a:ext cx="7620000" cy="5867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lumMod val="10000"/>
                  </a:srgbClr>
                </a:solidFill>
                <a:effectLst/>
                <a:uLnTx/>
                <a:uFillTx/>
                <a:latin typeface="Calibri" panose="020F0502020204030204" pitchFamily="34" charset="0"/>
                <a:ea typeface="Calibri" panose="020F0502020204030204" pitchFamily="34" charset="0"/>
                <a:cs typeface="Calibri" panose="020F0502020204030204" pitchFamily="34" charset="0"/>
              </a:rPr>
              <a:t>Chapter 3</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30000" noProof="0" dirty="0">
                <a:ln>
                  <a:noFill/>
                </a:ln>
                <a:solidFill>
                  <a:srgbClr val="000000">
                    <a:lumMod val="10000"/>
                  </a:srgbClr>
                </a:solidFill>
                <a:effectLst/>
                <a:uLnTx/>
                <a:uFillTx/>
                <a:latin typeface="Calibri" panose="020F0502020204030204" pitchFamily="34" charset="0"/>
                <a:ea typeface="Calibri" panose="020F0502020204030204" pitchFamily="34" charset="0"/>
                <a:cs typeface="Calibri" panose="020F0502020204030204" pitchFamily="34" charset="0"/>
              </a:rPr>
              <a:t>18</a:t>
            </a:r>
            <a:r>
              <a:rPr kumimoji="0" lang="en-US" sz="2800" b="0" i="0" u="none" strike="noStrike" kern="1200" cap="none" spc="0" normalizeH="0" baseline="0" noProof="0" dirty="0">
                <a:ln>
                  <a:noFill/>
                </a:ln>
                <a:solidFill>
                  <a:srgbClr val="000000">
                    <a:lumMod val="10000"/>
                  </a:srgbClr>
                </a:solidFill>
                <a:effectLst/>
                <a:uLnTx/>
                <a:uFillTx/>
                <a:latin typeface="Calibri" panose="020F0502020204030204" pitchFamily="34" charset="0"/>
                <a:ea typeface="Calibri" panose="020F0502020204030204" pitchFamily="34" charset="0"/>
                <a:cs typeface="Calibri" panose="020F0502020204030204" pitchFamily="34" charset="0"/>
              </a:rPr>
              <a:t>Thy shepherds slumber, O king of Assyria: thy nobles shall dwell in the dust: thy people is scattered upon the mountains, and no man gathereth them.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lumMod val="1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30000" noProof="0" dirty="0">
                <a:ln>
                  <a:noFill/>
                </a:ln>
                <a:solidFill>
                  <a:srgbClr val="000000">
                    <a:lumMod val="10000"/>
                  </a:srgbClr>
                </a:solidFill>
                <a:effectLst/>
                <a:uLnTx/>
                <a:uFillTx/>
                <a:latin typeface="Calibri" panose="020F0502020204030204" pitchFamily="34" charset="0"/>
                <a:ea typeface="Calibri" panose="020F0502020204030204" pitchFamily="34" charset="0"/>
                <a:cs typeface="Calibri" panose="020F0502020204030204" pitchFamily="34" charset="0"/>
              </a:rPr>
              <a:t>19</a:t>
            </a:r>
            <a:r>
              <a:rPr kumimoji="0" lang="en-US" sz="2800" b="0" i="0" u="none" strike="noStrike" kern="1200" cap="none" spc="0" normalizeH="0" baseline="0" noProof="0" dirty="0">
                <a:ln>
                  <a:noFill/>
                </a:ln>
                <a:solidFill>
                  <a:srgbClr val="000000">
                    <a:lumMod val="10000"/>
                  </a:srgbClr>
                </a:solidFill>
                <a:effectLst/>
                <a:uLnTx/>
                <a:uFillTx/>
                <a:latin typeface="Calibri" panose="020F0502020204030204" pitchFamily="34" charset="0"/>
                <a:ea typeface="Calibri" panose="020F0502020204030204" pitchFamily="34" charset="0"/>
                <a:cs typeface="Calibri" panose="020F0502020204030204" pitchFamily="34" charset="0"/>
              </a:rPr>
              <a:t>There is no healing of thy bruise; thy wound is grievous: all that hear the bruit of thee shall clap the hands over thee: for upon whom hath not thy wickedness passed continually? </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lumMod val="10000"/>
                </a:srgbClr>
              </a:solidFill>
              <a:effectLst/>
              <a:uLnTx/>
              <a:uFillTx/>
              <a:latin typeface="Times New Roman"/>
              <a:ea typeface="+mn-ea"/>
              <a:cs typeface="+mn-cs"/>
            </a:endParaRPr>
          </a:p>
        </p:txBody>
      </p:sp>
    </p:spTree>
    <p:extLst>
      <p:ext uri="{BB962C8B-B14F-4D97-AF65-F5344CB8AC3E}">
        <p14:creationId xmlns:p14="http://schemas.microsoft.com/office/powerpoint/2010/main" val="26840642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0" presetClass="exit" presetSubtype="0" fill="hold" grpId="0" nodeType="with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6" grpId="0" animBg="1"/>
      <p:bldP spid="17"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4"/>
          <p:cNvSpPr/>
          <p:nvPr/>
        </p:nvSpPr>
        <p:spPr>
          <a:xfrm>
            <a:off x="609600" y="457200"/>
            <a:ext cx="7848600" cy="5867400"/>
          </a:xfrm>
          <a:prstGeom prst="rect">
            <a:avLst/>
          </a:prstGeom>
          <a:solidFill>
            <a:srgbClr val="17871C"/>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07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l="37349" t="18906" r="10988" b="37181"/>
          <a:stretch/>
        </p:blipFill>
        <p:spPr bwMode="auto">
          <a:xfrm>
            <a:off x="914400" y="2438401"/>
            <a:ext cx="7239001" cy="3619500"/>
          </a:xfrm>
          <a:prstGeom prst="rect">
            <a:avLst/>
          </a:prstGeom>
          <a:noFill/>
          <a:ln w="57150">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90800" y="4191000"/>
            <a:ext cx="1371600" cy="3048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SAMARIA</a:t>
            </a:r>
          </a:p>
        </p:txBody>
      </p:sp>
      <p:sp>
        <p:nvSpPr>
          <p:cNvPr id="5" name="Rectangle 4"/>
          <p:cNvSpPr/>
          <p:nvPr/>
        </p:nvSpPr>
        <p:spPr>
          <a:xfrm>
            <a:off x="2819400" y="3281121"/>
            <a:ext cx="1143000" cy="45267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SYRIA</a:t>
            </a:r>
          </a:p>
        </p:txBody>
      </p:sp>
      <p:sp>
        <p:nvSpPr>
          <p:cNvPr id="19" name="Rectangle 18"/>
          <p:cNvSpPr/>
          <p:nvPr/>
        </p:nvSpPr>
        <p:spPr>
          <a:xfrm rot="19832018">
            <a:off x="1431973" y="3223811"/>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DADADA">
                    <a:lumMod val="10000"/>
                  </a:srgbClr>
                </a:solidFill>
                <a:effectLst/>
                <a:uLnTx/>
                <a:uFillTx/>
                <a:latin typeface="Arial"/>
                <a:ea typeface="+mn-ea"/>
                <a:cs typeface="Arial" pitchFamily="34" charset="0"/>
              </a:rPr>
              <a:t>Cyprus</a:t>
            </a:r>
          </a:p>
        </p:txBody>
      </p:sp>
      <p:sp>
        <p:nvSpPr>
          <p:cNvPr id="3" name="Rectangle 2"/>
          <p:cNvSpPr/>
          <p:nvPr/>
        </p:nvSpPr>
        <p:spPr>
          <a:xfrm>
            <a:off x="2057400" y="4800600"/>
            <a:ext cx="990600" cy="609600"/>
          </a:xfrm>
          <a:prstGeom prst="rect">
            <a:avLst/>
          </a:prstGeom>
          <a:no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JUDAH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p:txBody>
      </p:sp>
      <p:sp>
        <p:nvSpPr>
          <p:cNvPr id="11" name="Rectangle 10"/>
          <p:cNvSpPr/>
          <p:nvPr/>
        </p:nvSpPr>
        <p:spPr>
          <a:xfrm>
            <a:off x="1028700" y="685800"/>
            <a:ext cx="6972300" cy="1981200"/>
          </a:xfrm>
          <a:prstGeom prst="rect">
            <a:avLst/>
          </a:prstGeom>
          <a:solidFill>
            <a:schemeClr val="tx1"/>
          </a:solidFill>
          <a:ln w="38100">
            <a:solidFill>
              <a:schemeClr val="accent4">
                <a:lumMod val="1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So completely did Nineveh disappear that no trace of the city was found for many years.  In 1845, Layard confirmed the suspicions of the Englishman, Claud James Rich, who in 1820 thought the mounds across the Tigris from Mosul were the ruins of Nineveh.  The ruins of this city have now been largely uncovered. </a:t>
            </a:r>
          </a:p>
        </p:txBody>
      </p:sp>
      <p:sp>
        <p:nvSpPr>
          <p:cNvPr id="12" name="Rectangle 11"/>
          <p:cNvSpPr/>
          <p:nvPr/>
        </p:nvSpPr>
        <p:spPr>
          <a:xfrm>
            <a:off x="6096000" y="2895600"/>
            <a:ext cx="1447800" cy="343488"/>
          </a:xfrm>
          <a:prstGeom prst="rect">
            <a:avLst/>
          </a:prstGeom>
          <a:noFill/>
          <a:ln w="57150">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12"/>
          <p:cNvSpPr/>
          <p:nvPr/>
        </p:nvSpPr>
        <p:spPr>
          <a:xfrm rot="2070127">
            <a:off x="6357011" y="3600156"/>
            <a:ext cx="1373675"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DADADA">
                    <a:lumMod val="10000"/>
                  </a:srgbClr>
                </a:solidFill>
                <a:effectLst/>
                <a:uLnTx/>
                <a:uFillTx/>
                <a:latin typeface="Arial"/>
                <a:ea typeface="+mn-ea"/>
                <a:cs typeface="Arial" pitchFamily="34" charset="0"/>
              </a:rPr>
              <a:t>Tigris River</a:t>
            </a:r>
          </a:p>
        </p:txBody>
      </p:sp>
      <p:sp>
        <p:nvSpPr>
          <p:cNvPr id="14" name="Rectangle 13"/>
          <p:cNvSpPr/>
          <p:nvPr/>
        </p:nvSpPr>
        <p:spPr>
          <a:xfrm rot="2070127">
            <a:off x="4784242" y="3523956"/>
            <a:ext cx="1373675"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DADADA">
                    <a:lumMod val="10000"/>
                  </a:srgbClr>
                </a:solidFill>
                <a:effectLst/>
                <a:uLnTx/>
                <a:uFillTx/>
                <a:latin typeface="Arial"/>
                <a:ea typeface="+mn-ea"/>
                <a:cs typeface="Arial" pitchFamily="34" charset="0"/>
              </a:rPr>
              <a:t>Euphrates River</a:t>
            </a:r>
          </a:p>
        </p:txBody>
      </p:sp>
    </p:spTree>
    <p:extLst>
      <p:ext uri="{BB962C8B-B14F-4D97-AF65-F5344CB8AC3E}">
        <p14:creationId xmlns:p14="http://schemas.microsoft.com/office/powerpoint/2010/main" val="36122852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C:\users\sheila\desktop\bible study\ultimate royality free\4-bib pics-misc\Cities\Chicago skyline 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38200" y="4495800"/>
            <a:ext cx="7391400" cy="16002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Nineveh is a type of all nations that turn their backs on God.  She sinned, and her great wealth and strength were not sufficient to save her. The person or nation that deliberately and finally rejects God, deliberately, finally, and fatally elects doom.</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alpha val="73000"/>
          </a:schemeClr>
        </a:solidFill>
        <a:effectLst/>
      </p:bgPr>
    </p:bg>
    <p:spTree>
      <p:nvGrpSpPr>
        <p:cNvPr id="1" name=""/>
        <p:cNvGrpSpPr/>
        <p:nvPr/>
      </p:nvGrpSpPr>
      <p:grpSpPr>
        <a:xfrm>
          <a:off x="0" y="0"/>
          <a:ext cx="0" cy="0"/>
          <a:chOff x="0" y="0"/>
          <a:chExt cx="0" cy="0"/>
        </a:xfrm>
      </p:grpSpPr>
      <p:pic>
        <p:nvPicPr>
          <p:cNvPr id="7" name="Picture 6" descr="C:\users\sheila\desktop\bible study\ultimate royality free\2-bible pics-nt\PAUL\Preaching &amp; teaching\paul_preaches_by_the_river.jpg"/>
          <p:cNvPicPr/>
          <p:nvPr/>
        </p:nvPicPr>
        <p:blipFill rotWithShape="1">
          <a:blip r:embed="rId2" cstate="print">
            <a:extLst>
              <a:ext uri="{BEBA8EAE-BF5A-486C-A8C5-ECC9F3942E4B}">
                <a14:imgProps xmlns:a14="http://schemas.microsoft.com/office/drawing/2010/main">
                  <a14:imgLayer r:embed="rId3">
                    <a14:imgEffect>
                      <a14:backgroundRemoval t="9417" b="65417" l="52196" r="99701">
                        <a14:foregroundMark x1="98902" y1="57083" x2="97106" y2="65000"/>
                        <a14:foregroundMark x1="56886" y1="57500" x2="95709" y2="63583"/>
                        <a14:foregroundMark x1="71756" y1="62750" x2="70160" y2="64667"/>
                        <a14:foregroundMark x1="76347" y1="64000" x2="77046" y2="65000"/>
                        <a14:foregroundMark x1="72056" y1="64750" x2="75150" y2="64917"/>
                        <a14:foregroundMark x1="78044" y1="65000" x2="78743" y2="65083"/>
                        <a14:backgroundMark x1="87525" y1="20000" x2="98403" y2="31500"/>
                        <a14:backgroundMark x1="76148" y1="30333" x2="55489" y2="30750"/>
                        <a14:backgroundMark x1="98603" y1="32917" x2="99601" y2="34583"/>
                        <a14:backgroundMark x1="99102" y1="35250" x2="99501" y2="35833"/>
                      </a14:backgroundRemoval>
                    </a14:imgEffect>
                  </a14:imgLayer>
                </a14:imgProps>
              </a:ext>
            </a:extLst>
          </a:blip>
          <a:srcRect l="52924" t="11023" b="34304"/>
          <a:stretch/>
        </p:blipFill>
        <p:spPr bwMode="auto">
          <a:xfrm>
            <a:off x="6875929" y="3155576"/>
            <a:ext cx="2268070" cy="3702424"/>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TextBox 2">
            <a:extLst>
              <a:ext uri="{FF2B5EF4-FFF2-40B4-BE49-F238E27FC236}">
                <a16:creationId xmlns:a16="http://schemas.microsoft.com/office/drawing/2014/main" id="{5BBB762C-0BAD-C631-DB2A-2C413B0A4857}"/>
              </a:ext>
            </a:extLst>
          </p:cNvPr>
          <p:cNvSpPr txBox="1"/>
          <p:nvPr/>
        </p:nvSpPr>
        <p:spPr>
          <a:xfrm>
            <a:off x="412376" y="582706"/>
            <a:ext cx="8399930" cy="2922788"/>
          </a:xfrm>
          <a:prstGeom prst="rect">
            <a:avLst/>
          </a:prstGeom>
          <a:noFill/>
        </p:spPr>
        <p:txBody>
          <a:bodyPr wrap="square" rtlCol="0">
            <a:spAutoFit/>
          </a:bodyPr>
          <a:lstStyle/>
          <a:p>
            <a:pPr marL="0" marR="0">
              <a:lnSpc>
                <a:spcPct val="115000"/>
              </a:lnSpc>
              <a:spcAft>
                <a:spcPts val="1000"/>
              </a:spcAft>
            </a:pPr>
            <a:r>
              <a:rPr lang="en-US" sz="2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Nahum about God destroying Nineveh. Nineveh will fall.</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Aft>
                <a:spcPts val="1000"/>
              </a:spcAft>
            </a:pPr>
            <a:r>
              <a:rPr lang="en-US" sz="2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chapter 1- fall of Nineveh declared.</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Aft>
                <a:spcPts val="1000"/>
              </a:spcAft>
            </a:pPr>
            <a:r>
              <a:rPr lang="en-US" sz="2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chapter 2 - fall of Nineveh described</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Aft>
                <a:spcPts val="1000"/>
              </a:spcAft>
            </a:pPr>
            <a:r>
              <a:rPr lang="en-US" sz="2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chapter 3 - why God would destroy Nineveh.</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F522C70-BC79-27AE-15C7-4060025D21C2}"/>
              </a:ext>
            </a:extLst>
          </p:cNvPr>
          <p:cNvSpPr txBox="1"/>
          <p:nvPr/>
        </p:nvSpPr>
        <p:spPr>
          <a:xfrm>
            <a:off x="412376" y="4267200"/>
            <a:ext cx="6459070" cy="1675267"/>
          </a:xfrm>
          <a:prstGeom prst="rect">
            <a:avLst/>
          </a:prstGeom>
          <a:noFill/>
        </p:spPr>
        <p:txBody>
          <a:bodyPr wrap="square">
            <a:spAutoFit/>
          </a:bodyPr>
          <a:lstStyle/>
          <a:p>
            <a:pPr marL="0" marR="0">
              <a:lnSpc>
                <a:spcPct val="115000"/>
              </a:lnSpc>
              <a:spcAft>
                <a:spcPts val="1000"/>
              </a:spcAft>
            </a:pPr>
            <a:r>
              <a:rPr lang="en-US" sz="2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 question asked in Nahum…    “Who is in charge?”</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Aft>
                <a:spcPts val="1000"/>
              </a:spcAft>
            </a:pPr>
            <a:r>
              <a:rPr lang="en-US" sz="2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Nineveh fell in 612 BC </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6623140"/>
      </p:ext>
    </p:extLst>
  </p:cSld>
  <p:clrMapOvr>
    <a:masterClrMapping/>
  </p:clrMapOvr>
  <p:transition spd="slow" advTm="3994">
    <p:wipe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8658" name="Title 1">
            <a:extLst>
              <a:ext uri="{FF2B5EF4-FFF2-40B4-BE49-F238E27FC236}">
                <a16:creationId xmlns:a16="http://schemas.microsoft.com/office/drawing/2014/main" id="{C118FE46-B432-D71A-878A-184261BD0CC6}"/>
              </a:ext>
            </a:extLst>
          </p:cNvPr>
          <p:cNvSpPr>
            <a:spLocks noGrp="1" noChangeArrowheads="1"/>
          </p:cNvSpPr>
          <p:nvPr>
            <p:ph type="title"/>
          </p:nvPr>
        </p:nvSpPr>
        <p:spPr/>
        <p:txBody>
          <a:bodyPr/>
          <a:lstStyle/>
          <a:p>
            <a:pPr eaLnBrk="1" hangingPunct="1"/>
            <a:r>
              <a:rPr lang="en-US" altLang="en-US"/>
              <a:t>Habakkuk</a:t>
            </a:r>
          </a:p>
        </p:txBody>
      </p:sp>
      <p:sp>
        <p:nvSpPr>
          <p:cNvPr id="198659" name="Content Placeholder 2">
            <a:extLst>
              <a:ext uri="{FF2B5EF4-FFF2-40B4-BE49-F238E27FC236}">
                <a16:creationId xmlns:a16="http://schemas.microsoft.com/office/drawing/2014/main" id="{9649E979-7353-CB34-1DB5-E5F3AE9370C0}"/>
              </a:ext>
            </a:extLst>
          </p:cNvPr>
          <p:cNvSpPr>
            <a:spLocks noGrp="1" noChangeArrowheads="1"/>
          </p:cNvSpPr>
          <p:nvPr>
            <p:ph idx="1"/>
          </p:nvPr>
        </p:nvSpPr>
        <p:spPr/>
        <p:txBody>
          <a:bodyPr/>
          <a:lstStyle/>
          <a:p>
            <a:pPr eaLnBrk="1" hangingPunct="1"/>
            <a:r>
              <a:rPr lang="en-US" altLang="en-US" b="1">
                <a:cs typeface="Arial" panose="020B0604020202020204" pitchFamily="34" charset="0"/>
              </a:rPr>
              <a:t>Who: </a:t>
            </a:r>
            <a:r>
              <a:rPr lang="en-US" altLang="en-US">
                <a:cs typeface="Arial" panose="020B0604020202020204" pitchFamily="34" charset="0"/>
              </a:rPr>
              <a:t>Habakkuk</a:t>
            </a:r>
          </a:p>
          <a:p>
            <a:pPr eaLnBrk="1" hangingPunct="1"/>
            <a:r>
              <a:rPr lang="en-US" altLang="en-US" b="1">
                <a:cs typeface="Arial" panose="020B0604020202020204" pitchFamily="34" charset="0"/>
              </a:rPr>
              <a:t>What: </a:t>
            </a:r>
            <a:r>
              <a:rPr lang="en-US" altLang="en-US">
                <a:cs typeface="Arial" panose="020B0604020202020204" pitchFamily="34" charset="0"/>
              </a:rPr>
              <a:t>Prophecy and Judgment</a:t>
            </a:r>
          </a:p>
          <a:p>
            <a:pPr eaLnBrk="1" hangingPunct="1"/>
            <a:r>
              <a:rPr lang="en-US" altLang="en-US" b="1">
                <a:cs typeface="Arial" panose="020B0604020202020204" pitchFamily="34" charset="0"/>
              </a:rPr>
              <a:t>Where: </a:t>
            </a:r>
            <a:r>
              <a:rPr lang="en-US" altLang="en-US">
                <a:cs typeface="Arial" panose="020B0604020202020204" pitchFamily="34" charset="0"/>
              </a:rPr>
              <a:t>Judah</a:t>
            </a:r>
          </a:p>
          <a:p>
            <a:pPr eaLnBrk="1" hangingPunct="1"/>
            <a:r>
              <a:rPr lang="en-US" altLang="en-US" b="1">
                <a:cs typeface="Arial" panose="020B0604020202020204" pitchFamily="34" charset="0"/>
              </a:rPr>
              <a:t>When: </a:t>
            </a:r>
            <a:r>
              <a:rPr lang="en-US" altLang="en-US">
                <a:cs typeface="Arial" panose="020B0604020202020204" pitchFamily="34" charset="0"/>
              </a:rPr>
              <a:t>c. 609–598 BC</a:t>
            </a:r>
            <a:endParaRPr lang="en-US" altLang="en-US" sz="2400">
              <a:cs typeface="Arial" panose="020B0604020202020204" pitchFamily="34" charset="0"/>
            </a:endParaRPr>
          </a:p>
          <a:p>
            <a:pPr eaLnBrk="1" hangingPunct="1"/>
            <a:r>
              <a:rPr lang="en-US" altLang="en-US" b="1">
                <a:cs typeface="Arial" panose="020B0604020202020204" pitchFamily="34" charset="0"/>
              </a:rPr>
              <a:t>Why: </a:t>
            </a:r>
            <a:r>
              <a:rPr lang="en-US" altLang="en-US">
                <a:cs typeface="Arial" panose="020B0604020202020204" pitchFamily="34" charset="0"/>
              </a:rPr>
              <a:t>To affirm that the wicked will not prevail and to remind Judah that God is in control.</a:t>
            </a:r>
          </a:p>
        </p:txBody>
      </p:sp>
      <p:pic>
        <p:nvPicPr>
          <p:cNvPr id="198660" name="Picture 8" descr="Shofar.png">
            <a:extLst>
              <a:ext uri="{FF2B5EF4-FFF2-40B4-BE49-F238E27FC236}">
                <a16:creationId xmlns:a16="http://schemas.microsoft.com/office/drawing/2014/main" id="{DDC11D49-5F40-28D4-7EDF-8D856A414F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9682" name="Title 1">
            <a:extLst>
              <a:ext uri="{FF2B5EF4-FFF2-40B4-BE49-F238E27FC236}">
                <a16:creationId xmlns:a16="http://schemas.microsoft.com/office/drawing/2014/main" id="{6D4D217D-F0D7-1BA3-2DF3-EF83DF7D3E9A}"/>
              </a:ext>
            </a:extLst>
          </p:cNvPr>
          <p:cNvSpPr>
            <a:spLocks noGrp="1" noChangeArrowheads="1"/>
          </p:cNvSpPr>
          <p:nvPr>
            <p:ph type="title"/>
          </p:nvPr>
        </p:nvSpPr>
        <p:spPr/>
        <p:txBody>
          <a:bodyPr/>
          <a:lstStyle/>
          <a:p>
            <a:pPr eaLnBrk="1" hangingPunct="1"/>
            <a:r>
              <a:rPr lang="en-US" altLang="en-US"/>
              <a:t>Habakkuk</a:t>
            </a:r>
          </a:p>
        </p:txBody>
      </p:sp>
      <p:sp>
        <p:nvSpPr>
          <p:cNvPr id="199683" name="Content Placeholder 2">
            <a:extLst>
              <a:ext uri="{FF2B5EF4-FFF2-40B4-BE49-F238E27FC236}">
                <a16:creationId xmlns:a16="http://schemas.microsoft.com/office/drawing/2014/main" id="{6924582B-9A52-E9E1-084F-907272446836}"/>
              </a:ext>
            </a:extLst>
          </p:cNvPr>
          <p:cNvSpPr>
            <a:spLocks noGrp="1" noChangeArrowheads="1"/>
          </p:cNvSpPr>
          <p:nvPr>
            <p:ph idx="1"/>
          </p:nvPr>
        </p:nvSpPr>
        <p:spPr/>
        <p:txBody>
          <a:bodyPr/>
          <a:lstStyle/>
          <a:p>
            <a:pPr eaLnBrk="1" hangingPunct="1"/>
            <a:r>
              <a:rPr lang="en-US" altLang="en-US" b="1">
                <a:cs typeface="Arial" panose="020B0604020202020204" pitchFamily="34" charset="0"/>
              </a:rPr>
              <a:t>Outline (Chapter)</a:t>
            </a:r>
          </a:p>
          <a:p>
            <a:pPr lvl="1" eaLnBrk="1" hangingPunct="1"/>
            <a:r>
              <a:rPr lang="en-US" altLang="en-US">
                <a:cs typeface="Arial" panose="020B0604020202020204" pitchFamily="34" charset="0"/>
              </a:rPr>
              <a:t>Tough Questions (1–2)</a:t>
            </a:r>
          </a:p>
          <a:p>
            <a:pPr lvl="1" eaLnBrk="1" hangingPunct="1"/>
            <a:r>
              <a:rPr lang="en-US" altLang="en-US">
                <a:cs typeface="Arial" panose="020B0604020202020204" pitchFamily="34" charset="0"/>
              </a:rPr>
              <a:t>Praise to the Lord (3)</a:t>
            </a:r>
          </a:p>
        </p:txBody>
      </p:sp>
      <p:pic>
        <p:nvPicPr>
          <p:cNvPr id="199684" name="Picture 8" descr="Shofar.png">
            <a:extLst>
              <a:ext uri="{FF2B5EF4-FFF2-40B4-BE49-F238E27FC236}">
                <a16:creationId xmlns:a16="http://schemas.microsoft.com/office/drawing/2014/main" id="{6537DD5C-15B8-5710-C51B-A2AA1882E4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66800" y="533400"/>
            <a:ext cx="7315200" cy="548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They were to </a:t>
            </a:r>
            <a:r>
              <a:rPr kumimoji="0" lang="en-US" sz="2800" b="1" i="0" u="sng" strike="noStrike" kern="1200" cap="none" spc="0" normalizeH="0" baseline="0" noProof="0" dirty="0">
                <a:ln>
                  <a:noFill/>
                </a:ln>
                <a:solidFill>
                  <a:srgbClr val="000000"/>
                </a:solidFill>
                <a:effectLst/>
                <a:uLnTx/>
                <a:uFillTx/>
                <a:latin typeface="Arial" pitchFamily="34" charset="0"/>
                <a:ea typeface="+mn-ea"/>
                <a:cs typeface="Arial" pitchFamily="34" charset="0"/>
              </a:rPr>
              <a:t>WARN</a:t>
            </a: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the people that those who would not repent of idolatry would be destroyed.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They were to </a:t>
            </a:r>
            <a:r>
              <a:rPr kumimoji="0" lang="en-US" sz="2800" b="1" i="0" u="sng" strike="noStrike" kern="1200" cap="none" spc="0" normalizeH="0" baseline="0" noProof="0" dirty="0">
                <a:ln>
                  <a:noFill/>
                </a:ln>
                <a:solidFill>
                  <a:srgbClr val="000000"/>
                </a:solidFill>
                <a:effectLst/>
                <a:uLnTx/>
                <a:uFillTx/>
                <a:latin typeface="Arial" pitchFamily="34" charset="0"/>
                <a:ea typeface="+mn-ea"/>
                <a:cs typeface="Arial" pitchFamily="34" charset="0"/>
              </a:rPr>
              <a:t>PROMISE</a:t>
            </a: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that a remnant would be saved and that from this remnant would come the man, Christ Jesus, a descendant of David, who would sit on David’s throne and establish a kingdom which would never be destroyed.</a:t>
            </a:r>
          </a:p>
        </p:txBody>
      </p:sp>
      <p:sp>
        <p:nvSpPr>
          <p:cNvPr id="5" name="Rectangle 4"/>
          <p:cNvSpPr/>
          <p:nvPr/>
        </p:nvSpPr>
        <p:spPr>
          <a:xfrm>
            <a:off x="1" y="76200"/>
            <a:ext cx="9091612"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000000"/>
                </a:solidFill>
                <a:effectLst/>
                <a:uLnTx/>
                <a:uFillTx/>
                <a:latin typeface="Arial" pitchFamily="34" charset="0"/>
                <a:ea typeface="+mn-ea"/>
                <a:cs typeface="Arial" pitchFamily="34" charset="0"/>
              </a:rPr>
              <a:t>The Mission Of The Prophets—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0706" name="Title 1">
            <a:extLst>
              <a:ext uri="{FF2B5EF4-FFF2-40B4-BE49-F238E27FC236}">
                <a16:creationId xmlns:a16="http://schemas.microsoft.com/office/drawing/2014/main" id="{2F96CBC8-F4A6-7840-ECCE-53055248E5D1}"/>
              </a:ext>
            </a:extLst>
          </p:cNvPr>
          <p:cNvSpPr>
            <a:spLocks noGrp="1" noChangeArrowheads="1"/>
          </p:cNvSpPr>
          <p:nvPr>
            <p:ph type="title"/>
          </p:nvPr>
        </p:nvSpPr>
        <p:spPr/>
        <p:txBody>
          <a:bodyPr/>
          <a:lstStyle/>
          <a:p>
            <a:r>
              <a:rPr lang="en-US" altLang="en-US"/>
              <a:t>Habakkuk</a:t>
            </a:r>
          </a:p>
        </p:txBody>
      </p:sp>
      <p:sp>
        <p:nvSpPr>
          <p:cNvPr id="200707" name="Content Placeholder 2">
            <a:extLst>
              <a:ext uri="{FF2B5EF4-FFF2-40B4-BE49-F238E27FC236}">
                <a16:creationId xmlns:a16="http://schemas.microsoft.com/office/drawing/2014/main" id="{C7CAF8CC-0650-C228-08C8-DC908E192A05}"/>
              </a:ext>
            </a:extLst>
          </p:cNvPr>
          <p:cNvSpPr>
            <a:spLocks noGrp="1" noChangeArrowheads="1"/>
          </p:cNvSpPr>
          <p:nvPr>
            <p:ph idx="1"/>
          </p:nvPr>
        </p:nvSpPr>
        <p:spPr/>
        <p:txBody>
          <a:bodyPr/>
          <a:lstStyle/>
          <a:p>
            <a:r>
              <a:rPr lang="en-US" altLang="en-US" b="1"/>
              <a:t>Key Verse</a:t>
            </a:r>
            <a:br>
              <a:rPr lang="en-US" altLang="en-US"/>
            </a:br>
            <a:r>
              <a:rPr lang="ja-JP" altLang="en-US"/>
              <a:t>“</a:t>
            </a:r>
            <a:r>
              <a:rPr lang="en-US" altLang="ja-JP"/>
              <a:t>Yet I will rejoice in the L</a:t>
            </a:r>
            <a:r>
              <a:rPr lang="en-US" altLang="ja-JP" sz="2200"/>
              <a:t>ORD</a:t>
            </a:r>
            <a:r>
              <a:rPr lang="en-US" altLang="ja-JP"/>
              <a:t>, I will be joyful in God my Savior.</a:t>
            </a:r>
            <a:r>
              <a:rPr lang="ja-JP" altLang="en-US"/>
              <a:t>”</a:t>
            </a:r>
            <a:r>
              <a:rPr lang="en-US" altLang="ja-JP"/>
              <a:t>—Habakkuk 3:18</a:t>
            </a:r>
            <a:endParaRPr lang="en-US" altLang="en-US"/>
          </a:p>
        </p:txBody>
      </p:sp>
      <p:pic>
        <p:nvPicPr>
          <p:cNvPr id="200708" name="Picture 8" descr="Shofar.png">
            <a:extLst>
              <a:ext uri="{FF2B5EF4-FFF2-40B4-BE49-F238E27FC236}">
                <a16:creationId xmlns:a16="http://schemas.microsoft.com/office/drawing/2014/main" id="{D2F6E966-B1CF-2872-7C41-8507627B68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on Button: Custom 4">
            <a:hlinkClick r:id="rId4" action="ppaction://hlinksldjump"/>
            <a:extLst>
              <a:ext uri="{FF2B5EF4-FFF2-40B4-BE49-F238E27FC236}">
                <a16:creationId xmlns:a16="http://schemas.microsoft.com/office/drawing/2014/main" id="{7EA232E4-8CB9-6F36-9657-1D9CEF5ACBBB}"/>
              </a:ext>
            </a:extLst>
          </p:cNvPr>
          <p:cNvSpPr>
            <a:spLocks noChangeArrowheads="1"/>
          </p:cNvSpPr>
          <p:nvPr/>
        </p:nvSpPr>
        <p:spPr bwMode="auto">
          <a:xfrm>
            <a:off x="7848600" y="6248400"/>
            <a:ext cx="1066800" cy="457200"/>
          </a:xfrm>
          <a:prstGeom prst="actionButtonBlank">
            <a:avLst/>
          </a:prstGeom>
          <a:solidFill>
            <a:srgbClr val="FFFFFF">
              <a:alpha val="25098"/>
            </a:srgbClr>
          </a:solidFill>
          <a:ln>
            <a:noFill/>
          </a:ln>
          <a:effectLst>
            <a:outerShdw blurRad="40000" dist="23000" dir="5400000" rotWithShape="0">
              <a:srgbClr val="808080">
                <a:alpha val="34998"/>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a:ea typeface="ＭＳ Ｐゴシック"/>
              </a:rPr>
              <a:t>Menu</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609600" y="457200"/>
            <a:ext cx="7848600" cy="5867400"/>
          </a:xfrm>
          <a:prstGeom prst="rect">
            <a:avLst/>
          </a:prstGeom>
          <a:solidFill>
            <a:srgbClr val="17871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3" name="Rectangle 2"/>
          <p:cNvSpPr/>
          <p:nvPr/>
        </p:nvSpPr>
        <p:spPr>
          <a:xfrm>
            <a:off x="5181600" y="1066800"/>
            <a:ext cx="3048000" cy="4724400"/>
          </a:xfrm>
          <a:prstGeom prst="rect">
            <a:avLst/>
          </a:prstGeom>
          <a:solidFill>
            <a:schemeClr val="bg1"/>
          </a:solidFill>
          <a:ln>
            <a:solidFill>
              <a:schemeClr val="tx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PROPHET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Almost nothing is known about the family of Habakkuk. He was a poet who had great depth of imagination. He is conversational, descriptive, indignant, and appreciative of Jehovah. He is continually telling about God’s power and glory, his mercy and justice, and how he will save and sustain his people.</a:t>
            </a:r>
          </a:p>
        </p:txBody>
      </p:sp>
      <p:sp>
        <p:nvSpPr>
          <p:cNvPr id="6" name="Rectangle 5"/>
          <p:cNvSpPr/>
          <p:nvPr/>
        </p:nvSpPr>
        <p:spPr>
          <a:xfrm>
            <a:off x="5257800" y="1828800"/>
            <a:ext cx="2895600" cy="373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first part of his book is written in ordinary prophetic style, while the second is in the form of a psalm or hymn.</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5130" name="Picture 10" descr="C:\users\sheila\desktop\bible study\ultimate royality free\2-bible pics-nt\paul\Preaching &amp; teaching\Paul Preaching@Athens C-903.jpg"/>
          <p:cNvPicPr>
            <a:picLocks noChangeAspect="1" noChangeArrowheads="1"/>
          </p:cNvPicPr>
          <p:nvPr/>
        </p:nvPicPr>
        <p:blipFill>
          <a:blip r:embed="rId2"/>
          <a:srcRect l="6583" r="14079"/>
          <a:stretch>
            <a:fillRect/>
          </a:stretch>
        </p:blipFill>
        <p:spPr bwMode="auto">
          <a:xfrm>
            <a:off x="838200" y="609600"/>
            <a:ext cx="3962400" cy="5638800"/>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88D23"/>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Lst>
          </a:blip>
          <a:srcRect/>
          <a:stretch>
            <a:fillRect/>
          </a:stretch>
        </p:blipFill>
        <p:spPr bwMode="auto">
          <a:xfrm>
            <a:off x="152400" y="195263"/>
            <a:ext cx="8772525" cy="6467475"/>
          </a:xfrm>
          <a:prstGeom prst="rect">
            <a:avLst/>
          </a:prstGeom>
          <a:noFill/>
          <a:ln w="57150">
            <a:solidFill>
              <a:schemeClr val="tx1"/>
            </a:solidFill>
            <a:miter lim="800000"/>
            <a:headEnd/>
            <a:tailEnd/>
          </a:ln>
        </p:spPr>
      </p:pic>
      <p:sp>
        <p:nvSpPr>
          <p:cNvPr id="2" name="Freeform 1"/>
          <p:cNvSpPr/>
          <p:nvPr/>
        </p:nvSpPr>
        <p:spPr>
          <a:xfrm>
            <a:off x="3733800" y="1258784"/>
            <a:ext cx="3053119" cy="2519383"/>
          </a:xfrm>
          <a:custGeom>
            <a:avLst/>
            <a:gdLst>
              <a:gd name="connsiteX0" fmla="*/ 71252 w 3053119"/>
              <a:gd name="connsiteY0" fmla="*/ 1983180 h 2519383"/>
              <a:gd name="connsiteX1" fmla="*/ 23751 w 3053119"/>
              <a:gd name="connsiteY1" fmla="*/ 2042556 h 2519383"/>
              <a:gd name="connsiteX2" fmla="*/ 23751 w 3053119"/>
              <a:gd name="connsiteY2" fmla="*/ 2137559 h 2519383"/>
              <a:gd name="connsiteX3" fmla="*/ 59377 w 3053119"/>
              <a:gd name="connsiteY3" fmla="*/ 2149434 h 2519383"/>
              <a:gd name="connsiteX4" fmla="*/ 83128 w 3053119"/>
              <a:gd name="connsiteY4" fmla="*/ 2185060 h 2519383"/>
              <a:gd name="connsiteX5" fmla="*/ 118753 w 3053119"/>
              <a:gd name="connsiteY5" fmla="*/ 2173185 h 2519383"/>
              <a:gd name="connsiteX6" fmla="*/ 190005 w 3053119"/>
              <a:gd name="connsiteY6" fmla="*/ 2185060 h 2519383"/>
              <a:gd name="connsiteX7" fmla="*/ 225631 w 3053119"/>
              <a:gd name="connsiteY7" fmla="*/ 2196935 h 2519383"/>
              <a:gd name="connsiteX8" fmla="*/ 249382 w 3053119"/>
              <a:gd name="connsiteY8" fmla="*/ 2232561 h 2519383"/>
              <a:gd name="connsiteX9" fmla="*/ 285008 w 3053119"/>
              <a:gd name="connsiteY9" fmla="*/ 2268187 h 2519383"/>
              <a:gd name="connsiteX10" fmla="*/ 320634 w 3053119"/>
              <a:gd name="connsiteY10" fmla="*/ 2280063 h 2519383"/>
              <a:gd name="connsiteX11" fmla="*/ 356260 w 3053119"/>
              <a:gd name="connsiteY11" fmla="*/ 2303813 h 2519383"/>
              <a:gd name="connsiteX12" fmla="*/ 391886 w 3053119"/>
              <a:gd name="connsiteY12" fmla="*/ 2375065 h 2519383"/>
              <a:gd name="connsiteX13" fmla="*/ 415637 w 3053119"/>
              <a:gd name="connsiteY13" fmla="*/ 2410691 h 2519383"/>
              <a:gd name="connsiteX14" fmla="*/ 403761 w 3053119"/>
              <a:gd name="connsiteY14" fmla="*/ 2481943 h 2519383"/>
              <a:gd name="connsiteX15" fmla="*/ 415637 w 3053119"/>
              <a:gd name="connsiteY15" fmla="*/ 2517569 h 2519383"/>
              <a:gd name="connsiteX16" fmla="*/ 510639 w 3053119"/>
              <a:gd name="connsiteY16" fmla="*/ 2505694 h 2519383"/>
              <a:gd name="connsiteX17" fmla="*/ 546265 w 3053119"/>
              <a:gd name="connsiteY17" fmla="*/ 2434442 h 2519383"/>
              <a:gd name="connsiteX18" fmla="*/ 570016 w 3053119"/>
              <a:gd name="connsiteY18" fmla="*/ 2398816 h 2519383"/>
              <a:gd name="connsiteX19" fmla="*/ 581891 w 3053119"/>
              <a:gd name="connsiteY19" fmla="*/ 2363190 h 2519383"/>
              <a:gd name="connsiteX20" fmla="*/ 641268 w 3053119"/>
              <a:gd name="connsiteY20" fmla="*/ 2291938 h 2519383"/>
              <a:gd name="connsiteX21" fmla="*/ 665018 w 3053119"/>
              <a:gd name="connsiteY21" fmla="*/ 2244437 h 2519383"/>
              <a:gd name="connsiteX22" fmla="*/ 700644 w 3053119"/>
              <a:gd name="connsiteY22" fmla="*/ 2101933 h 2519383"/>
              <a:gd name="connsiteX23" fmla="*/ 748146 w 3053119"/>
              <a:gd name="connsiteY23" fmla="*/ 2078182 h 2519383"/>
              <a:gd name="connsiteX24" fmla="*/ 807522 w 3053119"/>
              <a:gd name="connsiteY24" fmla="*/ 2006930 h 2519383"/>
              <a:gd name="connsiteX25" fmla="*/ 855024 w 3053119"/>
              <a:gd name="connsiteY25" fmla="*/ 1935678 h 2519383"/>
              <a:gd name="connsiteX26" fmla="*/ 985652 w 3053119"/>
              <a:gd name="connsiteY26" fmla="*/ 1923803 h 2519383"/>
              <a:gd name="connsiteX27" fmla="*/ 1056904 w 3053119"/>
              <a:gd name="connsiteY27" fmla="*/ 1888177 h 2519383"/>
              <a:gd name="connsiteX28" fmla="*/ 1104405 w 3053119"/>
              <a:gd name="connsiteY28" fmla="*/ 1816925 h 2519383"/>
              <a:gd name="connsiteX29" fmla="*/ 1116281 w 3053119"/>
              <a:gd name="connsiteY29" fmla="*/ 1781299 h 2519383"/>
              <a:gd name="connsiteX30" fmla="*/ 1151907 w 3053119"/>
              <a:gd name="connsiteY30" fmla="*/ 1769424 h 2519383"/>
              <a:gd name="connsiteX31" fmla="*/ 1187533 w 3053119"/>
              <a:gd name="connsiteY31" fmla="*/ 1721922 h 2519383"/>
              <a:gd name="connsiteX32" fmla="*/ 1258785 w 3053119"/>
              <a:gd name="connsiteY32" fmla="*/ 1674421 h 2519383"/>
              <a:gd name="connsiteX33" fmla="*/ 1353787 w 3053119"/>
              <a:gd name="connsiteY33" fmla="*/ 1698172 h 2519383"/>
              <a:gd name="connsiteX34" fmla="*/ 1413164 w 3053119"/>
              <a:gd name="connsiteY34" fmla="*/ 1745673 h 2519383"/>
              <a:gd name="connsiteX35" fmla="*/ 1484416 w 3053119"/>
              <a:gd name="connsiteY35" fmla="*/ 1793174 h 2519383"/>
              <a:gd name="connsiteX36" fmla="*/ 1591294 w 3053119"/>
              <a:gd name="connsiteY36" fmla="*/ 1816925 h 2519383"/>
              <a:gd name="connsiteX37" fmla="*/ 1710047 w 3053119"/>
              <a:gd name="connsiteY37" fmla="*/ 1840676 h 2519383"/>
              <a:gd name="connsiteX38" fmla="*/ 1781299 w 3053119"/>
              <a:gd name="connsiteY38" fmla="*/ 1876302 h 2519383"/>
              <a:gd name="connsiteX39" fmla="*/ 1864426 w 3053119"/>
              <a:gd name="connsiteY39" fmla="*/ 1911928 h 2519383"/>
              <a:gd name="connsiteX40" fmla="*/ 2078182 w 3053119"/>
              <a:gd name="connsiteY40" fmla="*/ 1923803 h 2519383"/>
              <a:gd name="connsiteX41" fmla="*/ 2149434 w 3053119"/>
              <a:gd name="connsiteY41" fmla="*/ 1947554 h 2519383"/>
              <a:gd name="connsiteX42" fmla="*/ 2185060 w 3053119"/>
              <a:gd name="connsiteY42" fmla="*/ 1959429 h 2519383"/>
              <a:gd name="connsiteX43" fmla="*/ 2339439 w 3053119"/>
              <a:gd name="connsiteY43" fmla="*/ 1959429 h 2519383"/>
              <a:gd name="connsiteX44" fmla="*/ 2458192 w 3053119"/>
              <a:gd name="connsiteY44" fmla="*/ 1983180 h 2519383"/>
              <a:gd name="connsiteX45" fmla="*/ 2493818 w 3053119"/>
              <a:gd name="connsiteY45" fmla="*/ 1959429 h 2519383"/>
              <a:gd name="connsiteX46" fmla="*/ 2470068 w 3053119"/>
              <a:gd name="connsiteY46" fmla="*/ 1876302 h 2519383"/>
              <a:gd name="connsiteX47" fmla="*/ 2481943 w 3053119"/>
              <a:gd name="connsiteY47" fmla="*/ 1816925 h 2519383"/>
              <a:gd name="connsiteX48" fmla="*/ 2517569 w 3053119"/>
              <a:gd name="connsiteY48" fmla="*/ 1793174 h 2519383"/>
              <a:gd name="connsiteX49" fmla="*/ 2541320 w 3053119"/>
              <a:gd name="connsiteY49" fmla="*/ 1757548 h 2519383"/>
              <a:gd name="connsiteX50" fmla="*/ 2624447 w 3053119"/>
              <a:gd name="connsiteY50" fmla="*/ 1781299 h 2519383"/>
              <a:gd name="connsiteX51" fmla="*/ 2660073 w 3053119"/>
              <a:gd name="connsiteY51" fmla="*/ 1805050 h 2519383"/>
              <a:gd name="connsiteX52" fmla="*/ 2695699 w 3053119"/>
              <a:gd name="connsiteY52" fmla="*/ 1781299 h 2519383"/>
              <a:gd name="connsiteX53" fmla="*/ 2719450 w 3053119"/>
              <a:gd name="connsiteY53" fmla="*/ 1745673 h 2519383"/>
              <a:gd name="connsiteX54" fmla="*/ 2790702 w 3053119"/>
              <a:gd name="connsiteY54" fmla="*/ 1721922 h 2519383"/>
              <a:gd name="connsiteX55" fmla="*/ 2802577 w 3053119"/>
              <a:gd name="connsiteY55" fmla="*/ 1650671 h 2519383"/>
              <a:gd name="connsiteX56" fmla="*/ 2814452 w 3053119"/>
              <a:gd name="connsiteY56" fmla="*/ 1496291 h 2519383"/>
              <a:gd name="connsiteX57" fmla="*/ 2861953 w 3053119"/>
              <a:gd name="connsiteY57" fmla="*/ 1389413 h 2519383"/>
              <a:gd name="connsiteX58" fmla="*/ 2897579 w 3053119"/>
              <a:gd name="connsiteY58" fmla="*/ 1353787 h 2519383"/>
              <a:gd name="connsiteX59" fmla="*/ 2933205 w 3053119"/>
              <a:gd name="connsiteY59" fmla="*/ 1282535 h 2519383"/>
              <a:gd name="connsiteX60" fmla="*/ 2968831 w 3053119"/>
              <a:gd name="connsiteY60" fmla="*/ 1258785 h 2519383"/>
              <a:gd name="connsiteX61" fmla="*/ 3004457 w 3053119"/>
              <a:gd name="connsiteY61" fmla="*/ 1187533 h 2519383"/>
              <a:gd name="connsiteX62" fmla="*/ 3028208 w 3053119"/>
              <a:gd name="connsiteY62" fmla="*/ 1151907 h 2519383"/>
              <a:gd name="connsiteX63" fmla="*/ 3040083 w 3053119"/>
              <a:gd name="connsiteY63" fmla="*/ 985652 h 2519383"/>
              <a:gd name="connsiteX64" fmla="*/ 3028208 w 3053119"/>
              <a:gd name="connsiteY64" fmla="*/ 950026 h 2519383"/>
              <a:gd name="connsiteX65" fmla="*/ 2956956 w 3053119"/>
              <a:gd name="connsiteY65" fmla="*/ 902525 h 2519383"/>
              <a:gd name="connsiteX66" fmla="*/ 2933205 w 3053119"/>
              <a:gd name="connsiteY66" fmla="*/ 866899 h 2519383"/>
              <a:gd name="connsiteX67" fmla="*/ 2826328 w 3053119"/>
              <a:gd name="connsiteY67" fmla="*/ 866899 h 2519383"/>
              <a:gd name="connsiteX68" fmla="*/ 2743200 w 3053119"/>
              <a:gd name="connsiteY68" fmla="*/ 855024 h 2519383"/>
              <a:gd name="connsiteX69" fmla="*/ 2707574 w 3053119"/>
              <a:gd name="connsiteY69" fmla="*/ 843148 h 2519383"/>
              <a:gd name="connsiteX70" fmla="*/ 2434442 w 3053119"/>
              <a:gd name="connsiteY70" fmla="*/ 855024 h 2519383"/>
              <a:gd name="connsiteX71" fmla="*/ 2375065 w 3053119"/>
              <a:gd name="connsiteY71" fmla="*/ 843148 h 2519383"/>
              <a:gd name="connsiteX72" fmla="*/ 2351315 w 3053119"/>
              <a:gd name="connsiteY72" fmla="*/ 807522 h 2519383"/>
              <a:gd name="connsiteX73" fmla="*/ 2315689 w 3053119"/>
              <a:gd name="connsiteY73" fmla="*/ 783772 h 2519383"/>
              <a:gd name="connsiteX74" fmla="*/ 2268187 w 3053119"/>
              <a:gd name="connsiteY74" fmla="*/ 712520 h 2519383"/>
              <a:gd name="connsiteX75" fmla="*/ 2244437 w 3053119"/>
              <a:gd name="connsiteY75" fmla="*/ 641268 h 2519383"/>
              <a:gd name="connsiteX76" fmla="*/ 2173185 w 3053119"/>
              <a:gd name="connsiteY76" fmla="*/ 581891 h 2519383"/>
              <a:gd name="connsiteX77" fmla="*/ 2113808 w 3053119"/>
              <a:gd name="connsiteY77" fmla="*/ 522515 h 2519383"/>
              <a:gd name="connsiteX78" fmla="*/ 2054431 w 3053119"/>
              <a:gd name="connsiteY78" fmla="*/ 415637 h 2519383"/>
              <a:gd name="connsiteX79" fmla="*/ 2042556 w 3053119"/>
              <a:gd name="connsiteY79" fmla="*/ 285008 h 2519383"/>
              <a:gd name="connsiteX80" fmla="*/ 1995055 w 3053119"/>
              <a:gd name="connsiteY80" fmla="*/ 213756 h 2519383"/>
              <a:gd name="connsiteX81" fmla="*/ 1971304 w 3053119"/>
              <a:gd name="connsiteY81" fmla="*/ 142504 h 2519383"/>
              <a:gd name="connsiteX82" fmla="*/ 1935678 w 3053119"/>
              <a:gd name="connsiteY82" fmla="*/ 71252 h 2519383"/>
              <a:gd name="connsiteX83" fmla="*/ 1923803 w 3053119"/>
              <a:gd name="connsiteY83" fmla="*/ 35626 h 2519383"/>
              <a:gd name="connsiteX84" fmla="*/ 1888177 w 3053119"/>
              <a:gd name="connsiteY84" fmla="*/ 23751 h 2519383"/>
              <a:gd name="connsiteX85" fmla="*/ 1852551 w 3053119"/>
              <a:gd name="connsiteY85" fmla="*/ 0 h 2519383"/>
              <a:gd name="connsiteX86" fmla="*/ 1733798 w 3053119"/>
              <a:gd name="connsiteY86" fmla="*/ 11876 h 2519383"/>
              <a:gd name="connsiteX87" fmla="*/ 1698172 w 3053119"/>
              <a:gd name="connsiteY87" fmla="*/ 23751 h 2519383"/>
              <a:gd name="connsiteX88" fmla="*/ 1425039 w 3053119"/>
              <a:gd name="connsiteY88" fmla="*/ 35626 h 2519383"/>
              <a:gd name="connsiteX89" fmla="*/ 1353787 w 3053119"/>
              <a:gd name="connsiteY89" fmla="*/ 59377 h 2519383"/>
              <a:gd name="connsiteX90" fmla="*/ 1318161 w 3053119"/>
              <a:gd name="connsiteY90" fmla="*/ 71252 h 2519383"/>
              <a:gd name="connsiteX91" fmla="*/ 1282535 w 3053119"/>
              <a:gd name="connsiteY91" fmla="*/ 95003 h 2519383"/>
              <a:gd name="connsiteX92" fmla="*/ 1235034 w 3053119"/>
              <a:gd name="connsiteY92" fmla="*/ 106878 h 2519383"/>
              <a:gd name="connsiteX93" fmla="*/ 1223159 w 3053119"/>
              <a:gd name="connsiteY93" fmla="*/ 142504 h 2519383"/>
              <a:gd name="connsiteX94" fmla="*/ 1187533 w 3053119"/>
              <a:gd name="connsiteY94" fmla="*/ 166255 h 2519383"/>
              <a:gd name="connsiteX95" fmla="*/ 1163782 w 3053119"/>
              <a:gd name="connsiteY95" fmla="*/ 201881 h 2519383"/>
              <a:gd name="connsiteX96" fmla="*/ 1151907 w 3053119"/>
              <a:gd name="connsiteY96" fmla="*/ 237507 h 2519383"/>
              <a:gd name="connsiteX97" fmla="*/ 1080655 w 3053119"/>
              <a:gd name="connsiteY97" fmla="*/ 261258 h 2519383"/>
              <a:gd name="connsiteX98" fmla="*/ 1045029 w 3053119"/>
              <a:gd name="connsiteY98" fmla="*/ 273133 h 2519383"/>
              <a:gd name="connsiteX99" fmla="*/ 1009403 w 3053119"/>
              <a:gd name="connsiteY99" fmla="*/ 296884 h 2519383"/>
              <a:gd name="connsiteX100" fmla="*/ 938151 w 3053119"/>
              <a:gd name="connsiteY100" fmla="*/ 320634 h 2519383"/>
              <a:gd name="connsiteX101" fmla="*/ 760021 w 3053119"/>
              <a:gd name="connsiteY101" fmla="*/ 344385 h 2519383"/>
              <a:gd name="connsiteX102" fmla="*/ 700644 w 3053119"/>
              <a:gd name="connsiteY102" fmla="*/ 356260 h 2519383"/>
              <a:gd name="connsiteX103" fmla="*/ 653143 w 3053119"/>
              <a:gd name="connsiteY103" fmla="*/ 368135 h 2519383"/>
              <a:gd name="connsiteX104" fmla="*/ 558141 w 3053119"/>
              <a:gd name="connsiteY104" fmla="*/ 380011 h 2519383"/>
              <a:gd name="connsiteX105" fmla="*/ 273133 w 3053119"/>
              <a:gd name="connsiteY105" fmla="*/ 391886 h 2519383"/>
              <a:gd name="connsiteX106" fmla="*/ 237507 w 3053119"/>
              <a:gd name="connsiteY106" fmla="*/ 403761 h 2519383"/>
              <a:gd name="connsiteX107" fmla="*/ 166255 w 3053119"/>
              <a:gd name="connsiteY107" fmla="*/ 451263 h 2519383"/>
              <a:gd name="connsiteX108" fmla="*/ 71252 w 3053119"/>
              <a:gd name="connsiteY108" fmla="*/ 451263 h 2519383"/>
              <a:gd name="connsiteX109" fmla="*/ 35626 w 3053119"/>
              <a:gd name="connsiteY109" fmla="*/ 522515 h 2519383"/>
              <a:gd name="connsiteX110" fmla="*/ 0 w 3053119"/>
              <a:gd name="connsiteY110" fmla="*/ 593767 h 2519383"/>
              <a:gd name="connsiteX111" fmla="*/ 23751 w 3053119"/>
              <a:gd name="connsiteY111" fmla="*/ 819398 h 2519383"/>
              <a:gd name="connsiteX112" fmla="*/ 47502 w 3053119"/>
              <a:gd name="connsiteY112" fmla="*/ 855024 h 2519383"/>
              <a:gd name="connsiteX113" fmla="*/ 118753 w 3053119"/>
              <a:gd name="connsiteY113" fmla="*/ 902525 h 2519383"/>
              <a:gd name="connsiteX114" fmla="*/ 106878 w 3053119"/>
              <a:gd name="connsiteY114" fmla="*/ 985652 h 2519383"/>
              <a:gd name="connsiteX115" fmla="*/ 95003 w 3053119"/>
              <a:gd name="connsiteY115" fmla="*/ 1021278 h 2519383"/>
              <a:gd name="connsiteX116" fmla="*/ 118753 w 3053119"/>
              <a:gd name="connsiteY116" fmla="*/ 1116281 h 2519383"/>
              <a:gd name="connsiteX117" fmla="*/ 154379 w 3053119"/>
              <a:gd name="connsiteY117" fmla="*/ 1092530 h 2519383"/>
              <a:gd name="connsiteX118" fmla="*/ 190005 w 3053119"/>
              <a:gd name="connsiteY118" fmla="*/ 1080655 h 2519383"/>
              <a:gd name="connsiteX119" fmla="*/ 213756 w 3053119"/>
              <a:gd name="connsiteY119" fmla="*/ 1045029 h 2519383"/>
              <a:gd name="connsiteX120" fmla="*/ 308759 w 3053119"/>
              <a:gd name="connsiteY120" fmla="*/ 1021278 h 2519383"/>
              <a:gd name="connsiteX121" fmla="*/ 380011 w 3053119"/>
              <a:gd name="connsiteY121" fmla="*/ 1056904 h 2519383"/>
              <a:gd name="connsiteX122" fmla="*/ 427512 w 3053119"/>
              <a:gd name="connsiteY122" fmla="*/ 1175658 h 2519383"/>
              <a:gd name="connsiteX123" fmla="*/ 439387 w 3053119"/>
              <a:gd name="connsiteY123" fmla="*/ 1211284 h 2519383"/>
              <a:gd name="connsiteX124" fmla="*/ 427512 w 3053119"/>
              <a:gd name="connsiteY124" fmla="*/ 1448790 h 2519383"/>
              <a:gd name="connsiteX125" fmla="*/ 380011 w 3053119"/>
              <a:gd name="connsiteY125" fmla="*/ 1555668 h 2519383"/>
              <a:gd name="connsiteX126" fmla="*/ 368135 w 3053119"/>
              <a:gd name="connsiteY126" fmla="*/ 1591294 h 2519383"/>
              <a:gd name="connsiteX127" fmla="*/ 344385 w 3053119"/>
              <a:gd name="connsiteY127" fmla="*/ 1698172 h 2519383"/>
              <a:gd name="connsiteX128" fmla="*/ 320634 w 3053119"/>
              <a:gd name="connsiteY128" fmla="*/ 1733798 h 2519383"/>
              <a:gd name="connsiteX129" fmla="*/ 308759 w 3053119"/>
              <a:gd name="connsiteY129" fmla="*/ 1769424 h 2519383"/>
              <a:gd name="connsiteX130" fmla="*/ 273133 w 3053119"/>
              <a:gd name="connsiteY130" fmla="*/ 1793174 h 2519383"/>
              <a:gd name="connsiteX131" fmla="*/ 249382 w 3053119"/>
              <a:gd name="connsiteY131" fmla="*/ 1888177 h 2519383"/>
              <a:gd name="connsiteX132" fmla="*/ 213756 w 3053119"/>
              <a:gd name="connsiteY132" fmla="*/ 1911928 h 2519383"/>
              <a:gd name="connsiteX133" fmla="*/ 190005 w 3053119"/>
              <a:gd name="connsiteY133" fmla="*/ 1947554 h 2519383"/>
              <a:gd name="connsiteX134" fmla="*/ 118753 w 3053119"/>
              <a:gd name="connsiteY134" fmla="*/ 1971304 h 2519383"/>
              <a:gd name="connsiteX135" fmla="*/ 47502 w 3053119"/>
              <a:gd name="connsiteY135" fmla="*/ 2006930 h 2519383"/>
              <a:gd name="connsiteX136" fmla="*/ 71252 w 3053119"/>
              <a:gd name="connsiteY136" fmla="*/ 1983180 h 251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3053119" h="2519383">
                <a:moveTo>
                  <a:pt x="71252" y="1983180"/>
                </a:moveTo>
                <a:cubicBezTo>
                  <a:pt x="55418" y="2002972"/>
                  <a:pt x="37184" y="2021062"/>
                  <a:pt x="23751" y="2042556"/>
                </a:cubicBezTo>
                <a:cubicBezTo>
                  <a:pt x="7282" y="2068907"/>
                  <a:pt x="6538" y="2111739"/>
                  <a:pt x="23751" y="2137559"/>
                </a:cubicBezTo>
                <a:cubicBezTo>
                  <a:pt x="30695" y="2147974"/>
                  <a:pt x="47502" y="2145476"/>
                  <a:pt x="59377" y="2149434"/>
                </a:cubicBezTo>
                <a:cubicBezTo>
                  <a:pt x="67294" y="2161309"/>
                  <a:pt x="69876" y="2179759"/>
                  <a:pt x="83128" y="2185060"/>
                </a:cubicBezTo>
                <a:cubicBezTo>
                  <a:pt x="94750" y="2189709"/>
                  <a:pt x="106236" y="2173185"/>
                  <a:pt x="118753" y="2173185"/>
                </a:cubicBezTo>
                <a:cubicBezTo>
                  <a:pt x="142831" y="2173185"/>
                  <a:pt x="166254" y="2181102"/>
                  <a:pt x="190005" y="2185060"/>
                </a:cubicBezTo>
                <a:cubicBezTo>
                  <a:pt x="201880" y="2189018"/>
                  <a:pt x="215856" y="2189115"/>
                  <a:pt x="225631" y="2196935"/>
                </a:cubicBezTo>
                <a:cubicBezTo>
                  <a:pt x="236776" y="2205851"/>
                  <a:pt x="240245" y="2221597"/>
                  <a:pt x="249382" y="2232561"/>
                </a:cubicBezTo>
                <a:cubicBezTo>
                  <a:pt x="260133" y="2245463"/>
                  <a:pt x="271034" y="2258871"/>
                  <a:pt x="285008" y="2268187"/>
                </a:cubicBezTo>
                <a:cubicBezTo>
                  <a:pt x="295423" y="2275131"/>
                  <a:pt x="309438" y="2274465"/>
                  <a:pt x="320634" y="2280063"/>
                </a:cubicBezTo>
                <a:cubicBezTo>
                  <a:pt x="333399" y="2286446"/>
                  <a:pt x="344385" y="2295896"/>
                  <a:pt x="356260" y="2303813"/>
                </a:cubicBezTo>
                <a:cubicBezTo>
                  <a:pt x="424327" y="2405913"/>
                  <a:pt x="342720" y="2276733"/>
                  <a:pt x="391886" y="2375065"/>
                </a:cubicBezTo>
                <a:cubicBezTo>
                  <a:pt x="398269" y="2387831"/>
                  <a:pt x="407720" y="2398816"/>
                  <a:pt x="415637" y="2410691"/>
                </a:cubicBezTo>
                <a:cubicBezTo>
                  <a:pt x="411678" y="2434442"/>
                  <a:pt x="403761" y="2457865"/>
                  <a:pt x="403761" y="2481943"/>
                </a:cubicBezTo>
                <a:cubicBezTo>
                  <a:pt x="403761" y="2494461"/>
                  <a:pt x="403417" y="2514853"/>
                  <a:pt x="415637" y="2517569"/>
                </a:cubicBezTo>
                <a:cubicBezTo>
                  <a:pt x="446791" y="2524492"/>
                  <a:pt x="478972" y="2509652"/>
                  <a:pt x="510639" y="2505694"/>
                </a:cubicBezTo>
                <a:cubicBezTo>
                  <a:pt x="578706" y="2403594"/>
                  <a:pt x="497099" y="2532774"/>
                  <a:pt x="546265" y="2434442"/>
                </a:cubicBezTo>
                <a:cubicBezTo>
                  <a:pt x="552648" y="2421676"/>
                  <a:pt x="562099" y="2410691"/>
                  <a:pt x="570016" y="2398816"/>
                </a:cubicBezTo>
                <a:cubicBezTo>
                  <a:pt x="573974" y="2386941"/>
                  <a:pt x="576293" y="2374386"/>
                  <a:pt x="581891" y="2363190"/>
                </a:cubicBezTo>
                <a:cubicBezTo>
                  <a:pt x="598424" y="2330125"/>
                  <a:pt x="615005" y="2318201"/>
                  <a:pt x="641268" y="2291938"/>
                </a:cubicBezTo>
                <a:cubicBezTo>
                  <a:pt x="649185" y="2276104"/>
                  <a:pt x="661037" y="2261686"/>
                  <a:pt x="665018" y="2244437"/>
                </a:cubicBezTo>
                <a:cubicBezTo>
                  <a:pt x="675530" y="2198886"/>
                  <a:pt x="658182" y="2137318"/>
                  <a:pt x="700644" y="2101933"/>
                </a:cubicBezTo>
                <a:cubicBezTo>
                  <a:pt x="714244" y="2090600"/>
                  <a:pt x="732312" y="2086099"/>
                  <a:pt x="748146" y="2078182"/>
                </a:cubicBezTo>
                <a:cubicBezTo>
                  <a:pt x="833000" y="1950897"/>
                  <a:pt x="700864" y="2144061"/>
                  <a:pt x="807522" y="2006930"/>
                </a:cubicBezTo>
                <a:cubicBezTo>
                  <a:pt x="825047" y="1984398"/>
                  <a:pt x="826596" y="1938262"/>
                  <a:pt x="855024" y="1935678"/>
                </a:cubicBezTo>
                <a:lnTo>
                  <a:pt x="985652" y="1923803"/>
                </a:lnTo>
                <a:cubicBezTo>
                  <a:pt x="1011065" y="1915332"/>
                  <a:pt x="1037945" y="1909844"/>
                  <a:pt x="1056904" y="1888177"/>
                </a:cubicBezTo>
                <a:cubicBezTo>
                  <a:pt x="1075701" y="1866695"/>
                  <a:pt x="1088571" y="1840676"/>
                  <a:pt x="1104405" y="1816925"/>
                </a:cubicBezTo>
                <a:cubicBezTo>
                  <a:pt x="1111349" y="1806510"/>
                  <a:pt x="1107430" y="1790150"/>
                  <a:pt x="1116281" y="1781299"/>
                </a:cubicBezTo>
                <a:cubicBezTo>
                  <a:pt x="1125132" y="1772448"/>
                  <a:pt x="1140032" y="1773382"/>
                  <a:pt x="1151907" y="1769424"/>
                </a:cubicBezTo>
                <a:cubicBezTo>
                  <a:pt x="1163782" y="1753590"/>
                  <a:pt x="1172740" y="1735071"/>
                  <a:pt x="1187533" y="1721922"/>
                </a:cubicBezTo>
                <a:cubicBezTo>
                  <a:pt x="1208868" y="1702958"/>
                  <a:pt x="1258785" y="1674421"/>
                  <a:pt x="1258785" y="1674421"/>
                </a:cubicBezTo>
                <a:cubicBezTo>
                  <a:pt x="1261739" y="1675012"/>
                  <a:pt x="1341617" y="1688436"/>
                  <a:pt x="1353787" y="1698172"/>
                </a:cubicBezTo>
                <a:cubicBezTo>
                  <a:pt x="1430523" y="1759560"/>
                  <a:pt x="1323617" y="1715825"/>
                  <a:pt x="1413164" y="1745673"/>
                </a:cubicBezTo>
                <a:cubicBezTo>
                  <a:pt x="1436915" y="1761507"/>
                  <a:pt x="1456724" y="1786250"/>
                  <a:pt x="1484416" y="1793174"/>
                </a:cubicBezTo>
                <a:cubicBezTo>
                  <a:pt x="1600224" y="1822128"/>
                  <a:pt x="1455654" y="1786784"/>
                  <a:pt x="1591294" y="1816925"/>
                </a:cubicBezTo>
                <a:cubicBezTo>
                  <a:pt x="1697596" y="1840547"/>
                  <a:pt x="1570409" y="1817402"/>
                  <a:pt x="1710047" y="1840676"/>
                </a:cubicBezTo>
                <a:cubicBezTo>
                  <a:pt x="1812145" y="1908740"/>
                  <a:pt x="1682967" y="1827136"/>
                  <a:pt x="1781299" y="1876302"/>
                </a:cubicBezTo>
                <a:cubicBezTo>
                  <a:pt x="1829685" y="1900495"/>
                  <a:pt x="1804016" y="1906436"/>
                  <a:pt x="1864426" y="1911928"/>
                </a:cubicBezTo>
                <a:cubicBezTo>
                  <a:pt x="1935495" y="1918389"/>
                  <a:pt x="2006930" y="1919845"/>
                  <a:pt x="2078182" y="1923803"/>
                </a:cubicBezTo>
                <a:lnTo>
                  <a:pt x="2149434" y="1947554"/>
                </a:lnTo>
                <a:lnTo>
                  <a:pt x="2185060" y="1959429"/>
                </a:lnTo>
                <a:cubicBezTo>
                  <a:pt x="2256174" y="1935725"/>
                  <a:pt x="2215387" y="1943923"/>
                  <a:pt x="2339439" y="1959429"/>
                </a:cubicBezTo>
                <a:cubicBezTo>
                  <a:pt x="2397678" y="1966709"/>
                  <a:pt x="2407065" y="1970397"/>
                  <a:pt x="2458192" y="1983180"/>
                </a:cubicBezTo>
                <a:cubicBezTo>
                  <a:pt x="2470067" y="1975263"/>
                  <a:pt x="2489305" y="1972969"/>
                  <a:pt x="2493818" y="1959429"/>
                </a:cubicBezTo>
                <a:cubicBezTo>
                  <a:pt x="2496303" y="1951974"/>
                  <a:pt x="2473762" y="1887384"/>
                  <a:pt x="2470068" y="1876302"/>
                </a:cubicBezTo>
                <a:cubicBezTo>
                  <a:pt x="2474026" y="1856510"/>
                  <a:pt x="2471929" y="1834450"/>
                  <a:pt x="2481943" y="1816925"/>
                </a:cubicBezTo>
                <a:cubicBezTo>
                  <a:pt x="2489024" y="1804533"/>
                  <a:pt x="2507477" y="1803266"/>
                  <a:pt x="2517569" y="1793174"/>
                </a:cubicBezTo>
                <a:cubicBezTo>
                  <a:pt x="2527661" y="1783082"/>
                  <a:pt x="2533403" y="1769423"/>
                  <a:pt x="2541320" y="1757548"/>
                </a:cubicBezTo>
                <a:cubicBezTo>
                  <a:pt x="2556534" y="1761352"/>
                  <a:pt x="2607415" y="1772783"/>
                  <a:pt x="2624447" y="1781299"/>
                </a:cubicBezTo>
                <a:cubicBezTo>
                  <a:pt x="2637213" y="1787682"/>
                  <a:pt x="2648198" y="1797133"/>
                  <a:pt x="2660073" y="1805050"/>
                </a:cubicBezTo>
                <a:cubicBezTo>
                  <a:pt x="2671948" y="1797133"/>
                  <a:pt x="2685607" y="1791391"/>
                  <a:pt x="2695699" y="1781299"/>
                </a:cubicBezTo>
                <a:cubicBezTo>
                  <a:pt x="2705791" y="1771207"/>
                  <a:pt x="2707347" y="1753237"/>
                  <a:pt x="2719450" y="1745673"/>
                </a:cubicBezTo>
                <a:cubicBezTo>
                  <a:pt x="2740680" y="1732404"/>
                  <a:pt x="2790702" y="1721922"/>
                  <a:pt x="2790702" y="1721922"/>
                </a:cubicBezTo>
                <a:cubicBezTo>
                  <a:pt x="2840080" y="1647854"/>
                  <a:pt x="2802577" y="1724419"/>
                  <a:pt x="2802577" y="1650671"/>
                </a:cubicBezTo>
                <a:cubicBezTo>
                  <a:pt x="2802577" y="1599059"/>
                  <a:pt x="2806402" y="1547271"/>
                  <a:pt x="2814452" y="1496291"/>
                </a:cubicBezTo>
                <a:cubicBezTo>
                  <a:pt x="2820504" y="1457962"/>
                  <a:pt x="2836979" y="1419382"/>
                  <a:pt x="2861953" y="1389413"/>
                </a:cubicBezTo>
                <a:cubicBezTo>
                  <a:pt x="2872704" y="1376511"/>
                  <a:pt x="2885704" y="1365662"/>
                  <a:pt x="2897579" y="1353787"/>
                </a:cubicBezTo>
                <a:cubicBezTo>
                  <a:pt x="2907237" y="1324814"/>
                  <a:pt x="2910186" y="1305554"/>
                  <a:pt x="2933205" y="1282535"/>
                </a:cubicBezTo>
                <a:cubicBezTo>
                  <a:pt x="2943297" y="1272443"/>
                  <a:pt x="2956956" y="1266702"/>
                  <a:pt x="2968831" y="1258785"/>
                </a:cubicBezTo>
                <a:cubicBezTo>
                  <a:pt x="3036898" y="1156685"/>
                  <a:pt x="2955291" y="1285865"/>
                  <a:pt x="3004457" y="1187533"/>
                </a:cubicBezTo>
                <a:cubicBezTo>
                  <a:pt x="3010840" y="1174767"/>
                  <a:pt x="3020291" y="1163782"/>
                  <a:pt x="3028208" y="1151907"/>
                </a:cubicBezTo>
                <a:cubicBezTo>
                  <a:pt x="3058595" y="1060747"/>
                  <a:pt x="3059470" y="1092280"/>
                  <a:pt x="3040083" y="985652"/>
                </a:cubicBezTo>
                <a:cubicBezTo>
                  <a:pt x="3037844" y="973336"/>
                  <a:pt x="3037059" y="958877"/>
                  <a:pt x="3028208" y="950026"/>
                </a:cubicBezTo>
                <a:cubicBezTo>
                  <a:pt x="3008024" y="929842"/>
                  <a:pt x="2956956" y="902525"/>
                  <a:pt x="2956956" y="902525"/>
                </a:cubicBezTo>
                <a:cubicBezTo>
                  <a:pt x="2949039" y="890650"/>
                  <a:pt x="2944350" y="875815"/>
                  <a:pt x="2933205" y="866899"/>
                </a:cubicBezTo>
                <a:cubicBezTo>
                  <a:pt x="2902963" y="842706"/>
                  <a:pt x="2855632" y="862015"/>
                  <a:pt x="2826328" y="866899"/>
                </a:cubicBezTo>
                <a:cubicBezTo>
                  <a:pt x="2798619" y="862941"/>
                  <a:pt x="2770647" y="860513"/>
                  <a:pt x="2743200" y="855024"/>
                </a:cubicBezTo>
                <a:cubicBezTo>
                  <a:pt x="2730925" y="852569"/>
                  <a:pt x="2720092" y="843148"/>
                  <a:pt x="2707574" y="843148"/>
                </a:cubicBezTo>
                <a:cubicBezTo>
                  <a:pt x="2616444" y="843148"/>
                  <a:pt x="2525486" y="851065"/>
                  <a:pt x="2434442" y="855024"/>
                </a:cubicBezTo>
                <a:cubicBezTo>
                  <a:pt x="2414650" y="851065"/>
                  <a:pt x="2392590" y="853162"/>
                  <a:pt x="2375065" y="843148"/>
                </a:cubicBezTo>
                <a:cubicBezTo>
                  <a:pt x="2362673" y="836067"/>
                  <a:pt x="2361407" y="817614"/>
                  <a:pt x="2351315" y="807522"/>
                </a:cubicBezTo>
                <a:cubicBezTo>
                  <a:pt x="2341223" y="797430"/>
                  <a:pt x="2327564" y="791689"/>
                  <a:pt x="2315689" y="783772"/>
                </a:cubicBezTo>
                <a:lnTo>
                  <a:pt x="2268187" y="712520"/>
                </a:lnTo>
                <a:cubicBezTo>
                  <a:pt x="2254300" y="691689"/>
                  <a:pt x="2265268" y="655155"/>
                  <a:pt x="2244437" y="641268"/>
                </a:cubicBezTo>
                <a:cubicBezTo>
                  <a:pt x="2209407" y="617915"/>
                  <a:pt x="2201759" y="616179"/>
                  <a:pt x="2173185" y="581891"/>
                </a:cubicBezTo>
                <a:cubicBezTo>
                  <a:pt x="2123705" y="522516"/>
                  <a:pt x="2179121" y="566056"/>
                  <a:pt x="2113808" y="522515"/>
                </a:cubicBezTo>
                <a:cubicBezTo>
                  <a:pt x="2059363" y="440848"/>
                  <a:pt x="2075334" y="478343"/>
                  <a:pt x="2054431" y="415637"/>
                </a:cubicBezTo>
                <a:cubicBezTo>
                  <a:pt x="2050473" y="372094"/>
                  <a:pt x="2054893" y="326954"/>
                  <a:pt x="2042556" y="285008"/>
                </a:cubicBezTo>
                <a:cubicBezTo>
                  <a:pt x="2034502" y="257623"/>
                  <a:pt x="2010889" y="237507"/>
                  <a:pt x="1995055" y="213756"/>
                </a:cubicBezTo>
                <a:cubicBezTo>
                  <a:pt x="1981168" y="192925"/>
                  <a:pt x="1979221" y="166255"/>
                  <a:pt x="1971304" y="142504"/>
                </a:cubicBezTo>
                <a:cubicBezTo>
                  <a:pt x="1954915" y="93337"/>
                  <a:pt x="1966374" y="117295"/>
                  <a:pt x="1935678" y="71252"/>
                </a:cubicBezTo>
                <a:cubicBezTo>
                  <a:pt x="1931720" y="59377"/>
                  <a:pt x="1932654" y="44477"/>
                  <a:pt x="1923803" y="35626"/>
                </a:cubicBezTo>
                <a:cubicBezTo>
                  <a:pt x="1914952" y="26775"/>
                  <a:pt x="1899373" y="29349"/>
                  <a:pt x="1888177" y="23751"/>
                </a:cubicBezTo>
                <a:cubicBezTo>
                  <a:pt x="1875411" y="17368"/>
                  <a:pt x="1864426" y="7917"/>
                  <a:pt x="1852551" y="0"/>
                </a:cubicBezTo>
                <a:cubicBezTo>
                  <a:pt x="1812967" y="3959"/>
                  <a:pt x="1773117" y="5827"/>
                  <a:pt x="1733798" y="11876"/>
                </a:cubicBezTo>
                <a:cubicBezTo>
                  <a:pt x="1721426" y="13779"/>
                  <a:pt x="1710653" y="22791"/>
                  <a:pt x="1698172" y="23751"/>
                </a:cubicBezTo>
                <a:cubicBezTo>
                  <a:pt x="1607310" y="30740"/>
                  <a:pt x="1516083" y="31668"/>
                  <a:pt x="1425039" y="35626"/>
                </a:cubicBezTo>
                <a:lnTo>
                  <a:pt x="1353787" y="59377"/>
                </a:lnTo>
                <a:lnTo>
                  <a:pt x="1318161" y="71252"/>
                </a:lnTo>
                <a:cubicBezTo>
                  <a:pt x="1306286" y="79169"/>
                  <a:pt x="1295653" y="89381"/>
                  <a:pt x="1282535" y="95003"/>
                </a:cubicBezTo>
                <a:cubicBezTo>
                  <a:pt x="1267534" y="101432"/>
                  <a:pt x="1247778" y="96682"/>
                  <a:pt x="1235034" y="106878"/>
                </a:cubicBezTo>
                <a:cubicBezTo>
                  <a:pt x="1225259" y="114698"/>
                  <a:pt x="1230979" y="132729"/>
                  <a:pt x="1223159" y="142504"/>
                </a:cubicBezTo>
                <a:cubicBezTo>
                  <a:pt x="1214243" y="153649"/>
                  <a:pt x="1199408" y="158338"/>
                  <a:pt x="1187533" y="166255"/>
                </a:cubicBezTo>
                <a:cubicBezTo>
                  <a:pt x="1179616" y="178130"/>
                  <a:pt x="1170165" y="189115"/>
                  <a:pt x="1163782" y="201881"/>
                </a:cubicBezTo>
                <a:cubicBezTo>
                  <a:pt x="1158184" y="213077"/>
                  <a:pt x="1162093" y="230231"/>
                  <a:pt x="1151907" y="237507"/>
                </a:cubicBezTo>
                <a:cubicBezTo>
                  <a:pt x="1131535" y="252059"/>
                  <a:pt x="1104406" y="253341"/>
                  <a:pt x="1080655" y="261258"/>
                </a:cubicBezTo>
                <a:lnTo>
                  <a:pt x="1045029" y="273133"/>
                </a:lnTo>
                <a:cubicBezTo>
                  <a:pt x="1033154" y="281050"/>
                  <a:pt x="1022445" y="291087"/>
                  <a:pt x="1009403" y="296884"/>
                </a:cubicBezTo>
                <a:cubicBezTo>
                  <a:pt x="986525" y="307052"/>
                  <a:pt x="961902" y="312717"/>
                  <a:pt x="938151" y="320634"/>
                </a:cubicBezTo>
                <a:cubicBezTo>
                  <a:pt x="857299" y="347585"/>
                  <a:pt x="915023" y="331469"/>
                  <a:pt x="760021" y="344385"/>
                </a:cubicBezTo>
                <a:cubicBezTo>
                  <a:pt x="740229" y="348343"/>
                  <a:pt x="720348" y="351882"/>
                  <a:pt x="700644" y="356260"/>
                </a:cubicBezTo>
                <a:cubicBezTo>
                  <a:pt x="684712" y="359800"/>
                  <a:pt x="669242" y="365452"/>
                  <a:pt x="653143" y="368135"/>
                </a:cubicBezTo>
                <a:cubicBezTo>
                  <a:pt x="621663" y="373382"/>
                  <a:pt x="589993" y="378020"/>
                  <a:pt x="558141" y="380011"/>
                </a:cubicBezTo>
                <a:cubicBezTo>
                  <a:pt x="463241" y="385942"/>
                  <a:pt x="368136" y="387928"/>
                  <a:pt x="273133" y="391886"/>
                </a:cubicBezTo>
                <a:cubicBezTo>
                  <a:pt x="261258" y="395844"/>
                  <a:pt x="248449" y="397682"/>
                  <a:pt x="237507" y="403761"/>
                </a:cubicBezTo>
                <a:cubicBezTo>
                  <a:pt x="212554" y="417624"/>
                  <a:pt x="166255" y="451263"/>
                  <a:pt x="166255" y="451263"/>
                </a:cubicBezTo>
                <a:cubicBezTo>
                  <a:pt x="131708" y="442626"/>
                  <a:pt x="105799" y="428231"/>
                  <a:pt x="71252" y="451263"/>
                </a:cubicBezTo>
                <a:cubicBezTo>
                  <a:pt x="45730" y="468278"/>
                  <a:pt x="47480" y="498807"/>
                  <a:pt x="35626" y="522515"/>
                </a:cubicBezTo>
                <a:cubicBezTo>
                  <a:pt x="-10416" y="614598"/>
                  <a:pt x="29851" y="504220"/>
                  <a:pt x="0" y="593767"/>
                </a:cubicBezTo>
                <a:cubicBezTo>
                  <a:pt x="408" y="599477"/>
                  <a:pt x="5669" y="771179"/>
                  <a:pt x="23751" y="819398"/>
                </a:cubicBezTo>
                <a:cubicBezTo>
                  <a:pt x="28762" y="832762"/>
                  <a:pt x="36761" y="845626"/>
                  <a:pt x="47502" y="855024"/>
                </a:cubicBezTo>
                <a:cubicBezTo>
                  <a:pt x="68984" y="873821"/>
                  <a:pt x="118753" y="902525"/>
                  <a:pt x="118753" y="902525"/>
                </a:cubicBezTo>
                <a:cubicBezTo>
                  <a:pt x="114795" y="930234"/>
                  <a:pt x="112367" y="958205"/>
                  <a:pt x="106878" y="985652"/>
                </a:cubicBezTo>
                <a:cubicBezTo>
                  <a:pt x="104423" y="997927"/>
                  <a:pt x="95003" y="1008760"/>
                  <a:pt x="95003" y="1021278"/>
                </a:cubicBezTo>
                <a:cubicBezTo>
                  <a:pt x="95003" y="1049939"/>
                  <a:pt x="109382" y="1088168"/>
                  <a:pt x="118753" y="1116281"/>
                </a:cubicBezTo>
                <a:cubicBezTo>
                  <a:pt x="130628" y="1108364"/>
                  <a:pt x="141613" y="1098913"/>
                  <a:pt x="154379" y="1092530"/>
                </a:cubicBezTo>
                <a:cubicBezTo>
                  <a:pt x="165575" y="1086932"/>
                  <a:pt x="180230" y="1088475"/>
                  <a:pt x="190005" y="1080655"/>
                </a:cubicBezTo>
                <a:cubicBezTo>
                  <a:pt x="201150" y="1071739"/>
                  <a:pt x="202611" y="1053945"/>
                  <a:pt x="213756" y="1045029"/>
                </a:cubicBezTo>
                <a:cubicBezTo>
                  <a:pt x="225927" y="1035293"/>
                  <a:pt x="305805" y="1021869"/>
                  <a:pt x="308759" y="1021278"/>
                </a:cubicBezTo>
                <a:cubicBezTo>
                  <a:pt x="337732" y="1030936"/>
                  <a:pt x="356992" y="1033885"/>
                  <a:pt x="380011" y="1056904"/>
                </a:cubicBezTo>
                <a:cubicBezTo>
                  <a:pt x="411809" y="1088702"/>
                  <a:pt x="415901" y="1135017"/>
                  <a:pt x="427512" y="1175658"/>
                </a:cubicBezTo>
                <a:cubicBezTo>
                  <a:pt x="430951" y="1187694"/>
                  <a:pt x="435429" y="1199409"/>
                  <a:pt x="439387" y="1211284"/>
                </a:cubicBezTo>
                <a:cubicBezTo>
                  <a:pt x="435429" y="1290453"/>
                  <a:pt x="436598" y="1370045"/>
                  <a:pt x="427512" y="1448790"/>
                </a:cubicBezTo>
                <a:cubicBezTo>
                  <a:pt x="418321" y="1528442"/>
                  <a:pt x="406774" y="1502141"/>
                  <a:pt x="380011" y="1555668"/>
                </a:cubicBezTo>
                <a:cubicBezTo>
                  <a:pt x="374413" y="1566864"/>
                  <a:pt x="372094" y="1579419"/>
                  <a:pt x="368135" y="1591294"/>
                </a:cubicBezTo>
                <a:cubicBezTo>
                  <a:pt x="363575" y="1618657"/>
                  <a:pt x="359002" y="1668939"/>
                  <a:pt x="344385" y="1698172"/>
                </a:cubicBezTo>
                <a:cubicBezTo>
                  <a:pt x="338002" y="1710938"/>
                  <a:pt x="328551" y="1721923"/>
                  <a:pt x="320634" y="1733798"/>
                </a:cubicBezTo>
                <a:cubicBezTo>
                  <a:pt x="316676" y="1745673"/>
                  <a:pt x="316579" y="1759649"/>
                  <a:pt x="308759" y="1769424"/>
                </a:cubicBezTo>
                <a:cubicBezTo>
                  <a:pt x="299843" y="1780569"/>
                  <a:pt x="280214" y="1780782"/>
                  <a:pt x="273133" y="1793174"/>
                </a:cubicBezTo>
                <a:cubicBezTo>
                  <a:pt x="268701" y="1800929"/>
                  <a:pt x="261500" y="1873029"/>
                  <a:pt x="249382" y="1888177"/>
                </a:cubicBezTo>
                <a:cubicBezTo>
                  <a:pt x="240466" y="1899322"/>
                  <a:pt x="225631" y="1904011"/>
                  <a:pt x="213756" y="1911928"/>
                </a:cubicBezTo>
                <a:cubicBezTo>
                  <a:pt x="205839" y="1923803"/>
                  <a:pt x="202108" y="1939990"/>
                  <a:pt x="190005" y="1947554"/>
                </a:cubicBezTo>
                <a:cubicBezTo>
                  <a:pt x="168775" y="1960823"/>
                  <a:pt x="142504" y="1963387"/>
                  <a:pt x="118753" y="1971304"/>
                </a:cubicBezTo>
                <a:cubicBezTo>
                  <a:pt x="89782" y="1980961"/>
                  <a:pt x="70519" y="1983913"/>
                  <a:pt x="47502" y="2006930"/>
                </a:cubicBezTo>
                <a:lnTo>
                  <a:pt x="71252" y="1983180"/>
                </a:lnTo>
                <a:close/>
              </a:path>
            </a:pathLst>
          </a:custGeom>
          <a:solidFill>
            <a:srgbClr val="41A60E">
              <a:alpha val="50196"/>
            </a:srgb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4495800" y="2321579"/>
            <a:ext cx="1143000" cy="34542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ASSYRIA</a:t>
            </a:r>
          </a:p>
        </p:txBody>
      </p:sp>
      <p:sp>
        <p:nvSpPr>
          <p:cNvPr id="16" name="Rectangle 15"/>
          <p:cNvSpPr/>
          <p:nvPr/>
        </p:nvSpPr>
        <p:spPr>
          <a:xfrm rot="871124">
            <a:off x="4157322" y="1946918"/>
            <a:ext cx="2237649" cy="624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DeflateBottom">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 pitchFamily="34" charset="0"/>
                <a:ea typeface="+mn-ea"/>
                <a:cs typeface="Arial" pitchFamily="34" charset="0"/>
              </a:rPr>
              <a:t>Babylon Empire</a:t>
            </a:r>
          </a:p>
        </p:txBody>
      </p:sp>
      <p:sp>
        <p:nvSpPr>
          <p:cNvPr id="3" name="Oval 2"/>
          <p:cNvSpPr/>
          <p:nvPr/>
        </p:nvSpPr>
        <p:spPr>
          <a:xfrm>
            <a:off x="4114800" y="3002281"/>
            <a:ext cx="76200" cy="4571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2895600" y="3388379"/>
            <a:ext cx="1143000" cy="34542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EGYPT</a:t>
            </a:r>
          </a:p>
        </p:txBody>
      </p:sp>
      <p:sp>
        <p:nvSpPr>
          <p:cNvPr id="11" name="Rectangle 10"/>
          <p:cNvSpPr/>
          <p:nvPr/>
        </p:nvSpPr>
        <p:spPr>
          <a:xfrm>
            <a:off x="685800" y="4419600"/>
            <a:ext cx="7696200" cy="1828799"/>
          </a:xfrm>
          <a:prstGeom prst="rect">
            <a:avLst/>
          </a:prstGeom>
          <a:solidFill>
            <a:schemeClr val="bg1"/>
          </a:solidFill>
          <a:ln w="57150">
            <a:solidFill>
              <a:srgbClr val="0399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For hundreds of years Assyria, Egypt, and Babylon battled for world supremacy.  Egypt was the ruler a thousand years before Assyria became the world power and ruled 300 years. Though Egypt had declined it was still ambitious. Then Babylon won out when it broke the power of the Assyrians about 607 B.C. and crushed Egypt two years later in the battle of Carchemish, 605 B.C.</a:t>
            </a:r>
          </a:p>
        </p:txBody>
      </p:sp>
      <p:sp>
        <p:nvSpPr>
          <p:cNvPr id="12" name="Rectangular Callout 11"/>
          <p:cNvSpPr/>
          <p:nvPr/>
        </p:nvSpPr>
        <p:spPr>
          <a:xfrm>
            <a:off x="3886200" y="3930697"/>
            <a:ext cx="3619500" cy="1708103"/>
          </a:xfrm>
          <a:prstGeom prst="wedgeRectCallout">
            <a:avLst>
              <a:gd name="adj1" fmla="val -68746"/>
              <a:gd name="adj2" fmla="val 45530"/>
            </a:avLst>
          </a:prstGeom>
          <a:solidFill>
            <a:schemeClr val="bg1"/>
          </a:solidFill>
          <a:ln w="5715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In 607 B.C. Jeremiah had already been preaching about 20 years. Habakkuk did not begin his ministry until about 3 years later.</a:t>
            </a:r>
          </a:p>
        </p:txBody>
      </p:sp>
      <p:sp>
        <p:nvSpPr>
          <p:cNvPr id="13" name="Rectangular Callout 12"/>
          <p:cNvSpPr/>
          <p:nvPr/>
        </p:nvSpPr>
        <p:spPr>
          <a:xfrm>
            <a:off x="2438400" y="2550179"/>
            <a:ext cx="1295400" cy="345421"/>
          </a:xfrm>
          <a:prstGeom prst="wedgeRectCallout">
            <a:avLst>
              <a:gd name="adj1" fmla="val 77868"/>
              <a:gd name="adj2" fmla="val 71968"/>
            </a:avLst>
          </a:prstGeom>
          <a:solidFill>
            <a:schemeClr val="bg1"/>
          </a:solidFill>
          <a:ln>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Jerusalem</a:t>
            </a:r>
          </a:p>
        </p:txBody>
      </p:sp>
    </p:spTree>
    <p:extLst>
      <p:ext uri="{BB962C8B-B14F-4D97-AF65-F5344CB8AC3E}">
        <p14:creationId xmlns:p14="http://schemas.microsoft.com/office/powerpoint/2010/main" val="41398221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800" decel="100000"/>
                                        <p:tgtEl>
                                          <p:spTgt spid="12"/>
                                        </p:tgtEl>
                                      </p:cBhvr>
                                    </p:animEffect>
                                    <p:anim calcmode="lin" valueType="num">
                                      <p:cBhvr>
                                        <p:cTn id="8" dur="800" decel="100000" fill="hold"/>
                                        <p:tgtEl>
                                          <p:spTgt spid="12"/>
                                        </p:tgtEl>
                                        <p:attrNameLst>
                                          <p:attrName>style.rotation</p:attrName>
                                        </p:attrNameLst>
                                      </p:cBhvr>
                                      <p:tavLst>
                                        <p:tav tm="0">
                                          <p:val>
                                            <p:fltVal val="-90"/>
                                          </p:val>
                                        </p:tav>
                                        <p:tav tm="100000">
                                          <p:val>
                                            <p:fltVal val="0"/>
                                          </p:val>
                                        </p:tav>
                                      </p:tavLst>
                                    </p:anim>
                                    <p:anim calcmode="lin" valueType="num">
                                      <p:cBhvr>
                                        <p:cTn id="9" dur="800" decel="100000" fill="hold"/>
                                        <p:tgtEl>
                                          <p:spTgt spid="12"/>
                                        </p:tgtEl>
                                        <p:attrNameLst>
                                          <p:attrName>ppt_x</p:attrName>
                                        </p:attrNameLst>
                                      </p:cBhvr>
                                      <p:tavLst>
                                        <p:tav tm="0">
                                          <p:val>
                                            <p:strVal val="#ppt_x+0.4"/>
                                          </p:val>
                                        </p:tav>
                                        <p:tav tm="100000">
                                          <p:val>
                                            <p:strVal val="#ppt_x-0.05"/>
                                          </p:val>
                                        </p:tav>
                                      </p:tavLst>
                                    </p:anim>
                                    <p:anim calcmode="lin" valueType="num">
                                      <p:cBhvr>
                                        <p:cTn id="10" dur="800" decel="100000" fill="hold"/>
                                        <p:tgtEl>
                                          <p:spTgt spid="1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88D23"/>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Lst>
          </a:blip>
          <a:srcRect/>
          <a:stretch>
            <a:fillRect/>
          </a:stretch>
        </p:blipFill>
        <p:spPr bwMode="auto">
          <a:xfrm>
            <a:off x="152400" y="195263"/>
            <a:ext cx="8772525" cy="6467475"/>
          </a:xfrm>
          <a:prstGeom prst="rect">
            <a:avLst/>
          </a:prstGeom>
          <a:noFill/>
          <a:ln w="57150">
            <a:solidFill>
              <a:schemeClr val="tx1"/>
            </a:solidFill>
            <a:miter lim="800000"/>
            <a:headEnd/>
            <a:tailEnd/>
          </a:ln>
        </p:spPr>
      </p:pic>
      <p:sp>
        <p:nvSpPr>
          <p:cNvPr id="9" name="Rectangle 8"/>
          <p:cNvSpPr/>
          <p:nvPr/>
        </p:nvSpPr>
        <p:spPr>
          <a:xfrm>
            <a:off x="4495800" y="2321579"/>
            <a:ext cx="1143000" cy="34542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ASSYRIA</a:t>
            </a:r>
          </a:p>
        </p:txBody>
      </p:sp>
      <p:sp>
        <p:nvSpPr>
          <p:cNvPr id="2" name="Freeform 1"/>
          <p:cNvSpPr/>
          <p:nvPr/>
        </p:nvSpPr>
        <p:spPr>
          <a:xfrm>
            <a:off x="3733800" y="1258784"/>
            <a:ext cx="3053119" cy="2519383"/>
          </a:xfrm>
          <a:custGeom>
            <a:avLst/>
            <a:gdLst>
              <a:gd name="connsiteX0" fmla="*/ 71252 w 3053119"/>
              <a:gd name="connsiteY0" fmla="*/ 1983180 h 2519383"/>
              <a:gd name="connsiteX1" fmla="*/ 23751 w 3053119"/>
              <a:gd name="connsiteY1" fmla="*/ 2042556 h 2519383"/>
              <a:gd name="connsiteX2" fmla="*/ 23751 w 3053119"/>
              <a:gd name="connsiteY2" fmla="*/ 2137559 h 2519383"/>
              <a:gd name="connsiteX3" fmla="*/ 59377 w 3053119"/>
              <a:gd name="connsiteY3" fmla="*/ 2149434 h 2519383"/>
              <a:gd name="connsiteX4" fmla="*/ 83128 w 3053119"/>
              <a:gd name="connsiteY4" fmla="*/ 2185060 h 2519383"/>
              <a:gd name="connsiteX5" fmla="*/ 118753 w 3053119"/>
              <a:gd name="connsiteY5" fmla="*/ 2173185 h 2519383"/>
              <a:gd name="connsiteX6" fmla="*/ 190005 w 3053119"/>
              <a:gd name="connsiteY6" fmla="*/ 2185060 h 2519383"/>
              <a:gd name="connsiteX7" fmla="*/ 225631 w 3053119"/>
              <a:gd name="connsiteY7" fmla="*/ 2196935 h 2519383"/>
              <a:gd name="connsiteX8" fmla="*/ 249382 w 3053119"/>
              <a:gd name="connsiteY8" fmla="*/ 2232561 h 2519383"/>
              <a:gd name="connsiteX9" fmla="*/ 285008 w 3053119"/>
              <a:gd name="connsiteY9" fmla="*/ 2268187 h 2519383"/>
              <a:gd name="connsiteX10" fmla="*/ 320634 w 3053119"/>
              <a:gd name="connsiteY10" fmla="*/ 2280063 h 2519383"/>
              <a:gd name="connsiteX11" fmla="*/ 356260 w 3053119"/>
              <a:gd name="connsiteY11" fmla="*/ 2303813 h 2519383"/>
              <a:gd name="connsiteX12" fmla="*/ 391886 w 3053119"/>
              <a:gd name="connsiteY12" fmla="*/ 2375065 h 2519383"/>
              <a:gd name="connsiteX13" fmla="*/ 415637 w 3053119"/>
              <a:gd name="connsiteY13" fmla="*/ 2410691 h 2519383"/>
              <a:gd name="connsiteX14" fmla="*/ 403761 w 3053119"/>
              <a:gd name="connsiteY14" fmla="*/ 2481943 h 2519383"/>
              <a:gd name="connsiteX15" fmla="*/ 415637 w 3053119"/>
              <a:gd name="connsiteY15" fmla="*/ 2517569 h 2519383"/>
              <a:gd name="connsiteX16" fmla="*/ 510639 w 3053119"/>
              <a:gd name="connsiteY16" fmla="*/ 2505694 h 2519383"/>
              <a:gd name="connsiteX17" fmla="*/ 546265 w 3053119"/>
              <a:gd name="connsiteY17" fmla="*/ 2434442 h 2519383"/>
              <a:gd name="connsiteX18" fmla="*/ 570016 w 3053119"/>
              <a:gd name="connsiteY18" fmla="*/ 2398816 h 2519383"/>
              <a:gd name="connsiteX19" fmla="*/ 581891 w 3053119"/>
              <a:gd name="connsiteY19" fmla="*/ 2363190 h 2519383"/>
              <a:gd name="connsiteX20" fmla="*/ 641268 w 3053119"/>
              <a:gd name="connsiteY20" fmla="*/ 2291938 h 2519383"/>
              <a:gd name="connsiteX21" fmla="*/ 665018 w 3053119"/>
              <a:gd name="connsiteY21" fmla="*/ 2244437 h 2519383"/>
              <a:gd name="connsiteX22" fmla="*/ 700644 w 3053119"/>
              <a:gd name="connsiteY22" fmla="*/ 2101933 h 2519383"/>
              <a:gd name="connsiteX23" fmla="*/ 748146 w 3053119"/>
              <a:gd name="connsiteY23" fmla="*/ 2078182 h 2519383"/>
              <a:gd name="connsiteX24" fmla="*/ 807522 w 3053119"/>
              <a:gd name="connsiteY24" fmla="*/ 2006930 h 2519383"/>
              <a:gd name="connsiteX25" fmla="*/ 855024 w 3053119"/>
              <a:gd name="connsiteY25" fmla="*/ 1935678 h 2519383"/>
              <a:gd name="connsiteX26" fmla="*/ 985652 w 3053119"/>
              <a:gd name="connsiteY26" fmla="*/ 1923803 h 2519383"/>
              <a:gd name="connsiteX27" fmla="*/ 1056904 w 3053119"/>
              <a:gd name="connsiteY27" fmla="*/ 1888177 h 2519383"/>
              <a:gd name="connsiteX28" fmla="*/ 1104405 w 3053119"/>
              <a:gd name="connsiteY28" fmla="*/ 1816925 h 2519383"/>
              <a:gd name="connsiteX29" fmla="*/ 1116281 w 3053119"/>
              <a:gd name="connsiteY29" fmla="*/ 1781299 h 2519383"/>
              <a:gd name="connsiteX30" fmla="*/ 1151907 w 3053119"/>
              <a:gd name="connsiteY30" fmla="*/ 1769424 h 2519383"/>
              <a:gd name="connsiteX31" fmla="*/ 1187533 w 3053119"/>
              <a:gd name="connsiteY31" fmla="*/ 1721922 h 2519383"/>
              <a:gd name="connsiteX32" fmla="*/ 1258785 w 3053119"/>
              <a:gd name="connsiteY32" fmla="*/ 1674421 h 2519383"/>
              <a:gd name="connsiteX33" fmla="*/ 1353787 w 3053119"/>
              <a:gd name="connsiteY33" fmla="*/ 1698172 h 2519383"/>
              <a:gd name="connsiteX34" fmla="*/ 1413164 w 3053119"/>
              <a:gd name="connsiteY34" fmla="*/ 1745673 h 2519383"/>
              <a:gd name="connsiteX35" fmla="*/ 1484416 w 3053119"/>
              <a:gd name="connsiteY35" fmla="*/ 1793174 h 2519383"/>
              <a:gd name="connsiteX36" fmla="*/ 1591294 w 3053119"/>
              <a:gd name="connsiteY36" fmla="*/ 1816925 h 2519383"/>
              <a:gd name="connsiteX37" fmla="*/ 1710047 w 3053119"/>
              <a:gd name="connsiteY37" fmla="*/ 1840676 h 2519383"/>
              <a:gd name="connsiteX38" fmla="*/ 1781299 w 3053119"/>
              <a:gd name="connsiteY38" fmla="*/ 1876302 h 2519383"/>
              <a:gd name="connsiteX39" fmla="*/ 1864426 w 3053119"/>
              <a:gd name="connsiteY39" fmla="*/ 1911928 h 2519383"/>
              <a:gd name="connsiteX40" fmla="*/ 2078182 w 3053119"/>
              <a:gd name="connsiteY40" fmla="*/ 1923803 h 2519383"/>
              <a:gd name="connsiteX41" fmla="*/ 2149434 w 3053119"/>
              <a:gd name="connsiteY41" fmla="*/ 1947554 h 2519383"/>
              <a:gd name="connsiteX42" fmla="*/ 2185060 w 3053119"/>
              <a:gd name="connsiteY42" fmla="*/ 1959429 h 2519383"/>
              <a:gd name="connsiteX43" fmla="*/ 2339439 w 3053119"/>
              <a:gd name="connsiteY43" fmla="*/ 1959429 h 2519383"/>
              <a:gd name="connsiteX44" fmla="*/ 2458192 w 3053119"/>
              <a:gd name="connsiteY44" fmla="*/ 1983180 h 2519383"/>
              <a:gd name="connsiteX45" fmla="*/ 2493818 w 3053119"/>
              <a:gd name="connsiteY45" fmla="*/ 1959429 h 2519383"/>
              <a:gd name="connsiteX46" fmla="*/ 2470068 w 3053119"/>
              <a:gd name="connsiteY46" fmla="*/ 1876302 h 2519383"/>
              <a:gd name="connsiteX47" fmla="*/ 2481943 w 3053119"/>
              <a:gd name="connsiteY47" fmla="*/ 1816925 h 2519383"/>
              <a:gd name="connsiteX48" fmla="*/ 2517569 w 3053119"/>
              <a:gd name="connsiteY48" fmla="*/ 1793174 h 2519383"/>
              <a:gd name="connsiteX49" fmla="*/ 2541320 w 3053119"/>
              <a:gd name="connsiteY49" fmla="*/ 1757548 h 2519383"/>
              <a:gd name="connsiteX50" fmla="*/ 2624447 w 3053119"/>
              <a:gd name="connsiteY50" fmla="*/ 1781299 h 2519383"/>
              <a:gd name="connsiteX51" fmla="*/ 2660073 w 3053119"/>
              <a:gd name="connsiteY51" fmla="*/ 1805050 h 2519383"/>
              <a:gd name="connsiteX52" fmla="*/ 2695699 w 3053119"/>
              <a:gd name="connsiteY52" fmla="*/ 1781299 h 2519383"/>
              <a:gd name="connsiteX53" fmla="*/ 2719450 w 3053119"/>
              <a:gd name="connsiteY53" fmla="*/ 1745673 h 2519383"/>
              <a:gd name="connsiteX54" fmla="*/ 2790702 w 3053119"/>
              <a:gd name="connsiteY54" fmla="*/ 1721922 h 2519383"/>
              <a:gd name="connsiteX55" fmla="*/ 2802577 w 3053119"/>
              <a:gd name="connsiteY55" fmla="*/ 1650671 h 2519383"/>
              <a:gd name="connsiteX56" fmla="*/ 2814452 w 3053119"/>
              <a:gd name="connsiteY56" fmla="*/ 1496291 h 2519383"/>
              <a:gd name="connsiteX57" fmla="*/ 2861953 w 3053119"/>
              <a:gd name="connsiteY57" fmla="*/ 1389413 h 2519383"/>
              <a:gd name="connsiteX58" fmla="*/ 2897579 w 3053119"/>
              <a:gd name="connsiteY58" fmla="*/ 1353787 h 2519383"/>
              <a:gd name="connsiteX59" fmla="*/ 2933205 w 3053119"/>
              <a:gd name="connsiteY59" fmla="*/ 1282535 h 2519383"/>
              <a:gd name="connsiteX60" fmla="*/ 2968831 w 3053119"/>
              <a:gd name="connsiteY60" fmla="*/ 1258785 h 2519383"/>
              <a:gd name="connsiteX61" fmla="*/ 3004457 w 3053119"/>
              <a:gd name="connsiteY61" fmla="*/ 1187533 h 2519383"/>
              <a:gd name="connsiteX62" fmla="*/ 3028208 w 3053119"/>
              <a:gd name="connsiteY62" fmla="*/ 1151907 h 2519383"/>
              <a:gd name="connsiteX63" fmla="*/ 3040083 w 3053119"/>
              <a:gd name="connsiteY63" fmla="*/ 985652 h 2519383"/>
              <a:gd name="connsiteX64" fmla="*/ 3028208 w 3053119"/>
              <a:gd name="connsiteY64" fmla="*/ 950026 h 2519383"/>
              <a:gd name="connsiteX65" fmla="*/ 2956956 w 3053119"/>
              <a:gd name="connsiteY65" fmla="*/ 902525 h 2519383"/>
              <a:gd name="connsiteX66" fmla="*/ 2933205 w 3053119"/>
              <a:gd name="connsiteY66" fmla="*/ 866899 h 2519383"/>
              <a:gd name="connsiteX67" fmla="*/ 2826328 w 3053119"/>
              <a:gd name="connsiteY67" fmla="*/ 866899 h 2519383"/>
              <a:gd name="connsiteX68" fmla="*/ 2743200 w 3053119"/>
              <a:gd name="connsiteY68" fmla="*/ 855024 h 2519383"/>
              <a:gd name="connsiteX69" fmla="*/ 2707574 w 3053119"/>
              <a:gd name="connsiteY69" fmla="*/ 843148 h 2519383"/>
              <a:gd name="connsiteX70" fmla="*/ 2434442 w 3053119"/>
              <a:gd name="connsiteY70" fmla="*/ 855024 h 2519383"/>
              <a:gd name="connsiteX71" fmla="*/ 2375065 w 3053119"/>
              <a:gd name="connsiteY71" fmla="*/ 843148 h 2519383"/>
              <a:gd name="connsiteX72" fmla="*/ 2351315 w 3053119"/>
              <a:gd name="connsiteY72" fmla="*/ 807522 h 2519383"/>
              <a:gd name="connsiteX73" fmla="*/ 2315689 w 3053119"/>
              <a:gd name="connsiteY73" fmla="*/ 783772 h 2519383"/>
              <a:gd name="connsiteX74" fmla="*/ 2268187 w 3053119"/>
              <a:gd name="connsiteY74" fmla="*/ 712520 h 2519383"/>
              <a:gd name="connsiteX75" fmla="*/ 2244437 w 3053119"/>
              <a:gd name="connsiteY75" fmla="*/ 641268 h 2519383"/>
              <a:gd name="connsiteX76" fmla="*/ 2173185 w 3053119"/>
              <a:gd name="connsiteY76" fmla="*/ 581891 h 2519383"/>
              <a:gd name="connsiteX77" fmla="*/ 2113808 w 3053119"/>
              <a:gd name="connsiteY77" fmla="*/ 522515 h 2519383"/>
              <a:gd name="connsiteX78" fmla="*/ 2054431 w 3053119"/>
              <a:gd name="connsiteY78" fmla="*/ 415637 h 2519383"/>
              <a:gd name="connsiteX79" fmla="*/ 2042556 w 3053119"/>
              <a:gd name="connsiteY79" fmla="*/ 285008 h 2519383"/>
              <a:gd name="connsiteX80" fmla="*/ 1995055 w 3053119"/>
              <a:gd name="connsiteY80" fmla="*/ 213756 h 2519383"/>
              <a:gd name="connsiteX81" fmla="*/ 1971304 w 3053119"/>
              <a:gd name="connsiteY81" fmla="*/ 142504 h 2519383"/>
              <a:gd name="connsiteX82" fmla="*/ 1935678 w 3053119"/>
              <a:gd name="connsiteY82" fmla="*/ 71252 h 2519383"/>
              <a:gd name="connsiteX83" fmla="*/ 1923803 w 3053119"/>
              <a:gd name="connsiteY83" fmla="*/ 35626 h 2519383"/>
              <a:gd name="connsiteX84" fmla="*/ 1888177 w 3053119"/>
              <a:gd name="connsiteY84" fmla="*/ 23751 h 2519383"/>
              <a:gd name="connsiteX85" fmla="*/ 1852551 w 3053119"/>
              <a:gd name="connsiteY85" fmla="*/ 0 h 2519383"/>
              <a:gd name="connsiteX86" fmla="*/ 1733798 w 3053119"/>
              <a:gd name="connsiteY86" fmla="*/ 11876 h 2519383"/>
              <a:gd name="connsiteX87" fmla="*/ 1698172 w 3053119"/>
              <a:gd name="connsiteY87" fmla="*/ 23751 h 2519383"/>
              <a:gd name="connsiteX88" fmla="*/ 1425039 w 3053119"/>
              <a:gd name="connsiteY88" fmla="*/ 35626 h 2519383"/>
              <a:gd name="connsiteX89" fmla="*/ 1353787 w 3053119"/>
              <a:gd name="connsiteY89" fmla="*/ 59377 h 2519383"/>
              <a:gd name="connsiteX90" fmla="*/ 1318161 w 3053119"/>
              <a:gd name="connsiteY90" fmla="*/ 71252 h 2519383"/>
              <a:gd name="connsiteX91" fmla="*/ 1282535 w 3053119"/>
              <a:gd name="connsiteY91" fmla="*/ 95003 h 2519383"/>
              <a:gd name="connsiteX92" fmla="*/ 1235034 w 3053119"/>
              <a:gd name="connsiteY92" fmla="*/ 106878 h 2519383"/>
              <a:gd name="connsiteX93" fmla="*/ 1223159 w 3053119"/>
              <a:gd name="connsiteY93" fmla="*/ 142504 h 2519383"/>
              <a:gd name="connsiteX94" fmla="*/ 1187533 w 3053119"/>
              <a:gd name="connsiteY94" fmla="*/ 166255 h 2519383"/>
              <a:gd name="connsiteX95" fmla="*/ 1163782 w 3053119"/>
              <a:gd name="connsiteY95" fmla="*/ 201881 h 2519383"/>
              <a:gd name="connsiteX96" fmla="*/ 1151907 w 3053119"/>
              <a:gd name="connsiteY96" fmla="*/ 237507 h 2519383"/>
              <a:gd name="connsiteX97" fmla="*/ 1080655 w 3053119"/>
              <a:gd name="connsiteY97" fmla="*/ 261258 h 2519383"/>
              <a:gd name="connsiteX98" fmla="*/ 1045029 w 3053119"/>
              <a:gd name="connsiteY98" fmla="*/ 273133 h 2519383"/>
              <a:gd name="connsiteX99" fmla="*/ 1009403 w 3053119"/>
              <a:gd name="connsiteY99" fmla="*/ 296884 h 2519383"/>
              <a:gd name="connsiteX100" fmla="*/ 938151 w 3053119"/>
              <a:gd name="connsiteY100" fmla="*/ 320634 h 2519383"/>
              <a:gd name="connsiteX101" fmla="*/ 760021 w 3053119"/>
              <a:gd name="connsiteY101" fmla="*/ 344385 h 2519383"/>
              <a:gd name="connsiteX102" fmla="*/ 700644 w 3053119"/>
              <a:gd name="connsiteY102" fmla="*/ 356260 h 2519383"/>
              <a:gd name="connsiteX103" fmla="*/ 653143 w 3053119"/>
              <a:gd name="connsiteY103" fmla="*/ 368135 h 2519383"/>
              <a:gd name="connsiteX104" fmla="*/ 558141 w 3053119"/>
              <a:gd name="connsiteY104" fmla="*/ 380011 h 2519383"/>
              <a:gd name="connsiteX105" fmla="*/ 273133 w 3053119"/>
              <a:gd name="connsiteY105" fmla="*/ 391886 h 2519383"/>
              <a:gd name="connsiteX106" fmla="*/ 237507 w 3053119"/>
              <a:gd name="connsiteY106" fmla="*/ 403761 h 2519383"/>
              <a:gd name="connsiteX107" fmla="*/ 166255 w 3053119"/>
              <a:gd name="connsiteY107" fmla="*/ 451263 h 2519383"/>
              <a:gd name="connsiteX108" fmla="*/ 71252 w 3053119"/>
              <a:gd name="connsiteY108" fmla="*/ 451263 h 2519383"/>
              <a:gd name="connsiteX109" fmla="*/ 35626 w 3053119"/>
              <a:gd name="connsiteY109" fmla="*/ 522515 h 2519383"/>
              <a:gd name="connsiteX110" fmla="*/ 0 w 3053119"/>
              <a:gd name="connsiteY110" fmla="*/ 593767 h 2519383"/>
              <a:gd name="connsiteX111" fmla="*/ 23751 w 3053119"/>
              <a:gd name="connsiteY111" fmla="*/ 819398 h 2519383"/>
              <a:gd name="connsiteX112" fmla="*/ 47502 w 3053119"/>
              <a:gd name="connsiteY112" fmla="*/ 855024 h 2519383"/>
              <a:gd name="connsiteX113" fmla="*/ 118753 w 3053119"/>
              <a:gd name="connsiteY113" fmla="*/ 902525 h 2519383"/>
              <a:gd name="connsiteX114" fmla="*/ 106878 w 3053119"/>
              <a:gd name="connsiteY114" fmla="*/ 985652 h 2519383"/>
              <a:gd name="connsiteX115" fmla="*/ 95003 w 3053119"/>
              <a:gd name="connsiteY115" fmla="*/ 1021278 h 2519383"/>
              <a:gd name="connsiteX116" fmla="*/ 118753 w 3053119"/>
              <a:gd name="connsiteY116" fmla="*/ 1116281 h 2519383"/>
              <a:gd name="connsiteX117" fmla="*/ 154379 w 3053119"/>
              <a:gd name="connsiteY117" fmla="*/ 1092530 h 2519383"/>
              <a:gd name="connsiteX118" fmla="*/ 190005 w 3053119"/>
              <a:gd name="connsiteY118" fmla="*/ 1080655 h 2519383"/>
              <a:gd name="connsiteX119" fmla="*/ 213756 w 3053119"/>
              <a:gd name="connsiteY119" fmla="*/ 1045029 h 2519383"/>
              <a:gd name="connsiteX120" fmla="*/ 308759 w 3053119"/>
              <a:gd name="connsiteY120" fmla="*/ 1021278 h 2519383"/>
              <a:gd name="connsiteX121" fmla="*/ 380011 w 3053119"/>
              <a:gd name="connsiteY121" fmla="*/ 1056904 h 2519383"/>
              <a:gd name="connsiteX122" fmla="*/ 427512 w 3053119"/>
              <a:gd name="connsiteY122" fmla="*/ 1175658 h 2519383"/>
              <a:gd name="connsiteX123" fmla="*/ 439387 w 3053119"/>
              <a:gd name="connsiteY123" fmla="*/ 1211284 h 2519383"/>
              <a:gd name="connsiteX124" fmla="*/ 427512 w 3053119"/>
              <a:gd name="connsiteY124" fmla="*/ 1448790 h 2519383"/>
              <a:gd name="connsiteX125" fmla="*/ 380011 w 3053119"/>
              <a:gd name="connsiteY125" fmla="*/ 1555668 h 2519383"/>
              <a:gd name="connsiteX126" fmla="*/ 368135 w 3053119"/>
              <a:gd name="connsiteY126" fmla="*/ 1591294 h 2519383"/>
              <a:gd name="connsiteX127" fmla="*/ 344385 w 3053119"/>
              <a:gd name="connsiteY127" fmla="*/ 1698172 h 2519383"/>
              <a:gd name="connsiteX128" fmla="*/ 320634 w 3053119"/>
              <a:gd name="connsiteY128" fmla="*/ 1733798 h 2519383"/>
              <a:gd name="connsiteX129" fmla="*/ 308759 w 3053119"/>
              <a:gd name="connsiteY129" fmla="*/ 1769424 h 2519383"/>
              <a:gd name="connsiteX130" fmla="*/ 273133 w 3053119"/>
              <a:gd name="connsiteY130" fmla="*/ 1793174 h 2519383"/>
              <a:gd name="connsiteX131" fmla="*/ 249382 w 3053119"/>
              <a:gd name="connsiteY131" fmla="*/ 1888177 h 2519383"/>
              <a:gd name="connsiteX132" fmla="*/ 213756 w 3053119"/>
              <a:gd name="connsiteY132" fmla="*/ 1911928 h 2519383"/>
              <a:gd name="connsiteX133" fmla="*/ 190005 w 3053119"/>
              <a:gd name="connsiteY133" fmla="*/ 1947554 h 2519383"/>
              <a:gd name="connsiteX134" fmla="*/ 118753 w 3053119"/>
              <a:gd name="connsiteY134" fmla="*/ 1971304 h 2519383"/>
              <a:gd name="connsiteX135" fmla="*/ 47502 w 3053119"/>
              <a:gd name="connsiteY135" fmla="*/ 2006930 h 2519383"/>
              <a:gd name="connsiteX136" fmla="*/ 71252 w 3053119"/>
              <a:gd name="connsiteY136" fmla="*/ 1983180 h 251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3053119" h="2519383">
                <a:moveTo>
                  <a:pt x="71252" y="1983180"/>
                </a:moveTo>
                <a:cubicBezTo>
                  <a:pt x="55418" y="2002972"/>
                  <a:pt x="37184" y="2021062"/>
                  <a:pt x="23751" y="2042556"/>
                </a:cubicBezTo>
                <a:cubicBezTo>
                  <a:pt x="7282" y="2068907"/>
                  <a:pt x="6538" y="2111739"/>
                  <a:pt x="23751" y="2137559"/>
                </a:cubicBezTo>
                <a:cubicBezTo>
                  <a:pt x="30695" y="2147974"/>
                  <a:pt x="47502" y="2145476"/>
                  <a:pt x="59377" y="2149434"/>
                </a:cubicBezTo>
                <a:cubicBezTo>
                  <a:pt x="67294" y="2161309"/>
                  <a:pt x="69876" y="2179759"/>
                  <a:pt x="83128" y="2185060"/>
                </a:cubicBezTo>
                <a:cubicBezTo>
                  <a:pt x="94750" y="2189709"/>
                  <a:pt x="106236" y="2173185"/>
                  <a:pt x="118753" y="2173185"/>
                </a:cubicBezTo>
                <a:cubicBezTo>
                  <a:pt x="142831" y="2173185"/>
                  <a:pt x="166254" y="2181102"/>
                  <a:pt x="190005" y="2185060"/>
                </a:cubicBezTo>
                <a:cubicBezTo>
                  <a:pt x="201880" y="2189018"/>
                  <a:pt x="215856" y="2189115"/>
                  <a:pt x="225631" y="2196935"/>
                </a:cubicBezTo>
                <a:cubicBezTo>
                  <a:pt x="236776" y="2205851"/>
                  <a:pt x="240245" y="2221597"/>
                  <a:pt x="249382" y="2232561"/>
                </a:cubicBezTo>
                <a:cubicBezTo>
                  <a:pt x="260133" y="2245463"/>
                  <a:pt x="271034" y="2258871"/>
                  <a:pt x="285008" y="2268187"/>
                </a:cubicBezTo>
                <a:cubicBezTo>
                  <a:pt x="295423" y="2275131"/>
                  <a:pt x="309438" y="2274465"/>
                  <a:pt x="320634" y="2280063"/>
                </a:cubicBezTo>
                <a:cubicBezTo>
                  <a:pt x="333399" y="2286446"/>
                  <a:pt x="344385" y="2295896"/>
                  <a:pt x="356260" y="2303813"/>
                </a:cubicBezTo>
                <a:cubicBezTo>
                  <a:pt x="424327" y="2405913"/>
                  <a:pt x="342720" y="2276733"/>
                  <a:pt x="391886" y="2375065"/>
                </a:cubicBezTo>
                <a:cubicBezTo>
                  <a:pt x="398269" y="2387831"/>
                  <a:pt x="407720" y="2398816"/>
                  <a:pt x="415637" y="2410691"/>
                </a:cubicBezTo>
                <a:cubicBezTo>
                  <a:pt x="411678" y="2434442"/>
                  <a:pt x="403761" y="2457865"/>
                  <a:pt x="403761" y="2481943"/>
                </a:cubicBezTo>
                <a:cubicBezTo>
                  <a:pt x="403761" y="2494461"/>
                  <a:pt x="403417" y="2514853"/>
                  <a:pt x="415637" y="2517569"/>
                </a:cubicBezTo>
                <a:cubicBezTo>
                  <a:pt x="446791" y="2524492"/>
                  <a:pt x="478972" y="2509652"/>
                  <a:pt x="510639" y="2505694"/>
                </a:cubicBezTo>
                <a:cubicBezTo>
                  <a:pt x="578706" y="2403594"/>
                  <a:pt x="497099" y="2532774"/>
                  <a:pt x="546265" y="2434442"/>
                </a:cubicBezTo>
                <a:cubicBezTo>
                  <a:pt x="552648" y="2421676"/>
                  <a:pt x="562099" y="2410691"/>
                  <a:pt x="570016" y="2398816"/>
                </a:cubicBezTo>
                <a:cubicBezTo>
                  <a:pt x="573974" y="2386941"/>
                  <a:pt x="576293" y="2374386"/>
                  <a:pt x="581891" y="2363190"/>
                </a:cubicBezTo>
                <a:cubicBezTo>
                  <a:pt x="598424" y="2330125"/>
                  <a:pt x="615005" y="2318201"/>
                  <a:pt x="641268" y="2291938"/>
                </a:cubicBezTo>
                <a:cubicBezTo>
                  <a:pt x="649185" y="2276104"/>
                  <a:pt x="661037" y="2261686"/>
                  <a:pt x="665018" y="2244437"/>
                </a:cubicBezTo>
                <a:cubicBezTo>
                  <a:pt x="675530" y="2198886"/>
                  <a:pt x="658182" y="2137318"/>
                  <a:pt x="700644" y="2101933"/>
                </a:cubicBezTo>
                <a:cubicBezTo>
                  <a:pt x="714244" y="2090600"/>
                  <a:pt x="732312" y="2086099"/>
                  <a:pt x="748146" y="2078182"/>
                </a:cubicBezTo>
                <a:cubicBezTo>
                  <a:pt x="833000" y="1950897"/>
                  <a:pt x="700864" y="2144061"/>
                  <a:pt x="807522" y="2006930"/>
                </a:cubicBezTo>
                <a:cubicBezTo>
                  <a:pt x="825047" y="1984398"/>
                  <a:pt x="826596" y="1938262"/>
                  <a:pt x="855024" y="1935678"/>
                </a:cubicBezTo>
                <a:lnTo>
                  <a:pt x="985652" y="1923803"/>
                </a:lnTo>
                <a:cubicBezTo>
                  <a:pt x="1011065" y="1915332"/>
                  <a:pt x="1037945" y="1909844"/>
                  <a:pt x="1056904" y="1888177"/>
                </a:cubicBezTo>
                <a:cubicBezTo>
                  <a:pt x="1075701" y="1866695"/>
                  <a:pt x="1088571" y="1840676"/>
                  <a:pt x="1104405" y="1816925"/>
                </a:cubicBezTo>
                <a:cubicBezTo>
                  <a:pt x="1111349" y="1806510"/>
                  <a:pt x="1107430" y="1790150"/>
                  <a:pt x="1116281" y="1781299"/>
                </a:cubicBezTo>
                <a:cubicBezTo>
                  <a:pt x="1125132" y="1772448"/>
                  <a:pt x="1140032" y="1773382"/>
                  <a:pt x="1151907" y="1769424"/>
                </a:cubicBezTo>
                <a:cubicBezTo>
                  <a:pt x="1163782" y="1753590"/>
                  <a:pt x="1172740" y="1735071"/>
                  <a:pt x="1187533" y="1721922"/>
                </a:cubicBezTo>
                <a:cubicBezTo>
                  <a:pt x="1208868" y="1702958"/>
                  <a:pt x="1258785" y="1674421"/>
                  <a:pt x="1258785" y="1674421"/>
                </a:cubicBezTo>
                <a:cubicBezTo>
                  <a:pt x="1261739" y="1675012"/>
                  <a:pt x="1341617" y="1688436"/>
                  <a:pt x="1353787" y="1698172"/>
                </a:cubicBezTo>
                <a:cubicBezTo>
                  <a:pt x="1430523" y="1759560"/>
                  <a:pt x="1323617" y="1715825"/>
                  <a:pt x="1413164" y="1745673"/>
                </a:cubicBezTo>
                <a:cubicBezTo>
                  <a:pt x="1436915" y="1761507"/>
                  <a:pt x="1456724" y="1786250"/>
                  <a:pt x="1484416" y="1793174"/>
                </a:cubicBezTo>
                <a:cubicBezTo>
                  <a:pt x="1600224" y="1822128"/>
                  <a:pt x="1455654" y="1786784"/>
                  <a:pt x="1591294" y="1816925"/>
                </a:cubicBezTo>
                <a:cubicBezTo>
                  <a:pt x="1697596" y="1840547"/>
                  <a:pt x="1570409" y="1817402"/>
                  <a:pt x="1710047" y="1840676"/>
                </a:cubicBezTo>
                <a:cubicBezTo>
                  <a:pt x="1812145" y="1908740"/>
                  <a:pt x="1682967" y="1827136"/>
                  <a:pt x="1781299" y="1876302"/>
                </a:cubicBezTo>
                <a:cubicBezTo>
                  <a:pt x="1829685" y="1900495"/>
                  <a:pt x="1804016" y="1906436"/>
                  <a:pt x="1864426" y="1911928"/>
                </a:cubicBezTo>
                <a:cubicBezTo>
                  <a:pt x="1935495" y="1918389"/>
                  <a:pt x="2006930" y="1919845"/>
                  <a:pt x="2078182" y="1923803"/>
                </a:cubicBezTo>
                <a:lnTo>
                  <a:pt x="2149434" y="1947554"/>
                </a:lnTo>
                <a:lnTo>
                  <a:pt x="2185060" y="1959429"/>
                </a:lnTo>
                <a:cubicBezTo>
                  <a:pt x="2256174" y="1935725"/>
                  <a:pt x="2215387" y="1943923"/>
                  <a:pt x="2339439" y="1959429"/>
                </a:cubicBezTo>
                <a:cubicBezTo>
                  <a:pt x="2397678" y="1966709"/>
                  <a:pt x="2407065" y="1970397"/>
                  <a:pt x="2458192" y="1983180"/>
                </a:cubicBezTo>
                <a:cubicBezTo>
                  <a:pt x="2470067" y="1975263"/>
                  <a:pt x="2489305" y="1972969"/>
                  <a:pt x="2493818" y="1959429"/>
                </a:cubicBezTo>
                <a:cubicBezTo>
                  <a:pt x="2496303" y="1951974"/>
                  <a:pt x="2473762" y="1887384"/>
                  <a:pt x="2470068" y="1876302"/>
                </a:cubicBezTo>
                <a:cubicBezTo>
                  <a:pt x="2474026" y="1856510"/>
                  <a:pt x="2471929" y="1834450"/>
                  <a:pt x="2481943" y="1816925"/>
                </a:cubicBezTo>
                <a:cubicBezTo>
                  <a:pt x="2489024" y="1804533"/>
                  <a:pt x="2507477" y="1803266"/>
                  <a:pt x="2517569" y="1793174"/>
                </a:cubicBezTo>
                <a:cubicBezTo>
                  <a:pt x="2527661" y="1783082"/>
                  <a:pt x="2533403" y="1769423"/>
                  <a:pt x="2541320" y="1757548"/>
                </a:cubicBezTo>
                <a:cubicBezTo>
                  <a:pt x="2556534" y="1761352"/>
                  <a:pt x="2607415" y="1772783"/>
                  <a:pt x="2624447" y="1781299"/>
                </a:cubicBezTo>
                <a:cubicBezTo>
                  <a:pt x="2637213" y="1787682"/>
                  <a:pt x="2648198" y="1797133"/>
                  <a:pt x="2660073" y="1805050"/>
                </a:cubicBezTo>
                <a:cubicBezTo>
                  <a:pt x="2671948" y="1797133"/>
                  <a:pt x="2685607" y="1791391"/>
                  <a:pt x="2695699" y="1781299"/>
                </a:cubicBezTo>
                <a:cubicBezTo>
                  <a:pt x="2705791" y="1771207"/>
                  <a:pt x="2707347" y="1753237"/>
                  <a:pt x="2719450" y="1745673"/>
                </a:cubicBezTo>
                <a:cubicBezTo>
                  <a:pt x="2740680" y="1732404"/>
                  <a:pt x="2790702" y="1721922"/>
                  <a:pt x="2790702" y="1721922"/>
                </a:cubicBezTo>
                <a:cubicBezTo>
                  <a:pt x="2840080" y="1647854"/>
                  <a:pt x="2802577" y="1724419"/>
                  <a:pt x="2802577" y="1650671"/>
                </a:cubicBezTo>
                <a:cubicBezTo>
                  <a:pt x="2802577" y="1599059"/>
                  <a:pt x="2806402" y="1547271"/>
                  <a:pt x="2814452" y="1496291"/>
                </a:cubicBezTo>
                <a:cubicBezTo>
                  <a:pt x="2820504" y="1457962"/>
                  <a:pt x="2836979" y="1419382"/>
                  <a:pt x="2861953" y="1389413"/>
                </a:cubicBezTo>
                <a:cubicBezTo>
                  <a:pt x="2872704" y="1376511"/>
                  <a:pt x="2885704" y="1365662"/>
                  <a:pt x="2897579" y="1353787"/>
                </a:cubicBezTo>
                <a:cubicBezTo>
                  <a:pt x="2907237" y="1324814"/>
                  <a:pt x="2910186" y="1305554"/>
                  <a:pt x="2933205" y="1282535"/>
                </a:cubicBezTo>
                <a:cubicBezTo>
                  <a:pt x="2943297" y="1272443"/>
                  <a:pt x="2956956" y="1266702"/>
                  <a:pt x="2968831" y="1258785"/>
                </a:cubicBezTo>
                <a:cubicBezTo>
                  <a:pt x="3036898" y="1156685"/>
                  <a:pt x="2955291" y="1285865"/>
                  <a:pt x="3004457" y="1187533"/>
                </a:cubicBezTo>
                <a:cubicBezTo>
                  <a:pt x="3010840" y="1174767"/>
                  <a:pt x="3020291" y="1163782"/>
                  <a:pt x="3028208" y="1151907"/>
                </a:cubicBezTo>
                <a:cubicBezTo>
                  <a:pt x="3058595" y="1060747"/>
                  <a:pt x="3059470" y="1092280"/>
                  <a:pt x="3040083" y="985652"/>
                </a:cubicBezTo>
                <a:cubicBezTo>
                  <a:pt x="3037844" y="973336"/>
                  <a:pt x="3037059" y="958877"/>
                  <a:pt x="3028208" y="950026"/>
                </a:cubicBezTo>
                <a:cubicBezTo>
                  <a:pt x="3008024" y="929842"/>
                  <a:pt x="2956956" y="902525"/>
                  <a:pt x="2956956" y="902525"/>
                </a:cubicBezTo>
                <a:cubicBezTo>
                  <a:pt x="2949039" y="890650"/>
                  <a:pt x="2944350" y="875815"/>
                  <a:pt x="2933205" y="866899"/>
                </a:cubicBezTo>
                <a:cubicBezTo>
                  <a:pt x="2902963" y="842706"/>
                  <a:pt x="2855632" y="862015"/>
                  <a:pt x="2826328" y="866899"/>
                </a:cubicBezTo>
                <a:cubicBezTo>
                  <a:pt x="2798619" y="862941"/>
                  <a:pt x="2770647" y="860513"/>
                  <a:pt x="2743200" y="855024"/>
                </a:cubicBezTo>
                <a:cubicBezTo>
                  <a:pt x="2730925" y="852569"/>
                  <a:pt x="2720092" y="843148"/>
                  <a:pt x="2707574" y="843148"/>
                </a:cubicBezTo>
                <a:cubicBezTo>
                  <a:pt x="2616444" y="843148"/>
                  <a:pt x="2525486" y="851065"/>
                  <a:pt x="2434442" y="855024"/>
                </a:cubicBezTo>
                <a:cubicBezTo>
                  <a:pt x="2414650" y="851065"/>
                  <a:pt x="2392590" y="853162"/>
                  <a:pt x="2375065" y="843148"/>
                </a:cubicBezTo>
                <a:cubicBezTo>
                  <a:pt x="2362673" y="836067"/>
                  <a:pt x="2361407" y="817614"/>
                  <a:pt x="2351315" y="807522"/>
                </a:cubicBezTo>
                <a:cubicBezTo>
                  <a:pt x="2341223" y="797430"/>
                  <a:pt x="2327564" y="791689"/>
                  <a:pt x="2315689" y="783772"/>
                </a:cubicBezTo>
                <a:lnTo>
                  <a:pt x="2268187" y="712520"/>
                </a:lnTo>
                <a:cubicBezTo>
                  <a:pt x="2254300" y="691689"/>
                  <a:pt x="2265268" y="655155"/>
                  <a:pt x="2244437" y="641268"/>
                </a:cubicBezTo>
                <a:cubicBezTo>
                  <a:pt x="2209407" y="617915"/>
                  <a:pt x="2201759" y="616179"/>
                  <a:pt x="2173185" y="581891"/>
                </a:cubicBezTo>
                <a:cubicBezTo>
                  <a:pt x="2123705" y="522516"/>
                  <a:pt x="2179121" y="566056"/>
                  <a:pt x="2113808" y="522515"/>
                </a:cubicBezTo>
                <a:cubicBezTo>
                  <a:pt x="2059363" y="440848"/>
                  <a:pt x="2075334" y="478343"/>
                  <a:pt x="2054431" y="415637"/>
                </a:cubicBezTo>
                <a:cubicBezTo>
                  <a:pt x="2050473" y="372094"/>
                  <a:pt x="2054893" y="326954"/>
                  <a:pt x="2042556" y="285008"/>
                </a:cubicBezTo>
                <a:cubicBezTo>
                  <a:pt x="2034502" y="257623"/>
                  <a:pt x="2010889" y="237507"/>
                  <a:pt x="1995055" y="213756"/>
                </a:cubicBezTo>
                <a:cubicBezTo>
                  <a:pt x="1981168" y="192925"/>
                  <a:pt x="1979221" y="166255"/>
                  <a:pt x="1971304" y="142504"/>
                </a:cubicBezTo>
                <a:cubicBezTo>
                  <a:pt x="1954915" y="93337"/>
                  <a:pt x="1966374" y="117295"/>
                  <a:pt x="1935678" y="71252"/>
                </a:cubicBezTo>
                <a:cubicBezTo>
                  <a:pt x="1931720" y="59377"/>
                  <a:pt x="1932654" y="44477"/>
                  <a:pt x="1923803" y="35626"/>
                </a:cubicBezTo>
                <a:cubicBezTo>
                  <a:pt x="1914952" y="26775"/>
                  <a:pt x="1899373" y="29349"/>
                  <a:pt x="1888177" y="23751"/>
                </a:cubicBezTo>
                <a:cubicBezTo>
                  <a:pt x="1875411" y="17368"/>
                  <a:pt x="1864426" y="7917"/>
                  <a:pt x="1852551" y="0"/>
                </a:cubicBezTo>
                <a:cubicBezTo>
                  <a:pt x="1812967" y="3959"/>
                  <a:pt x="1773117" y="5827"/>
                  <a:pt x="1733798" y="11876"/>
                </a:cubicBezTo>
                <a:cubicBezTo>
                  <a:pt x="1721426" y="13779"/>
                  <a:pt x="1710653" y="22791"/>
                  <a:pt x="1698172" y="23751"/>
                </a:cubicBezTo>
                <a:cubicBezTo>
                  <a:pt x="1607310" y="30740"/>
                  <a:pt x="1516083" y="31668"/>
                  <a:pt x="1425039" y="35626"/>
                </a:cubicBezTo>
                <a:lnTo>
                  <a:pt x="1353787" y="59377"/>
                </a:lnTo>
                <a:lnTo>
                  <a:pt x="1318161" y="71252"/>
                </a:lnTo>
                <a:cubicBezTo>
                  <a:pt x="1306286" y="79169"/>
                  <a:pt x="1295653" y="89381"/>
                  <a:pt x="1282535" y="95003"/>
                </a:cubicBezTo>
                <a:cubicBezTo>
                  <a:pt x="1267534" y="101432"/>
                  <a:pt x="1247778" y="96682"/>
                  <a:pt x="1235034" y="106878"/>
                </a:cubicBezTo>
                <a:cubicBezTo>
                  <a:pt x="1225259" y="114698"/>
                  <a:pt x="1230979" y="132729"/>
                  <a:pt x="1223159" y="142504"/>
                </a:cubicBezTo>
                <a:cubicBezTo>
                  <a:pt x="1214243" y="153649"/>
                  <a:pt x="1199408" y="158338"/>
                  <a:pt x="1187533" y="166255"/>
                </a:cubicBezTo>
                <a:cubicBezTo>
                  <a:pt x="1179616" y="178130"/>
                  <a:pt x="1170165" y="189115"/>
                  <a:pt x="1163782" y="201881"/>
                </a:cubicBezTo>
                <a:cubicBezTo>
                  <a:pt x="1158184" y="213077"/>
                  <a:pt x="1162093" y="230231"/>
                  <a:pt x="1151907" y="237507"/>
                </a:cubicBezTo>
                <a:cubicBezTo>
                  <a:pt x="1131535" y="252059"/>
                  <a:pt x="1104406" y="253341"/>
                  <a:pt x="1080655" y="261258"/>
                </a:cubicBezTo>
                <a:lnTo>
                  <a:pt x="1045029" y="273133"/>
                </a:lnTo>
                <a:cubicBezTo>
                  <a:pt x="1033154" y="281050"/>
                  <a:pt x="1022445" y="291087"/>
                  <a:pt x="1009403" y="296884"/>
                </a:cubicBezTo>
                <a:cubicBezTo>
                  <a:pt x="986525" y="307052"/>
                  <a:pt x="961902" y="312717"/>
                  <a:pt x="938151" y="320634"/>
                </a:cubicBezTo>
                <a:cubicBezTo>
                  <a:pt x="857299" y="347585"/>
                  <a:pt x="915023" y="331469"/>
                  <a:pt x="760021" y="344385"/>
                </a:cubicBezTo>
                <a:cubicBezTo>
                  <a:pt x="740229" y="348343"/>
                  <a:pt x="720348" y="351882"/>
                  <a:pt x="700644" y="356260"/>
                </a:cubicBezTo>
                <a:cubicBezTo>
                  <a:pt x="684712" y="359800"/>
                  <a:pt x="669242" y="365452"/>
                  <a:pt x="653143" y="368135"/>
                </a:cubicBezTo>
                <a:cubicBezTo>
                  <a:pt x="621663" y="373382"/>
                  <a:pt x="589993" y="378020"/>
                  <a:pt x="558141" y="380011"/>
                </a:cubicBezTo>
                <a:cubicBezTo>
                  <a:pt x="463241" y="385942"/>
                  <a:pt x="368136" y="387928"/>
                  <a:pt x="273133" y="391886"/>
                </a:cubicBezTo>
                <a:cubicBezTo>
                  <a:pt x="261258" y="395844"/>
                  <a:pt x="248449" y="397682"/>
                  <a:pt x="237507" y="403761"/>
                </a:cubicBezTo>
                <a:cubicBezTo>
                  <a:pt x="212554" y="417624"/>
                  <a:pt x="166255" y="451263"/>
                  <a:pt x="166255" y="451263"/>
                </a:cubicBezTo>
                <a:cubicBezTo>
                  <a:pt x="131708" y="442626"/>
                  <a:pt x="105799" y="428231"/>
                  <a:pt x="71252" y="451263"/>
                </a:cubicBezTo>
                <a:cubicBezTo>
                  <a:pt x="45730" y="468278"/>
                  <a:pt x="47480" y="498807"/>
                  <a:pt x="35626" y="522515"/>
                </a:cubicBezTo>
                <a:cubicBezTo>
                  <a:pt x="-10416" y="614598"/>
                  <a:pt x="29851" y="504220"/>
                  <a:pt x="0" y="593767"/>
                </a:cubicBezTo>
                <a:cubicBezTo>
                  <a:pt x="408" y="599477"/>
                  <a:pt x="5669" y="771179"/>
                  <a:pt x="23751" y="819398"/>
                </a:cubicBezTo>
                <a:cubicBezTo>
                  <a:pt x="28762" y="832762"/>
                  <a:pt x="36761" y="845626"/>
                  <a:pt x="47502" y="855024"/>
                </a:cubicBezTo>
                <a:cubicBezTo>
                  <a:pt x="68984" y="873821"/>
                  <a:pt x="118753" y="902525"/>
                  <a:pt x="118753" y="902525"/>
                </a:cubicBezTo>
                <a:cubicBezTo>
                  <a:pt x="114795" y="930234"/>
                  <a:pt x="112367" y="958205"/>
                  <a:pt x="106878" y="985652"/>
                </a:cubicBezTo>
                <a:cubicBezTo>
                  <a:pt x="104423" y="997927"/>
                  <a:pt x="95003" y="1008760"/>
                  <a:pt x="95003" y="1021278"/>
                </a:cubicBezTo>
                <a:cubicBezTo>
                  <a:pt x="95003" y="1049939"/>
                  <a:pt x="109382" y="1088168"/>
                  <a:pt x="118753" y="1116281"/>
                </a:cubicBezTo>
                <a:cubicBezTo>
                  <a:pt x="130628" y="1108364"/>
                  <a:pt x="141613" y="1098913"/>
                  <a:pt x="154379" y="1092530"/>
                </a:cubicBezTo>
                <a:cubicBezTo>
                  <a:pt x="165575" y="1086932"/>
                  <a:pt x="180230" y="1088475"/>
                  <a:pt x="190005" y="1080655"/>
                </a:cubicBezTo>
                <a:cubicBezTo>
                  <a:pt x="201150" y="1071739"/>
                  <a:pt x="202611" y="1053945"/>
                  <a:pt x="213756" y="1045029"/>
                </a:cubicBezTo>
                <a:cubicBezTo>
                  <a:pt x="225927" y="1035293"/>
                  <a:pt x="305805" y="1021869"/>
                  <a:pt x="308759" y="1021278"/>
                </a:cubicBezTo>
                <a:cubicBezTo>
                  <a:pt x="337732" y="1030936"/>
                  <a:pt x="356992" y="1033885"/>
                  <a:pt x="380011" y="1056904"/>
                </a:cubicBezTo>
                <a:cubicBezTo>
                  <a:pt x="411809" y="1088702"/>
                  <a:pt x="415901" y="1135017"/>
                  <a:pt x="427512" y="1175658"/>
                </a:cubicBezTo>
                <a:cubicBezTo>
                  <a:pt x="430951" y="1187694"/>
                  <a:pt x="435429" y="1199409"/>
                  <a:pt x="439387" y="1211284"/>
                </a:cubicBezTo>
                <a:cubicBezTo>
                  <a:pt x="435429" y="1290453"/>
                  <a:pt x="436598" y="1370045"/>
                  <a:pt x="427512" y="1448790"/>
                </a:cubicBezTo>
                <a:cubicBezTo>
                  <a:pt x="418321" y="1528442"/>
                  <a:pt x="406774" y="1502141"/>
                  <a:pt x="380011" y="1555668"/>
                </a:cubicBezTo>
                <a:cubicBezTo>
                  <a:pt x="374413" y="1566864"/>
                  <a:pt x="372094" y="1579419"/>
                  <a:pt x="368135" y="1591294"/>
                </a:cubicBezTo>
                <a:cubicBezTo>
                  <a:pt x="363575" y="1618657"/>
                  <a:pt x="359002" y="1668939"/>
                  <a:pt x="344385" y="1698172"/>
                </a:cubicBezTo>
                <a:cubicBezTo>
                  <a:pt x="338002" y="1710938"/>
                  <a:pt x="328551" y="1721923"/>
                  <a:pt x="320634" y="1733798"/>
                </a:cubicBezTo>
                <a:cubicBezTo>
                  <a:pt x="316676" y="1745673"/>
                  <a:pt x="316579" y="1759649"/>
                  <a:pt x="308759" y="1769424"/>
                </a:cubicBezTo>
                <a:cubicBezTo>
                  <a:pt x="299843" y="1780569"/>
                  <a:pt x="280214" y="1780782"/>
                  <a:pt x="273133" y="1793174"/>
                </a:cubicBezTo>
                <a:cubicBezTo>
                  <a:pt x="268701" y="1800929"/>
                  <a:pt x="261500" y="1873029"/>
                  <a:pt x="249382" y="1888177"/>
                </a:cubicBezTo>
                <a:cubicBezTo>
                  <a:pt x="240466" y="1899322"/>
                  <a:pt x="225631" y="1904011"/>
                  <a:pt x="213756" y="1911928"/>
                </a:cubicBezTo>
                <a:cubicBezTo>
                  <a:pt x="205839" y="1923803"/>
                  <a:pt x="202108" y="1939990"/>
                  <a:pt x="190005" y="1947554"/>
                </a:cubicBezTo>
                <a:cubicBezTo>
                  <a:pt x="168775" y="1960823"/>
                  <a:pt x="142504" y="1963387"/>
                  <a:pt x="118753" y="1971304"/>
                </a:cubicBezTo>
                <a:cubicBezTo>
                  <a:pt x="89782" y="1980961"/>
                  <a:pt x="70519" y="1983913"/>
                  <a:pt x="47502" y="2006930"/>
                </a:cubicBezTo>
                <a:lnTo>
                  <a:pt x="71252" y="1983180"/>
                </a:lnTo>
                <a:close/>
              </a:path>
            </a:pathLst>
          </a:custGeom>
          <a:solidFill>
            <a:srgbClr val="41A60E">
              <a:alpha val="50196"/>
            </a:srgb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p:cNvSpPr/>
          <p:nvPr/>
        </p:nvSpPr>
        <p:spPr>
          <a:xfrm rot="871124">
            <a:off x="4157322" y="1946918"/>
            <a:ext cx="2237649" cy="624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DeflateBottom">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 pitchFamily="34" charset="0"/>
                <a:ea typeface="+mn-ea"/>
                <a:cs typeface="Arial" pitchFamily="34" charset="0"/>
              </a:rPr>
              <a:t>Babylon Empire</a:t>
            </a:r>
          </a:p>
        </p:txBody>
      </p:sp>
      <p:sp>
        <p:nvSpPr>
          <p:cNvPr id="3" name="Oval 2"/>
          <p:cNvSpPr/>
          <p:nvPr/>
        </p:nvSpPr>
        <p:spPr>
          <a:xfrm>
            <a:off x="4114800" y="3002281"/>
            <a:ext cx="76200" cy="4571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2895600" y="3388379"/>
            <a:ext cx="1143000" cy="34542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EGYPT</a:t>
            </a:r>
          </a:p>
        </p:txBody>
      </p:sp>
      <p:sp>
        <p:nvSpPr>
          <p:cNvPr id="11" name="Rectangle 10"/>
          <p:cNvSpPr/>
          <p:nvPr/>
        </p:nvSpPr>
        <p:spPr>
          <a:xfrm>
            <a:off x="762000" y="4114800"/>
            <a:ext cx="7543800" cy="2057399"/>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Babylon furnished the background for Jeremiah’s and Habakkuk’s ministries just as Assyria did for the ministry of Isaiah. The Northern Kingdom (Israel) and most of Judah had been captured, but Jerusalem survived. Habakkuk joined Jeremiah in pleading with the Jews to repent and hopefully save Jerusalem from destruction.</a:t>
            </a:r>
          </a:p>
        </p:txBody>
      </p:sp>
      <p:sp>
        <p:nvSpPr>
          <p:cNvPr id="10" name="Rectangular Callout 9"/>
          <p:cNvSpPr/>
          <p:nvPr/>
        </p:nvSpPr>
        <p:spPr>
          <a:xfrm>
            <a:off x="2438400" y="2550179"/>
            <a:ext cx="1295400" cy="345421"/>
          </a:xfrm>
          <a:prstGeom prst="wedgeRectCallout">
            <a:avLst>
              <a:gd name="adj1" fmla="val 77868"/>
              <a:gd name="adj2" fmla="val 71968"/>
            </a:avLst>
          </a:prstGeom>
          <a:solidFill>
            <a:schemeClr val="bg1"/>
          </a:solidFill>
          <a:ln>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Jerusalem</a:t>
            </a:r>
          </a:p>
        </p:txBody>
      </p:sp>
    </p:spTree>
    <p:extLst>
      <p:ext uri="{BB962C8B-B14F-4D97-AF65-F5344CB8AC3E}">
        <p14:creationId xmlns:p14="http://schemas.microsoft.com/office/powerpoint/2010/main" val="1217141523"/>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heila\desktop\bible study\ultimate royality free\4-bib pics-misc\Holy Land &amp; 1st Cent Sites\Jerusalem in ruin 22-1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0" y="762000"/>
            <a:ext cx="3581400" cy="5029200"/>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Jerusalem was partly destroyed in 606 B.C., further destroyed in 597 B.C., and finally burned and laid waste in 586 B.C. Jeremiah lived through the terrible 40 years at the close of the monarchy, while the nation was in its death throws. We do not know how long Habakkuk’s ministry lasted, but it is consoling to think he aided Jeremiah as they gave God’s last message to a city which had been hopelessly attached to idols.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1730" name="Title 1">
            <a:extLst>
              <a:ext uri="{FF2B5EF4-FFF2-40B4-BE49-F238E27FC236}">
                <a16:creationId xmlns:a16="http://schemas.microsoft.com/office/drawing/2014/main" id="{3DD43E57-F476-2786-E929-FA89FA87780C}"/>
              </a:ext>
            </a:extLst>
          </p:cNvPr>
          <p:cNvSpPr>
            <a:spLocks noGrp="1" noChangeArrowheads="1"/>
          </p:cNvSpPr>
          <p:nvPr>
            <p:ph type="title"/>
          </p:nvPr>
        </p:nvSpPr>
        <p:spPr/>
        <p:txBody>
          <a:bodyPr/>
          <a:lstStyle/>
          <a:p>
            <a:r>
              <a:rPr lang="en-US" altLang="en-US"/>
              <a:t>Zephaniah</a:t>
            </a:r>
          </a:p>
        </p:txBody>
      </p:sp>
      <p:sp>
        <p:nvSpPr>
          <p:cNvPr id="201731" name="Content Placeholder 2">
            <a:extLst>
              <a:ext uri="{FF2B5EF4-FFF2-40B4-BE49-F238E27FC236}">
                <a16:creationId xmlns:a16="http://schemas.microsoft.com/office/drawing/2014/main" id="{E1823750-AC29-5A2C-E9F6-E2CB63BEFEDE}"/>
              </a:ext>
            </a:extLst>
          </p:cNvPr>
          <p:cNvSpPr>
            <a:spLocks noGrp="1" noChangeArrowheads="1"/>
          </p:cNvSpPr>
          <p:nvPr>
            <p:ph idx="1"/>
          </p:nvPr>
        </p:nvSpPr>
        <p:spPr>
          <a:xfrm>
            <a:off x="533400" y="1219200"/>
            <a:ext cx="7620000" cy="4876800"/>
          </a:xfrm>
        </p:spPr>
        <p:txBody>
          <a:bodyPr/>
          <a:lstStyle/>
          <a:p>
            <a:r>
              <a:rPr lang="en-US" altLang="en-US" b="1"/>
              <a:t>Who: </a:t>
            </a:r>
            <a:r>
              <a:rPr lang="en-US" altLang="en-US"/>
              <a:t>Zephaniah</a:t>
            </a:r>
          </a:p>
          <a:p>
            <a:r>
              <a:rPr lang="en-US" altLang="en-US" b="1"/>
              <a:t>What: </a:t>
            </a:r>
            <a:r>
              <a:rPr lang="en-US" altLang="en-US"/>
              <a:t>Prophecy and Judgment</a:t>
            </a:r>
          </a:p>
          <a:p>
            <a:r>
              <a:rPr lang="en-US" altLang="en-US" b="1"/>
              <a:t>Where: </a:t>
            </a:r>
            <a:r>
              <a:rPr lang="en-US" altLang="en-US"/>
              <a:t>Judah</a:t>
            </a:r>
          </a:p>
          <a:p>
            <a:r>
              <a:rPr lang="en-US" altLang="en-US" b="1"/>
              <a:t>When: </a:t>
            </a:r>
            <a:r>
              <a:rPr lang="en-US" altLang="en-US"/>
              <a:t>c. 641–628 BC</a:t>
            </a:r>
          </a:p>
          <a:p>
            <a:r>
              <a:rPr lang="en-US" altLang="en-US" b="1"/>
              <a:t>Why: </a:t>
            </a:r>
            <a:r>
              <a:rPr lang="en-US" altLang="en-US"/>
              <a:t>To motivate repentance.</a:t>
            </a:r>
          </a:p>
        </p:txBody>
      </p:sp>
      <p:pic>
        <p:nvPicPr>
          <p:cNvPr id="201732" name="Picture 8" descr="Shofar.png">
            <a:extLst>
              <a:ext uri="{FF2B5EF4-FFF2-40B4-BE49-F238E27FC236}">
                <a16:creationId xmlns:a16="http://schemas.microsoft.com/office/drawing/2014/main" id="{3F4695F7-506E-20F5-84AC-C42CD24C58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Picture 6" descr="Zephaniah_1_6.jpg">
            <a:extLst>
              <a:ext uri="{FF2B5EF4-FFF2-40B4-BE49-F238E27FC236}">
                <a16:creationId xmlns:a16="http://schemas.microsoft.com/office/drawing/2014/main" id="{433C7A94-F83E-852F-8802-FD8A7B3A64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752600"/>
            <a:ext cx="2743200" cy="2346325"/>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1734" name="TextBox 7">
            <a:extLst>
              <a:ext uri="{FF2B5EF4-FFF2-40B4-BE49-F238E27FC236}">
                <a16:creationId xmlns:a16="http://schemas.microsoft.com/office/drawing/2014/main" id="{84CDF55F-B92E-E782-5158-D17A68978254}"/>
              </a:ext>
            </a:extLst>
          </p:cNvPr>
          <p:cNvSpPr txBox="1">
            <a:spLocks noChangeArrowheads="1"/>
          </p:cNvSpPr>
          <p:nvPr/>
        </p:nvSpPr>
        <p:spPr bwMode="auto">
          <a:xfrm>
            <a:off x="5943600" y="4191000"/>
            <a:ext cx="297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The Prophet Zephaniah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3778" name="Title 1">
            <a:extLst>
              <a:ext uri="{FF2B5EF4-FFF2-40B4-BE49-F238E27FC236}">
                <a16:creationId xmlns:a16="http://schemas.microsoft.com/office/drawing/2014/main" id="{238C5E75-FA12-B220-96C7-EEBF68240317}"/>
              </a:ext>
            </a:extLst>
          </p:cNvPr>
          <p:cNvSpPr>
            <a:spLocks noGrp="1" noChangeArrowheads="1"/>
          </p:cNvSpPr>
          <p:nvPr>
            <p:ph type="title"/>
          </p:nvPr>
        </p:nvSpPr>
        <p:spPr/>
        <p:txBody>
          <a:bodyPr/>
          <a:lstStyle/>
          <a:p>
            <a:pPr eaLnBrk="1" hangingPunct="1"/>
            <a:r>
              <a:rPr lang="en-US" altLang="en-US"/>
              <a:t>Zephaniah</a:t>
            </a:r>
          </a:p>
        </p:txBody>
      </p:sp>
      <p:sp>
        <p:nvSpPr>
          <p:cNvPr id="203779" name="Content Placeholder 2">
            <a:extLst>
              <a:ext uri="{FF2B5EF4-FFF2-40B4-BE49-F238E27FC236}">
                <a16:creationId xmlns:a16="http://schemas.microsoft.com/office/drawing/2014/main" id="{7F86EB53-34D6-8EE2-3233-3836C70D284A}"/>
              </a:ext>
            </a:extLst>
          </p:cNvPr>
          <p:cNvSpPr>
            <a:spLocks noGrp="1" noChangeArrowheads="1"/>
          </p:cNvSpPr>
          <p:nvPr>
            <p:ph idx="1"/>
          </p:nvPr>
        </p:nvSpPr>
        <p:spPr>
          <a:xfrm>
            <a:off x="533400" y="1219200"/>
            <a:ext cx="4800600" cy="4876800"/>
          </a:xfrm>
        </p:spPr>
        <p:txBody>
          <a:bodyPr/>
          <a:lstStyle/>
          <a:p>
            <a:pPr eaLnBrk="1" hangingPunct="1"/>
            <a:r>
              <a:rPr lang="en-US" altLang="en-US" b="1">
                <a:cs typeface="Arial" panose="020B0604020202020204" pitchFamily="34" charset="0"/>
              </a:rPr>
              <a:t>Outline (Chapter)</a:t>
            </a:r>
          </a:p>
          <a:p>
            <a:pPr lvl="1" eaLnBrk="1" hangingPunct="1"/>
            <a:r>
              <a:rPr lang="en-US" altLang="en-US">
                <a:cs typeface="Arial" panose="020B0604020202020204" pitchFamily="34" charset="0"/>
              </a:rPr>
              <a:t>Judgment on Judah (1)</a:t>
            </a:r>
          </a:p>
          <a:p>
            <a:pPr lvl="1" eaLnBrk="1" hangingPunct="1"/>
            <a:r>
              <a:rPr lang="en-US" altLang="en-US">
                <a:cs typeface="Arial" panose="020B0604020202020204" pitchFamily="34" charset="0"/>
              </a:rPr>
              <a:t>Judgment on the </a:t>
            </a:r>
            <a:br>
              <a:rPr lang="en-US" altLang="en-US">
                <a:cs typeface="Arial" panose="020B0604020202020204" pitchFamily="34" charset="0"/>
              </a:rPr>
            </a:br>
            <a:r>
              <a:rPr lang="en-US" altLang="en-US">
                <a:cs typeface="Arial" panose="020B0604020202020204" pitchFamily="34" charset="0"/>
              </a:rPr>
              <a:t>Nations (2)</a:t>
            </a:r>
          </a:p>
          <a:p>
            <a:pPr lvl="1" eaLnBrk="1" hangingPunct="1"/>
            <a:r>
              <a:rPr lang="en-US" altLang="en-US">
                <a:cs typeface="Arial" panose="020B0604020202020204" pitchFamily="34" charset="0"/>
              </a:rPr>
              <a:t>Promise of Restoration (3)</a:t>
            </a:r>
          </a:p>
        </p:txBody>
      </p:sp>
      <p:pic>
        <p:nvPicPr>
          <p:cNvPr id="203780" name="Picture 8" descr="Shofar.png">
            <a:extLst>
              <a:ext uri="{FF2B5EF4-FFF2-40B4-BE49-F238E27FC236}">
                <a16:creationId xmlns:a16="http://schemas.microsoft.com/office/drawing/2014/main" id="{27CE2873-4123-AF66-C00B-4D32AF057C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1" name="Picture 4" descr="Great_Day_of_Wrath_John_Martin_1851_3.jpg">
            <a:extLst>
              <a:ext uri="{FF2B5EF4-FFF2-40B4-BE49-F238E27FC236}">
                <a16:creationId xmlns:a16="http://schemas.microsoft.com/office/drawing/2014/main" id="{2B16865A-849A-E3A4-0DE0-B1F570533222}"/>
              </a:ext>
            </a:extLst>
          </p:cNvPr>
          <p:cNvPicPr>
            <a:picLocks noChangeAspect="1"/>
          </p:cNvPicPr>
          <p:nvPr/>
        </p:nvPicPr>
        <p:blipFill>
          <a:blip r:embed="rId4">
            <a:extLst>
              <a:ext uri="{28A0092B-C50C-407E-A947-70E740481C1C}">
                <a14:useLocalDpi xmlns:a14="http://schemas.microsoft.com/office/drawing/2010/main" val="0"/>
              </a:ext>
            </a:extLst>
          </a:blip>
          <a:srcRect l="8000" r="6000" b="12161"/>
          <a:stretch>
            <a:fillRect/>
          </a:stretch>
        </p:blipFill>
        <p:spPr bwMode="auto">
          <a:xfrm>
            <a:off x="5486400" y="1676400"/>
            <a:ext cx="3276600" cy="2362200"/>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3782" name="TextBox 7">
            <a:extLst>
              <a:ext uri="{FF2B5EF4-FFF2-40B4-BE49-F238E27FC236}">
                <a16:creationId xmlns:a16="http://schemas.microsoft.com/office/drawing/2014/main" id="{DCE75CA2-255D-9CD2-FAE7-E5013C9AA7F9}"/>
              </a:ext>
            </a:extLst>
          </p:cNvPr>
          <p:cNvSpPr txBox="1">
            <a:spLocks noChangeArrowheads="1"/>
          </p:cNvSpPr>
          <p:nvPr/>
        </p:nvSpPr>
        <p:spPr bwMode="auto">
          <a:xfrm>
            <a:off x="5486400" y="411480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Great Day of Wrath</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02" name="Title 1">
            <a:extLst>
              <a:ext uri="{FF2B5EF4-FFF2-40B4-BE49-F238E27FC236}">
                <a16:creationId xmlns:a16="http://schemas.microsoft.com/office/drawing/2014/main" id="{E0B69C69-A4DF-E806-A275-DEA3A3E4BD54}"/>
              </a:ext>
            </a:extLst>
          </p:cNvPr>
          <p:cNvSpPr>
            <a:spLocks noGrp="1" noChangeArrowheads="1"/>
          </p:cNvSpPr>
          <p:nvPr>
            <p:ph type="title"/>
          </p:nvPr>
        </p:nvSpPr>
        <p:spPr/>
        <p:txBody>
          <a:bodyPr/>
          <a:lstStyle/>
          <a:p>
            <a:r>
              <a:rPr lang="en-US" altLang="en-US"/>
              <a:t>Zephaniah</a:t>
            </a:r>
          </a:p>
        </p:txBody>
      </p:sp>
      <p:sp>
        <p:nvSpPr>
          <p:cNvPr id="204803" name="Content Placeholder 2">
            <a:extLst>
              <a:ext uri="{FF2B5EF4-FFF2-40B4-BE49-F238E27FC236}">
                <a16:creationId xmlns:a16="http://schemas.microsoft.com/office/drawing/2014/main" id="{BE2084BB-4E83-251C-1DAE-10F8681D678B}"/>
              </a:ext>
            </a:extLst>
          </p:cNvPr>
          <p:cNvSpPr>
            <a:spLocks noGrp="1" noChangeArrowheads="1"/>
          </p:cNvSpPr>
          <p:nvPr>
            <p:ph idx="1"/>
          </p:nvPr>
        </p:nvSpPr>
        <p:spPr/>
        <p:txBody>
          <a:bodyPr/>
          <a:lstStyle/>
          <a:p>
            <a:r>
              <a:rPr lang="en-US" altLang="en-US" b="1"/>
              <a:t>Key Verse</a:t>
            </a:r>
            <a:br>
              <a:rPr lang="en-US" altLang="en-US"/>
            </a:br>
            <a:r>
              <a:rPr lang="ja-JP" altLang="en-US"/>
              <a:t>“</a:t>
            </a:r>
            <a:r>
              <a:rPr lang="en-US" altLang="ja-JP"/>
              <a:t>The great day of the L</a:t>
            </a:r>
            <a:r>
              <a:rPr lang="en-US" altLang="ja-JP" sz="2200"/>
              <a:t>ORD</a:t>
            </a:r>
            <a:r>
              <a:rPr lang="en-US" altLang="ja-JP"/>
              <a:t> is near—near and coming quickly. Listen! The cry on the day of the L</a:t>
            </a:r>
            <a:r>
              <a:rPr lang="en-US" altLang="ja-JP" sz="2200"/>
              <a:t>ORD</a:t>
            </a:r>
            <a:r>
              <a:rPr lang="en-US" altLang="ja-JP"/>
              <a:t> will be bitter, the shouting of the warrior there.</a:t>
            </a:r>
            <a:r>
              <a:rPr lang="ja-JP" altLang="en-US"/>
              <a:t>”</a:t>
            </a:r>
            <a:r>
              <a:rPr lang="en-US" altLang="ja-JP"/>
              <a:t>—Zephaniah 1:14</a:t>
            </a:r>
            <a:endParaRPr lang="en-US" altLang="en-US"/>
          </a:p>
        </p:txBody>
      </p:sp>
      <p:pic>
        <p:nvPicPr>
          <p:cNvPr id="204804" name="Picture 8" descr="Shofar.png">
            <a:extLst>
              <a:ext uri="{FF2B5EF4-FFF2-40B4-BE49-F238E27FC236}">
                <a16:creationId xmlns:a16="http://schemas.microsoft.com/office/drawing/2014/main" id="{FD18F483-8126-A351-449E-D78441C334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on Button: Custom 4">
            <a:hlinkClick r:id="rId4" action="ppaction://hlinksldjump"/>
            <a:extLst>
              <a:ext uri="{FF2B5EF4-FFF2-40B4-BE49-F238E27FC236}">
                <a16:creationId xmlns:a16="http://schemas.microsoft.com/office/drawing/2014/main" id="{AC0DC47A-19D2-2C40-1FA8-CEC1A45FE5B0}"/>
              </a:ext>
            </a:extLst>
          </p:cNvPr>
          <p:cNvSpPr>
            <a:spLocks noChangeArrowheads="1"/>
          </p:cNvSpPr>
          <p:nvPr/>
        </p:nvSpPr>
        <p:spPr bwMode="auto">
          <a:xfrm>
            <a:off x="7848600" y="6248400"/>
            <a:ext cx="1066800" cy="457200"/>
          </a:xfrm>
          <a:prstGeom prst="actionButtonBlank">
            <a:avLst/>
          </a:prstGeom>
          <a:solidFill>
            <a:srgbClr val="FFFFFF">
              <a:alpha val="25098"/>
            </a:srgbClr>
          </a:solidFill>
          <a:ln>
            <a:noFill/>
          </a:ln>
          <a:effectLst>
            <a:outerShdw blurRad="40000" dist="23000" dir="5400000" rotWithShape="0">
              <a:srgbClr val="808080">
                <a:alpha val="34998"/>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a:ea typeface="ＭＳ Ｐゴシック"/>
              </a:rPr>
              <a:t>Menu</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8BB976-4D1C-A295-A7B9-586A5355D2B5}"/>
              </a:ext>
            </a:extLst>
          </p:cNvPr>
          <p:cNvSpPr txBox="1"/>
          <p:nvPr/>
        </p:nvSpPr>
        <p:spPr>
          <a:xfrm>
            <a:off x="555812" y="726141"/>
            <a:ext cx="7844118" cy="5221942"/>
          </a:xfrm>
          <a:prstGeom prst="rect">
            <a:avLst/>
          </a:prstGeom>
          <a:noFill/>
        </p:spPr>
        <p:txBody>
          <a:bodyPr wrap="square">
            <a:spAutoFit/>
          </a:bodyPr>
          <a:lstStyle/>
          <a:p>
            <a:pPr marL="0" marR="0">
              <a:spcAft>
                <a:spcPts val="1000"/>
              </a:spcAft>
            </a:pPr>
            <a:r>
              <a:rPr lang="en-US" sz="3600" u="sng" dirty="0">
                <a:effectLst/>
                <a:ea typeface="Calibri" panose="020F0502020204030204" pitchFamily="34" charset="0"/>
                <a:cs typeface="Times New Roman" panose="02020603050405020304" pitchFamily="18" charset="0"/>
              </a:rPr>
              <a:t>The question that Hosea </a:t>
            </a:r>
            <a:r>
              <a:rPr lang="en-US" sz="3200" u="sng" dirty="0">
                <a:effectLst/>
                <a:ea typeface="Calibri" panose="020F0502020204030204" pitchFamily="34" charset="0"/>
                <a:cs typeface="Times New Roman" panose="02020603050405020304" pitchFamily="18" charset="0"/>
              </a:rPr>
              <a:t>asks</a:t>
            </a:r>
            <a:r>
              <a:rPr lang="en-US" sz="3200" dirty="0">
                <a:effectLst/>
                <a:ea typeface="Calibri" panose="020F0502020204030204" pitchFamily="34" charset="0"/>
                <a:cs typeface="Times New Roman" panose="02020603050405020304" pitchFamily="18" charset="0"/>
              </a:rPr>
              <a:t>: does God still love us?  Yes.</a:t>
            </a:r>
          </a:p>
          <a:p>
            <a:pPr marL="0" marR="0">
              <a:spcAft>
                <a:spcPts val="1000"/>
              </a:spcAft>
            </a:pPr>
            <a:endParaRPr lang="en-US" sz="3200" dirty="0">
              <a:effectLst/>
              <a:ea typeface="Calibri" panose="020F0502020204030204" pitchFamily="34" charset="0"/>
              <a:cs typeface="Times New Roman" panose="02020603050405020304" pitchFamily="18" charset="0"/>
            </a:endParaRPr>
          </a:p>
          <a:p>
            <a:pPr marL="0" marR="0">
              <a:spcAft>
                <a:spcPts val="1000"/>
              </a:spcAft>
            </a:pPr>
            <a:r>
              <a:rPr lang="en-US" sz="3600" u="sng" dirty="0">
                <a:effectLst/>
                <a:ea typeface="Calibri" panose="020F0502020204030204" pitchFamily="34" charset="0"/>
                <a:cs typeface="Times New Roman" panose="02020603050405020304" pitchFamily="18" charset="0"/>
              </a:rPr>
              <a:t>The question Joel asks</a:t>
            </a:r>
            <a:r>
              <a:rPr lang="en-US" sz="3200" dirty="0">
                <a:effectLst/>
                <a:ea typeface="Calibri" panose="020F0502020204030204" pitchFamily="34" charset="0"/>
                <a:cs typeface="Times New Roman" panose="02020603050405020304" pitchFamily="18" charset="0"/>
              </a:rPr>
              <a:t>:  am I ready for the day of the Lord?</a:t>
            </a:r>
          </a:p>
          <a:p>
            <a:pPr marL="0" marR="0">
              <a:spcAft>
                <a:spcPts val="1000"/>
              </a:spcAft>
            </a:pPr>
            <a:endParaRPr lang="en-US" sz="3200" dirty="0">
              <a:effectLst/>
              <a:ea typeface="Calibri" panose="020F0502020204030204" pitchFamily="34" charset="0"/>
              <a:cs typeface="Times New Roman" panose="02020603050405020304" pitchFamily="18" charset="0"/>
            </a:endParaRPr>
          </a:p>
          <a:p>
            <a:pPr marL="0" marR="0">
              <a:spcAft>
                <a:spcPts val="1000"/>
              </a:spcAft>
            </a:pPr>
            <a:r>
              <a:rPr lang="en-US" sz="3600" u="sng" dirty="0">
                <a:effectLst/>
                <a:ea typeface="Calibri" panose="020F0502020204030204" pitchFamily="34" charset="0"/>
                <a:cs typeface="Times New Roman" panose="02020603050405020304" pitchFamily="18" charset="0"/>
              </a:rPr>
              <a:t>The question Amos asks?  </a:t>
            </a:r>
            <a:r>
              <a:rPr lang="en-US" sz="3200" dirty="0">
                <a:effectLst/>
                <a:ea typeface="Calibri" panose="020F0502020204030204" pitchFamily="34" charset="0"/>
                <a:cs typeface="Times New Roman" panose="02020603050405020304" pitchFamily="18" charset="0"/>
              </a:rPr>
              <a:t>how do we communicate a message that is true but we know is going to be unpopular?</a:t>
            </a:r>
          </a:p>
        </p:txBody>
      </p:sp>
    </p:spTree>
    <p:extLst>
      <p:ext uri="{BB962C8B-B14F-4D97-AF65-F5344CB8AC3E}">
        <p14:creationId xmlns:p14="http://schemas.microsoft.com/office/powerpoint/2010/main" val="1208652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C5166-2BB9-ECA4-2EBA-F75A393F7D4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1DD807F-D0B6-8219-8574-FA0C8B6F6D31}"/>
              </a:ext>
            </a:extLst>
          </p:cNvPr>
          <p:cNvSpPr txBox="1"/>
          <p:nvPr/>
        </p:nvSpPr>
        <p:spPr>
          <a:xfrm>
            <a:off x="860611" y="762000"/>
            <a:ext cx="7512423" cy="5221942"/>
          </a:xfrm>
          <a:prstGeom prst="rect">
            <a:avLst/>
          </a:prstGeom>
          <a:noFill/>
        </p:spPr>
        <p:txBody>
          <a:bodyPr wrap="square">
            <a:spAutoFit/>
          </a:bodyPr>
          <a:lstStyle/>
          <a:p>
            <a:pPr marL="0" marR="0">
              <a:spcAft>
                <a:spcPts val="1000"/>
              </a:spcAft>
            </a:pPr>
            <a:r>
              <a:rPr lang="en-US" sz="3600" u="sng" dirty="0">
                <a:effectLst/>
                <a:ea typeface="Calibri" panose="020F0502020204030204" pitchFamily="34" charset="0"/>
                <a:cs typeface="Times New Roman" panose="02020603050405020304" pitchFamily="18" charset="0"/>
              </a:rPr>
              <a:t>The question Obadiah ask does</a:t>
            </a:r>
            <a:r>
              <a:rPr lang="en-US" sz="3200" dirty="0">
                <a:effectLst/>
                <a:ea typeface="Calibri" panose="020F0502020204030204" pitchFamily="34" charset="0"/>
                <a:cs typeface="Times New Roman" panose="02020603050405020304" pitchFamily="18" charset="0"/>
              </a:rPr>
              <a:t>: does God have people he thinks of as his enemies and his friends?</a:t>
            </a:r>
          </a:p>
          <a:p>
            <a:pPr marL="0" marR="0">
              <a:spcAft>
                <a:spcPts val="1000"/>
              </a:spcAft>
            </a:pPr>
            <a:endParaRPr lang="en-US" sz="3200" dirty="0">
              <a:effectLst/>
              <a:ea typeface="Calibri" panose="020F0502020204030204" pitchFamily="34" charset="0"/>
              <a:cs typeface="Times New Roman" panose="02020603050405020304" pitchFamily="18" charset="0"/>
            </a:endParaRPr>
          </a:p>
          <a:p>
            <a:pPr marL="0" marR="0">
              <a:spcAft>
                <a:spcPts val="1000"/>
              </a:spcAft>
            </a:pPr>
            <a:r>
              <a:rPr lang="en-US" sz="3600" u="sng" dirty="0">
                <a:effectLst/>
                <a:ea typeface="Calibri" panose="020F0502020204030204" pitchFamily="34" charset="0"/>
                <a:cs typeface="Times New Roman" panose="02020603050405020304" pitchFamily="18" charset="0"/>
              </a:rPr>
              <a:t>The question Jonah asks</a:t>
            </a:r>
            <a:r>
              <a:rPr lang="en-US" sz="3200" dirty="0">
                <a:effectLst/>
                <a:ea typeface="Calibri" panose="020F0502020204030204" pitchFamily="34" charset="0"/>
                <a:cs typeface="Times New Roman" panose="02020603050405020304" pitchFamily="18" charset="0"/>
              </a:rPr>
              <a:t>:  do I care about the lost like God does?</a:t>
            </a:r>
          </a:p>
          <a:p>
            <a:pPr marL="0" marR="0">
              <a:spcAft>
                <a:spcPts val="1000"/>
              </a:spcAft>
            </a:pPr>
            <a:endParaRPr lang="en-US" sz="3200" dirty="0">
              <a:effectLst/>
              <a:ea typeface="Calibri" panose="020F0502020204030204" pitchFamily="34" charset="0"/>
              <a:cs typeface="Times New Roman" panose="02020603050405020304" pitchFamily="18" charset="0"/>
            </a:endParaRPr>
          </a:p>
          <a:p>
            <a:pPr marL="0" marR="0">
              <a:spcAft>
                <a:spcPts val="1000"/>
              </a:spcAft>
            </a:pPr>
            <a:r>
              <a:rPr lang="en-US" sz="3600" u="sng" dirty="0">
                <a:effectLst/>
                <a:ea typeface="Calibri" panose="020F0502020204030204" pitchFamily="34" charset="0"/>
                <a:cs typeface="Times New Roman" panose="02020603050405020304" pitchFamily="18" charset="0"/>
              </a:rPr>
              <a:t>The question Micah asks</a:t>
            </a:r>
            <a:r>
              <a:rPr lang="en-US" sz="3200" dirty="0">
                <a:effectLst/>
                <a:ea typeface="Calibri" panose="020F0502020204030204" pitchFamily="34" charset="0"/>
                <a:cs typeface="Times New Roman" panose="02020603050405020304" pitchFamily="18" charset="0"/>
              </a:rPr>
              <a:t>: what does the Lord require of us?</a:t>
            </a:r>
          </a:p>
        </p:txBody>
      </p:sp>
    </p:spTree>
    <p:extLst>
      <p:ext uri="{BB962C8B-B14F-4D97-AF65-F5344CB8AC3E}">
        <p14:creationId xmlns:p14="http://schemas.microsoft.com/office/powerpoint/2010/main" val="482035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E8E9F9-84DB-4601-AD2E-D2015E43BC91}"/>
              </a:ext>
            </a:extLst>
          </p:cNvPr>
          <p:cNvSpPr txBox="1"/>
          <p:nvPr/>
        </p:nvSpPr>
        <p:spPr>
          <a:xfrm>
            <a:off x="330925" y="255780"/>
            <a:ext cx="8586651" cy="61863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Jeremiah 3:8-9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"Then I saw that for all the causes for which backsliding Israel had </a:t>
            </a: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committed adultery, </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I had put her away and given her a certificate of divorce; yet her treacherous sister Judah did not fear, but went and played the harlot also….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with stones and trees.”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(NKJV)</a:t>
            </a:r>
          </a:p>
        </p:txBody>
      </p:sp>
      <p:sp>
        <p:nvSpPr>
          <p:cNvPr id="4" name="Freeform: Shape 3">
            <a:extLst>
              <a:ext uri="{FF2B5EF4-FFF2-40B4-BE49-F238E27FC236}">
                <a16:creationId xmlns:a16="http://schemas.microsoft.com/office/drawing/2014/main" id="{B3E3A84B-8C4A-47F0-AFA8-FBA66B5BC042}"/>
              </a:ext>
            </a:extLst>
          </p:cNvPr>
          <p:cNvSpPr/>
          <p:nvPr/>
        </p:nvSpPr>
        <p:spPr>
          <a:xfrm>
            <a:off x="104503" y="2258378"/>
            <a:ext cx="5016137" cy="824456"/>
          </a:xfrm>
          <a:custGeom>
            <a:avLst/>
            <a:gdLst>
              <a:gd name="connsiteX0" fmla="*/ 505097 w 5016137"/>
              <a:gd name="connsiteY0" fmla="*/ 188731 h 824456"/>
              <a:gd name="connsiteX1" fmla="*/ 121920 w 5016137"/>
              <a:gd name="connsiteY1" fmla="*/ 249691 h 824456"/>
              <a:gd name="connsiteX2" fmla="*/ 87086 w 5016137"/>
              <a:gd name="connsiteY2" fmla="*/ 275816 h 824456"/>
              <a:gd name="connsiteX3" fmla="*/ 52251 w 5016137"/>
              <a:gd name="connsiteY3" fmla="*/ 336776 h 824456"/>
              <a:gd name="connsiteX4" fmla="*/ 34834 w 5016137"/>
              <a:gd name="connsiteY4" fmla="*/ 362902 h 824456"/>
              <a:gd name="connsiteX5" fmla="*/ 26126 w 5016137"/>
              <a:gd name="connsiteY5" fmla="*/ 389028 h 824456"/>
              <a:gd name="connsiteX6" fmla="*/ 17417 w 5016137"/>
              <a:gd name="connsiteY6" fmla="*/ 423862 h 824456"/>
              <a:gd name="connsiteX7" fmla="*/ 0 w 5016137"/>
              <a:gd name="connsiteY7" fmla="*/ 449988 h 824456"/>
              <a:gd name="connsiteX8" fmla="*/ 8708 w 5016137"/>
              <a:gd name="connsiteY8" fmla="*/ 641576 h 824456"/>
              <a:gd name="connsiteX9" fmla="*/ 26126 w 5016137"/>
              <a:gd name="connsiteY9" fmla="*/ 676411 h 824456"/>
              <a:gd name="connsiteX10" fmla="*/ 95794 w 5016137"/>
              <a:gd name="connsiteY10" fmla="*/ 711245 h 824456"/>
              <a:gd name="connsiteX11" fmla="*/ 139337 w 5016137"/>
              <a:gd name="connsiteY11" fmla="*/ 737371 h 824456"/>
              <a:gd name="connsiteX12" fmla="*/ 165463 w 5016137"/>
              <a:gd name="connsiteY12" fmla="*/ 754788 h 824456"/>
              <a:gd name="connsiteX13" fmla="*/ 200297 w 5016137"/>
              <a:gd name="connsiteY13" fmla="*/ 763496 h 824456"/>
              <a:gd name="connsiteX14" fmla="*/ 296091 w 5016137"/>
              <a:gd name="connsiteY14" fmla="*/ 798331 h 824456"/>
              <a:gd name="connsiteX15" fmla="*/ 435428 w 5016137"/>
              <a:gd name="connsiteY15" fmla="*/ 824456 h 824456"/>
              <a:gd name="connsiteX16" fmla="*/ 2917371 w 5016137"/>
              <a:gd name="connsiteY16" fmla="*/ 815748 h 824456"/>
              <a:gd name="connsiteX17" fmla="*/ 3074126 w 5016137"/>
              <a:gd name="connsiteY17" fmla="*/ 789622 h 824456"/>
              <a:gd name="connsiteX18" fmla="*/ 3169920 w 5016137"/>
              <a:gd name="connsiteY18" fmla="*/ 772205 h 824456"/>
              <a:gd name="connsiteX19" fmla="*/ 3213463 w 5016137"/>
              <a:gd name="connsiteY19" fmla="*/ 763496 h 824456"/>
              <a:gd name="connsiteX20" fmla="*/ 3257006 w 5016137"/>
              <a:gd name="connsiteY20" fmla="*/ 746079 h 824456"/>
              <a:gd name="connsiteX21" fmla="*/ 3326674 w 5016137"/>
              <a:gd name="connsiteY21" fmla="*/ 728662 h 824456"/>
              <a:gd name="connsiteX22" fmla="*/ 3361508 w 5016137"/>
              <a:gd name="connsiteY22" fmla="*/ 711245 h 824456"/>
              <a:gd name="connsiteX23" fmla="*/ 3422468 w 5016137"/>
              <a:gd name="connsiteY23" fmla="*/ 702536 h 824456"/>
              <a:gd name="connsiteX24" fmla="*/ 3474720 w 5016137"/>
              <a:gd name="connsiteY24" fmla="*/ 693828 h 824456"/>
              <a:gd name="connsiteX25" fmla="*/ 4066903 w 5016137"/>
              <a:gd name="connsiteY25" fmla="*/ 702536 h 824456"/>
              <a:gd name="connsiteX26" fmla="*/ 4232366 w 5016137"/>
              <a:gd name="connsiteY26" fmla="*/ 728662 h 824456"/>
              <a:gd name="connsiteX27" fmla="*/ 4328160 w 5016137"/>
              <a:gd name="connsiteY27" fmla="*/ 737371 h 824456"/>
              <a:gd name="connsiteX28" fmla="*/ 4415246 w 5016137"/>
              <a:gd name="connsiteY28" fmla="*/ 754788 h 824456"/>
              <a:gd name="connsiteX29" fmla="*/ 4467497 w 5016137"/>
              <a:gd name="connsiteY29" fmla="*/ 772205 h 824456"/>
              <a:gd name="connsiteX30" fmla="*/ 4580708 w 5016137"/>
              <a:gd name="connsiteY30" fmla="*/ 780913 h 824456"/>
              <a:gd name="connsiteX31" fmla="*/ 4606834 w 5016137"/>
              <a:gd name="connsiteY31" fmla="*/ 789622 h 824456"/>
              <a:gd name="connsiteX32" fmla="*/ 4711337 w 5016137"/>
              <a:gd name="connsiteY32" fmla="*/ 807039 h 824456"/>
              <a:gd name="connsiteX33" fmla="*/ 4737463 w 5016137"/>
              <a:gd name="connsiteY33" fmla="*/ 815748 h 824456"/>
              <a:gd name="connsiteX34" fmla="*/ 4929051 w 5016137"/>
              <a:gd name="connsiteY34" fmla="*/ 798331 h 824456"/>
              <a:gd name="connsiteX35" fmla="*/ 4946468 w 5016137"/>
              <a:gd name="connsiteY35" fmla="*/ 780913 h 824456"/>
              <a:gd name="connsiteX36" fmla="*/ 4963886 w 5016137"/>
              <a:gd name="connsiteY36" fmla="*/ 728662 h 824456"/>
              <a:gd name="connsiteX37" fmla="*/ 4972594 w 5016137"/>
              <a:gd name="connsiteY37" fmla="*/ 702536 h 824456"/>
              <a:gd name="connsiteX38" fmla="*/ 4990011 w 5016137"/>
              <a:gd name="connsiteY38" fmla="*/ 676411 h 824456"/>
              <a:gd name="connsiteX39" fmla="*/ 5016137 w 5016137"/>
              <a:gd name="connsiteY39" fmla="*/ 580616 h 824456"/>
              <a:gd name="connsiteX40" fmla="*/ 5007428 w 5016137"/>
              <a:gd name="connsiteY40" fmla="*/ 380319 h 824456"/>
              <a:gd name="connsiteX41" fmla="*/ 4981303 w 5016137"/>
              <a:gd name="connsiteY41" fmla="*/ 284525 h 824456"/>
              <a:gd name="connsiteX42" fmla="*/ 4955177 w 5016137"/>
              <a:gd name="connsiteY42" fmla="*/ 258399 h 824456"/>
              <a:gd name="connsiteX43" fmla="*/ 4937760 w 5016137"/>
              <a:gd name="connsiteY43" fmla="*/ 223565 h 824456"/>
              <a:gd name="connsiteX44" fmla="*/ 4911634 w 5016137"/>
              <a:gd name="connsiteY44" fmla="*/ 206148 h 824456"/>
              <a:gd name="connsiteX45" fmla="*/ 4850674 w 5016137"/>
              <a:gd name="connsiteY45" fmla="*/ 188731 h 824456"/>
              <a:gd name="connsiteX46" fmla="*/ 4763588 w 5016137"/>
              <a:gd name="connsiteY46" fmla="*/ 162605 h 824456"/>
              <a:gd name="connsiteX47" fmla="*/ 4737463 w 5016137"/>
              <a:gd name="connsiteY47" fmla="*/ 153896 h 824456"/>
              <a:gd name="connsiteX48" fmla="*/ 4519748 w 5016137"/>
              <a:gd name="connsiteY48" fmla="*/ 119062 h 824456"/>
              <a:gd name="connsiteX49" fmla="*/ 4241074 w 5016137"/>
              <a:gd name="connsiteY49" fmla="*/ 110353 h 824456"/>
              <a:gd name="connsiteX50" fmla="*/ 4119154 w 5016137"/>
              <a:gd name="connsiteY50" fmla="*/ 92936 h 824456"/>
              <a:gd name="connsiteX51" fmla="*/ 3962400 w 5016137"/>
              <a:gd name="connsiteY51" fmla="*/ 75519 h 824456"/>
              <a:gd name="connsiteX52" fmla="*/ 3779520 w 5016137"/>
              <a:gd name="connsiteY52" fmla="*/ 49393 h 824456"/>
              <a:gd name="connsiteX53" fmla="*/ 3622766 w 5016137"/>
              <a:gd name="connsiteY53" fmla="*/ 40685 h 824456"/>
              <a:gd name="connsiteX54" fmla="*/ 3544388 w 5016137"/>
              <a:gd name="connsiteY54" fmla="*/ 23268 h 824456"/>
              <a:gd name="connsiteX55" fmla="*/ 3466011 w 5016137"/>
              <a:gd name="connsiteY55" fmla="*/ 14559 h 824456"/>
              <a:gd name="connsiteX56" fmla="*/ 3117668 w 5016137"/>
              <a:gd name="connsiteY56" fmla="*/ 23268 h 824456"/>
              <a:gd name="connsiteX57" fmla="*/ 3091543 w 5016137"/>
              <a:gd name="connsiteY57" fmla="*/ 31976 h 824456"/>
              <a:gd name="connsiteX58" fmla="*/ 3056708 w 5016137"/>
              <a:gd name="connsiteY58" fmla="*/ 40685 h 824456"/>
              <a:gd name="connsiteX59" fmla="*/ 3030583 w 5016137"/>
              <a:gd name="connsiteY59" fmla="*/ 49393 h 824456"/>
              <a:gd name="connsiteX60" fmla="*/ 2917371 w 5016137"/>
              <a:gd name="connsiteY60" fmla="*/ 66811 h 824456"/>
              <a:gd name="connsiteX61" fmla="*/ 2360023 w 5016137"/>
              <a:gd name="connsiteY61" fmla="*/ 92936 h 824456"/>
              <a:gd name="connsiteX62" fmla="*/ 1994263 w 5016137"/>
              <a:gd name="connsiteY62" fmla="*/ 84228 h 824456"/>
              <a:gd name="connsiteX63" fmla="*/ 1785257 w 5016137"/>
              <a:gd name="connsiteY63" fmla="*/ 66811 h 824456"/>
              <a:gd name="connsiteX64" fmla="*/ 1724297 w 5016137"/>
              <a:gd name="connsiteY64" fmla="*/ 49393 h 824456"/>
              <a:gd name="connsiteX65" fmla="*/ 1436914 w 5016137"/>
              <a:gd name="connsiteY65" fmla="*/ 40685 h 824456"/>
              <a:gd name="connsiteX66" fmla="*/ 705394 w 5016137"/>
              <a:gd name="connsiteY66" fmla="*/ 40685 h 824456"/>
              <a:gd name="connsiteX67" fmla="*/ 670560 w 5016137"/>
              <a:gd name="connsiteY67" fmla="*/ 49393 h 824456"/>
              <a:gd name="connsiteX68" fmla="*/ 618308 w 5016137"/>
              <a:gd name="connsiteY68" fmla="*/ 58102 h 824456"/>
              <a:gd name="connsiteX69" fmla="*/ 566057 w 5016137"/>
              <a:gd name="connsiteY69" fmla="*/ 75519 h 824456"/>
              <a:gd name="connsiteX70" fmla="*/ 470263 w 5016137"/>
              <a:gd name="connsiteY70" fmla="*/ 101645 h 824456"/>
              <a:gd name="connsiteX71" fmla="*/ 357051 w 5016137"/>
              <a:gd name="connsiteY71" fmla="*/ 110353 h 824456"/>
              <a:gd name="connsiteX72" fmla="*/ 330926 w 5016137"/>
              <a:gd name="connsiteY72" fmla="*/ 119062 h 824456"/>
              <a:gd name="connsiteX73" fmla="*/ 235131 w 5016137"/>
              <a:gd name="connsiteY73" fmla="*/ 136479 h 824456"/>
              <a:gd name="connsiteX74" fmla="*/ 209006 w 5016137"/>
              <a:gd name="connsiteY74" fmla="*/ 145188 h 824456"/>
              <a:gd name="connsiteX75" fmla="*/ 139337 w 5016137"/>
              <a:gd name="connsiteY75" fmla="*/ 240982 h 824456"/>
              <a:gd name="connsiteX76" fmla="*/ 139337 w 5016137"/>
              <a:gd name="connsiteY76" fmla="*/ 267108 h 82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016137" h="824456">
                <a:moveTo>
                  <a:pt x="505097" y="188731"/>
                </a:moveTo>
                <a:cubicBezTo>
                  <a:pt x="384639" y="333279"/>
                  <a:pt x="506271" y="213938"/>
                  <a:pt x="121920" y="249691"/>
                </a:cubicBezTo>
                <a:cubicBezTo>
                  <a:pt x="107468" y="251035"/>
                  <a:pt x="97349" y="265553"/>
                  <a:pt x="87086" y="275816"/>
                </a:cubicBezTo>
                <a:cubicBezTo>
                  <a:pt x="72939" y="289962"/>
                  <a:pt x="61360" y="320836"/>
                  <a:pt x="52251" y="336776"/>
                </a:cubicBezTo>
                <a:cubicBezTo>
                  <a:pt x="47058" y="345863"/>
                  <a:pt x="40640" y="354193"/>
                  <a:pt x="34834" y="362902"/>
                </a:cubicBezTo>
                <a:cubicBezTo>
                  <a:pt x="31931" y="371611"/>
                  <a:pt x="28648" y="380202"/>
                  <a:pt x="26126" y="389028"/>
                </a:cubicBezTo>
                <a:cubicBezTo>
                  <a:pt x="22838" y="400536"/>
                  <a:pt x="22132" y="412861"/>
                  <a:pt x="17417" y="423862"/>
                </a:cubicBezTo>
                <a:cubicBezTo>
                  <a:pt x="13294" y="433482"/>
                  <a:pt x="5806" y="441279"/>
                  <a:pt x="0" y="449988"/>
                </a:cubicBezTo>
                <a:cubicBezTo>
                  <a:pt x="2903" y="513851"/>
                  <a:pt x="1380" y="578069"/>
                  <a:pt x="8708" y="641576"/>
                </a:cubicBezTo>
                <a:cubicBezTo>
                  <a:pt x="10196" y="654473"/>
                  <a:pt x="15989" y="668301"/>
                  <a:pt x="26126" y="676411"/>
                </a:cubicBezTo>
                <a:cubicBezTo>
                  <a:pt x="46400" y="692630"/>
                  <a:pt x="73530" y="697887"/>
                  <a:pt x="95794" y="711245"/>
                </a:cubicBezTo>
                <a:cubicBezTo>
                  <a:pt x="110308" y="719954"/>
                  <a:pt x="124983" y="728400"/>
                  <a:pt x="139337" y="737371"/>
                </a:cubicBezTo>
                <a:cubicBezTo>
                  <a:pt x="148213" y="742918"/>
                  <a:pt x="155843" y="750665"/>
                  <a:pt x="165463" y="754788"/>
                </a:cubicBezTo>
                <a:cubicBezTo>
                  <a:pt x="176464" y="759503"/>
                  <a:pt x="188943" y="759711"/>
                  <a:pt x="200297" y="763496"/>
                </a:cubicBezTo>
                <a:cubicBezTo>
                  <a:pt x="231458" y="773883"/>
                  <a:pt x="263572" y="792234"/>
                  <a:pt x="296091" y="798331"/>
                </a:cubicBezTo>
                <a:lnTo>
                  <a:pt x="435428" y="824456"/>
                </a:lnTo>
                <a:lnTo>
                  <a:pt x="2917371" y="815748"/>
                </a:lnTo>
                <a:cubicBezTo>
                  <a:pt x="3005661" y="815149"/>
                  <a:pt x="2994711" y="805505"/>
                  <a:pt x="3074126" y="789622"/>
                </a:cubicBezTo>
                <a:cubicBezTo>
                  <a:pt x="3451489" y="714149"/>
                  <a:pt x="2937590" y="823833"/>
                  <a:pt x="3169920" y="772205"/>
                </a:cubicBezTo>
                <a:cubicBezTo>
                  <a:pt x="3184369" y="768994"/>
                  <a:pt x="3199285" y="767749"/>
                  <a:pt x="3213463" y="763496"/>
                </a:cubicBezTo>
                <a:cubicBezTo>
                  <a:pt x="3228436" y="759004"/>
                  <a:pt x="3242033" y="750571"/>
                  <a:pt x="3257006" y="746079"/>
                </a:cubicBezTo>
                <a:cubicBezTo>
                  <a:pt x="3302448" y="732447"/>
                  <a:pt x="3290911" y="743989"/>
                  <a:pt x="3326674" y="728662"/>
                </a:cubicBezTo>
                <a:cubicBezTo>
                  <a:pt x="3338606" y="723548"/>
                  <a:pt x="3348984" y="714661"/>
                  <a:pt x="3361508" y="711245"/>
                </a:cubicBezTo>
                <a:cubicBezTo>
                  <a:pt x="3381311" y="705844"/>
                  <a:pt x="3402180" y="705657"/>
                  <a:pt x="3422468" y="702536"/>
                </a:cubicBezTo>
                <a:cubicBezTo>
                  <a:pt x="3439920" y="699851"/>
                  <a:pt x="3457303" y="696731"/>
                  <a:pt x="3474720" y="693828"/>
                </a:cubicBezTo>
                <a:cubicBezTo>
                  <a:pt x="3672114" y="696731"/>
                  <a:pt x="3869696" y="693469"/>
                  <a:pt x="4066903" y="702536"/>
                </a:cubicBezTo>
                <a:cubicBezTo>
                  <a:pt x="4122682" y="705101"/>
                  <a:pt x="4176758" y="723606"/>
                  <a:pt x="4232366" y="728662"/>
                </a:cubicBezTo>
                <a:lnTo>
                  <a:pt x="4328160" y="737371"/>
                </a:lnTo>
                <a:cubicBezTo>
                  <a:pt x="4357189" y="743177"/>
                  <a:pt x="4387162" y="745427"/>
                  <a:pt x="4415246" y="754788"/>
                </a:cubicBezTo>
                <a:cubicBezTo>
                  <a:pt x="4432663" y="760594"/>
                  <a:pt x="4449363" y="769342"/>
                  <a:pt x="4467497" y="772205"/>
                </a:cubicBezTo>
                <a:cubicBezTo>
                  <a:pt x="4504882" y="778108"/>
                  <a:pt x="4542971" y="778010"/>
                  <a:pt x="4580708" y="780913"/>
                </a:cubicBezTo>
                <a:cubicBezTo>
                  <a:pt x="4589417" y="783816"/>
                  <a:pt x="4597928" y="787395"/>
                  <a:pt x="4606834" y="789622"/>
                </a:cubicBezTo>
                <a:cubicBezTo>
                  <a:pt x="4640796" y="798113"/>
                  <a:pt x="4676922" y="802123"/>
                  <a:pt x="4711337" y="807039"/>
                </a:cubicBezTo>
                <a:cubicBezTo>
                  <a:pt x="4720046" y="809942"/>
                  <a:pt x="4728283" y="815748"/>
                  <a:pt x="4737463" y="815748"/>
                </a:cubicBezTo>
                <a:cubicBezTo>
                  <a:pt x="4884517" y="815748"/>
                  <a:pt x="4855112" y="822976"/>
                  <a:pt x="4929051" y="798331"/>
                </a:cubicBezTo>
                <a:cubicBezTo>
                  <a:pt x="4934857" y="792525"/>
                  <a:pt x="4942796" y="788257"/>
                  <a:pt x="4946468" y="780913"/>
                </a:cubicBezTo>
                <a:cubicBezTo>
                  <a:pt x="4954679" y="764492"/>
                  <a:pt x="4958080" y="746079"/>
                  <a:pt x="4963886" y="728662"/>
                </a:cubicBezTo>
                <a:cubicBezTo>
                  <a:pt x="4966789" y="719953"/>
                  <a:pt x="4967502" y="710174"/>
                  <a:pt x="4972594" y="702536"/>
                </a:cubicBezTo>
                <a:lnTo>
                  <a:pt x="4990011" y="676411"/>
                </a:lnTo>
                <a:cubicBezTo>
                  <a:pt x="5009654" y="597836"/>
                  <a:pt x="4999858" y="629451"/>
                  <a:pt x="5016137" y="580616"/>
                </a:cubicBezTo>
                <a:cubicBezTo>
                  <a:pt x="5013234" y="513850"/>
                  <a:pt x="5012189" y="446978"/>
                  <a:pt x="5007428" y="380319"/>
                </a:cubicBezTo>
                <a:cubicBezTo>
                  <a:pt x="5006381" y="365667"/>
                  <a:pt x="4989432" y="292654"/>
                  <a:pt x="4981303" y="284525"/>
                </a:cubicBezTo>
                <a:cubicBezTo>
                  <a:pt x="4972594" y="275816"/>
                  <a:pt x="4962335" y="268421"/>
                  <a:pt x="4955177" y="258399"/>
                </a:cubicBezTo>
                <a:cubicBezTo>
                  <a:pt x="4947631" y="247835"/>
                  <a:pt x="4946071" y="233538"/>
                  <a:pt x="4937760" y="223565"/>
                </a:cubicBezTo>
                <a:cubicBezTo>
                  <a:pt x="4931059" y="215524"/>
                  <a:pt x="4920995" y="210829"/>
                  <a:pt x="4911634" y="206148"/>
                </a:cubicBezTo>
                <a:cubicBezTo>
                  <a:pt x="4899137" y="199900"/>
                  <a:pt x="4861840" y="191522"/>
                  <a:pt x="4850674" y="188731"/>
                </a:cubicBezTo>
                <a:cubicBezTo>
                  <a:pt x="4803016" y="156958"/>
                  <a:pt x="4843644" y="178616"/>
                  <a:pt x="4763588" y="162605"/>
                </a:cubicBezTo>
                <a:cubicBezTo>
                  <a:pt x="4754587" y="160805"/>
                  <a:pt x="4746464" y="155696"/>
                  <a:pt x="4737463" y="153896"/>
                </a:cubicBezTo>
                <a:cubicBezTo>
                  <a:pt x="4722907" y="150985"/>
                  <a:pt x="4529897" y="119379"/>
                  <a:pt x="4519748" y="119062"/>
                </a:cubicBezTo>
                <a:lnTo>
                  <a:pt x="4241074" y="110353"/>
                </a:lnTo>
                <a:cubicBezTo>
                  <a:pt x="4200434" y="104547"/>
                  <a:pt x="4160003" y="97021"/>
                  <a:pt x="4119154" y="92936"/>
                </a:cubicBezTo>
                <a:cubicBezTo>
                  <a:pt x="4070222" y="88043"/>
                  <a:pt x="4011727" y="82918"/>
                  <a:pt x="3962400" y="75519"/>
                </a:cubicBezTo>
                <a:cubicBezTo>
                  <a:pt x="3877720" y="62817"/>
                  <a:pt x="3858941" y="55276"/>
                  <a:pt x="3779520" y="49393"/>
                </a:cubicBezTo>
                <a:cubicBezTo>
                  <a:pt x="3727331" y="45527"/>
                  <a:pt x="3675017" y="43588"/>
                  <a:pt x="3622766" y="40685"/>
                </a:cubicBezTo>
                <a:cubicBezTo>
                  <a:pt x="3597404" y="34344"/>
                  <a:pt x="3570194" y="26955"/>
                  <a:pt x="3544388" y="23268"/>
                </a:cubicBezTo>
                <a:cubicBezTo>
                  <a:pt x="3518366" y="19551"/>
                  <a:pt x="3492137" y="17462"/>
                  <a:pt x="3466011" y="14559"/>
                </a:cubicBezTo>
                <a:cubicBezTo>
                  <a:pt x="3349897" y="17462"/>
                  <a:pt x="3233693" y="17872"/>
                  <a:pt x="3117668" y="23268"/>
                </a:cubicBezTo>
                <a:cubicBezTo>
                  <a:pt x="3108499" y="23694"/>
                  <a:pt x="3100369" y="29454"/>
                  <a:pt x="3091543" y="31976"/>
                </a:cubicBezTo>
                <a:cubicBezTo>
                  <a:pt x="3080034" y="35264"/>
                  <a:pt x="3068217" y="37397"/>
                  <a:pt x="3056708" y="40685"/>
                </a:cubicBezTo>
                <a:cubicBezTo>
                  <a:pt x="3047882" y="43207"/>
                  <a:pt x="3039409" y="46871"/>
                  <a:pt x="3030583" y="49393"/>
                </a:cubicBezTo>
                <a:cubicBezTo>
                  <a:pt x="2982585" y="63107"/>
                  <a:pt x="2980545" y="59791"/>
                  <a:pt x="2917371" y="66811"/>
                </a:cubicBezTo>
                <a:cubicBezTo>
                  <a:pt x="2695351" y="122316"/>
                  <a:pt x="2835095" y="92936"/>
                  <a:pt x="2360023" y="92936"/>
                </a:cubicBezTo>
                <a:cubicBezTo>
                  <a:pt x="2238068" y="92936"/>
                  <a:pt x="2116183" y="87131"/>
                  <a:pt x="1994263" y="84228"/>
                </a:cubicBezTo>
                <a:cubicBezTo>
                  <a:pt x="1947351" y="81468"/>
                  <a:pt x="1844652" y="79539"/>
                  <a:pt x="1785257" y="66811"/>
                </a:cubicBezTo>
                <a:cubicBezTo>
                  <a:pt x="1764593" y="62383"/>
                  <a:pt x="1745371" y="50974"/>
                  <a:pt x="1724297" y="49393"/>
                </a:cubicBezTo>
                <a:cubicBezTo>
                  <a:pt x="1628727" y="42225"/>
                  <a:pt x="1532708" y="43588"/>
                  <a:pt x="1436914" y="40685"/>
                </a:cubicBezTo>
                <a:cubicBezTo>
                  <a:pt x="1188581" y="-42096"/>
                  <a:pt x="1397575" y="24398"/>
                  <a:pt x="705394" y="40685"/>
                </a:cubicBezTo>
                <a:cubicBezTo>
                  <a:pt x="693429" y="40967"/>
                  <a:pt x="682296" y="47046"/>
                  <a:pt x="670560" y="49393"/>
                </a:cubicBezTo>
                <a:cubicBezTo>
                  <a:pt x="653245" y="52856"/>
                  <a:pt x="635725" y="55199"/>
                  <a:pt x="618308" y="58102"/>
                </a:cubicBezTo>
                <a:lnTo>
                  <a:pt x="566057" y="75519"/>
                </a:lnTo>
                <a:cubicBezTo>
                  <a:pt x="534169" y="86148"/>
                  <a:pt x="504645" y="96733"/>
                  <a:pt x="470263" y="101645"/>
                </a:cubicBezTo>
                <a:cubicBezTo>
                  <a:pt x="432795" y="106997"/>
                  <a:pt x="394788" y="107450"/>
                  <a:pt x="357051" y="110353"/>
                </a:cubicBezTo>
                <a:cubicBezTo>
                  <a:pt x="348343" y="113256"/>
                  <a:pt x="339887" y="117071"/>
                  <a:pt x="330926" y="119062"/>
                </a:cubicBezTo>
                <a:cubicBezTo>
                  <a:pt x="261071" y="134586"/>
                  <a:pt x="298505" y="120635"/>
                  <a:pt x="235131" y="136479"/>
                </a:cubicBezTo>
                <a:cubicBezTo>
                  <a:pt x="226226" y="138705"/>
                  <a:pt x="217714" y="142285"/>
                  <a:pt x="209006" y="145188"/>
                </a:cubicBezTo>
                <a:cubicBezTo>
                  <a:pt x="181177" y="173017"/>
                  <a:pt x="146312" y="199133"/>
                  <a:pt x="139337" y="240982"/>
                </a:cubicBezTo>
                <a:cubicBezTo>
                  <a:pt x="137905" y="249572"/>
                  <a:pt x="139337" y="258399"/>
                  <a:pt x="139337" y="26710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10494DA8-9A98-49A4-B14A-BF7541FF3D80}"/>
              </a:ext>
            </a:extLst>
          </p:cNvPr>
          <p:cNvSpPr/>
          <p:nvPr/>
        </p:nvSpPr>
        <p:spPr>
          <a:xfrm>
            <a:off x="173539" y="5617029"/>
            <a:ext cx="5600244" cy="905691"/>
          </a:xfrm>
          <a:custGeom>
            <a:avLst/>
            <a:gdLst>
              <a:gd name="connsiteX0" fmla="*/ 401227 w 5600244"/>
              <a:gd name="connsiteY0" fmla="*/ 139337 h 905691"/>
              <a:gd name="connsiteX1" fmla="*/ 348975 w 5600244"/>
              <a:gd name="connsiteY1" fmla="*/ 174171 h 905691"/>
              <a:gd name="connsiteX2" fmla="*/ 296724 w 5600244"/>
              <a:gd name="connsiteY2" fmla="*/ 156754 h 905691"/>
              <a:gd name="connsiteX3" fmla="*/ 244472 w 5600244"/>
              <a:gd name="connsiteY3" fmla="*/ 139337 h 905691"/>
              <a:gd name="connsiteX4" fmla="*/ 174804 w 5600244"/>
              <a:gd name="connsiteY4" fmla="*/ 121920 h 905691"/>
              <a:gd name="connsiteX5" fmla="*/ 113844 w 5600244"/>
              <a:gd name="connsiteY5" fmla="*/ 139337 h 905691"/>
              <a:gd name="connsiteX6" fmla="*/ 87718 w 5600244"/>
              <a:gd name="connsiteY6" fmla="*/ 174171 h 905691"/>
              <a:gd name="connsiteX7" fmla="*/ 61592 w 5600244"/>
              <a:gd name="connsiteY7" fmla="*/ 200297 h 905691"/>
              <a:gd name="connsiteX8" fmla="*/ 26758 w 5600244"/>
              <a:gd name="connsiteY8" fmla="*/ 252548 h 905691"/>
              <a:gd name="connsiteX9" fmla="*/ 18050 w 5600244"/>
              <a:gd name="connsiteY9" fmla="*/ 278674 h 905691"/>
              <a:gd name="connsiteX10" fmla="*/ 632 w 5600244"/>
              <a:gd name="connsiteY10" fmla="*/ 322217 h 905691"/>
              <a:gd name="connsiteX11" fmla="*/ 9341 w 5600244"/>
              <a:gd name="connsiteY11" fmla="*/ 740228 h 905691"/>
              <a:gd name="connsiteX12" fmla="*/ 18050 w 5600244"/>
              <a:gd name="connsiteY12" fmla="*/ 783771 h 905691"/>
              <a:gd name="connsiteX13" fmla="*/ 35467 w 5600244"/>
              <a:gd name="connsiteY13" fmla="*/ 836022 h 905691"/>
              <a:gd name="connsiteX14" fmla="*/ 52884 w 5600244"/>
              <a:gd name="connsiteY14" fmla="*/ 853440 h 905691"/>
              <a:gd name="connsiteX15" fmla="*/ 279307 w 5600244"/>
              <a:gd name="connsiteY15" fmla="*/ 888274 h 905691"/>
              <a:gd name="connsiteX16" fmla="*/ 775695 w 5600244"/>
              <a:gd name="connsiteY16" fmla="*/ 896982 h 905691"/>
              <a:gd name="connsiteX17" fmla="*/ 3336015 w 5600244"/>
              <a:gd name="connsiteY17" fmla="*/ 905691 h 905691"/>
              <a:gd name="connsiteX18" fmla="*/ 5173524 w 5600244"/>
              <a:gd name="connsiteY18" fmla="*/ 896982 h 905691"/>
              <a:gd name="connsiteX19" fmla="*/ 5199650 w 5600244"/>
              <a:gd name="connsiteY19" fmla="*/ 888274 h 905691"/>
              <a:gd name="connsiteX20" fmla="*/ 5243192 w 5600244"/>
              <a:gd name="connsiteY20" fmla="*/ 879565 h 905691"/>
              <a:gd name="connsiteX21" fmla="*/ 5321570 w 5600244"/>
              <a:gd name="connsiteY21" fmla="*/ 853440 h 905691"/>
              <a:gd name="connsiteX22" fmla="*/ 5347695 w 5600244"/>
              <a:gd name="connsiteY22" fmla="*/ 836022 h 905691"/>
              <a:gd name="connsiteX23" fmla="*/ 5399947 w 5600244"/>
              <a:gd name="connsiteY23" fmla="*/ 827314 h 905691"/>
              <a:gd name="connsiteX24" fmla="*/ 5452198 w 5600244"/>
              <a:gd name="connsiteY24" fmla="*/ 801188 h 905691"/>
              <a:gd name="connsiteX25" fmla="*/ 5504450 w 5600244"/>
              <a:gd name="connsiteY25" fmla="*/ 766354 h 905691"/>
              <a:gd name="connsiteX26" fmla="*/ 5539284 w 5600244"/>
              <a:gd name="connsiteY26" fmla="*/ 714102 h 905691"/>
              <a:gd name="connsiteX27" fmla="*/ 5547992 w 5600244"/>
              <a:gd name="connsiteY27" fmla="*/ 679268 h 905691"/>
              <a:gd name="connsiteX28" fmla="*/ 5574118 w 5600244"/>
              <a:gd name="connsiteY28" fmla="*/ 487680 h 905691"/>
              <a:gd name="connsiteX29" fmla="*/ 5600244 w 5600244"/>
              <a:gd name="connsiteY29" fmla="*/ 383177 h 905691"/>
              <a:gd name="connsiteX30" fmla="*/ 5591535 w 5600244"/>
              <a:gd name="connsiteY30" fmla="*/ 200297 h 905691"/>
              <a:gd name="connsiteX31" fmla="*/ 5582827 w 5600244"/>
              <a:gd name="connsiteY31" fmla="*/ 174171 h 905691"/>
              <a:gd name="connsiteX32" fmla="*/ 5556701 w 5600244"/>
              <a:gd name="connsiteY32" fmla="*/ 156754 h 905691"/>
              <a:gd name="connsiteX33" fmla="*/ 5495741 w 5600244"/>
              <a:gd name="connsiteY33" fmla="*/ 113211 h 905691"/>
              <a:gd name="connsiteX34" fmla="*/ 5469615 w 5600244"/>
              <a:gd name="connsiteY34" fmla="*/ 95794 h 905691"/>
              <a:gd name="connsiteX35" fmla="*/ 5426072 w 5600244"/>
              <a:gd name="connsiteY35" fmla="*/ 78377 h 905691"/>
              <a:gd name="connsiteX36" fmla="*/ 5399947 w 5600244"/>
              <a:gd name="connsiteY36" fmla="*/ 69668 h 905691"/>
              <a:gd name="connsiteX37" fmla="*/ 5373821 w 5600244"/>
              <a:gd name="connsiteY37" fmla="*/ 52251 h 905691"/>
              <a:gd name="connsiteX38" fmla="*/ 5338987 w 5600244"/>
              <a:gd name="connsiteY38" fmla="*/ 43542 h 905691"/>
              <a:gd name="connsiteX39" fmla="*/ 5312861 w 5600244"/>
              <a:gd name="connsiteY39" fmla="*/ 34834 h 905691"/>
              <a:gd name="connsiteX40" fmla="*/ 5269318 w 5600244"/>
              <a:gd name="connsiteY40" fmla="*/ 17417 h 905691"/>
              <a:gd name="connsiteX41" fmla="*/ 5199650 w 5600244"/>
              <a:gd name="connsiteY41" fmla="*/ 8708 h 905691"/>
              <a:gd name="connsiteX42" fmla="*/ 5164815 w 5600244"/>
              <a:gd name="connsiteY42" fmla="*/ 0 h 905691"/>
              <a:gd name="connsiteX43" fmla="*/ 4851307 w 5600244"/>
              <a:gd name="connsiteY43" fmla="*/ 8708 h 905691"/>
              <a:gd name="connsiteX44" fmla="*/ 4799055 w 5600244"/>
              <a:gd name="connsiteY44" fmla="*/ 26125 h 905691"/>
              <a:gd name="connsiteX45" fmla="*/ 4720678 w 5600244"/>
              <a:gd name="connsiteY45" fmla="*/ 43542 h 905691"/>
              <a:gd name="connsiteX46" fmla="*/ 4607467 w 5600244"/>
              <a:gd name="connsiteY46" fmla="*/ 52251 h 905691"/>
              <a:gd name="connsiteX47" fmla="*/ 4555215 w 5600244"/>
              <a:gd name="connsiteY47" fmla="*/ 60960 h 905691"/>
              <a:gd name="connsiteX48" fmla="*/ 4485547 w 5600244"/>
              <a:gd name="connsiteY48" fmla="*/ 69668 h 905691"/>
              <a:gd name="connsiteX49" fmla="*/ 4450712 w 5600244"/>
              <a:gd name="connsiteY49" fmla="*/ 78377 h 905691"/>
              <a:gd name="connsiteX50" fmla="*/ 4381044 w 5600244"/>
              <a:gd name="connsiteY50" fmla="*/ 87085 h 905691"/>
              <a:gd name="connsiteX51" fmla="*/ 1611718 w 5600244"/>
              <a:gd name="connsiteY51" fmla="*/ 78377 h 905691"/>
              <a:gd name="connsiteX52" fmla="*/ 1454964 w 5600244"/>
              <a:gd name="connsiteY52" fmla="*/ 60960 h 905691"/>
              <a:gd name="connsiteX53" fmla="*/ 1428838 w 5600244"/>
              <a:gd name="connsiteY53" fmla="*/ 52251 h 905691"/>
              <a:gd name="connsiteX54" fmla="*/ 932450 w 5600244"/>
              <a:gd name="connsiteY54" fmla="*/ 78377 h 905691"/>
              <a:gd name="connsiteX55" fmla="*/ 636358 w 5600244"/>
              <a:gd name="connsiteY55" fmla="*/ 95794 h 905691"/>
              <a:gd name="connsiteX56" fmla="*/ 488312 w 5600244"/>
              <a:gd name="connsiteY56" fmla="*/ 113211 h 905691"/>
              <a:gd name="connsiteX57" fmla="*/ 444770 w 5600244"/>
              <a:gd name="connsiteY57" fmla="*/ 121920 h 905691"/>
              <a:gd name="connsiteX58" fmla="*/ 218347 w 5600244"/>
              <a:gd name="connsiteY58" fmla="*/ 121920 h 90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00244" h="905691">
                <a:moveTo>
                  <a:pt x="401227" y="139337"/>
                </a:moveTo>
                <a:cubicBezTo>
                  <a:pt x="383810" y="150948"/>
                  <a:pt x="369623" y="170730"/>
                  <a:pt x="348975" y="174171"/>
                </a:cubicBezTo>
                <a:cubicBezTo>
                  <a:pt x="330866" y="177189"/>
                  <a:pt x="314141" y="162560"/>
                  <a:pt x="296724" y="156754"/>
                </a:cubicBezTo>
                <a:lnTo>
                  <a:pt x="244472" y="139337"/>
                </a:lnTo>
                <a:cubicBezTo>
                  <a:pt x="191929" y="128828"/>
                  <a:pt x="214972" y="135308"/>
                  <a:pt x="174804" y="121920"/>
                </a:cubicBezTo>
                <a:cubicBezTo>
                  <a:pt x="172948" y="122384"/>
                  <a:pt x="119200" y="134874"/>
                  <a:pt x="113844" y="139337"/>
                </a:cubicBezTo>
                <a:cubicBezTo>
                  <a:pt x="102694" y="148629"/>
                  <a:pt x="97164" y="163151"/>
                  <a:pt x="87718" y="174171"/>
                </a:cubicBezTo>
                <a:cubicBezTo>
                  <a:pt x="79703" y="183522"/>
                  <a:pt x="69153" y="190575"/>
                  <a:pt x="61592" y="200297"/>
                </a:cubicBezTo>
                <a:cubicBezTo>
                  <a:pt x="48741" y="216820"/>
                  <a:pt x="26758" y="252548"/>
                  <a:pt x="26758" y="252548"/>
                </a:cubicBezTo>
                <a:cubicBezTo>
                  <a:pt x="23855" y="261257"/>
                  <a:pt x="21273" y="270079"/>
                  <a:pt x="18050" y="278674"/>
                </a:cubicBezTo>
                <a:cubicBezTo>
                  <a:pt x="12561" y="293311"/>
                  <a:pt x="927" y="306587"/>
                  <a:pt x="632" y="322217"/>
                </a:cubicBezTo>
                <a:cubicBezTo>
                  <a:pt x="-1997" y="461559"/>
                  <a:pt x="4085" y="600960"/>
                  <a:pt x="9341" y="740228"/>
                </a:cubicBezTo>
                <a:cubicBezTo>
                  <a:pt x="9899" y="755019"/>
                  <a:pt x="14155" y="769491"/>
                  <a:pt x="18050" y="783771"/>
                </a:cubicBezTo>
                <a:cubicBezTo>
                  <a:pt x="22881" y="801483"/>
                  <a:pt x="22486" y="823040"/>
                  <a:pt x="35467" y="836022"/>
                </a:cubicBezTo>
                <a:cubicBezTo>
                  <a:pt x="41273" y="841828"/>
                  <a:pt x="45540" y="849768"/>
                  <a:pt x="52884" y="853440"/>
                </a:cubicBezTo>
                <a:cubicBezTo>
                  <a:pt x="113570" y="883784"/>
                  <a:pt x="235975" y="886586"/>
                  <a:pt x="279307" y="888274"/>
                </a:cubicBezTo>
                <a:cubicBezTo>
                  <a:pt x="444670" y="894717"/>
                  <a:pt x="610210" y="896039"/>
                  <a:pt x="775695" y="896982"/>
                </a:cubicBezTo>
                <a:lnTo>
                  <a:pt x="3336015" y="905691"/>
                </a:lnTo>
                <a:lnTo>
                  <a:pt x="5173524" y="896982"/>
                </a:lnTo>
                <a:cubicBezTo>
                  <a:pt x="5182703" y="896896"/>
                  <a:pt x="5190744" y="890500"/>
                  <a:pt x="5199650" y="888274"/>
                </a:cubicBezTo>
                <a:cubicBezTo>
                  <a:pt x="5214010" y="884684"/>
                  <a:pt x="5228678" y="882468"/>
                  <a:pt x="5243192" y="879565"/>
                </a:cubicBezTo>
                <a:cubicBezTo>
                  <a:pt x="5360384" y="820971"/>
                  <a:pt x="5186492" y="904095"/>
                  <a:pt x="5321570" y="853440"/>
                </a:cubicBezTo>
                <a:cubicBezTo>
                  <a:pt x="5331370" y="849765"/>
                  <a:pt x="5337766" y="839332"/>
                  <a:pt x="5347695" y="836022"/>
                </a:cubicBezTo>
                <a:cubicBezTo>
                  <a:pt x="5364446" y="830438"/>
                  <a:pt x="5382530" y="830217"/>
                  <a:pt x="5399947" y="827314"/>
                </a:cubicBezTo>
                <a:cubicBezTo>
                  <a:pt x="5447847" y="811346"/>
                  <a:pt x="5404928" y="828199"/>
                  <a:pt x="5452198" y="801188"/>
                </a:cubicBezTo>
                <a:cubicBezTo>
                  <a:pt x="5479928" y="785342"/>
                  <a:pt x="5486990" y="789634"/>
                  <a:pt x="5504450" y="766354"/>
                </a:cubicBezTo>
                <a:cubicBezTo>
                  <a:pt x="5517010" y="749608"/>
                  <a:pt x="5539284" y="714102"/>
                  <a:pt x="5539284" y="714102"/>
                </a:cubicBezTo>
                <a:cubicBezTo>
                  <a:pt x="5542187" y="702491"/>
                  <a:pt x="5546299" y="691116"/>
                  <a:pt x="5547992" y="679268"/>
                </a:cubicBezTo>
                <a:cubicBezTo>
                  <a:pt x="5555618" y="625883"/>
                  <a:pt x="5557469" y="537627"/>
                  <a:pt x="5574118" y="487680"/>
                </a:cubicBezTo>
                <a:cubicBezTo>
                  <a:pt x="5597119" y="418677"/>
                  <a:pt x="5588517" y="453538"/>
                  <a:pt x="5600244" y="383177"/>
                </a:cubicBezTo>
                <a:cubicBezTo>
                  <a:pt x="5597341" y="322217"/>
                  <a:pt x="5596603" y="261115"/>
                  <a:pt x="5591535" y="200297"/>
                </a:cubicBezTo>
                <a:cubicBezTo>
                  <a:pt x="5590773" y="191149"/>
                  <a:pt x="5588561" y="181339"/>
                  <a:pt x="5582827" y="174171"/>
                </a:cubicBezTo>
                <a:cubicBezTo>
                  <a:pt x="5576289" y="165998"/>
                  <a:pt x="5564742" y="163454"/>
                  <a:pt x="5556701" y="156754"/>
                </a:cubicBezTo>
                <a:cubicBezTo>
                  <a:pt x="5487065" y="98724"/>
                  <a:pt x="5577778" y="160089"/>
                  <a:pt x="5495741" y="113211"/>
                </a:cubicBezTo>
                <a:cubicBezTo>
                  <a:pt x="5486654" y="108018"/>
                  <a:pt x="5478977" y="100475"/>
                  <a:pt x="5469615" y="95794"/>
                </a:cubicBezTo>
                <a:cubicBezTo>
                  <a:pt x="5455633" y="88803"/>
                  <a:pt x="5440709" y="83866"/>
                  <a:pt x="5426072" y="78377"/>
                </a:cubicBezTo>
                <a:cubicBezTo>
                  <a:pt x="5417477" y="75154"/>
                  <a:pt x="5408157" y="73773"/>
                  <a:pt x="5399947" y="69668"/>
                </a:cubicBezTo>
                <a:cubicBezTo>
                  <a:pt x="5390586" y="64987"/>
                  <a:pt x="5383441" y="56374"/>
                  <a:pt x="5373821" y="52251"/>
                </a:cubicBezTo>
                <a:cubicBezTo>
                  <a:pt x="5362820" y="47536"/>
                  <a:pt x="5350495" y="46830"/>
                  <a:pt x="5338987" y="43542"/>
                </a:cubicBezTo>
                <a:cubicBezTo>
                  <a:pt x="5330161" y="41020"/>
                  <a:pt x="5321456" y="38057"/>
                  <a:pt x="5312861" y="34834"/>
                </a:cubicBezTo>
                <a:cubicBezTo>
                  <a:pt x="5298224" y="29345"/>
                  <a:pt x="5284550" y="20932"/>
                  <a:pt x="5269318" y="17417"/>
                </a:cubicBezTo>
                <a:cubicBezTo>
                  <a:pt x="5246514" y="12154"/>
                  <a:pt x="5222735" y="12555"/>
                  <a:pt x="5199650" y="8708"/>
                </a:cubicBezTo>
                <a:cubicBezTo>
                  <a:pt x="5187844" y="6740"/>
                  <a:pt x="5176427" y="2903"/>
                  <a:pt x="5164815" y="0"/>
                </a:cubicBezTo>
                <a:cubicBezTo>
                  <a:pt x="5060312" y="2903"/>
                  <a:pt x="4955584" y="1260"/>
                  <a:pt x="4851307" y="8708"/>
                </a:cubicBezTo>
                <a:cubicBezTo>
                  <a:pt x="4832994" y="10016"/>
                  <a:pt x="4816977" y="22142"/>
                  <a:pt x="4799055" y="26125"/>
                </a:cubicBezTo>
                <a:cubicBezTo>
                  <a:pt x="4772929" y="31931"/>
                  <a:pt x="4747196" y="39926"/>
                  <a:pt x="4720678" y="43542"/>
                </a:cubicBezTo>
                <a:cubicBezTo>
                  <a:pt x="4683177" y="48656"/>
                  <a:pt x="4645204" y="49348"/>
                  <a:pt x="4607467" y="52251"/>
                </a:cubicBezTo>
                <a:cubicBezTo>
                  <a:pt x="4590050" y="55154"/>
                  <a:pt x="4572695" y="58463"/>
                  <a:pt x="4555215" y="60960"/>
                </a:cubicBezTo>
                <a:cubicBezTo>
                  <a:pt x="4532047" y="64270"/>
                  <a:pt x="4508632" y="65821"/>
                  <a:pt x="4485547" y="69668"/>
                </a:cubicBezTo>
                <a:cubicBezTo>
                  <a:pt x="4473741" y="71636"/>
                  <a:pt x="4462518" y="76409"/>
                  <a:pt x="4450712" y="78377"/>
                </a:cubicBezTo>
                <a:cubicBezTo>
                  <a:pt x="4427627" y="82224"/>
                  <a:pt x="4404267" y="84182"/>
                  <a:pt x="4381044" y="87085"/>
                </a:cubicBezTo>
                <a:lnTo>
                  <a:pt x="1611718" y="78377"/>
                </a:lnTo>
                <a:cubicBezTo>
                  <a:pt x="1567581" y="78109"/>
                  <a:pt x="1501508" y="67609"/>
                  <a:pt x="1454964" y="60960"/>
                </a:cubicBezTo>
                <a:cubicBezTo>
                  <a:pt x="1446255" y="58057"/>
                  <a:pt x="1438016" y="52078"/>
                  <a:pt x="1428838" y="52251"/>
                </a:cubicBezTo>
                <a:cubicBezTo>
                  <a:pt x="1050606" y="59387"/>
                  <a:pt x="1126228" y="50693"/>
                  <a:pt x="932450" y="78377"/>
                </a:cubicBezTo>
                <a:cubicBezTo>
                  <a:pt x="819126" y="116149"/>
                  <a:pt x="932978" y="80963"/>
                  <a:pt x="636358" y="95794"/>
                </a:cubicBezTo>
                <a:cubicBezTo>
                  <a:pt x="624395" y="96392"/>
                  <a:pt x="504224" y="110763"/>
                  <a:pt x="488312" y="113211"/>
                </a:cubicBezTo>
                <a:cubicBezTo>
                  <a:pt x="473683" y="115462"/>
                  <a:pt x="459564" y="121443"/>
                  <a:pt x="444770" y="121920"/>
                </a:cubicBezTo>
                <a:cubicBezTo>
                  <a:pt x="369335" y="124354"/>
                  <a:pt x="293821" y="121920"/>
                  <a:pt x="218347" y="12192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A27576D-C9E2-4867-915D-53977B01655E}"/>
              </a:ext>
            </a:extLst>
          </p:cNvPr>
          <p:cNvSpPr txBox="1"/>
          <p:nvPr/>
        </p:nvSpPr>
        <p:spPr>
          <a:xfrm>
            <a:off x="8261968" y="6336064"/>
            <a:ext cx="4936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Tree>
    <p:extLst>
      <p:ext uri="{BB962C8B-B14F-4D97-AF65-F5344CB8AC3E}">
        <p14:creationId xmlns:p14="http://schemas.microsoft.com/office/powerpoint/2010/main" val="215661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A2E45-BF1D-CE66-8C30-013BAD1481B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B085E1A-FAC5-F5DB-173D-0B4805B7ED33}"/>
              </a:ext>
            </a:extLst>
          </p:cNvPr>
          <p:cNvSpPr txBox="1"/>
          <p:nvPr/>
        </p:nvSpPr>
        <p:spPr>
          <a:xfrm>
            <a:off x="448235" y="71718"/>
            <a:ext cx="8453718" cy="6954340"/>
          </a:xfrm>
          <a:prstGeom prst="rect">
            <a:avLst/>
          </a:prstGeom>
          <a:noFill/>
        </p:spPr>
        <p:txBody>
          <a:bodyPr wrap="square">
            <a:spAutoFit/>
          </a:bodyPr>
          <a:lstStyle/>
          <a:p>
            <a:pPr marL="0" marR="0">
              <a:spcAft>
                <a:spcPts val="1000"/>
              </a:spcAft>
            </a:pPr>
            <a:r>
              <a:rPr lang="en-US" sz="3200" u="sng" dirty="0">
                <a:effectLst/>
                <a:latin typeface="Arial" panose="020B0604020202020204" pitchFamily="34" charset="0"/>
                <a:ea typeface="Calibri" panose="020F0502020204030204" pitchFamily="34" charset="0"/>
                <a:cs typeface="Times New Roman" panose="02020603050405020304" pitchFamily="18" charset="0"/>
              </a:rPr>
              <a:t>The question </a:t>
            </a:r>
            <a:r>
              <a:rPr lang="en-US" sz="3200" u="sng" dirty="0" err="1">
                <a:effectLst/>
                <a:latin typeface="Arial" panose="020B0604020202020204" pitchFamily="34" charset="0"/>
                <a:ea typeface="Calibri" panose="020F0502020204030204" pitchFamily="34" charset="0"/>
                <a:cs typeface="Times New Roman" panose="02020603050405020304" pitchFamily="18" charset="0"/>
              </a:rPr>
              <a:t>Nahumn</a:t>
            </a:r>
            <a:r>
              <a:rPr lang="en-US" sz="3200" u="sng" dirty="0">
                <a:effectLst/>
                <a:latin typeface="Arial" panose="020B0604020202020204" pitchFamily="34" charset="0"/>
                <a:ea typeface="Calibri" panose="020F0502020204030204" pitchFamily="34" charset="0"/>
                <a:cs typeface="Times New Roman" panose="02020603050405020304" pitchFamily="18" charset="0"/>
              </a:rPr>
              <a:t> asks</a:t>
            </a:r>
            <a:r>
              <a:rPr lang="en-US" sz="3200" dirty="0">
                <a:effectLst/>
                <a:latin typeface="Arial" panose="020B0604020202020204" pitchFamily="34" charset="0"/>
                <a:ea typeface="Calibri" panose="020F0502020204030204" pitchFamily="34" charset="0"/>
                <a:cs typeface="Times New Roman" panose="02020603050405020304" pitchFamily="18" charset="0"/>
              </a:rPr>
              <a:t>: who is in charge?</a:t>
            </a:r>
          </a:p>
          <a:p>
            <a:pPr marL="0" marR="0">
              <a:spcAft>
                <a:spcPts val="100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Aft>
                <a:spcPts val="1000"/>
              </a:spcAft>
            </a:pPr>
            <a:r>
              <a:rPr lang="en-US" sz="3200" u="sng" dirty="0">
                <a:effectLst/>
                <a:latin typeface="Arial" panose="020B0604020202020204" pitchFamily="34" charset="0"/>
                <a:ea typeface="Calibri" panose="020F0502020204030204" pitchFamily="34" charset="0"/>
                <a:cs typeface="Times New Roman" panose="02020603050405020304" pitchFamily="18" charset="0"/>
              </a:rPr>
              <a:t>The question Habakkuk asks</a:t>
            </a:r>
            <a:r>
              <a:rPr lang="en-US" sz="3200" dirty="0">
                <a:effectLst/>
                <a:latin typeface="Arial" panose="020B0604020202020204" pitchFamily="34" charset="0"/>
                <a:ea typeface="Calibri" panose="020F0502020204030204" pitchFamily="34" charset="0"/>
                <a:cs typeface="Times New Roman" panose="02020603050405020304" pitchFamily="18" charset="0"/>
              </a:rPr>
              <a:t>: what about when we don't understand God's will?</a:t>
            </a:r>
          </a:p>
          <a:p>
            <a:pPr marL="0" marR="0">
              <a:spcAft>
                <a:spcPts val="1000"/>
              </a:spcAft>
            </a:pPr>
            <a:endParaRPr lang="en-US" sz="3200" dirty="0">
              <a:effectLst/>
              <a:latin typeface="Arial" panose="020B0604020202020204" pitchFamily="34" charset="0"/>
              <a:ea typeface="Calibri" panose="020F0502020204030204" pitchFamily="34" charset="0"/>
              <a:cs typeface="Times New Roman" panose="02020603050405020304" pitchFamily="18" charset="0"/>
            </a:endParaRPr>
          </a:p>
          <a:p>
            <a:pPr marL="0" marR="0">
              <a:spcAft>
                <a:spcPts val="1000"/>
              </a:spcAft>
            </a:pPr>
            <a:r>
              <a:rPr lang="en-US" sz="3200" u="sng" dirty="0">
                <a:effectLst/>
                <a:latin typeface="Arial" panose="020B0604020202020204" pitchFamily="34" charset="0"/>
                <a:ea typeface="Calibri" panose="020F0502020204030204" pitchFamily="34" charset="0"/>
                <a:cs typeface="Times New Roman" panose="02020603050405020304" pitchFamily="18" charset="0"/>
              </a:rPr>
              <a:t>The question addressed in Zephaniah</a:t>
            </a:r>
            <a:r>
              <a:rPr lang="en-US" sz="3200" dirty="0">
                <a:effectLst/>
                <a:latin typeface="Arial" panose="020B0604020202020204" pitchFamily="34" charset="0"/>
                <a:ea typeface="Calibri" panose="020F0502020204030204" pitchFamily="34" charset="0"/>
                <a:cs typeface="Times New Roman" panose="02020603050405020304" pitchFamily="18" charset="0"/>
              </a:rPr>
              <a:t> is anyone truly faithful to God anymore? yes.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Aft>
                <a:spcPts val="1000"/>
              </a:spcAft>
            </a:pPr>
            <a:r>
              <a:rPr lang="en-US" sz="3200" dirty="0">
                <a:effectLst/>
                <a:latin typeface="Arial" panose="020B0604020202020204" pitchFamily="34" charset="0"/>
                <a:ea typeface="Calibri" panose="020F0502020204030204" pitchFamily="34" charset="0"/>
                <a:cs typeface="Times New Roman" panose="02020603050405020304" pitchFamily="18" charset="0"/>
              </a:rPr>
              <a:t>Chapter 2:7 2:9 chapter 3: 9-13 . God has always had a remanent that love God and sought to abide in his word so God would be merciful to them.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Aft>
                <a:spcPts val="10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711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A601D"/>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Lst>
          </a:blip>
          <a:srcRect/>
          <a:stretch>
            <a:fillRect/>
          </a:stretch>
        </p:blipFill>
        <p:spPr bwMode="auto">
          <a:xfrm>
            <a:off x="152400" y="195263"/>
            <a:ext cx="8772525" cy="6467475"/>
          </a:xfrm>
          <a:prstGeom prst="rect">
            <a:avLst/>
          </a:prstGeom>
          <a:noFill/>
          <a:ln w="57150">
            <a:solidFill>
              <a:schemeClr val="tx1"/>
            </a:solidFill>
            <a:miter lim="800000"/>
            <a:headEnd/>
            <a:tailEnd/>
          </a:ln>
        </p:spPr>
      </p:pic>
      <p:sp>
        <p:nvSpPr>
          <p:cNvPr id="9" name="Rectangle 8"/>
          <p:cNvSpPr/>
          <p:nvPr/>
        </p:nvSpPr>
        <p:spPr>
          <a:xfrm>
            <a:off x="4495800" y="2321579"/>
            <a:ext cx="1143000" cy="34542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ASSYRIA</a:t>
            </a:r>
          </a:p>
        </p:txBody>
      </p:sp>
      <p:sp>
        <p:nvSpPr>
          <p:cNvPr id="2" name="Freeform 1"/>
          <p:cNvSpPr/>
          <p:nvPr/>
        </p:nvSpPr>
        <p:spPr>
          <a:xfrm>
            <a:off x="3728681" y="1258784"/>
            <a:ext cx="3053119" cy="2519383"/>
          </a:xfrm>
          <a:custGeom>
            <a:avLst/>
            <a:gdLst>
              <a:gd name="connsiteX0" fmla="*/ 71252 w 3053119"/>
              <a:gd name="connsiteY0" fmla="*/ 1983180 h 2519383"/>
              <a:gd name="connsiteX1" fmla="*/ 23751 w 3053119"/>
              <a:gd name="connsiteY1" fmla="*/ 2042556 h 2519383"/>
              <a:gd name="connsiteX2" fmla="*/ 23751 w 3053119"/>
              <a:gd name="connsiteY2" fmla="*/ 2137559 h 2519383"/>
              <a:gd name="connsiteX3" fmla="*/ 59377 w 3053119"/>
              <a:gd name="connsiteY3" fmla="*/ 2149434 h 2519383"/>
              <a:gd name="connsiteX4" fmla="*/ 83128 w 3053119"/>
              <a:gd name="connsiteY4" fmla="*/ 2185060 h 2519383"/>
              <a:gd name="connsiteX5" fmla="*/ 118753 w 3053119"/>
              <a:gd name="connsiteY5" fmla="*/ 2173185 h 2519383"/>
              <a:gd name="connsiteX6" fmla="*/ 190005 w 3053119"/>
              <a:gd name="connsiteY6" fmla="*/ 2185060 h 2519383"/>
              <a:gd name="connsiteX7" fmla="*/ 225631 w 3053119"/>
              <a:gd name="connsiteY7" fmla="*/ 2196935 h 2519383"/>
              <a:gd name="connsiteX8" fmla="*/ 249382 w 3053119"/>
              <a:gd name="connsiteY8" fmla="*/ 2232561 h 2519383"/>
              <a:gd name="connsiteX9" fmla="*/ 285008 w 3053119"/>
              <a:gd name="connsiteY9" fmla="*/ 2268187 h 2519383"/>
              <a:gd name="connsiteX10" fmla="*/ 320634 w 3053119"/>
              <a:gd name="connsiteY10" fmla="*/ 2280063 h 2519383"/>
              <a:gd name="connsiteX11" fmla="*/ 356260 w 3053119"/>
              <a:gd name="connsiteY11" fmla="*/ 2303813 h 2519383"/>
              <a:gd name="connsiteX12" fmla="*/ 391886 w 3053119"/>
              <a:gd name="connsiteY12" fmla="*/ 2375065 h 2519383"/>
              <a:gd name="connsiteX13" fmla="*/ 415637 w 3053119"/>
              <a:gd name="connsiteY13" fmla="*/ 2410691 h 2519383"/>
              <a:gd name="connsiteX14" fmla="*/ 403761 w 3053119"/>
              <a:gd name="connsiteY14" fmla="*/ 2481943 h 2519383"/>
              <a:gd name="connsiteX15" fmla="*/ 415637 w 3053119"/>
              <a:gd name="connsiteY15" fmla="*/ 2517569 h 2519383"/>
              <a:gd name="connsiteX16" fmla="*/ 510639 w 3053119"/>
              <a:gd name="connsiteY16" fmla="*/ 2505694 h 2519383"/>
              <a:gd name="connsiteX17" fmla="*/ 546265 w 3053119"/>
              <a:gd name="connsiteY17" fmla="*/ 2434442 h 2519383"/>
              <a:gd name="connsiteX18" fmla="*/ 570016 w 3053119"/>
              <a:gd name="connsiteY18" fmla="*/ 2398816 h 2519383"/>
              <a:gd name="connsiteX19" fmla="*/ 581891 w 3053119"/>
              <a:gd name="connsiteY19" fmla="*/ 2363190 h 2519383"/>
              <a:gd name="connsiteX20" fmla="*/ 641268 w 3053119"/>
              <a:gd name="connsiteY20" fmla="*/ 2291938 h 2519383"/>
              <a:gd name="connsiteX21" fmla="*/ 665018 w 3053119"/>
              <a:gd name="connsiteY21" fmla="*/ 2244437 h 2519383"/>
              <a:gd name="connsiteX22" fmla="*/ 700644 w 3053119"/>
              <a:gd name="connsiteY22" fmla="*/ 2101933 h 2519383"/>
              <a:gd name="connsiteX23" fmla="*/ 748146 w 3053119"/>
              <a:gd name="connsiteY23" fmla="*/ 2078182 h 2519383"/>
              <a:gd name="connsiteX24" fmla="*/ 807522 w 3053119"/>
              <a:gd name="connsiteY24" fmla="*/ 2006930 h 2519383"/>
              <a:gd name="connsiteX25" fmla="*/ 855024 w 3053119"/>
              <a:gd name="connsiteY25" fmla="*/ 1935678 h 2519383"/>
              <a:gd name="connsiteX26" fmla="*/ 985652 w 3053119"/>
              <a:gd name="connsiteY26" fmla="*/ 1923803 h 2519383"/>
              <a:gd name="connsiteX27" fmla="*/ 1056904 w 3053119"/>
              <a:gd name="connsiteY27" fmla="*/ 1888177 h 2519383"/>
              <a:gd name="connsiteX28" fmla="*/ 1104405 w 3053119"/>
              <a:gd name="connsiteY28" fmla="*/ 1816925 h 2519383"/>
              <a:gd name="connsiteX29" fmla="*/ 1116281 w 3053119"/>
              <a:gd name="connsiteY29" fmla="*/ 1781299 h 2519383"/>
              <a:gd name="connsiteX30" fmla="*/ 1151907 w 3053119"/>
              <a:gd name="connsiteY30" fmla="*/ 1769424 h 2519383"/>
              <a:gd name="connsiteX31" fmla="*/ 1187533 w 3053119"/>
              <a:gd name="connsiteY31" fmla="*/ 1721922 h 2519383"/>
              <a:gd name="connsiteX32" fmla="*/ 1258785 w 3053119"/>
              <a:gd name="connsiteY32" fmla="*/ 1674421 h 2519383"/>
              <a:gd name="connsiteX33" fmla="*/ 1353787 w 3053119"/>
              <a:gd name="connsiteY33" fmla="*/ 1698172 h 2519383"/>
              <a:gd name="connsiteX34" fmla="*/ 1413164 w 3053119"/>
              <a:gd name="connsiteY34" fmla="*/ 1745673 h 2519383"/>
              <a:gd name="connsiteX35" fmla="*/ 1484416 w 3053119"/>
              <a:gd name="connsiteY35" fmla="*/ 1793174 h 2519383"/>
              <a:gd name="connsiteX36" fmla="*/ 1591294 w 3053119"/>
              <a:gd name="connsiteY36" fmla="*/ 1816925 h 2519383"/>
              <a:gd name="connsiteX37" fmla="*/ 1710047 w 3053119"/>
              <a:gd name="connsiteY37" fmla="*/ 1840676 h 2519383"/>
              <a:gd name="connsiteX38" fmla="*/ 1781299 w 3053119"/>
              <a:gd name="connsiteY38" fmla="*/ 1876302 h 2519383"/>
              <a:gd name="connsiteX39" fmla="*/ 1864426 w 3053119"/>
              <a:gd name="connsiteY39" fmla="*/ 1911928 h 2519383"/>
              <a:gd name="connsiteX40" fmla="*/ 2078182 w 3053119"/>
              <a:gd name="connsiteY40" fmla="*/ 1923803 h 2519383"/>
              <a:gd name="connsiteX41" fmla="*/ 2149434 w 3053119"/>
              <a:gd name="connsiteY41" fmla="*/ 1947554 h 2519383"/>
              <a:gd name="connsiteX42" fmla="*/ 2185060 w 3053119"/>
              <a:gd name="connsiteY42" fmla="*/ 1959429 h 2519383"/>
              <a:gd name="connsiteX43" fmla="*/ 2339439 w 3053119"/>
              <a:gd name="connsiteY43" fmla="*/ 1959429 h 2519383"/>
              <a:gd name="connsiteX44" fmla="*/ 2458192 w 3053119"/>
              <a:gd name="connsiteY44" fmla="*/ 1983180 h 2519383"/>
              <a:gd name="connsiteX45" fmla="*/ 2493818 w 3053119"/>
              <a:gd name="connsiteY45" fmla="*/ 1959429 h 2519383"/>
              <a:gd name="connsiteX46" fmla="*/ 2470068 w 3053119"/>
              <a:gd name="connsiteY46" fmla="*/ 1876302 h 2519383"/>
              <a:gd name="connsiteX47" fmla="*/ 2481943 w 3053119"/>
              <a:gd name="connsiteY47" fmla="*/ 1816925 h 2519383"/>
              <a:gd name="connsiteX48" fmla="*/ 2517569 w 3053119"/>
              <a:gd name="connsiteY48" fmla="*/ 1793174 h 2519383"/>
              <a:gd name="connsiteX49" fmla="*/ 2541320 w 3053119"/>
              <a:gd name="connsiteY49" fmla="*/ 1757548 h 2519383"/>
              <a:gd name="connsiteX50" fmla="*/ 2624447 w 3053119"/>
              <a:gd name="connsiteY50" fmla="*/ 1781299 h 2519383"/>
              <a:gd name="connsiteX51" fmla="*/ 2660073 w 3053119"/>
              <a:gd name="connsiteY51" fmla="*/ 1805050 h 2519383"/>
              <a:gd name="connsiteX52" fmla="*/ 2695699 w 3053119"/>
              <a:gd name="connsiteY52" fmla="*/ 1781299 h 2519383"/>
              <a:gd name="connsiteX53" fmla="*/ 2719450 w 3053119"/>
              <a:gd name="connsiteY53" fmla="*/ 1745673 h 2519383"/>
              <a:gd name="connsiteX54" fmla="*/ 2790702 w 3053119"/>
              <a:gd name="connsiteY54" fmla="*/ 1721922 h 2519383"/>
              <a:gd name="connsiteX55" fmla="*/ 2802577 w 3053119"/>
              <a:gd name="connsiteY55" fmla="*/ 1650671 h 2519383"/>
              <a:gd name="connsiteX56" fmla="*/ 2814452 w 3053119"/>
              <a:gd name="connsiteY56" fmla="*/ 1496291 h 2519383"/>
              <a:gd name="connsiteX57" fmla="*/ 2861953 w 3053119"/>
              <a:gd name="connsiteY57" fmla="*/ 1389413 h 2519383"/>
              <a:gd name="connsiteX58" fmla="*/ 2897579 w 3053119"/>
              <a:gd name="connsiteY58" fmla="*/ 1353787 h 2519383"/>
              <a:gd name="connsiteX59" fmla="*/ 2933205 w 3053119"/>
              <a:gd name="connsiteY59" fmla="*/ 1282535 h 2519383"/>
              <a:gd name="connsiteX60" fmla="*/ 2968831 w 3053119"/>
              <a:gd name="connsiteY60" fmla="*/ 1258785 h 2519383"/>
              <a:gd name="connsiteX61" fmla="*/ 3004457 w 3053119"/>
              <a:gd name="connsiteY61" fmla="*/ 1187533 h 2519383"/>
              <a:gd name="connsiteX62" fmla="*/ 3028208 w 3053119"/>
              <a:gd name="connsiteY62" fmla="*/ 1151907 h 2519383"/>
              <a:gd name="connsiteX63" fmla="*/ 3040083 w 3053119"/>
              <a:gd name="connsiteY63" fmla="*/ 985652 h 2519383"/>
              <a:gd name="connsiteX64" fmla="*/ 3028208 w 3053119"/>
              <a:gd name="connsiteY64" fmla="*/ 950026 h 2519383"/>
              <a:gd name="connsiteX65" fmla="*/ 2956956 w 3053119"/>
              <a:gd name="connsiteY65" fmla="*/ 902525 h 2519383"/>
              <a:gd name="connsiteX66" fmla="*/ 2933205 w 3053119"/>
              <a:gd name="connsiteY66" fmla="*/ 866899 h 2519383"/>
              <a:gd name="connsiteX67" fmla="*/ 2826328 w 3053119"/>
              <a:gd name="connsiteY67" fmla="*/ 866899 h 2519383"/>
              <a:gd name="connsiteX68" fmla="*/ 2743200 w 3053119"/>
              <a:gd name="connsiteY68" fmla="*/ 855024 h 2519383"/>
              <a:gd name="connsiteX69" fmla="*/ 2707574 w 3053119"/>
              <a:gd name="connsiteY69" fmla="*/ 843148 h 2519383"/>
              <a:gd name="connsiteX70" fmla="*/ 2434442 w 3053119"/>
              <a:gd name="connsiteY70" fmla="*/ 855024 h 2519383"/>
              <a:gd name="connsiteX71" fmla="*/ 2375065 w 3053119"/>
              <a:gd name="connsiteY71" fmla="*/ 843148 h 2519383"/>
              <a:gd name="connsiteX72" fmla="*/ 2351315 w 3053119"/>
              <a:gd name="connsiteY72" fmla="*/ 807522 h 2519383"/>
              <a:gd name="connsiteX73" fmla="*/ 2315689 w 3053119"/>
              <a:gd name="connsiteY73" fmla="*/ 783772 h 2519383"/>
              <a:gd name="connsiteX74" fmla="*/ 2268187 w 3053119"/>
              <a:gd name="connsiteY74" fmla="*/ 712520 h 2519383"/>
              <a:gd name="connsiteX75" fmla="*/ 2244437 w 3053119"/>
              <a:gd name="connsiteY75" fmla="*/ 641268 h 2519383"/>
              <a:gd name="connsiteX76" fmla="*/ 2173185 w 3053119"/>
              <a:gd name="connsiteY76" fmla="*/ 581891 h 2519383"/>
              <a:gd name="connsiteX77" fmla="*/ 2113808 w 3053119"/>
              <a:gd name="connsiteY77" fmla="*/ 522515 h 2519383"/>
              <a:gd name="connsiteX78" fmla="*/ 2054431 w 3053119"/>
              <a:gd name="connsiteY78" fmla="*/ 415637 h 2519383"/>
              <a:gd name="connsiteX79" fmla="*/ 2042556 w 3053119"/>
              <a:gd name="connsiteY79" fmla="*/ 285008 h 2519383"/>
              <a:gd name="connsiteX80" fmla="*/ 1995055 w 3053119"/>
              <a:gd name="connsiteY80" fmla="*/ 213756 h 2519383"/>
              <a:gd name="connsiteX81" fmla="*/ 1971304 w 3053119"/>
              <a:gd name="connsiteY81" fmla="*/ 142504 h 2519383"/>
              <a:gd name="connsiteX82" fmla="*/ 1935678 w 3053119"/>
              <a:gd name="connsiteY82" fmla="*/ 71252 h 2519383"/>
              <a:gd name="connsiteX83" fmla="*/ 1923803 w 3053119"/>
              <a:gd name="connsiteY83" fmla="*/ 35626 h 2519383"/>
              <a:gd name="connsiteX84" fmla="*/ 1888177 w 3053119"/>
              <a:gd name="connsiteY84" fmla="*/ 23751 h 2519383"/>
              <a:gd name="connsiteX85" fmla="*/ 1852551 w 3053119"/>
              <a:gd name="connsiteY85" fmla="*/ 0 h 2519383"/>
              <a:gd name="connsiteX86" fmla="*/ 1733798 w 3053119"/>
              <a:gd name="connsiteY86" fmla="*/ 11876 h 2519383"/>
              <a:gd name="connsiteX87" fmla="*/ 1698172 w 3053119"/>
              <a:gd name="connsiteY87" fmla="*/ 23751 h 2519383"/>
              <a:gd name="connsiteX88" fmla="*/ 1425039 w 3053119"/>
              <a:gd name="connsiteY88" fmla="*/ 35626 h 2519383"/>
              <a:gd name="connsiteX89" fmla="*/ 1353787 w 3053119"/>
              <a:gd name="connsiteY89" fmla="*/ 59377 h 2519383"/>
              <a:gd name="connsiteX90" fmla="*/ 1318161 w 3053119"/>
              <a:gd name="connsiteY90" fmla="*/ 71252 h 2519383"/>
              <a:gd name="connsiteX91" fmla="*/ 1282535 w 3053119"/>
              <a:gd name="connsiteY91" fmla="*/ 95003 h 2519383"/>
              <a:gd name="connsiteX92" fmla="*/ 1235034 w 3053119"/>
              <a:gd name="connsiteY92" fmla="*/ 106878 h 2519383"/>
              <a:gd name="connsiteX93" fmla="*/ 1223159 w 3053119"/>
              <a:gd name="connsiteY93" fmla="*/ 142504 h 2519383"/>
              <a:gd name="connsiteX94" fmla="*/ 1187533 w 3053119"/>
              <a:gd name="connsiteY94" fmla="*/ 166255 h 2519383"/>
              <a:gd name="connsiteX95" fmla="*/ 1163782 w 3053119"/>
              <a:gd name="connsiteY95" fmla="*/ 201881 h 2519383"/>
              <a:gd name="connsiteX96" fmla="*/ 1151907 w 3053119"/>
              <a:gd name="connsiteY96" fmla="*/ 237507 h 2519383"/>
              <a:gd name="connsiteX97" fmla="*/ 1080655 w 3053119"/>
              <a:gd name="connsiteY97" fmla="*/ 261258 h 2519383"/>
              <a:gd name="connsiteX98" fmla="*/ 1045029 w 3053119"/>
              <a:gd name="connsiteY98" fmla="*/ 273133 h 2519383"/>
              <a:gd name="connsiteX99" fmla="*/ 1009403 w 3053119"/>
              <a:gd name="connsiteY99" fmla="*/ 296884 h 2519383"/>
              <a:gd name="connsiteX100" fmla="*/ 938151 w 3053119"/>
              <a:gd name="connsiteY100" fmla="*/ 320634 h 2519383"/>
              <a:gd name="connsiteX101" fmla="*/ 760021 w 3053119"/>
              <a:gd name="connsiteY101" fmla="*/ 344385 h 2519383"/>
              <a:gd name="connsiteX102" fmla="*/ 700644 w 3053119"/>
              <a:gd name="connsiteY102" fmla="*/ 356260 h 2519383"/>
              <a:gd name="connsiteX103" fmla="*/ 653143 w 3053119"/>
              <a:gd name="connsiteY103" fmla="*/ 368135 h 2519383"/>
              <a:gd name="connsiteX104" fmla="*/ 558141 w 3053119"/>
              <a:gd name="connsiteY104" fmla="*/ 380011 h 2519383"/>
              <a:gd name="connsiteX105" fmla="*/ 273133 w 3053119"/>
              <a:gd name="connsiteY105" fmla="*/ 391886 h 2519383"/>
              <a:gd name="connsiteX106" fmla="*/ 237507 w 3053119"/>
              <a:gd name="connsiteY106" fmla="*/ 403761 h 2519383"/>
              <a:gd name="connsiteX107" fmla="*/ 166255 w 3053119"/>
              <a:gd name="connsiteY107" fmla="*/ 451263 h 2519383"/>
              <a:gd name="connsiteX108" fmla="*/ 71252 w 3053119"/>
              <a:gd name="connsiteY108" fmla="*/ 451263 h 2519383"/>
              <a:gd name="connsiteX109" fmla="*/ 35626 w 3053119"/>
              <a:gd name="connsiteY109" fmla="*/ 522515 h 2519383"/>
              <a:gd name="connsiteX110" fmla="*/ 0 w 3053119"/>
              <a:gd name="connsiteY110" fmla="*/ 593767 h 2519383"/>
              <a:gd name="connsiteX111" fmla="*/ 23751 w 3053119"/>
              <a:gd name="connsiteY111" fmla="*/ 819398 h 2519383"/>
              <a:gd name="connsiteX112" fmla="*/ 47502 w 3053119"/>
              <a:gd name="connsiteY112" fmla="*/ 855024 h 2519383"/>
              <a:gd name="connsiteX113" fmla="*/ 118753 w 3053119"/>
              <a:gd name="connsiteY113" fmla="*/ 902525 h 2519383"/>
              <a:gd name="connsiteX114" fmla="*/ 106878 w 3053119"/>
              <a:gd name="connsiteY114" fmla="*/ 985652 h 2519383"/>
              <a:gd name="connsiteX115" fmla="*/ 95003 w 3053119"/>
              <a:gd name="connsiteY115" fmla="*/ 1021278 h 2519383"/>
              <a:gd name="connsiteX116" fmla="*/ 118753 w 3053119"/>
              <a:gd name="connsiteY116" fmla="*/ 1116281 h 2519383"/>
              <a:gd name="connsiteX117" fmla="*/ 154379 w 3053119"/>
              <a:gd name="connsiteY117" fmla="*/ 1092530 h 2519383"/>
              <a:gd name="connsiteX118" fmla="*/ 190005 w 3053119"/>
              <a:gd name="connsiteY118" fmla="*/ 1080655 h 2519383"/>
              <a:gd name="connsiteX119" fmla="*/ 213756 w 3053119"/>
              <a:gd name="connsiteY119" fmla="*/ 1045029 h 2519383"/>
              <a:gd name="connsiteX120" fmla="*/ 308759 w 3053119"/>
              <a:gd name="connsiteY120" fmla="*/ 1021278 h 2519383"/>
              <a:gd name="connsiteX121" fmla="*/ 380011 w 3053119"/>
              <a:gd name="connsiteY121" fmla="*/ 1056904 h 2519383"/>
              <a:gd name="connsiteX122" fmla="*/ 427512 w 3053119"/>
              <a:gd name="connsiteY122" fmla="*/ 1175658 h 2519383"/>
              <a:gd name="connsiteX123" fmla="*/ 439387 w 3053119"/>
              <a:gd name="connsiteY123" fmla="*/ 1211284 h 2519383"/>
              <a:gd name="connsiteX124" fmla="*/ 427512 w 3053119"/>
              <a:gd name="connsiteY124" fmla="*/ 1448790 h 2519383"/>
              <a:gd name="connsiteX125" fmla="*/ 380011 w 3053119"/>
              <a:gd name="connsiteY125" fmla="*/ 1555668 h 2519383"/>
              <a:gd name="connsiteX126" fmla="*/ 368135 w 3053119"/>
              <a:gd name="connsiteY126" fmla="*/ 1591294 h 2519383"/>
              <a:gd name="connsiteX127" fmla="*/ 344385 w 3053119"/>
              <a:gd name="connsiteY127" fmla="*/ 1698172 h 2519383"/>
              <a:gd name="connsiteX128" fmla="*/ 320634 w 3053119"/>
              <a:gd name="connsiteY128" fmla="*/ 1733798 h 2519383"/>
              <a:gd name="connsiteX129" fmla="*/ 308759 w 3053119"/>
              <a:gd name="connsiteY129" fmla="*/ 1769424 h 2519383"/>
              <a:gd name="connsiteX130" fmla="*/ 273133 w 3053119"/>
              <a:gd name="connsiteY130" fmla="*/ 1793174 h 2519383"/>
              <a:gd name="connsiteX131" fmla="*/ 249382 w 3053119"/>
              <a:gd name="connsiteY131" fmla="*/ 1888177 h 2519383"/>
              <a:gd name="connsiteX132" fmla="*/ 213756 w 3053119"/>
              <a:gd name="connsiteY132" fmla="*/ 1911928 h 2519383"/>
              <a:gd name="connsiteX133" fmla="*/ 190005 w 3053119"/>
              <a:gd name="connsiteY133" fmla="*/ 1947554 h 2519383"/>
              <a:gd name="connsiteX134" fmla="*/ 118753 w 3053119"/>
              <a:gd name="connsiteY134" fmla="*/ 1971304 h 2519383"/>
              <a:gd name="connsiteX135" fmla="*/ 47502 w 3053119"/>
              <a:gd name="connsiteY135" fmla="*/ 2006930 h 2519383"/>
              <a:gd name="connsiteX136" fmla="*/ 71252 w 3053119"/>
              <a:gd name="connsiteY136" fmla="*/ 1983180 h 251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3053119" h="2519383">
                <a:moveTo>
                  <a:pt x="71252" y="1983180"/>
                </a:moveTo>
                <a:cubicBezTo>
                  <a:pt x="55418" y="2002972"/>
                  <a:pt x="37184" y="2021062"/>
                  <a:pt x="23751" y="2042556"/>
                </a:cubicBezTo>
                <a:cubicBezTo>
                  <a:pt x="7282" y="2068907"/>
                  <a:pt x="6538" y="2111739"/>
                  <a:pt x="23751" y="2137559"/>
                </a:cubicBezTo>
                <a:cubicBezTo>
                  <a:pt x="30695" y="2147974"/>
                  <a:pt x="47502" y="2145476"/>
                  <a:pt x="59377" y="2149434"/>
                </a:cubicBezTo>
                <a:cubicBezTo>
                  <a:pt x="67294" y="2161309"/>
                  <a:pt x="69876" y="2179759"/>
                  <a:pt x="83128" y="2185060"/>
                </a:cubicBezTo>
                <a:cubicBezTo>
                  <a:pt x="94750" y="2189709"/>
                  <a:pt x="106236" y="2173185"/>
                  <a:pt x="118753" y="2173185"/>
                </a:cubicBezTo>
                <a:cubicBezTo>
                  <a:pt x="142831" y="2173185"/>
                  <a:pt x="166254" y="2181102"/>
                  <a:pt x="190005" y="2185060"/>
                </a:cubicBezTo>
                <a:cubicBezTo>
                  <a:pt x="201880" y="2189018"/>
                  <a:pt x="215856" y="2189115"/>
                  <a:pt x="225631" y="2196935"/>
                </a:cubicBezTo>
                <a:cubicBezTo>
                  <a:pt x="236776" y="2205851"/>
                  <a:pt x="240245" y="2221597"/>
                  <a:pt x="249382" y="2232561"/>
                </a:cubicBezTo>
                <a:cubicBezTo>
                  <a:pt x="260133" y="2245463"/>
                  <a:pt x="271034" y="2258871"/>
                  <a:pt x="285008" y="2268187"/>
                </a:cubicBezTo>
                <a:cubicBezTo>
                  <a:pt x="295423" y="2275131"/>
                  <a:pt x="309438" y="2274465"/>
                  <a:pt x="320634" y="2280063"/>
                </a:cubicBezTo>
                <a:cubicBezTo>
                  <a:pt x="333399" y="2286446"/>
                  <a:pt x="344385" y="2295896"/>
                  <a:pt x="356260" y="2303813"/>
                </a:cubicBezTo>
                <a:cubicBezTo>
                  <a:pt x="424327" y="2405913"/>
                  <a:pt x="342720" y="2276733"/>
                  <a:pt x="391886" y="2375065"/>
                </a:cubicBezTo>
                <a:cubicBezTo>
                  <a:pt x="398269" y="2387831"/>
                  <a:pt x="407720" y="2398816"/>
                  <a:pt x="415637" y="2410691"/>
                </a:cubicBezTo>
                <a:cubicBezTo>
                  <a:pt x="411678" y="2434442"/>
                  <a:pt x="403761" y="2457865"/>
                  <a:pt x="403761" y="2481943"/>
                </a:cubicBezTo>
                <a:cubicBezTo>
                  <a:pt x="403761" y="2494461"/>
                  <a:pt x="403417" y="2514853"/>
                  <a:pt x="415637" y="2517569"/>
                </a:cubicBezTo>
                <a:cubicBezTo>
                  <a:pt x="446791" y="2524492"/>
                  <a:pt x="478972" y="2509652"/>
                  <a:pt x="510639" y="2505694"/>
                </a:cubicBezTo>
                <a:cubicBezTo>
                  <a:pt x="578706" y="2403594"/>
                  <a:pt x="497099" y="2532774"/>
                  <a:pt x="546265" y="2434442"/>
                </a:cubicBezTo>
                <a:cubicBezTo>
                  <a:pt x="552648" y="2421676"/>
                  <a:pt x="562099" y="2410691"/>
                  <a:pt x="570016" y="2398816"/>
                </a:cubicBezTo>
                <a:cubicBezTo>
                  <a:pt x="573974" y="2386941"/>
                  <a:pt x="576293" y="2374386"/>
                  <a:pt x="581891" y="2363190"/>
                </a:cubicBezTo>
                <a:cubicBezTo>
                  <a:pt x="598424" y="2330125"/>
                  <a:pt x="615005" y="2318201"/>
                  <a:pt x="641268" y="2291938"/>
                </a:cubicBezTo>
                <a:cubicBezTo>
                  <a:pt x="649185" y="2276104"/>
                  <a:pt x="661037" y="2261686"/>
                  <a:pt x="665018" y="2244437"/>
                </a:cubicBezTo>
                <a:cubicBezTo>
                  <a:pt x="675530" y="2198886"/>
                  <a:pt x="658182" y="2137318"/>
                  <a:pt x="700644" y="2101933"/>
                </a:cubicBezTo>
                <a:cubicBezTo>
                  <a:pt x="714244" y="2090600"/>
                  <a:pt x="732312" y="2086099"/>
                  <a:pt x="748146" y="2078182"/>
                </a:cubicBezTo>
                <a:cubicBezTo>
                  <a:pt x="833000" y="1950897"/>
                  <a:pt x="700864" y="2144061"/>
                  <a:pt x="807522" y="2006930"/>
                </a:cubicBezTo>
                <a:cubicBezTo>
                  <a:pt x="825047" y="1984398"/>
                  <a:pt x="826596" y="1938262"/>
                  <a:pt x="855024" y="1935678"/>
                </a:cubicBezTo>
                <a:lnTo>
                  <a:pt x="985652" y="1923803"/>
                </a:lnTo>
                <a:cubicBezTo>
                  <a:pt x="1011065" y="1915332"/>
                  <a:pt x="1037945" y="1909844"/>
                  <a:pt x="1056904" y="1888177"/>
                </a:cubicBezTo>
                <a:cubicBezTo>
                  <a:pt x="1075701" y="1866695"/>
                  <a:pt x="1088571" y="1840676"/>
                  <a:pt x="1104405" y="1816925"/>
                </a:cubicBezTo>
                <a:cubicBezTo>
                  <a:pt x="1111349" y="1806510"/>
                  <a:pt x="1107430" y="1790150"/>
                  <a:pt x="1116281" y="1781299"/>
                </a:cubicBezTo>
                <a:cubicBezTo>
                  <a:pt x="1125132" y="1772448"/>
                  <a:pt x="1140032" y="1773382"/>
                  <a:pt x="1151907" y="1769424"/>
                </a:cubicBezTo>
                <a:cubicBezTo>
                  <a:pt x="1163782" y="1753590"/>
                  <a:pt x="1172740" y="1735071"/>
                  <a:pt x="1187533" y="1721922"/>
                </a:cubicBezTo>
                <a:cubicBezTo>
                  <a:pt x="1208868" y="1702958"/>
                  <a:pt x="1258785" y="1674421"/>
                  <a:pt x="1258785" y="1674421"/>
                </a:cubicBezTo>
                <a:cubicBezTo>
                  <a:pt x="1261739" y="1675012"/>
                  <a:pt x="1341617" y="1688436"/>
                  <a:pt x="1353787" y="1698172"/>
                </a:cubicBezTo>
                <a:cubicBezTo>
                  <a:pt x="1430523" y="1759560"/>
                  <a:pt x="1323617" y="1715825"/>
                  <a:pt x="1413164" y="1745673"/>
                </a:cubicBezTo>
                <a:cubicBezTo>
                  <a:pt x="1436915" y="1761507"/>
                  <a:pt x="1456724" y="1786250"/>
                  <a:pt x="1484416" y="1793174"/>
                </a:cubicBezTo>
                <a:cubicBezTo>
                  <a:pt x="1600224" y="1822128"/>
                  <a:pt x="1455654" y="1786784"/>
                  <a:pt x="1591294" y="1816925"/>
                </a:cubicBezTo>
                <a:cubicBezTo>
                  <a:pt x="1697596" y="1840547"/>
                  <a:pt x="1570409" y="1817402"/>
                  <a:pt x="1710047" y="1840676"/>
                </a:cubicBezTo>
                <a:cubicBezTo>
                  <a:pt x="1812145" y="1908740"/>
                  <a:pt x="1682967" y="1827136"/>
                  <a:pt x="1781299" y="1876302"/>
                </a:cubicBezTo>
                <a:cubicBezTo>
                  <a:pt x="1829685" y="1900495"/>
                  <a:pt x="1804016" y="1906436"/>
                  <a:pt x="1864426" y="1911928"/>
                </a:cubicBezTo>
                <a:cubicBezTo>
                  <a:pt x="1935495" y="1918389"/>
                  <a:pt x="2006930" y="1919845"/>
                  <a:pt x="2078182" y="1923803"/>
                </a:cubicBezTo>
                <a:lnTo>
                  <a:pt x="2149434" y="1947554"/>
                </a:lnTo>
                <a:lnTo>
                  <a:pt x="2185060" y="1959429"/>
                </a:lnTo>
                <a:cubicBezTo>
                  <a:pt x="2256174" y="1935725"/>
                  <a:pt x="2215387" y="1943923"/>
                  <a:pt x="2339439" y="1959429"/>
                </a:cubicBezTo>
                <a:cubicBezTo>
                  <a:pt x="2397678" y="1966709"/>
                  <a:pt x="2407065" y="1970397"/>
                  <a:pt x="2458192" y="1983180"/>
                </a:cubicBezTo>
                <a:cubicBezTo>
                  <a:pt x="2470067" y="1975263"/>
                  <a:pt x="2489305" y="1972969"/>
                  <a:pt x="2493818" y="1959429"/>
                </a:cubicBezTo>
                <a:cubicBezTo>
                  <a:pt x="2496303" y="1951974"/>
                  <a:pt x="2473762" y="1887384"/>
                  <a:pt x="2470068" y="1876302"/>
                </a:cubicBezTo>
                <a:cubicBezTo>
                  <a:pt x="2474026" y="1856510"/>
                  <a:pt x="2471929" y="1834450"/>
                  <a:pt x="2481943" y="1816925"/>
                </a:cubicBezTo>
                <a:cubicBezTo>
                  <a:pt x="2489024" y="1804533"/>
                  <a:pt x="2507477" y="1803266"/>
                  <a:pt x="2517569" y="1793174"/>
                </a:cubicBezTo>
                <a:cubicBezTo>
                  <a:pt x="2527661" y="1783082"/>
                  <a:pt x="2533403" y="1769423"/>
                  <a:pt x="2541320" y="1757548"/>
                </a:cubicBezTo>
                <a:cubicBezTo>
                  <a:pt x="2556534" y="1761352"/>
                  <a:pt x="2607415" y="1772783"/>
                  <a:pt x="2624447" y="1781299"/>
                </a:cubicBezTo>
                <a:cubicBezTo>
                  <a:pt x="2637213" y="1787682"/>
                  <a:pt x="2648198" y="1797133"/>
                  <a:pt x="2660073" y="1805050"/>
                </a:cubicBezTo>
                <a:cubicBezTo>
                  <a:pt x="2671948" y="1797133"/>
                  <a:pt x="2685607" y="1791391"/>
                  <a:pt x="2695699" y="1781299"/>
                </a:cubicBezTo>
                <a:cubicBezTo>
                  <a:pt x="2705791" y="1771207"/>
                  <a:pt x="2707347" y="1753237"/>
                  <a:pt x="2719450" y="1745673"/>
                </a:cubicBezTo>
                <a:cubicBezTo>
                  <a:pt x="2740680" y="1732404"/>
                  <a:pt x="2790702" y="1721922"/>
                  <a:pt x="2790702" y="1721922"/>
                </a:cubicBezTo>
                <a:cubicBezTo>
                  <a:pt x="2840080" y="1647854"/>
                  <a:pt x="2802577" y="1724419"/>
                  <a:pt x="2802577" y="1650671"/>
                </a:cubicBezTo>
                <a:cubicBezTo>
                  <a:pt x="2802577" y="1599059"/>
                  <a:pt x="2806402" y="1547271"/>
                  <a:pt x="2814452" y="1496291"/>
                </a:cubicBezTo>
                <a:cubicBezTo>
                  <a:pt x="2820504" y="1457962"/>
                  <a:pt x="2836979" y="1419382"/>
                  <a:pt x="2861953" y="1389413"/>
                </a:cubicBezTo>
                <a:cubicBezTo>
                  <a:pt x="2872704" y="1376511"/>
                  <a:pt x="2885704" y="1365662"/>
                  <a:pt x="2897579" y="1353787"/>
                </a:cubicBezTo>
                <a:cubicBezTo>
                  <a:pt x="2907237" y="1324814"/>
                  <a:pt x="2910186" y="1305554"/>
                  <a:pt x="2933205" y="1282535"/>
                </a:cubicBezTo>
                <a:cubicBezTo>
                  <a:pt x="2943297" y="1272443"/>
                  <a:pt x="2956956" y="1266702"/>
                  <a:pt x="2968831" y="1258785"/>
                </a:cubicBezTo>
                <a:cubicBezTo>
                  <a:pt x="3036898" y="1156685"/>
                  <a:pt x="2955291" y="1285865"/>
                  <a:pt x="3004457" y="1187533"/>
                </a:cubicBezTo>
                <a:cubicBezTo>
                  <a:pt x="3010840" y="1174767"/>
                  <a:pt x="3020291" y="1163782"/>
                  <a:pt x="3028208" y="1151907"/>
                </a:cubicBezTo>
                <a:cubicBezTo>
                  <a:pt x="3058595" y="1060747"/>
                  <a:pt x="3059470" y="1092280"/>
                  <a:pt x="3040083" y="985652"/>
                </a:cubicBezTo>
                <a:cubicBezTo>
                  <a:pt x="3037844" y="973336"/>
                  <a:pt x="3037059" y="958877"/>
                  <a:pt x="3028208" y="950026"/>
                </a:cubicBezTo>
                <a:cubicBezTo>
                  <a:pt x="3008024" y="929842"/>
                  <a:pt x="2956956" y="902525"/>
                  <a:pt x="2956956" y="902525"/>
                </a:cubicBezTo>
                <a:cubicBezTo>
                  <a:pt x="2949039" y="890650"/>
                  <a:pt x="2944350" y="875815"/>
                  <a:pt x="2933205" y="866899"/>
                </a:cubicBezTo>
                <a:cubicBezTo>
                  <a:pt x="2902963" y="842706"/>
                  <a:pt x="2855632" y="862015"/>
                  <a:pt x="2826328" y="866899"/>
                </a:cubicBezTo>
                <a:cubicBezTo>
                  <a:pt x="2798619" y="862941"/>
                  <a:pt x="2770647" y="860513"/>
                  <a:pt x="2743200" y="855024"/>
                </a:cubicBezTo>
                <a:cubicBezTo>
                  <a:pt x="2730925" y="852569"/>
                  <a:pt x="2720092" y="843148"/>
                  <a:pt x="2707574" y="843148"/>
                </a:cubicBezTo>
                <a:cubicBezTo>
                  <a:pt x="2616444" y="843148"/>
                  <a:pt x="2525486" y="851065"/>
                  <a:pt x="2434442" y="855024"/>
                </a:cubicBezTo>
                <a:cubicBezTo>
                  <a:pt x="2414650" y="851065"/>
                  <a:pt x="2392590" y="853162"/>
                  <a:pt x="2375065" y="843148"/>
                </a:cubicBezTo>
                <a:cubicBezTo>
                  <a:pt x="2362673" y="836067"/>
                  <a:pt x="2361407" y="817614"/>
                  <a:pt x="2351315" y="807522"/>
                </a:cubicBezTo>
                <a:cubicBezTo>
                  <a:pt x="2341223" y="797430"/>
                  <a:pt x="2327564" y="791689"/>
                  <a:pt x="2315689" y="783772"/>
                </a:cubicBezTo>
                <a:lnTo>
                  <a:pt x="2268187" y="712520"/>
                </a:lnTo>
                <a:cubicBezTo>
                  <a:pt x="2254300" y="691689"/>
                  <a:pt x="2265268" y="655155"/>
                  <a:pt x="2244437" y="641268"/>
                </a:cubicBezTo>
                <a:cubicBezTo>
                  <a:pt x="2209407" y="617915"/>
                  <a:pt x="2201759" y="616179"/>
                  <a:pt x="2173185" y="581891"/>
                </a:cubicBezTo>
                <a:cubicBezTo>
                  <a:pt x="2123705" y="522516"/>
                  <a:pt x="2179121" y="566056"/>
                  <a:pt x="2113808" y="522515"/>
                </a:cubicBezTo>
                <a:cubicBezTo>
                  <a:pt x="2059363" y="440848"/>
                  <a:pt x="2075334" y="478343"/>
                  <a:pt x="2054431" y="415637"/>
                </a:cubicBezTo>
                <a:cubicBezTo>
                  <a:pt x="2050473" y="372094"/>
                  <a:pt x="2054893" y="326954"/>
                  <a:pt x="2042556" y="285008"/>
                </a:cubicBezTo>
                <a:cubicBezTo>
                  <a:pt x="2034502" y="257623"/>
                  <a:pt x="2010889" y="237507"/>
                  <a:pt x="1995055" y="213756"/>
                </a:cubicBezTo>
                <a:cubicBezTo>
                  <a:pt x="1981168" y="192925"/>
                  <a:pt x="1979221" y="166255"/>
                  <a:pt x="1971304" y="142504"/>
                </a:cubicBezTo>
                <a:cubicBezTo>
                  <a:pt x="1954915" y="93337"/>
                  <a:pt x="1966374" y="117295"/>
                  <a:pt x="1935678" y="71252"/>
                </a:cubicBezTo>
                <a:cubicBezTo>
                  <a:pt x="1931720" y="59377"/>
                  <a:pt x="1932654" y="44477"/>
                  <a:pt x="1923803" y="35626"/>
                </a:cubicBezTo>
                <a:cubicBezTo>
                  <a:pt x="1914952" y="26775"/>
                  <a:pt x="1899373" y="29349"/>
                  <a:pt x="1888177" y="23751"/>
                </a:cubicBezTo>
                <a:cubicBezTo>
                  <a:pt x="1875411" y="17368"/>
                  <a:pt x="1864426" y="7917"/>
                  <a:pt x="1852551" y="0"/>
                </a:cubicBezTo>
                <a:cubicBezTo>
                  <a:pt x="1812967" y="3959"/>
                  <a:pt x="1773117" y="5827"/>
                  <a:pt x="1733798" y="11876"/>
                </a:cubicBezTo>
                <a:cubicBezTo>
                  <a:pt x="1721426" y="13779"/>
                  <a:pt x="1710653" y="22791"/>
                  <a:pt x="1698172" y="23751"/>
                </a:cubicBezTo>
                <a:cubicBezTo>
                  <a:pt x="1607310" y="30740"/>
                  <a:pt x="1516083" y="31668"/>
                  <a:pt x="1425039" y="35626"/>
                </a:cubicBezTo>
                <a:lnTo>
                  <a:pt x="1353787" y="59377"/>
                </a:lnTo>
                <a:lnTo>
                  <a:pt x="1318161" y="71252"/>
                </a:lnTo>
                <a:cubicBezTo>
                  <a:pt x="1306286" y="79169"/>
                  <a:pt x="1295653" y="89381"/>
                  <a:pt x="1282535" y="95003"/>
                </a:cubicBezTo>
                <a:cubicBezTo>
                  <a:pt x="1267534" y="101432"/>
                  <a:pt x="1247778" y="96682"/>
                  <a:pt x="1235034" y="106878"/>
                </a:cubicBezTo>
                <a:cubicBezTo>
                  <a:pt x="1225259" y="114698"/>
                  <a:pt x="1230979" y="132729"/>
                  <a:pt x="1223159" y="142504"/>
                </a:cubicBezTo>
                <a:cubicBezTo>
                  <a:pt x="1214243" y="153649"/>
                  <a:pt x="1199408" y="158338"/>
                  <a:pt x="1187533" y="166255"/>
                </a:cubicBezTo>
                <a:cubicBezTo>
                  <a:pt x="1179616" y="178130"/>
                  <a:pt x="1170165" y="189115"/>
                  <a:pt x="1163782" y="201881"/>
                </a:cubicBezTo>
                <a:cubicBezTo>
                  <a:pt x="1158184" y="213077"/>
                  <a:pt x="1162093" y="230231"/>
                  <a:pt x="1151907" y="237507"/>
                </a:cubicBezTo>
                <a:cubicBezTo>
                  <a:pt x="1131535" y="252059"/>
                  <a:pt x="1104406" y="253341"/>
                  <a:pt x="1080655" y="261258"/>
                </a:cubicBezTo>
                <a:lnTo>
                  <a:pt x="1045029" y="273133"/>
                </a:lnTo>
                <a:cubicBezTo>
                  <a:pt x="1033154" y="281050"/>
                  <a:pt x="1022445" y="291087"/>
                  <a:pt x="1009403" y="296884"/>
                </a:cubicBezTo>
                <a:cubicBezTo>
                  <a:pt x="986525" y="307052"/>
                  <a:pt x="961902" y="312717"/>
                  <a:pt x="938151" y="320634"/>
                </a:cubicBezTo>
                <a:cubicBezTo>
                  <a:pt x="857299" y="347585"/>
                  <a:pt x="915023" y="331469"/>
                  <a:pt x="760021" y="344385"/>
                </a:cubicBezTo>
                <a:cubicBezTo>
                  <a:pt x="740229" y="348343"/>
                  <a:pt x="720348" y="351882"/>
                  <a:pt x="700644" y="356260"/>
                </a:cubicBezTo>
                <a:cubicBezTo>
                  <a:pt x="684712" y="359800"/>
                  <a:pt x="669242" y="365452"/>
                  <a:pt x="653143" y="368135"/>
                </a:cubicBezTo>
                <a:cubicBezTo>
                  <a:pt x="621663" y="373382"/>
                  <a:pt x="589993" y="378020"/>
                  <a:pt x="558141" y="380011"/>
                </a:cubicBezTo>
                <a:cubicBezTo>
                  <a:pt x="463241" y="385942"/>
                  <a:pt x="368136" y="387928"/>
                  <a:pt x="273133" y="391886"/>
                </a:cubicBezTo>
                <a:cubicBezTo>
                  <a:pt x="261258" y="395844"/>
                  <a:pt x="248449" y="397682"/>
                  <a:pt x="237507" y="403761"/>
                </a:cubicBezTo>
                <a:cubicBezTo>
                  <a:pt x="212554" y="417624"/>
                  <a:pt x="166255" y="451263"/>
                  <a:pt x="166255" y="451263"/>
                </a:cubicBezTo>
                <a:cubicBezTo>
                  <a:pt x="131708" y="442626"/>
                  <a:pt x="105799" y="428231"/>
                  <a:pt x="71252" y="451263"/>
                </a:cubicBezTo>
                <a:cubicBezTo>
                  <a:pt x="45730" y="468278"/>
                  <a:pt x="47480" y="498807"/>
                  <a:pt x="35626" y="522515"/>
                </a:cubicBezTo>
                <a:cubicBezTo>
                  <a:pt x="-10416" y="614598"/>
                  <a:pt x="29851" y="504220"/>
                  <a:pt x="0" y="593767"/>
                </a:cubicBezTo>
                <a:cubicBezTo>
                  <a:pt x="408" y="599477"/>
                  <a:pt x="5669" y="771179"/>
                  <a:pt x="23751" y="819398"/>
                </a:cubicBezTo>
                <a:cubicBezTo>
                  <a:pt x="28762" y="832762"/>
                  <a:pt x="36761" y="845626"/>
                  <a:pt x="47502" y="855024"/>
                </a:cubicBezTo>
                <a:cubicBezTo>
                  <a:pt x="68984" y="873821"/>
                  <a:pt x="118753" y="902525"/>
                  <a:pt x="118753" y="902525"/>
                </a:cubicBezTo>
                <a:cubicBezTo>
                  <a:pt x="114795" y="930234"/>
                  <a:pt x="112367" y="958205"/>
                  <a:pt x="106878" y="985652"/>
                </a:cubicBezTo>
                <a:cubicBezTo>
                  <a:pt x="104423" y="997927"/>
                  <a:pt x="95003" y="1008760"/>
                  <a:pt x="95003" y="1021278"/>
                </a:cubicBezTo>
                <a:cubicBezTo>
                  <a:pt x="95003" y="1049939"/>
                  <a:pt x="109382" y="1088168"/>
                  <a:pt x="118753" y="1116281"/>
                </a:cubicBezTo>
                <a:cubicBezTo>
                  <a:pt x="130628" y="1108364"/>
                  <a:pt x="141613" y="1098913"/>
                  <a:pt x="154379" y="1092530"/>
                </a:cubicBezTo>
                <a:cubicBezTo>
                  <a:pt x="165575" y="1086932"/>
                  <a:pt x="180230" y="1088475"/>
                  <a:pt x="190005" y="1080655"/>
                </a:cubicBezTo>
                <a:cubicBezTo>
                  <a:pt x="201150" y="1071739"/>
                  <a:pt x="202611" y="1053945"/>
                  <a:pt x="213756" y="1045029"/>
                </a:cubicBezTo>
                <a:cubicBezTo>
                  <a:pt x="225927" y="1035293"/>
                  <a:pt x="305805" y="1021869"/>
                  <a:pt x="308759" y="1021278"/>
                </a:cubicBezTo>
                <a:cubicBezTo>
                  <a:pt x="337732" y="1030936"/>
                  <a:pt x="356992" y="1033885"/>
                  <a:pt x="380011" y="1056904"/>
                </a:cubicBezTo>
                <a:cubicBezTo>
                  <a:pt x="411809" y="1088702"/>
                  <a:pt x="415901" y="1135017"/>
                  <a:pt x="427512" y="1175658"/>
                </a:cubicBezTo>
                <a:cubicBezTo>
                  <a:pt x="430951" y="1187694"/>
                  <a:pt x="435429" y="1199409"/>
                  <a:pt x="439387" y="1211284"/>
                </a:cubicBezTo>
                <a:cubicBezTo>
                  <a:pt x="435429" y="1290453"/>
                  <a:pt x="436598" y="1370045"/>
                  <a:pt x="427512" y="1448790"/>
                </a:cubicBezTo>
                <a:cubicBezTo>
                  <a:pt x="418321" y="1528442"/>
                  <a:pt x="406774" y="1502141"/>
                  <a:pt x="380011" y="1555668"/>
                </a:cubicBezTo>
                <a:cubicBezTo>
                  <a:pt x="374413" y="1566864"/>
                  <a:pt x="372094" y="1579419"/>
                  <a:pt x="368135" y="1591294"/>
                </a:cubicBezTo>
                <a:cubicBezTo>
                  <a:pt x="363575" y="1618657"/>
                  <a:pt x="359002" y="1668939"/>
                  <a:pt x="344385" y="1698172"/>
                </a:cubicBezTo>
                <a:cubicBezTo>
                  <a:pt x="338002" y="1710938"/>
                  <a:pt x="328551" y="1721923"/>
                  <a:pt x="320634" y="1733798"/>
                </a:cubicBezTo>
                <a:cubicBezTo>
                  <a:pt x="316676" y="1745673"/>
                  <a:pt x="316579" y="1759649"/>
                  <a:pt x="308759" y="1769424"/>
                </a:cubicBezTo>
                <a:cubicBezTo>
                  <a:pt x="299843" y="1780569"/>
                  <a:pt x="280214" y="1780782"/>
                  <a:pt x="273133" y="1793174"/>
                </a:cubicBezTo>
                <a:cubicBezTo>
                  <a:pt x="268701" y="1800929"/>
                  <a:pt x="261500" y="1873029"/>
                  <a:pt x="249382" y="1888177"/>
                </a:cubicBezTo>
                <a:cubicBezTo>
                  <a:pt x="240466" y="1899322"/>
                  <a:pt x="225631" y="1904011"/>
                  <a:pt x="213756" y="1911928"/>
                </a:cubicBezTo>
                <a:cubicBezTo>
                  <a:pt x="205839" y="1923803"/>
                  <a:pt x="202108" y="1939990"/>
                  <a:pt x="190005" y="1947554"/>
                </a:cubicBezTo>
                <a:cubicBezTo>
                  <a:pt x="168775" y="1960823"/>
                  <a:pt x="142504" y="1963387"/>
                  <a:pt x="118753" y="1971304"/>
                </a:cubicBezTo>
                <a:cubicBezTo>
                  <a:pt x="89782" y="1980961"/>
                  <a:pt x="70519" y="1983913"/>
                  <a:pt x="47502" y="2006930"/>
                </a:cubicBezTo>
                <a:lnTo>
                  <a:pt x="71252" y="1983180"/>
                </a:lnTo>
                <a:close/>
              </a:path>
            </a:pathLst>
          </a:custGeom>
          <a:solidFill>
            <a:srgbClr val="4F81BD">
              <a:alpha val="50196"/>
            </a:srgb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p:cNvSpPr/>
          <p:nvPr/>
        </p:nvSpPr>
        <p:spPr>
          <a:xfrm rot="871124">
            <a:off x="4235331" y="2008919"/>
            <a:ext cx="2124377" cy="624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DeflateBottom">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 pitchFamily="34" charset="0"/>
                <a:ea typeface="+mn-ea"/>
                <a:cs typeface="Arial" pitchFamily="34" charset="0"/>
              </a:rPr>
              <a:t>Babylon Empire</a:t>
            </a:r>
          </a:p>
        </p:txBody>
      </p:sp>
      <p:sp>
        <p:nvSpPr>
          <p:cNvPr id="7" name="Rectangle 6"/>
          <p:cNvSpPr/>
          <p:nvPr/>
        </p:nvSpPr>
        <p:spPr>
          <a:xfrm>
            <a:off x="730912" y="4191000"/>
            <a:ext cx="7651088" cy="2057400"/>
          </a:xfrm>
          <a:prstGeom prst="rect">
            <a:avLst/>
          </a:prstGeom>
          <a:solidFill>
            <a:schemeClr val="bg1"/>
          </a:solid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It had been nearly 100 years since Assyria had taken Israel into captivity. The condition of the whole of western Asia, including Palestine, indicated impending upheaval.  Assyria, Egypt, and Babylon were battling for world supremacy. Babylon won out when it broke the power of the Assyrians about 607 B.C. and crushed Egypt two years later in the battle of Carchemish, 605 B.C.</a:t>
            </a:r>
          </a:p>
        </p:txBody>
      </p:sp>
      <p:sp>
        <p:nvSpPr>
          <p:cNvPr id="3" name="Oval 2"/>
          <p:cNvSpPr/>
          <p:nvPr/>
        </p:nvSpPr>
        <p:spPr>
          <a:xfrm>
            <a:off x="4114800" y="3002281"/>
            <a:ext cx="76200" cy="4571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ular Callout 3"/>
          <p:cNvSpPr/>
          <p:nvPr/>
        </p:nvSpPr>
        <p:spPr>
          <a:xfrm>
            <a:off x="2590800" y="2518475"/>
            <a:ext cx="1143000" cy="345421"/>
          </a:xfrm>
          <a:prstGeom prst="wedgeRectCallout">
            <a:avLst>
              <a:gd name="adj1" fmla="val 77868"/>
              <a:gd name="adj2" fmla="val 71968"/>
            </a:avLst>
          </a:prstGeom>
          <a:solidFill>
            <a:schemeClr val="bg1"/>
          </a:solidFill>
          <a:ln>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Jerusalem</a:t>
            </a:r>
          </a:p>
        </p:txBody>
      </p:sp>
      <p:sp>
        <p:nvSpPr>
          <p:cNvPr id="8" name="Rectangle 7"/>
          <p:cNvSpPr/>
          <p:nvPr/>
        </p:nvSpPr>
        <p:spPr>
          <a:xfrm>
            <a:off x="2895600" y="3388379"/>
            <a:ext cx="1143000" cy="34542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EGYPT</a:t>
            </a:r>
          </a:p>
        </p:txBody>
      </p:sp>
      <p:sp>
        <p:nvSpPr>
          <p:cNvPr id="10" name="Rectangular Callout 9"/>
          <p:cNvSpPr/>
          <p:nvPr/>
        </p:nvSpPr>
        <p:spPr>
          <a:xfrm>
            <a:off x="730912" y="3581400"/>
            <a:ext cx="7651088" cy="455222"/>
          </a:xfrm>
          <a:prstGeom prst="wedgeRectCallout">
            <a:avLst>
              <a:gd name="adj1" fmla="val -13617"/>
              <a:gd name="adj2" fmla="val 110206"/>
            </a:avLst>
          </a:prstGeom>
          <a:solidFill>
            <a:schemeClr val="bg1"/>
          </a:solidFill>
          <a:ln w="28575">
            <a:solidFill>
              <a:schemeClr val="accent5">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607 B.C. – about 20 years after Zephaniah began preaching.</a:t>
            </a:r>
          </a:p>
        </p:txBody>
      </p:sp>
    </p:spTree>
    <p:extLst>
      <p:ext uri="{BB962C8B-B14F-4D97-AF65-F5344CB8AC3E}">
        <p14:creationId xmlns:p14="http://schemas.microsoft.com/office/powerpoint/2010/main" val="153173802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p:cNvSpPr/>
          <p:nvPr/>
        </p:nvSpPr>
        <p:spPr>
          <a:xfrm>
            <a:off x="609600" y="457200"/>
            <a:ext cx="7848600" cy="5867400"/>
          </a:xfrm>
          <a:prstGeom prst="rect">
            <a:avLst/>
          </a:prstGeom>
          <a:solidFill>
            <a:srgbClr val="17871C"/>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07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l="37349" t="7813" r="10988" b="31631"/>
          <a:stretch/>
        </p:blipFill>
        <p:spPr bwMode="auto">
          <a:xfrm>
            <a:off x="914400" y="1153503"/>
            <a:ext cx="7239001" cy="4991265"/>
          </a:xfrm>
          <a:prstGeom prst="rect">
            <a:avLst/>
          </a:prstGeom>
          <a:noFill/>
          <a:ln w="57150">
            <a:solidFill>
              <a:schemeClr val="accent4">
                <a:lumMod val="1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90800" y="3505200"/>
            <a:ext cx="1371600" cy="9906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SAMARIA</a:t>
            </a:r>
          </a:p>
        </p:txBody>
      </p:sp>
      <p:sp>
        <p:nvSpPr>
          <p:cNvPr id="5" name="Rectangle 4"/>
          <p:cNvSpPr/>
          <p:nvPr/>
        </p:nvSpPr>
        <p:spPr>
          <a:xfrm>
            <a:off x="2819400" y="2614211"/>
            <a:ext cx="1143000" cy="111958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SYRIA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p:txBody>
      </p:sp>
      <p:sp>
        <p:nvSpPr>
          <p:cNvPr id="6" name="Rectangle 5"/>
          <p:cNvSpPr/>
          <p:nvPr/>
        </p:nvSpPr>
        <p:spPr>
          <a:xfrm>
            <a:off x="2057400" y="5638800"/>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DADADA">
                    <a:lumMod val="10000"/>
                  </a:srgbClr>
                </a:solidFill>
                <a:effectLst/>
                <a:uLnTx/>
                <a:uFillTx/>
                <a:latin typeface="Arial"/>
                <a:ea typeface="+mn-ea"/>
                <a:cs typeface="Arial" pitchFamily="34" charset="0"/>
              </a:rPr>
              <a:t>Sinai</a:t>
            </a:r>
          </a:p>
        </p:txBody>
      </p:sp>
      <p:sp>
        <p:nvSpPr>
          <p:cNvPr id="10" name="Rectangle 9"/>
          <p:cNvSpPr/>
          <p:nvPr/>
        </p:nvSpPr>
        <p:spPr>
          <a:xfrm>
            <a:off x="4572000" y="5638800"/>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DADADA">
                    <a:lumMod val="10000"/>
                  </a:srgbClr>
                </a:solidFill>
                <a:effectLst/>
                <a:uLnTx/>
                <a:uFillTx/>
                <a:latin typeface="Arial"/>
                <a:ea typeface="+mn-ea"/>
                <a:cs typeface="Arial" pitchFamily="34" charset="0"/>
              </a:rPr>
              <a:t>Arabia</a:t>
            </a:r>
          </a:p>
        </p:txBody>
      </p:sp>
      <p:sp>
        <p:nvSpPr>
          <p:cNvPr id="19" name="Rectangle 18"/>
          <p:cNvSpPr/>
          <p:nvPr/>
        </p:nvSpPr>
        <p:spPr>
          <a:xfrm rot="19832018">
            <a:off x="1431973" y="2842811"/>
            <a:ext cx="914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DADADA">
                    <a:lumMod val="10000"/>
                  </a:srgbClr>
                </a:solidFill>
                <a:effectLst/>
                <a:uLnTx/>
                <a:uFillTx/>
                <a:latin typeface="Arial"/>
                <a:ea typeface="+mn-ea"/>
                <a:cs typeface="Arial" pitchFamily="34" charset="0"/>
              </a:rPr>
              <a:t>Cyprus</a:t>
            </a:r>
          </a:p>
        </p:txBody>
      </p:sp>
      <p:sp>
        <p:nvSpPr>
          <p:cNvPr id="7" name="Freeform 6"/>
          <p:cNvSpPr/>
          <p:nvPr/>
        </p:nvSpPr>
        <p:spPr>
          <a:xfrm>
            <a:off x="1676400" y="1572768"/>
            <a:ext cx="6510528" cy="4328766"/>
          </a:xfrm>
          <a:custGeom>
            <a:avLst/>
            <a:gdLst>
              <a:gd name="connsiteX0" fmla="*/ 341376 w 6510528"/>
              <a:gd name="connsiteY0" fmla="*/ 950976 h 4328766"/>
              <a:gd name="connsiteX1" fmla="*/ 231648 w 6510528"/>
              <a:gd name="connsiteY1" fmla="*/ 938784 h 4328766"/>
              <a:gd name="connsiteX2" fmla="*/ 158496 w 6510528"/>
              <a:gd name="connsiteY2" fmla="*/ 890016 h 4328766"/>
              <a:gd name="connsiteX3" fmla="*/ 73152 w 6510528"/>
              <a:gd name="connsiteY3" fmla="*/ 841248 h 4328766"/>
              <a:gd name="connsiteX4" fmla="*/ 12192 w 6510528"/>
              <a:gd name="connsiteY4" fmla="*/ 731520 h 4328766"/>
              <a:gd name="connsiteX5" fmla="*/ 24384 w 6510528"/>
              <a:gd name="connsiteY5" fmla="*/ 609600 h 4328766"/>
              <a:gd name="connsiteX6" fmla="*/ 36576 w 6510528"/>
              <a:gd name="connsiteY6" fmla="*/ 573024 h 4328766"/>
              <a:gd name="connsiteX7" fmla="*/ 109728 w 6510528"/>
              <a:gd name="connsiteY7" fmla="*/ 524256 h 4328766"/>
              <a:gd name="connsiteX8" fmla="*/ 170688 w 6510528"/>
              <a:gd name="connsiteY8" fmla="*/ 463296 h 4328766"/>
              <a:gd name="connsiteX9" fmla="*/ 231648 w 6510528"/>
              <a:gd name="connsiteY9" fmla="*/ 390144 h 4328766"/>
              <a:gd name="connsiteX10" fmla="*/ 292608 w 6510528"/>
              <a:gd name="connsiteY10" fmla="*/ 377952 h 4328766"/>
              <a:gd name="connsiteX11" fmla="*/ 316992 w 6510528"/>
              <a:gd name="connsiteY11" fmla="*/ 341376 h 4328766"/>
              <a:gd name="connsiteX12" fmla="*/ 390144 w 6510528"/>
              <a:gd name="connsiteY12" fmla="*/ 292608 h 4328766"/>
              <a:gd name="connsiteX13" fmla="*/ 524256 w 6510528"/>
              <a:gd name="connsiteY13" fmla="*/ 268224 h 4328766"/>
              <a:gd name="connsiteX14" fmla="*/ 646176 w 6510528"/>
              <a:gd name="connsiteY14" fmla="*/ 195072 h 4328766"/>
              <a:gd name="connsiteX15" fmla="*/ 682752 w 6510528"/>
              <a:gd name="connsiteY15" fmla="*/ 182880 h 4328766"/>
              <a:gd name="connsiteX16" fmla="*/ 914400 w 6510528"/>
              <a:gd name="connsiteY16" fmla="*/ 170688 h 4328766"/>
              <a:gd name="connsiteX17" fmla="*/ 950976 w 6510528"/>
              <a:gd name="connsiteY17" fmla="*/ 158496 h 4328766"/>
              <a:gd name="connsiteX18" fmla="*/ 987552 w 6510528"/>
              <a:gd name="connsiteY18" fmla="*/ 134112 h 4328766"/>
              <a:gd name="connsiteX19" fmla="*/ 1036320 w 6510528"/>
              <a:gd name="connsiteY19" fmla="*/ 121920 h 4328766"/>
              <a:gd name="connsiteX20" fmla="*/ 1072896 w 6510528"/>
              <a:gd name="connsiteY20" fmla="*/ 97536 h 4328766"/>
              <a:gd name="connsiteX21" fmla="*/ 1133856 w 6510528"/>
              <a:gd name="connsiteY21" fmla="*/ 85344 h 4328766"/>
              <a:gd name="connsiteX22" fmla="*/ 1414272 w 6510528"/>
              <a:gd name="connsiteY22" fmla="*/ 73152 h 4328766"/>
              <a:gd name="connsiteX23" fmla="*/ 1524000 w 6510528"/>
              <a:gd name="connsiteY23" fmla="*/ 60960 h 4328766"/>
              <a:gd name="connsiteX24" fmla="*/ 1609344 w 6510528"/>
              <a:gd name="connsiteY24" fmla="*/ 48768 h 4328766"/>
              <a:gd name="connsiteX25" fmla="*/ 1975104 w 6510528"/>
              <a:gd name="connsiteY25" fmla="*/ 60960 h 4328766"/>
              <a:gd name="connsiteX26" fmla="*/ 2121408 w 6510528"/>
              <a:gd name="connsiteY26" fmla="*/ 48768 h 4328766"/>
              <a:gd name="connsiteX27" fmla="*/ 2170176 w 6510528"/>
              <a:gd name="connsiteY27" fmla="*/ 36576 h 4328766"/>
              <a:gd name="connsiteX28" fmla="*/ 2292096 w 6510528"/>
              <a:gd name="connsiteY28" fmla="*/ 48768 h 4328766"/>
              <a:gd name="connsiteX29" fmla="*/ 2340864 w 6510528"/>
              <a:gd name="connsiteY29" fmla="*/ 73152 h 4328766"/>
              <a:gd name="connsiteX30" fmla="*/ 2377440 w 6510528"/>
              <a:gd name="connsiteY30" fmla="*/ 85344 h 4328766"/>
              <a:gd name="connsiteX31" fmla="*/ 2426208 w 6510528"/>
              <a:gd name="connsiteY31" fmla="*/ 121920 h 4328766"/>
              <a:gd name="connsiteX32" fmla="*/ 2548128 w 6510528"/>
              <a:gd name="connsiteY32" fmla="*/ 85344 h 4328766"/>
              <a:gd name="connsiteX33" fmla="*/ 2621280 w 6510528"/>
              <a:gd name="connsiteY33" fmla="*/ 60960 h 4328766"/>
              <a:gd name="connsiteX34" fmla="*/ 2694432 w 6510528"/>
              <a:gd name="connsiteY34" fmla="*/ 48768 h 4328766"/>
              <a:gd name="connsiteX35" fmla="*/ 2743200 w 6510528"/>
              <a:gd name="connsiteY35" fmla="*/ 36576 h 4328766"/>
              <a:gd name="connsiteX36" fmla="*/ 2816352 w 6510528"/>
              <a:gd name="connsiteY36" fmla="*/ 24384 h 4328766"/>
              <a:gd name="connsiteX37" fmla="*/ 2865120 w 6510528"/>
              <a:gd name="connsiteY37" fmla="*/ 12192 h 4328766"/>
              <a:gd name="connsiteX38" fmla="*/ 2950464 w 6510528"/>
              <a:gd name="connsiteY38" fmla="*/ 0 h 4328766"/>
              <a:gd name="connsiteX39" fmla="*/ 3401568 w 6510528"/>
              <a:gd name="connsiteY39" fmla="*/ 12192 h 4328766"/>
              <a:gd name="connsiteX40" fmla="*/ 3438144 w 6510528"/>
              <a:gd name="connsiteY40" fmla="*/ 24384 h 4328766"/>
              <a:gd name="connsiteX41" fmla="*/ 3621024 w 6510528"/>
              <a:gd name="connsiteY41" fmla="*/ 48768 h 4328766"/>
              <a:gd name="connsiteX42" fmla="*/ 4023360 w 6510528"/>
              <a:gd name="connsiteY42" fmla="*/ 60960 h 4328766"/>
              <a:gd name="connsiteX43" fmla="*/ 4340352 w 6510528"/>
              <a:gd name="connsiteY43" fmla="*/ 85344 h 4328766"/>
              <a:gd name="connsiteX44" fmla="*/ 4450080 w 6510528"/>
              <a:gd name="connsiteY44" fmla="*/ 109728 h 4328766"/>
              <a:gd name="connsiteX45" fmla="*/ 4572000 w 6510528"/>
              <a:gd name="connsiteY45" fmla="*/ 121920 h 4328766"/>
              <a:gd name="connsiteX46" fmla="*/ 4681728 w 6510528"/>
              <a:gd name="connsiteY46" fmla="*/ 146304 h 4328766"/>
              <a:gd name="connsiteX47" fmla="*/ 5205984 w 6510528"/>
              <a:gd name="connsiteY47" fmla="*/ 170688 h 4328766"/>
              <a:gd name="connsiteX48" fmla="*/ 5437632 w 6510528"/>
              <a:gd name="connsiteY48" fmla="*/ 243840 h 4328766"/>
              <a:gd name="connsiteX49" fmla="*/ 5583936 w 6510528"/>
              <a:gd name="connsiteY49" fmla="*/ 292608 h 4328766"/>
              <a:gd name="connsiteX50" fmla="*/ 5693664 w 6510528"/>
              <a:gd name="connsiteY50" fmla="*/ 316992 h 4328766"/>
              <a:gd name="connsiteX51" fmla="*/ 5730240 w 6510528"/>
              <a:gd name="connsiteY51" fmla="*/ 341376 h 4328766"/>
              <a:gd name="connsiteX52" fmla="*/ 5791200 w 6510528"/>
              <a:gd name="connsiteY52" fmla="*/ 304800 h 4328766"/>
              <a:gd name="connsiteX53" fmla="*/ 5913120 w 6510528"/>
              <a:gd name="connsiteY53" fmla="*/ 268224 h 4328766"/>
              <a:gd name="connsiteX54" fmla="*/ 6035040 w 6510528"/>
              <a:gd name="connsiteY54" fmla="*/ 231648 h 4328766"/>
              <a:gd name="connsiteX55" fmla="*/ 6071616 w 6510528"/>
              <a:gd name="connsiteY55" fmla="*/ 195072 h 4328766"/>
              <a:gd name="connsiteX56" fmla="*/ 6169152 w 6510528"/>
              <a:gd name="connsiteY56" fmla="*/ 207264 h 4328766"/>
              <a:gd name="connsiteX57" fmla="*/ 6205728 w 6510528"/>
              <a:gd name="connsiteY57" fmla="*/ 219456 h 4328766"/>
              <a:gd name="connsiteX58" fmla="*/ 6364224 w 6510528"/>
              <a:gd name="connsiteY58" fmla="*/ 195072 h 4328766"/>
              <a:gd name="connsiteX59" fmla="*/ 6400800 w 6510528"/>
              <a:gd name="connsiteY59" fmla="*/ 219456 h 4328766"/>
              <a:gd name="connsiteX60" fmla="*/ 6449568 w 6510528"/>
              <a:gd name="connsiteY60" fmla="*/ 329184 h 4328766"/>
              <a:gd name="connsiteX61" fmla="*/ 6461760 w 6510528"/>
              <a:gd name="connsiteY61" fmla="*/ 365760 h 4328766"/>
              <a:gd name="connsiteX62" fmla="*/ 6473952 w 6510528"/>
              <a:gd name="connsiteY62" fmla="*/ 402336 h 4328766"/>
              <a:gd name="connsiteX63" fmla="*/ 6486144 w 6510528"/>
              <a:gd name="connsiteY63" fmla="*/ 487680 h 4328766"/>
              <a:gd name="connsiteX64" fmla="*/ 6498336 w 6510528"/>
              <a:gd name="connsiteY64" fmla="*/ 524256 h 4328766"/>
              <a:gd name="connsiteX65" fmla="*/ 6473952 w 6510528"/>
              <a:gd name="connsiteY65" fmla="*/ 792480 h 4328766"/>
              <a:gd name="connsiteX66" fmla="*/ 6486144 w 6510528"/>
              <a:gd name="connsiteY66" fmla="*/ 1146048 h 4328766"/>
              <a:gd name="connsiteX67" fmla="*/ 6498336 w 6510528"/>
              <a:gd name="connsiteY67" fmla="*/ 1219200 h 4328766"/>
              <a:gd name="connsiteX68" fmla="*/ 6510528 w 6510528"/>
              <a:gd name="connsiteY68" fmla="*/ 1328928 h 4328766"/>
              <a:gd name="connsiteX69" fmla="*/ 6486144 w 6510528"/>
              <a:gd name="connsiteY69" fmla="*/ 1572768 h 4328766"/>
              <a:gd name="connsiteX70" fmla="*/ 6473952 w 6510528"/>
              <a:gd name="connsiteY70" fmla="*/ 3048000 h 4328766"/>
              <a:gd name="connsiteX71" fmla="*/ 6437376 w 6510528"/>
              <a:gd name="connsiteY71" fmla="*/ 3060192 h 4328766"/>
              <a:gd name="connsiteX72" fmla="*/ 6400800 w 6510528"/>
              <a:gd name="connsiteY72" fmla="*/ 3084576 h 4328766"/>
              <a:gd name="connsiteX73" fmla="*/ 6047232 w 6510528"/>
              <a:gd name="connsiteY73" fmla="*/ 3084576 h 4328766"/>
              <a:gd name="connsiteX74" fmla="*/ 5888736 w 6510528"/>
              <a:gd name="connsiteY74" fmla="*/ 3072384 h 4328766"/>
              <a:gd name="connsiteX75" fmla="*/ 5364480 w 6510528"/>
              <a:gd name="connsiteY75" fmla="*/ 3072384 h 4328766"/>
              <a:gd name="connsiteX76" fmla="*/ 5327904 w 6510528"/>
              <a:gd name="connsiteY76" fmla="*/ 3060192 h 4328766"/>
              <a:gd name="connsiteX77" fmla="*/ 5169408 w 6510528"/>
              <a:gd name="connsiteY77" fmla="*/ 3035808 h 4328766"/>
              <a:gd name="connsiteX78" fmla="*/ 5132832 w 6510528"/>
              <a:gd name="connsiteY78" fmla="*/ 3023616 h 4328766"/>
              <a:gd name="connsiteX79" fmla="*/ 5084064 w 6510528"/>
              <a:gd name="connsiteY79" fmla="*/ 3011424 h 4328766"/>
              <a:gd name="connsiteX80" fmla="*/ 5010912 w 6510528"/>
              <a:gd name="connsiteY80" fmla="*/ 2987040 h 4328766"/>
              <a:gd name="connsiteX81" fmla="*/ 4974336 w 6510528"/>
              <a:gd name="connsiteY81" fmla="*/ 2962656 h 4328766"/>
              <a:gd name="connsiteX82" fmla="*/ 4791456 w 6510528"/>
              <a:gd name="connsiteY82" fmla="*/ 2950464 h 4328766"/>
              <a:gd name="connsiteX83" fmla="*/ 4669536 w 6510528"/>
              <a:gd name="connsiteY83" fmla="*/ 2926080 h 4328766"/>
              <a:gd name="connsiteX84" fmla="*/ 4596384 w 6510528"/>
              <a:gd name="connsiteY84" fmla="*/ 2889504 h 4328766"/>
              <a:gd name="connsiteX85" fmla="*/ 4535424 w 6510528"/>
              <a:gd name="connsiteY85" fmla="*/ 2828544 h 4328766"/>
              <a:gd name="connsiteX86" fmla="*/ 4511040 w 6510528"/>
              <a:gd name="connsiteY86" fmla="*/ 2791968 h 4328766"/>
              <a:gd name="connsiteX87" fmla="*/ 4389120 w 6510528"/>
              <a:gd name="connsiteY87" fmla="*/ 2755392 h 4328766"/>
              <a:gd name="connsiteX88" fmla="*/ 4303776 w 6510528"/>
              <a:gd name="connsiteY88" fmla="*/ 2718816 h 4328766"/>
              <a:gd name="connsiteX89" fmla="*/ 4230624 w 6510528"/>
              <a:gd name="connsiteY89" fmla="*/ 2670048 h 4328766"/>
              <a:gd name="connsiteX90" fmla="*/ 4157472 w 6510528"/>
              <a:gd name="connsiteY90" fmla="*/ 2645664 h 4328766"/>
              <a:gd name="connsiteX91" fmla="*/ 4120896 w 6510528"/>
              <a:gd name="connsiteY91" fmla="*/ 2633472 h 4328766"/>
              <a:gd name="connsiteX92" fmla="*/ 4072128 w 6510528"/>
              <a:gd name="connsiteY92" fmla="*/ 2621280 h 4328766"/>
              <a:gd name="connsiteX93" fmla="*/ 3998976 w 6510528"/>
              <a:gd name="connsiteY93" fmla="*/ 2572512 h 4328766"/>
              <a:gd name="connsiteX94" fmla="*/ 3986784 w 6510528"/>
              <a:gd name="connsiteY94" fmla="*/ 2535936 h 4328766"/>
              <a:gd name="connsiteX95" fmla="*/ 3950208 w 6510528"/>
              <a:gd name="connsiteY95" fmla="*/ 2511552 h 4328766"/>
              <a:gd name="connsiteX96" fmla="*/ 3877056 w 6510528"/>
              <a:gd name="connsiteY96" fmla="*/ 2438400 h 4328766"/>
              <a:gd name="connsiteX97" fmla="*/ 3828288 w 6510528"/>
              <a:gd name="connsiteY97" fmla="*/ 2389632 h 4328766"/>
              <a:gd name="connsiteX98" fmla="*/ 3779520 w 6510528"/>
              <a:gd name="connsiteY98" fmla="*/ 2365248 h 4328766"/>
              <a:gd name="connsiteX99" fmla="*/ 3742944 w 6510528"/>
              <a:gd name="connsiteY99" fmla="*/ 2328672 h 4328766"/>
              <a:gd name="connsiteX100" fmla="*/ 3657600 w 6510528"/>
              <a:gd name="connsiteY100" fmla="*/ 2304288 h 4328766"/>
              <a:gd name="connsiteX101" fmla="*/ 3621024 w 6510528"/>
              <a:gd name="connsiteY101" fmla="*/ 2279904 h 4328766"/>
              <a:gd name="connsiteX102" fmla="*/ 3547872 w 6510528"/>
              <a:gd name="connsiteY102" fmla="*/ 2255520 h 4328766"/>
              <a:gd name="connsiteX103" fmla="*/ 3438144 w 6510528"/>
              <a:gd name="connsiteY103" fmla="*/ 2194560 h 4328766"/>
              <a:gd name="connsiteX104" fmla="*/ 3352800 w 6510528"/>
              <a:gd name="connsiteY104" fmla="*/ 2145792 h 4328766"/>
              <a:gd name="connsiteX105" fmla="*/ 2999232 w 6510528"/>
              <a:gd name="connsiteY105" fmla="*/ 2121408 h 4328766"/>
              <a:gd name="connsiteX106" fmla="*/ 2767584 w 6510528"/>
              <a:gd name="connsiteY106" fmla="*/ 2109216 h 4328766"/>
              <a:gd name="connsiteX107" fmla="*/ 2694432 w 6510528"/>
              <a:gd name="connsiteY107" fmla="*/ 2133600 h 4328766"/>
              <a:gd name="connsiteX108" fmla="*/ 2657856 w 6510528"/>
              <a:gd name="connsiteY108" fmla="*/ 2145792 h 4328766"/>
              <a:gd name="connsiteX109" fmla="*/ 2621280 w 6510528"/>
              <a:gd name="connsiteY109" fmla="*/ 2170176 h 4328766"/>
              <a:gd name="connsiteX110" fmla="*/ 2596896 w 6510528"/>
              <a:gd name="connsiteY110" fmla="*/ 2206752 h 4328766"/>
              <a:gd name="connsiteX111" fmla="*/ 2560320 w 6510528"/>
              <a:gd name="connsiteY111" fmla="*/ 2218944 h 4328766"/>
              <a:gd name="connsiteX112" fmla="*/ 2523744 w 6510528"/>
              <a:gd name="connsiteY112" fmla="*/ 2243328 h 4328766"/>
              <a:gd name="connsiteX113" fmla="*/ 2450592 w 6510528"/>
              <a:gd name="connsiteY113" fmla="*/ 2304288 h 4328766"/>
              <a:gd name="connsiteX114" fmla="*/ 2426208 w 6510528"/>
              <a:gd name="connsiteY114" fmla="*/ 2340864 h 4328766"/>
              <a:gd name="connsiteX115" fmla="*/ 2389632 w 6510528"/>
              <a:gd name="connsiteY115" fmla="*/ 2353056 h 4328766"/>
              <a:gd name="connsiteX116" fmla="*/ 2377440 w 6510528"/>
              <a:gd name="connsiteY116" fmla="*/ 2389632 h 4328766"/>
              <a:gd name="connsiteX117" fmla="*/ 2340864 w 6510528"/>
              <a:gd name="connsiteY117" fmla="*/ 2401824 h 4328766"/>
              <a:gd name="connsiteX118" fmla="*/ 2267712 w 6510528"/>
              <a:gd name="connsiteY118" fmla="*/ 2450592 h 4328766"/>
              <a:gd name="connsiteX119" fmla="*/ 2243328 w 6510528"/>
              <a:gd name="connsiteY119" fmla="*/ 2487168 h 4328766"/>
              <a:gd name="connsiteX120" fmla="*/ 2206752 w 6510528"/>
              <a:gd name="connsiteY120" fmla="*/ 2499360 h 4328766"/>
              <a:gd name="connsiteX121" fmla="*/ 2157984 w 6510528"/>
              <a:gd name="connsiteY121" fmla="*/ 2572512 h 4328766"/>
              <a:gd name="connsiteX122" fmla="*/ 2121408 w 6510528"/>
              <a:gd name="connsiteY122" fmla="*/ 2609088 h 4328766"/>
              <a:gd name="connsiteX123" fmla="*/ 2084832 w 6510528"/>
              <a:gd name="connsiteY123" fmla="*/ 2682240 h 4328766"/>
              <a:gd name="connsiteX124" fmla="*/ 2023872 w 6510528"/>
              <a:gd name="connsiteY124" fmla="*/ 2779776 h 4328766"/>
              <a:gd name="connsiteX125" fmla="*/ 1999488 w 6510528"/>
              <a:gd name="connsiteY125" fmla="*/ 2852928 h 4328766"/>
              <a:gd name="connsiteX126" fmla="*/ 1950720 w 6510528"/>
              <a:gd name="connsiteY126" fmla="*/ 2938272 h 4328766"/>
              <a:gd name="connsiteX127" fmla="*/ 1926336 w 6510528"/>
              <a:gd name="connsiteY127" fmla="*/ 2974848 h 4328766"/>
              <a:gd name="connsiteX128" fmla="*/ 1914144 w 6510528"/>
              <a:gd name="connsiteY128" fmla="*/ 3011424 h 4328766"/>
              <a:gd name="connsiteX129" fmla="*/ 1889760 w 6510528"/>
              <a:gd name="connsiteY129" fmla="*/ 3048000 h 4328766"/>
              <a:gd name="connsiteX130" fmla="*/ 1853184 w 6510528"/>
              <a:gd name="connsiteY130" fmla="*/ 3121152 h 4328766"/>
              <a:gd name="connsiteX131" fmla="*/ 1804416 w 6510528"/>
              <a:gd name="connsiteY131" fmla="*/ 3206496 h 4328766"/>
              <a:gd name="connsiteX132" fmla="*/ 1780032 w 6510528"/>
              <a:gd name="connsiteY132" fmla="*/ 3243072 h 4328766"/>
              <a:gd name="connsiteX133" fmla="*/ 1743456 w 6510528"/>
              <a:gd name="connsiteY133" fmla="*/ 3255264 h 4328766"/>
              <a:gd name="connsiteX134" fmla="*/ 1706880 w 6510528"/>
              <a:gd name="connsiteY134" fmla="*/ 3279648 h 4328766"/>
              <a:gd name="connsiteX135" fmla="*/ 1645920 w 6510528"/>
              <a:gd name="connsiteY135" fmla="*/ 3389376 h 4328766"/>
              <a:gd name="connsiteX136" fmla="*/ 1609344 w 6510528"/>
              <a:gd name="connsiteY136" fmla="*/ 3425952 h 4328766"/>
              <a:gd name="connsiteX137" fmla="*/ 1560576 w 6510528"/>
              <a:gd name="connsiteY137" fmla="*/ 3499104 h 4328766"/>
              <a:gd name="connsiteX138" fmla="*/ 1511808 w 6510528"/>
              <a:gd name="connsiteY138" fmla="*/ 3572256 h 4328766"/>
              <a:gd name="connsiteX139" fmla="*/ 1487424 w 6510528"/>
              <a:gd name="connsiteY139" fmla="*/ 3608832 h 4328766"/>
              <a:gd name="connsiteX140" fmla="*/ 1402080 w 6510528"/>
              <a:gd name="connsiteY140" fmla="*/ 3681984 h 4328766"/>
              <a:gd name="connsiteX141" fmla="*/ 1365504 w 6510528"/>
              <a:gd name="connsiteY141" fmla="*/ 3694176 h 4328766"/>
              <a:gd name="connsiteX142" fmla="*/ 1328928 w 6510528"/>
              <a:gd name="connsiteY142" fmla="*/ 3718560 h 4328766"/>
              <a:gd name="connsiteX143" fmla="*/ 1255776 w 6510528"/>
              <a:gd name="connsiteY143" fmla="*/ 3742944 h 4328766"/>
              <a:gd name="connsiteX144" fmla="*/ 1182624 w 6510528"/>
              <a:gd name="connsiteY144" fmla="*/ 3779520 h 4328766"/>
              <a:gd name="connsiteX145" fmla="*/ 1011936 w 6510528"/>
              <a:gd name="connsiteY145" fmla="*/ 3791712 h 4328766"/>
              <a:gd name="connsiteX146" fmla="*/ 890016 w 6510528"/>
              <a:gd name="connsiteY146" fmla="*/ 3816096 h 4328766"/>
              <a:gd name="connsiteX147" fmla="*/ 853440 w 6510528"/>
              <a:gd name="connsiteY147" fmla="*/ 3828288 h 4328766"/>
              <a:gd name="connsiteX148" fmla="*/ 707136 w 6510528"/>
              <a:gd name="connsiteY148" fmla="*/ 3901440 h 4328766"/>
              <a:gd name="connsiteX149" fmla="*/ 597408 w 6510528"/>
              <a:gd name="connsiteY149" fmla="*/ 3938016 h 4328766"/>
              <a:gd name="connsiteX150" fmla="*/ 560832 w 6510528"/>
              <a:gd name="connsiteY150" fmla="*/ 3950208 h 4328766"/>
              <a:gd name="connsiteX151" fmla="*/ 524256 w 6510528"/>
              <a:gd name="connsiteY151" fmla="*/ 3962400 h 4328766"/>
              <a:gd name="connsiteX152" fmla="*/ 487680 w 6510528"/>
              <a:gd name="connsiteY152" fmla="*/ 3986784 h 4328766"/>
              <a:gd name="connsiteX153" fmla="*/ 451104 w 6510528"/>
              <a:gd name="connsiteY153" fmla="*/ 4023360 h 4328766"/>
              <a:gd name="connsiteX154" fmla="*/ 414528 w 6510528"/>
              <a:gd name="connsiteY154" fmla="*/ 4047744 h 4328766"/>
              <a:gd name="connsiteX155" fmla="*/ 353568 w 6510528"/>
              <a:gd name="connsiteY155" fmla="*/ 4120896 h 4328766"/>
              <a:gd name="connsiteX156" fmla="*/ 329184 w 6510528"/>
              <a:gd name="connsiteY156" fmla="*/ 4194048 h 4328766"/>
              <a:gd name="connsiteX157" fmla="*/ 268224 w 6510528"/>
              <a:gd name="connsiteY157" fmla="*/ 4315968 h 4328766"/>
              <a:gd name="connsiteX158" fmla="*/ 231648 w 6510528"/>
              <a:gd name="connsiteY158" fmla="*/ 4291584 h 4328766"/>
              <a:gd name="connsiteX159" fmla="*/ 219456 w 6510528"/>
              <a:gd name="connsiteY159" fmla="*/ 4242816 h 4328766"/>
              <a:gd name="connsiteX160" fmla="*/ 195072 w 6510528"/>
              <a:gd name="connsiteY160" fmla="*/ 4206240 h 4328766"/>
              <a:gd name="connsiteX161" fmla="*/ 182880 w 6510528"/>
              <a:gd name="connsiteY161" fmla="*/ 4169664 h 4328766"/>
              <a:gd name="connsiteX162" fmla="*/ 170688 w 6510528"/>
              <a:gd name="connsiteY162" fmla="*/ 4059936 h 4328766"/>
              <a:gd name="connsiteX163" fmla="*/ 146304 w 6510528"/>
              <a:gd name="connsiteY163" fmla="*/ 3950208 h 4328766"/>
              <a:gd name="connsiteX164" fmla="*/ 134112 w 6510528"/>
              <a:gd name="connsiteY164" fmla="*/ 3877056 h 4328766"/>
              <a:gd name="connsiteX165" fmla="*/ 109728 w 6510528"/>
              <a:gd name="connsiteY165" fmla="*/ 3803904 h 4328766"/>
              <a:gd name="connsiteX166" fmla="*/ 97536 w 6510528"/>
              <a:gd name="connsiteY166" fmla="*/ 3755136 h 4328766"/>
              <a:gd name="connsiteX167" fmla="*/ 85344 w 6510528"/>
              <a:gd name="connsiteY167" fmla="*/ 3718560 h 4328766"/>
              <a:gd name="connsiteX168" fmla="*/ 60960 w 6510528"/>
              <a:gd name="connsiteY168" fmla="*/ 3621024 h 4328766"/>
              <a:gd name="connsiteX169" fmla="*/ 0 w 6510528"/>
              <a:gd name="connsiteY169" fmla="*/ 3511296 h 4328766"/>
              <a:gd name="connsiteX170" fmla="*/ 12192 w 6510528"/>
              <a:gd name="connsiteY170" fmla="*/ 3438144 h 4328766"/>
              <a:gd name="connsiteX171" fmla="*/ 60960 w 6510528"/>
              <a:gd name="connsiteY171" fmla="*/ 3364992 h 4328766"/>
              <a:gd name="connsiteX172" fmla="*/ 85344 w 6510528"/>
              <a:gd name="connsiteY172" fmla="*/ 3328416 h 4328766"/>
              <a:gd name="connsiteX173" fmla="*/ 109728 w 6510528"/>
              <a:gd name="connsiteY173" fmla="*/ 3291840 h 4328766"/>
              <a:gd name="connsiteX174" fmla="*/ 146304 w 6510528"/>
              <a:gd name="connsiteY174" fmla="*/ 3267456 h 4328766"/>
              <a:gd name="connsiteX175" fmla="*/ 182880 w 6510528"/>
              <a:gd name="connsiteY175" fmla="*/ 3255264 h 4328766"/>
              <a:gd name="connsiteX176" fmla="*/ 219456 w 6510528"/>
              <a:gd name="connsiteY176" fmla="*/ 3218688 h 4328766"/>
              <a:gd name="connsiteX177" fmla="*/ 329184 w 6510528"/>
              <a:gd name="connsiteY177" fmla="*/ 3182112 h 4328766"/>
              <a:gd name="connsiteX178" fmla="*/ 365760 w 6510528"/>
              <a:gd name="connsiteY178" fmla="*/ 3169920 h 4328766"/>
              <a:gd name="connsiteX179" fmla="*/ 438912 w 6510528"/>
              <a:gd name="connsiteY179" fmla="*/ 3121152 h 4328766"/>
              <a:gd name="connsiteX180" fmla="*/ 463296 w 6510528"/>
              <a:gd name="connsiteY180" fmla="*/ 3084576 h 4328766"/>
              <a:gd name="connsiteX181" fmla="*/ 536448 w 6510528"/>
              <a:gd name="connsiteY181" fmla="*/ 3035808 h 4328766"/>
              <a:gd name="connsiteX182" fmla="*/ 597408 w 6510528"/>
              <a:gd name="connsiteY182" fmla="*/ 2987040 h 4328766"/>
              <a:gd name="connsiteX183" fmla="*/ 621792 w 6510528"/>
              <a:gd name="connsiteY183" fmla="*/ 2950464 h 4328766"/>
              <a:gd name="connsiteX184" fmla="*/ 658368 w 6510528"/>
              <a:gd name="connsiteY184" fmla="*/ 2926080 h 4328766"/>
              <a:gd name="connsiteX185" fmla="*/ 719328 w 6510528"/>
              <a:gd name="connsiteY185" fmla="*/ 2852928 h 4328766"/>
              <a:gd name="connsiteX186" fmla="*/ 755904 w 6510528"/>
              <a:gd name="connsiteY186" fmla="*/ 2828544 h 4328766"/>
              <a:gd name="connsiteX187" fmla="*/ 780288 w 6510528"/>
              <a:gd name="connsiteY187" fmla="*/ 2755392 h 4328766"/>
              <a:gd name="connsiteX188" fmla="*/ 792480 w 6510528"/>
              <a:gd name="connsiteY188" fmla="*/ 2718816 h 4328766"/>
              <a:gd name="connsiteX189" fmla="*/ 829056 w 6510528"/>
              <a:gd name="connsiteY189" fmla="*/ 2694432 h 4328766"/>
              <a:gd name="connsiteX190" fmla="*/ 841248 w 6510528"/>
              <a:gd name="connsiteY190" fmla="*/ 2657856 h 4328766"/>
              <a:gd name="connsiteX191" fmla="*/ 865632 w 6510528"/>
              <a:gd name="connsiteY191" fmla="*/ 2621280 h 4328766"/>
              <a:gd name="connsiteX192" fmla="*/ 890016 w 6510528"/>
              <a:gd name="connsiteY192" fmla="*/ 2548128 h 4328766"/>
              <a:gd name="connsiteX193" fmla="*/ 902208 w 6510528"/>
              <a:gd name="connsiteY193" fmla="*/ 2511552 h 4328766"/>
              <a:gd name="connsiteX194" fmla="*/ 914400 w 6510528"/>
              <a:gd name="connsiteY194" fmla="*/ 2414016 h 4328766"/>
              <a:gd name="connsiteX195" fmla="*/ 963168 w 6510528"/>
              <a:gd name="connsiteY195" fmla="*/ 2340864 h 4328766"/>
              <a:gd name="connsiteX196" fmla="*/ 975360 w 6510528"/>
              <a:gd name="connsiteY196" fmla="*/ 2292096 h 4328766"/>
              <a:gd name="connsiteX197" fmla="*/ 987552 w 6510528"/>
              <a:gd name="connsiteY197" fmla="*/ 2121408 h 4328766"/>
              <a:gd name="connsiteX198" fmla="*/ 1024128 w 6510528"/>
              <a:gd name="connsiteY198" fmla="*/ 2097024 h 4328766"/>
              <a:gd name="connsiteX199" fmla="*/ 1036320 w 6510528"/>
              <a:gd name="connsiteY199" fmla="*/ 2060448 h 4328766"/>
              <a:gd name="connsiteX200" fmla="*/ 1085088 w 6510528"/>
              <a:gd name="connsiteY200" fmla="*/ 1987296 h 4328766"/>
              <a:gd name="connsiteX201" fmla="*/ 1109472 w 6510528"/>
              <a:gd name="connsiteY201" fmla="*/ 1914144 h 4328766"/>
              <a:gd name="connsiteX202" fmla="*/ 1109472 w 6510528"/>
              <a:gd name="connsiteY202" fmla="*/ 1658112 h 4328766"/>
              <a:gd name="connsiteX203" fmla="*/ 1158240 w 6510528"/>
              <a:gd name="connsiteY203" fmla="*/ 1584960 h 4328766"/>
              <a:gd name="connsiteX204" fmla="*/ 1170432 w 6510528"/>
              <a:gd name="connsiteY204" fmla="*/ 1548384 h 4328766"/>
              <a:gd name="connsiteX205" fmla="*/ 1170432 w 6510528"/>
              <a:gd name="connsiteY205" fmla="*/ 1146048 h 4328766"/>
              <a:gd name="connsiteX206" fmla="*/ 1158240 w 6510528"/>
              <a:gd name="connsiteY206" fmla="*/ 1048512 h 4328766"/>
              <a:gd name="connsiteX207" fmla="*/ 1133856 w 6510528"/>
              <a:gd name="connsiteY207" fmla="*/ 975360 h 4328766"/>
              <a:gd name="connsiteX208" fmla="*/ 1109472 w 6510528"/>
              <a:gd name="connsiteY208" fmla="*/ 902208 h 4328766"/>
              <a:gd name="connsiteX209" fmla="*/ 1072896 w 6510528"/>
              <a:gd name="connsiteY209" fmla="*/ 829056 h 4328766"/>
              <a:gd name="connsiteX210" fmla="*/ 999744 w 6510528"/>
              <a:gd name="connsiteY210" fmla="*/ 792480 h 4328766"/>
              <a:gd name="connsiteX211" fmla="*/ 926592 w 6510528"/>
              <a:gd name="connsiteY211" fmla="*/ 743712 h 4328766"/>
              <a:gd name="connsiteX212" fmla="*/ 890016 w 6510528"/>
              <a:gd name="connsiteY212" fmla="*/ 719328 h 4328766"/>
              <a:gd name="connsiteX213" fmla="*/ 853440 w 6510528"/>
              <a:gd name="connsiteY213" fmla="*/ 707136 h 4328766"/>
              <a:gd name="connsiteX214" fmla="*/ 633984 w 6510528"/>
              <a:gd name="connsiteY214" fmla="*/ 743712 h 4328766"/>
              <a:gd name="connsiteX215" fmla="*/ 451104 w 6510528"/>
              <a:gd name="connsiteY215" fmla="*/ 865632 h 4328766"/>
              <a:gd name="connsiteX216" fmla="*/ 414528 w 6510528"/>
              <a:gd name="connsiteY216" fmla="*/ 890016 h 4328766"/>
              <a:gd name="connsiteX217" fmla="*/ 377952 w 6510528"/>
              <a:gd name="connsiteY217" fmla="*/ 926592 h 4328766"/>
              <a:gd name="connsiteX218" fmla="*/ 292608 w 6510528"/>
              <a:gd name="connsiteY218" fmla="*/ 938784 h 432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6510528" h="4328766">
                <a:moveTo>
                  <a:pt x="341376" y="950976"/>
                </a:moveTo>
                <a:cubicBezTo>
                  <a:pt x="304800" y="946912"/>
                  <a:pt x="266561" y="950422"/>
                  <a:pt x="231648" y="938784"/>
                </a:cubicBezTo>
                <a:cubicBezTo>
                  <a:pt x="203846" y="929517"/>
                  <a:pt x="182880" y="906272"/>
                  <a:pt x="158496" y="890016"/>
                </a:cubicBezTo>
                <a:cubicBezTo>
                  <a:pt x="106798" y="855550"/>
                  <a:pt x="135026" y="872185"/>
                  <a:pt x="73152" y="841248"/>
                </a:cubicBezTo>
                <a:cubicBezTo>
                  <a:pt x="17255" y="757403"/>
                  <a:pt x="33651" y="795898"/>
                  <a:pt x="12192" y="731520"/>
                </a:cubicBezTo>
                <a:cubicBezTo>
                  <a:pt x="16256" y="690880"/>
                  <a:pt x="18174" y="649968"/>
                  <a:pt x="24384" y="609600"/>
                </a:cubicBezTo>
                <a:cubicBezTo>
                  <a:pt x="26338" y="596898"/>
                  <a:pt x="27489" y="582111"/>
                  <a:pt x="36576" y="573024"/>
                </a:cubicBezTo>
                <a:cubicBezTo>
                  <a:pt x="57298" y="552302"/>
                  <a:pt x="109728" y="524256"/>
                  <a:pt x="109728" y="524256"/>
                </a:cubicBezTo>
                <a:cubicBezTo>
                  <a:pt x="174752" y="426720"/>
                  <a:pt x="89408" y="544576"/>
                  <a:pt x="170688" y="463296"/>
                </a:cubicBezTo>
                <a:cubicBezTo>
                  <a:pt x="198695" y="435289"/>
                  <a:pt x="191701" y="410117"/>
                  <a:pt x="231648" y="390144"/>
                </a:cubicBezTo>
                <a:cubicBezTo>
                  <a:pt x="250183" y="380877"/>
                  <a:pt x="272288" y="382016"/>
                  <a:pt x="292608" y="377952"/>
                </a:cubicBezTo>
                <a:cubicBezTo>
                  <a:pt x="300736" y="365760"/>
                  <a:pt x="305965" y="351025"/>
                  <a:pt x="316992" y="341376"/>
                </a:cubicBezTo>
                <a:cubicBezTo>
                  <a:pt x="339047" y="322078"/>
                  <a:pt x="361237" y="297426"/>
                  <a:pt x="390144" y="292608"/>
                </a:cubicBezTo>
                <a:cubicBezTo>
                  <a:pt x="483736" y="277009"/>
                  <a:pt x="439056" y="285264"/>
                  <a:pt x="524256" y="268224"/>
                </a:cubicBezTo>
                <a:cubicBezTo>
                  <a:pt x="576260" y="233555"/>
                  <a:pt x="593690" y="217566"/>
                  <a:pt x="646176" y="195072"/>
                </a:cubicBezTo>
                <a:cubicBezTo>
                  <a:pt x="657988" y="190010"/>
                  <a:pt x="669953" y="184044"/>
                  <a:pt x="682752" y="182880"/>
                </a:cubicBezTo>
                <a:cubicBezTo>
                  <a:pt x="759757" y="175880"/>
                  <a:pt x="837184" y="174752"/>
                  <a:pt x="914400" y="170688"/>
                </a:cubicBezTo>
                <a:cubicBezTo>
                  <a:pt x="926592" y="166624"/>
                  <a:pt x="939481" y="164243"/>
                  <a:pt x="950976" y="158496"/>
                </a:cubicBezTo>
                <a:cubicBezTo>
                  <a:pt x="964082" y="151943"/>
                  <a:pt x="974084" y="139884"/>
                  <a:pt x="987552" y="134112"/>
                </a:cubicBezTo>
                <a:cubicBezTo>
                  <a:pt x="1002953" y="127511"/>
                  <a:pt x="1020064" y="125984"/>
                  <a:pt x="1036320" y="121920"/>
                </a:cubicBezTo>
                <a:cubicBezTo>
                  <a:pt x="1048512" y="113792"/>
                  <a:pt x="1059176" y="102681"/>
                  <a:pt x="1072896" y="97536"/>
                </a:cubicBezTo>
                <a:cubicBezTo>
                  <a:pt x="1092299" y="90260"/>
                  <a:pt x="1113186" y="86820"/>
                  <a:pt x="1133856" y="85344"/>
                </a:cubicBezTo>
                <a:cubicBezTo>
                  <a:pt x="1227179" y="78678"/>
                  <a:pt x="1320800" y="77216"/>
                  <a:pt x="1414272" y="73152"/>
                </a:cubicBezTo>
                <a:lnTo>
                  <a:pt x="1524000" y="60960"/>
                </a:lnTo>
                <a:cubicBezTo>
                  <a:pt x="1552515" y="57396"/>
                  <a:pt x="1580607" y="48768"/>
                  <a:pt x="1609344" y="48768"/>
                </a:cubicBezTo>
                <a:cubicBezTo>
                  <a:pt x="1731332" y="48768"/>
                  <a:pt x="1853184" y="56896"/>
                  <a:pt x="1975104" y="60960"/>
                </a:cubicBezTo>
                <a:cubicBezTo>
                  <a:pt x="2023872" y="56896"/>
                  <a:pt x="2072849" y="54838"/>
                  <a:pt x="2121408" y="48768"/>
                </a:cubicBezTo>
                <a:cubicBezTo>
                  <a:pt x="2138035" y="46690"/>
                  <a:pt x="2153420" y="36576"/>
                  <a:pt x="2170176" y="36576"/>
                </a:cubicBezTo>
                <a:cubicBezTo>
                  <a:pt x="2211019" y="36576"/>
                  <a:pt x="2251456" y="44704"/>
                  <a:pt x="2292096" y="48768"/>
                </a:cubicBezTo>
                <a:cubicBezTo>
                  <a:pt x="2308352" y="56896"/>
                  <a:pt x="2324159" y="65993"/>
                  <a:pt x="2340864" y="73152"/>
                </a:cubicBezTo>
                <a:cubicBezTo>
                  <a:pt x="2352676" y="78214"/>
                  <a:pt x="2366282" y="78968"/>
                  <a:pt x="2377440" y="85344"/>
                </a:cubicBezTo>
                <a:cubicBezTo>
                  <a:pt x="2395083" y="95426"/>
                  <a:pt x="2409952" y="109728"/>
                  <a:pt x="2426208" y="121920"/>
                </a:cubicBezTo>
                <a:cubicBezTo>
                  <a:pt x="2519408" y="75320"/>
                  <a:pt x="2426689" y="115704"/>
                  <a:pt x="2548128" y="85344"/>
                </a:cubicBezTo>
                <a:cubicBezTo>
                  <a:pt x="2573064" y="79110"/>
                  <a:pt x="2595927" y="65186"/>
                  <a:pt x="2621280" y="60960"/>
                </a:cubicBezTo>
                <a:cubicBezTo>
                  <a:pt x="2645664" y="56896"/>
                  <a:pt x="2670192" y="53616"/>
                  <a:pt x="2694432" y="48768"/>
                </a:cubicBezTo>
                <a:cubicBezTo>
                  <a:pt x="2710863" y="45482"/>
                  <a:pt x="2726769" y="39862"/>
                  <a:pt x="2743200" y="36576"/>
                </a:cubicBezTo>
                <a:cubicBezTo>
                  <a:pt x="2767440" y="31728"/>
                  <a:pt x="2792112" y="29232"/>
                  <a:pt x="2816352" y="24384"/>
                </a:cubicBezTo>
                <a:cubicBezTo>
                  <a:pt x="2832783" y="21098"/>
                  <a:pt x="2848634" y="15189"/>
                  <a:pt x="2865120" y="12192"/>
                </a:cubicBezTo>
                <a:cubicBezTo>
                  <a:pt x="2893393" y="7051"/>
                  <a:pt x="2922016" y="4064"/>
                  <a:pt x="2950464" y="0"/>
                </a:cubicBezTo>
                <a:cubicBezTo>
                  <a:pt x="3100832" y="4064"/>
                  <a:pt x="3251333" y="4680"/>
                  <a:pt x="3401568" y="12192"/>
                </a:cubicBezTo>
                <a:cubicBezTo>
                  <a:pt x="3414403" y="12834"/>
                  <a:pt x="3425599" y="21596"/>
                  <a:pt x="3438144" y="24384"/>
                </a:cubicBezTo>
                <a:cubicBezTo>
                  <a:pt x="3479967" y="33678"/>
                  <a:pt x="3587407" y="47167"/>
                  <a:pt x="3621024" y="48768"/>
                </a:cubicBezTo>
                <a:cubicBezTo>
                  <a:pt x="3755046" y="55150"/>
                  <a:pt x="3889248" y="56896"/>
                  <a:pt x="4023360" y="60960"/>
                </a:cubicBezTo>
                <a:cubicBezTo>
                  <a:pt x="4129024" y="69088"/>
                  <a:pt x="4235061" y="73311"/>
                  <a:pt x="4340352" y="85344"/>
                </a:cubicBezTo>
                <a:cubicBezTo>
                  <a:pt x="4377578" y="89598"/>
                  <a:pt x="4413070" y="103884"/>
                  <a:pt x="4450080" y="109728"/>
                </a:cubicBezTo>
                <a:cubicBezTo>
                  <a:pt x="4490423" y="116098"/>
                  <a:pt x="4531360" y="117856"/>
                  <a:pt x="4572000" y="121920"/>
                </a:cubicBezTo>
                <a:cubicBezTo>
                  <a:pt x="4608576" y="130048"/>
                  <a:pt x="4644718" y="140460"/>
                  <a:pt x="4681728" y="146304"/>
                </a:cubicBezTo>
                <a:cubicBezTo>
                  <a:pt x="4821255" y="168335"/>
                  <a:pt x="5143572" y="168797"/>
                  <a:pt x="5205984" y="170688"/>
                </a:cubicBezTo>
                <a:cubicBezTo>
                  <a:pt x="5372536" y="237309"/>
                  <a:pt x="5108950" y="134279"/>
                  <a:pt x="5437632" y="243840"/>
                </a:cubicBezTo>
                <a:cubicBezTo>
                  <a:pt x="5486400" y="260096"/>
                  <a:pt x="5534065" y="280140"/>
                  <a:pt x="5583936" y="292608"/>
                </a:cubicBezTo>
                <a:cubicBezTo>
                  <a:pt x="5652808" y="309826"/>
                  <a:pt x="5616273" y="301514"/>
                  <a:pt x="5693664" y="316992"/>
                </a:cubicBezTo>
                <a:cubicBezTo>
                  <a:pt x="5705856" y="325120"/>
                  <a:pt x="5715700" y="343193"/>
                  <a:pt x="5730240" y="341376"/>
                </a:cubicBezTo>
                <a:cubicBezTo>
                  <a:pt x="5753754" y="338437"/>
                  <a:pt x="5769627" y="314606"/>
                  <a:pt x="5791200" y="304800"/>
                </a:cubicBezTo>
                <a:cubicBezTo>
                  <a:pt x="5846983" y="279444"/>
                  <a:pt x="5861103" y="283829"/>
                  <a:pt x="5913120" y="268224"/>
                </a:cubicBezTo>
                <a:cubicBezTo>
                  <a:pt x="6061534" y="223700"/>
                  <a:pt x="5922635" y="259749"/>
                  <a:pt x="6035040" y="231648"/>
                </a:cubicBezTo>
                <a:cubicBezTo>
                  <a:pt x="6047232" y="219456"/>
                  <a:pt x="6056646" y="203626"/>
                  <a:pt x="6071616" y="195072"/>
                </a:cubicBezTo>
                <a:cubicBezTo>
                  <a:pt x="6120872" y="166926"/>
                  <a:pt x="6123992" y="187910"/>
                  <a:pt x="6169152" y="207264"/>
                </a:cubicBezTo>
                <a:cubicBezTo>
                  <a:pt x="6180964" y="212326"/>
                  <a:pt x="6193536" y="215392"/>
                  <a:pt x="6205728" y="219456"/>
                </a:cubicBezTo>
                <a:cubicBezTo>
                  <a:pt x="6243381" y="211925"/>
                  <a:pt x="6333777" y="192304"/>
                  <a:pt x="6364224" y="195072"/>
                </a:cubicBezTo>
                <a:cubicBezTo>
                  <a:pt x="6378817" y="196399"/>
                  <a:pt x="6388608" y="211328"/>
                  <a:pt x="6400800" y="219456"/>
                </a:cubicBezTo>
                <a:cubicBezTo>
                  <a:pt x="6439441" y="277418"/>
                  <a:pt x="6420550" y="242131"/>
                  <a:pt x="6449568" y="329184"/>
                </a:cubicBezTo>
                <a:lnTo>
                  <a:pt x="6461760" y="365760"/>
                </a:lnTo>
                <a:lnTo>
                  <a:pt x="6473952" y="402336"/>
                </a:lnTo>
                <a:cubicBezTo>
                  <a:pt x="6478016" y="430784"/>
                  <a:pt x="6480508" y="459501"/>
                  <a:pt x="6486144" y="487680"/>
                </a:cubicBezTo>
                <a:cubicBezTo>
                  <a:pt x="6488664" y="500282"/>
                  <a:pt x="6498336" y="511405"/>
                  <a:pt x="6498336" y="524256"/>
                </a:cubicBezTo>
                <a:cubicBezTo>
                  <a:pt x="6498336" y="730135"/>
                  <a:pt x="6508457" y="688965"/>
                  <a:pt x="6473952" y="792480"/>
                </a:cubicBezTo>
                <a:cubicBezTo>
                  <a:pt x="6478016" y="910336"/>
                  <a:pt x="6479416" y="1028314"/>
                  <a:pt x="6486144" y="1146048"/>
                </a:cubicBezTo>
                <a:cubicBezTo>
                  <a:pt x="6487554" y="1170728"/>
                  <a:pt x="6495069" y="1194697"/>
                  <a:pt x="6498336" y="1219200"/>
                </a:cubicBezTo>
                <a:cubicBezTo>
                  <a:pt x="6503200" y="1255678"/>
                  <a:pt x="6506464" y="1292352"/>
                  <a:pt x="6510528" y="1328928"/>
                </a:cubicBezTo>
                <a:cubicBezTo>
                  <a:pt x="6502400" y="1410208"/>
                  <a:pt x="6486819" y="1491085"/>
                  <a:pt x="6486144" y="1572768"/>
                </a:cubicBezTo>
                <a:cubicBezTo>
                  <a:pt x="6482080" y="2064512"/>
                  <a:pt x="6490067" y="2556503"/>
                  <a:pt x="6473952" y="3048000"/>
                </a:cubicBezTo>
                <a:cubicBezTo>
                  <a:pt x="6473531" y="3060845"/>
                  <a:pt x="6448871" y="3054445"/>
                  <a:pt x="6437376" y="3060192"/>
                </a:cubicBezTo>
                <a:cubicBezTo>
                  <a:pt x="6424270" y="3066745"/>
                  <a:pt x="6412992" y="3076448"/>
                  <a:pt x="6400800" y="3084576"/>
                </a:cubicBezTo>
                <a:cubicBezTo>
                  <a:pt x="6153089" y="3057053"/>
                  <a:pt x="6454095" y="3084576"/>
                  <a:pt x="6047232" y="3084576"/>
                </a:cubicBezTo>
                <a:cubicBezTo>
                  <a:pt x="5994244" y="3084576"/>
                  <a:pt x="5941568" y="3076448"/>
                  <a:pt x="5888736" y="3072384"/>
                </a:cubicBezTo>
                <a:cubicBezTo>
                  <a:pt x="5641445" y="3082276"/>
                  <a:pt x="5591276" y="3093984"/>
                  <a:pt x="5364480" y="3072384"/>
                </a:cubicBezTo>
                <a:cubicBezTo>
                  <a:pt x="5351686" y="3071166"/>
                  <a:pt x="5340506" y="3062712"/>
                  <a:pt x="5327904" y="3060192"/>
                </a:cubicBezTo>
                <a:cubicBezTo>
                  <a:pt x="5230676" y="3040746"/>
                  <a:pt x="5260077" y="3055957"/>
                  <a:pt x="5169408" y="3035808"/>
                </a:cubicBezTo>
                <a:cubicBezTo>
                  <a:pt x="5156863" y="3033020"/>
                  <a:pt x="5145189" y="3027147"/>
                  <a:pt x="5132832" y="3023616"/>
                </a:cubicBezTo>
                <a:cubicBezTo>
                  <a:pt x="5116720" y="3019013"/>
                  <a:pt x="5100114" y="3016239"/>
                  <a:pt x="5084064" y="3011424"/>
                </a:cubicBezTo>
                <a:cubicBezTo>
                  <a:pt x="5059445" y="3004038"/>
                  <a:pt x="5032298" y="3001297"/>
                  <a:pt x="5010912" y="2987040"/>
                </a:cubicBezTo>
                <a:cubicBezTo>
                  <a:pt x="4998720" y="2978912"/>
                  <a:pt x="4988790" y="2965065"/>
                  <a:pt x="4974336" y="2962656"/>
                </a:cubicBezTo>
                <a:cubicBezTo>
                  <a:pt x="4914072" y="2952612"/>
                  <a:pt x="4852416" y="2954528"/>
                  <a:pt x="4791456" y="2950464"/>
                </a:cubicBezTo>
                <a:cubicBezTo>
                  <a:pt x="4750816" y="2942336"/>
                  <a:pt x="4704020" y="2949069"/>
                  <a:pt x="4669536" y="2926080"/>
                </a:cubicBezTo>
                <a:cubicBezTo>
                  <a:pt x="4622267" y="2894567"/>
                  <a:pt x="4646861" y="2906330"/>
                  <a:pt x="4596384" y="2889504"/>
                </a:cubicBezTo>
                <a:cubicBezTo>
                  <a:pt x="4531360" y="2791968"/>
                  <a:pt x="4616704" y="2909824"/>
                  <a:pt x="4535424" y="2828544"/>
                </a:cubicBezTo>
                <a:cubicBezTo>
                  <a:pt x="4525063" y="2818183"/>
                  <a:pt x="4523466" y="2799734"/>
                  <a:pt x="4511040" y="2791968"/>
                </a:cubicBezTo>
                <a:cubicBezTo>
                  <a:pt x="4491251" y="2779600"/>
                  <a:pt x="4417672" y="2762530"/>
                  <a:pt x="4389120" y="2755392"/>
                </a:cubicBezTo>
                <a:cubicBezTo>
                  <a:pt x="4255986" y="2666636"/>
                  <a:pt x="4461235" y="2797545"/>
                  <a:pt x="4303776" y="2718816"/>
                </a:cubicBezTo>
                <a:cubicBezTo>
                  <a:pt x="4277564" y="2705710"/>
                  <a:pt x="4258426" y="2679315"/>
                  <a:pt x="4230624" y="2670048"/>
                </a:cubicBezTo>
                <a:lnTo>
                  <a:pt x="4157472" y="2645664"/>
                </a:lnTo>
                <a:cubicBezTo>
                  <a:pt x="4145280" y="2641600"/>
                  <a:pt x="4133364" y="2636589"/>
                  <a:pt x="4120896" y="2633472"/>
                </a:cubicBezTo>
                <a:lnTo>
                  <a:pt x="4072128" y="2621280"/>
                </a:lnTo>
                <a:cubicBezTo>
                  <a:pt x="4047744" y="2605024"/>
                  <a:pt x="4008243" y="2600314"/>
                  <a:pt x="3998976" y="2572512"/>
                </a:cubicBezTo>
                <a:cubicBezTo>
                  <a:pt x="3994912" y="2560320"/>
                  <a:pt x="3994812" y="2545971"/>
                  <a:pt x="3986784" y="2535936"/>
                </a:cubicBezTo>
                <a:cubicBezTo>
                  <a:pt x="3977630" y="2524494"/>
                  <a:pt x="3961160" y="2521287"/>
                  <a:pt x="3950208" y="2511552"/>
                </a:cubicBezTo>
                <a:cubicBezTo>
                  <a:pt x="3924434" y="2488642"/>
                  <a:pt x="3901440" y="2462784"/>
                  <a:pt x="3877056" y="2438400"/>
                </a:cubicBezTo>
                <a:cubicBezTo>
                  <a:pt x="3860800" y="2422144"/>
                  <a:pt x="3848850" y="2399913"/>
                  <a:pt x="3828288" y="2389632"/>
                </a:cubicBezTo>
                <a:cubicBezTo>
                  <a:pt x="3812032" y="2381504"/>
                  <a:pt x="3794309" y="2375812"/>
                  <a:pt x="3779520" y="2365248"/>
                </a:cubicBezTo>
                <a:cubicBezTo>
                  <a:pt x="3765490" y="2355226"/>
                  <a:pt x="3757290" y="2338236"/>
                  <a:pt x="3742944" y="2328672"/>
                </a:cubicBezTo>
                <a:cubicBezTo>
                  <a:pt x="3732450" y="2321676"/>
                  <a:pt x="3664103" y="2305914"/>
                  <a:pt x="3657600" y="2304288"/>
                </a:cubicBezTo>
                <a:cubicBezTo>
                  <a:pt x="3645408" y="2296160"/>
                  <a:pt x="3634414" y="2285855"/>
                  <a:pt x="3621024" y="2279904"/>
                </a:cubicBezTo>
                <a:cubicBezTo>
                  <a:pt x="3597536" y="2269465"/>
                  <a:pt x="3569258" y="2269777"/>
                  <a:pt x="3547872" y="2255520"/>
                </a:cubicBezTo>
                <a:cubicBezTo>
                  <a:pt x="3317222" y="2101754"/>
                  <a:pt x="3566900" y="2258938"/>
                  <a:pt x="3438144" y="2194560"/>
                </a:cubicBezTo>
                <a:cubicBezTo>
                  <a:pt x="3404326" y="2177651"/>
                  <a:pt x="3392496" y="2154953"/>
                  <a:pt x="3352800" y="2145792"/>
                </a:cubicBezTo>
                <a:cubicBezTo>
                  <a:pt x="3288362" y="2130922"/>
                  <a:pt x="3000809" y="2121487"/>
                  <a:pt x="2999232" y="2121408"/>
                </a:cubicBezTo>
                <a:cubicBezTo>
                  <a:pt x="2875811" y="2080268"/>
                  <a:pt x="2951707" y="2095053"/>
                  <a:pt x="2767584" y="2109216"/>
                </a:cubicBezTo>
                <a:lnTo>
                  <a:pt x="2694432" y="2133600"/>
                </a:lnTo>
                <a:cubicBezTo>
                  <a:pt x="2682240" y="2137664"/>
                  <a:pt x="2668549" y="2138663"/>
                  <a:pt x="2657856" y="2145792"/>
                </a:cubicBezTo>
                <a:lnTo>
                  <a:pt x="2621280" y="2170176"/>
                </a:lnTo>
                <a:cubicBezTo>
                  <a:pt x="2613152" y="2182368"/>
                  <a:pt x="2608338" y="2197598"/>
                  <a:pt x="2596896" y="2206752"/>
                </a:cubicBezTo>
                <a:cubicBezTo>
                  <a:pt x="2586861" y="2214780"/>
                  <a:pt x="2571815" y="2213197"/>
                  <a:pt x="2560320" y="2218944"/>
                </a:cubicBezTo>
                <a:cubicBezTo>
                  <a:pt x="2547214" y="2225497"/>
                  <a:pt x="2535001" y="2233947"/>
                  <a:pt x="2523744" y="2243328"/>
                </a:cubicBezTo>
                <a:cubicBezTo>
                  <a:pt x="2429870" y="2321557"/>
                  <a:pt x="2541403" y="2243747"/>
                  <a:pt x="2450592" y="2304288"/>
                </a:cubicBezTo>
                <a:cubicBezTo>
                  <a:pt x="2442464" y="2316480"/>
                  <a:pt x="2437650" y="2331710"/>
                  <a:pt x="2426208" y="2340864"/>
                </a:cubicBezTo>
                <a:cubicBezTo>
                  <a:pt x="2416173" y="2348892"/>
                  <a:pt x="2398719" y="2343969"/>
                  <a:pt x="2389632" y="2353056"/>
                </a:cubicBezTo>
                <a:cubicBezTo>
                  <a:pt x="2380545" y="2362143"/>
                  <a:pt x="2386527" y="2380545"/>
                  <a:pt x="2377440" y="2389632"/>
                </a:cubicBezTo>
                <a:cubicBezTo>
                  <a:pt x="2368353" y="2398719"/>
                  <a:pt x="2352098" y="2395583"/>
                  <a:pt x="2340864" y="2401824"/>
                </a:cubicBezTo>
                <a:cubicBezTo>
                  <a:pt x="2315246" y="2416056"/>
                  <a:pt x="2267712" y="2450592"/>
                  <a:pt x="2267712" y="2450592"/>
                </a:cubicBezTo>
                <a:cubicBezTo>
                  <a:pt x="2259584" y="2462784"/>
                  <a:pt x="2254770" y="2478014"/>
                  <a:pt x="2243328" y="2487168"/>
                </a:cubicBezTo>
                <a:cubicBezTo>
                  <a:pt x="2233293" y="2495196"/>
                  <a:pt x="2215839" y="2490273"/>
                  <a:pt x="2206752" y="2499360"/>
                </a:cubicBezTo>
                <a:cubicBezTo>
                  <a:pt x="2186030" y="2520082"/>
                  <a:pt x="2178706" y="2551790"/>
                  <a:pt x="2157984" y="2572512"/>
                </a:cubicBezTo>
                <a:lnTo>
                  <a:pt x="2121408" y="2609088"/>
                </a:lnTo>
                <a:cubicBezTo>
                  <a:pt x="2099055" y="2676148"/>
                  <a:pt x="2122647" y="2616063"/>
                  <a:pt x="2084832" y="2682240"/>
                </a:cubicBezTo>
                <a:cubicBezTo>
                  <a:pt x="2031278" y="2775960"/>
                  <a:pt x="2093806" y="2686530"/>
                  <a:pt x="2023872" y="2779776"/>
                </a:cubicBezTo>
                <a:cubicBezTo>
                  <a:pt x="2015744" y="2804160"/>
                  <a:pt x="2013745" y="2831542"/>
                  <a:pt x="1999488" y="2852928"/>
                </a:cubicBezTo>
                <a:cubicBezTo>
                  <a:pt x="1940080" y="2942040"/>
                  <a:pt x="2012594" y="2829992"/>
                  <a:pt x="1950720" y="2938272"/>
                </a:cubicBezTo>
                <a:cubicBezTo>
                  <a:pt x="1943450" y="2950994"/>
                  <a:pt x="1932889" y="2961742"/>
                  <a:pt x="1926336" y="2974848"/>
                </a:cubicBezTo>
                <a:cubicBezTo>
                  <a:pt x="1920589" y="2986343"/>
                  <a:pt x="1919891" y="2999929"/>
                  <a:pt x="1914144" y="3011424"/>
                </a:cubicBezTo>
                <a:cubicBezTo>
                  <a:pt x="1907591" y="3024530"/>
                  <a:pt x="1896313" y="3034894"/>
                  <a:pt x="1889760" y="3048000"/>
                </a:cubicBezTo>
                <a:cubicBezTo>
                  <a:pt x="1839283" y="3148954"/>
                  <a:pt x="1923065" y="3016330"/>
                  <a:pt x="1853184" y="3121152"/>
                </a:cubicBezTo>
                <a:cubicBezTo>
                  <a:pt x="1833449" y="3200093"/>
                  <a:pt x="1856299" y="3144236"/>
                  <a:pt x="1804416" y="3206496"/>
                </a:cubicBezTo>
                <a:cubicBezTo>
                  <a:pt x="1795035" y="3217753"/>
                  <a:pt x="1791474" y="3233918"/>
                  <a:pt x="1780032" y="3243072"/>
                </a:cubicBezTo>
                <a:cubicBezTo>
                  <a:pt x="1769997" y="3251100"/>
                  <a:pt x="1754951" y="3249517"/>
                  <a:pt x="1743456" y="3255264"/>
                </a:cubicBezTo>
                <a:cubicBezTo>
                  <a:pt x="1730350" y="3261817"/>
                  <a:pt x="1719072" y="3271520"/>
                  <a:pt x="1706880" y="3279648"/>
                </a:cubicBezTo>
                <a:cubicBezTo>
                  <a:pt x="1691549" y="3325642"/>
                  <a:pt x="1687843" y="3347453"/>
                  <a:pt x="1645920" y="3389376"/>
                </a:cubicBezTo>
                <a:cubicBezTo>
                  <a:pt x="1633728" y="3401568"/>
                  <a:pt x="1619930" y="3412342"/>
                  <a:pt x="1609344" y="3425952"/>
                </a:cubicBezTo>
                <a:cubicBezTo>
                  <a:pt x="1591352" y="3449085"/>
                  <a:pt x="1576832" y="3474720"/>
                  <a:pt x="1560576" y="3499104"/>
                </a:cubicBezTo>
                <a:lnTo>
                  <a:pt x="1511808" y="3572256"/>
                </a:lnTo>
                <a:cubicBezTo>
                  <a:pt x="1503680" y="3584448"/>
                  <a:pt x="1497785" y="3598471"/>
                  <a:pt x="1487424" y="3608832"/>
                </a:cubicBezTo>
                <a:cubicBezTo>
                  <a:pt x="1458598" y="3637658"/>
                  <a:pt x="1438574" y="3661130"/>
                  <a:pt x="1402080" y="3681984"/>
                </a:cubicBezTo>
                <a:cubicBezTo>
                  <a:pt x="1390922" y="3688360"/>
                  <a:pt x="1376999" y="3688429"/>
                  <a:pt x="1365504" y="3694176"/>
                </a:cubicBezTo>
                <a:cubicBezTo>
                  <a:pt x="1352398" y="3700729"/>
                  <a:pt x="1342318" y="3712609"/>
                  <a:pt x="1328928" y="3718560"/>
                </a:cubicBezTo>
                <a:cubicBezTo>
                  <a:pt x="1305440" y="3728999"/>
                  <a:pt x="1277162" y="3728687"/>
                  <a:pt x="1255776" y="3742944"/>
                </a:cubicBezTo>
                <a:cubicBezTo>
                  <a:pt x="1231117" y="3759383"/>
                  <a:pt x="1213271" y="3775914"/>
                  <a:pt x="1182624" y="3779520"/>
                </a:cubicBezTo>
                <a:cubicBezTo>
                  <a:pt x="1125974" y="3786185"/>
                  <a:pt x="1068832" y="3787648"/>
                  <a:pt x="1011936" y="3791712"/>
                </a:cubicBezTo>
                <a:cubicBezTo>
                  <a:pt x="971296" y="3799840"/>
                  <a:pt x="929334" y="3802990"/>
                  <a:pt x="890016" y="3816096"/>
                </a:cubicBezTo>
                <a:cubicBezTo>
                  <a:pt x="877824" y="3820160"/>
                  <a:pt x="864674" y="3822047"/>
                  <a:pt x="853440" y="3828288"/>
                </a:cubicBezTo>
                <a:cubicBezTo>
                  <a:pt x="711633" y="3907070"/>
                  <a:pt x="849548" y="3853969"/>
                  <a:pt x="707136" y="3901440"/>
                </a:cubicBezTo>
                <a:lnTo>
                  <a:pt x="597408" y="3938016"/>
                </a:lnTo>
                <a:lnTo>
                  <a:pt x="560832" y="3950208"/>
                </a:lnTo>
                <a:cubicBezTo>
                  <a:pt x="548640" y="3954272"/>
                  <a:pt x="534949" y="3955271"/>
                  <a:pt x="524256" y="3962400"/>
                </a:cubicBezTo>
                <a:cubicBezTo>
                  <a:pt x="512064" y="3970528"/>
                  <a:pt x="498937" y="3977403"/>
                  <a:pt x="487680" y="3986784"/>
                </a:cubicBezTo>
                <a:cubicBezTo>
                  <a:pt x="474434" y="3997822"/>
                  <a:pt x="464350" y="4012322"/>
                  <a:pt x="451104" y="4023360"/>
                </a:cubicBezTo>
                <a:cubicBezTo>
                  <a:pt x="439847" y="4032741"/>
                  <a:pt x="425785" y="4038363"/>
                  <a:pt x="414528" y="4047744"/>
                </a:cubicBezTo>
                <a:cubicBezTo>
                  <a:pt x="394261" y="4064633"/>
                  <a:pt x="364851" y="4095510"/>
                  <a:pt x="353568" y="4120896"/>
                </a:cubicBezTo>
                <a:cubicBezTo>
                  <a:pt x="343129" y="4144384"/>
                  <a:pt x="329184" y="4194048"/>
                  <a:pt x="329184" y="4194048"/>
                </a:cubicBezTo>
                <a:cubicBezTo>
                  <a:pt x="319339" y="4302342"/>
                  <a:pt x="359098" y="4354914"/>
                  <a:pt x="268224" y="4315968"/>
                </a:cubicBezTo>
                <a:cubicBezTo>
                  <a:pt x="254756" y="4310196"/>
                  <a:pt x="243840" y="4299712"/>
                  <a:pt x="231648" y="4291584"/>
                </a:cubicBezTo>
                <a:cubicBezTo>
                  <a:pt x="227584" y="4275328"/>
                  <a:pt x="226057" y="4258217"/>
                  <a:pt x="219456" y="4242816"/>
                </a:cubicBezTo>
                <a:cubicBezTo>
                  <a:pt x="213684" y="4229348"/>
                  <a:pt x="201625" y="4219346"/>
                  <a:pt x="195072" y="4206240"/>
                </a:cubicBezTo>
                <a:cubicBezTo>
                  <a:pt x="189325" y="4194745"/>
                  <a:pt x="186944" y="4181856"/>
                  <a:pt x="182880" y="4169664"/>
                </a:cubicBezTo>
                <a:cubicBezTo>
                  <a:pt x="178816" y="4133088"/>
                  <a:pt x="175892" y="4096367"/>
                  <a:pt x="170688" y="4059936"/>
                </a:cubicBezTo>
                <a:cubicBezTo>
                  <a:pt x="160041" y="3985409"/>
                  <a:pt x="159615" y="4016764"/>
                  <a:pt x="146304" y="3950208"/>
                </a:cubicBezTo>
                <a:cubicBezTo>
                  <a:pt x="141456" y="3925968"/>
                  <a:pt x="140108" y="3901038"/>
                  <a:pt x="134112" y="3877056"/>
                </a:cubicBezTo>
                <a:cubicBezTo>
                  <a:pt x="127878" y="3852120"/>
                  <a:pt x="115962" y="3828840"/>
                  <a:pt x="109728" y="3803904"/>
                </a:cubicBezTo>
                <a:cubicBezTo>
                  <a:pt x="105664" y="3787648"/>
                  <a:pt x="102139" y="3771248"/>
                  <a:pt x="97536" y="3755136"/>
                </a:cubicBezTo>
                <a:cubicBezTo>
                  <a:pt x="94005" y="3742779"/>
                  <a:pt x="88725" y="3730959"/>
                  <a:pt x="85344" y="3718560"/>
                </a:cubicBezTo>
                <a:cubicBezTo>
                  <a:pt x="76526" y="3686228"/>
                  <a:pt x="79549" y="3648908"/>
                  <a:pt x="60960" y="3621024"/>
                </a:cubicBezTo>
                <a:cubicBezTo>
                  <a:pt x="5063" y="3537179"/>
                  <a:pt x="21459" y="3575674"/>
                  <a:pt x="0" y="3511296"/>
                </a:cubicBezTo>
                <a:cubicBezTo>
                  <a:pt x="4064" y="3486912"/>
                  <a:pt x="2684" y="3460963"/>
                  <a:pt x="12192" y="3438144"/>
                </a:cubicBezTo>
                <a:cubicBezTo>
                  <a:pt x="23464" y="3411092"/>
                  <a:pt x="44704" y="3389376"/>
                  <a:pt x="60960" y="3364992"/>
                </a:cubicBezTo>
                <a:lnTo>
                  <a:pt x="85344" y="3328416"/>
                </a:lnTo>
                <a:cubicBezTo>
                  <a:pt x="93472" y="3316224"/>
                  <a:pt x="97536" y="3299968"/>
                  <a:pt x="109728" y="3291840"/>
                </a:cubicBezTo>
                <a:cubicBezTo>
                  <a:pt x="121920" y="3283712"/>
                  <a:pt x="133198" y="3274009"/>
                  <a:pt x="146304" y="3267456"/>
                </a:cubicBezTo>
                <a:cubicBezTo>
                  <a:pt x="157799" y="3261709"/>
                  <a:pt x="170688" y="3259328"/>
                  <a:pt x="182880" y="3255264"/>
                </a:cubicBezTo>
                <a:cubicBezTo>
                  <a:pt x="195072" y="3243072"/>
                  <a:pt x="204384" y="3227061"/>
                  <a:pt x="219456" y="3218688"/>
                </a:cubicBezTo>
                <a:lnTo>
                  <a:pt x="329184" y="3182112"/>
                </a:lnTo>
                <a:cubicBezTo>
                  <a:pt x="341376" y="3178048"/>
                  <a:pt x="355067" y="3177049"/>
                  <a:pt x="365760" y="3169920"/>
                </a:cubicBezTo>
                <a:lnTo>
                  <a:pt x="438912" y="3121152"/>
                </a:lnTo>
                <a:cubicBezTo>
                  <a:pt x="447040" y="3108960"/>
                  <a:pt x="452269" y="3094225"/>
                  <a:pt x="463296" y="3084576"/>
                </a:cubicBezTo>
                <a:cubicBezTo>
                  <a:pt x="485351" y="3065278"/>
                  <a:pt x="536448" y="3035808"/>
                  <a:pt x="536448" y="3035808"/>
                </a:cubicBezTo>
                <a:cubicBezTo>
                  <a:pt x="606329" y="2930986"/>
                  <a:pt x="513280" y="3054343"/>
                  <a:pt x="597408" y="2987040"/>
                </a:cubicBezTo>
                <a:cubicBezTo>
                  <a:pt x="608850" y="2977886"/>
                  <a:pt x="611431" y="2960825"/>
                  <a:pt x="621792" y="2950464"/>
                </a:cubicBezTo>
                <a:cubicBezTo>
                  <a:pt x="632153" y="2940103"/>
                  <a:pt x="647111" y="2935461"/>
                  <a:pt x="658368" y="2926080"/>
                </a:cubicBezTo>
                <a:cubicBezTo>
                  <a:pt x="778208" y="2826213"/>
                  <a:pt x="623424" y="2948832"/>
                  <a:pt x="719328" y="2852928"/>
                </a:cubicBezTo>
                <a:cubicBezTo>
                  <a:pt x="729689" y="2842567"/>
                  <a:pt x="743712" y="2836672"/>
                  <a:pt x="755904" y="2828544"/>
                </a:cubicBezTo>
                <a:lnTo>
                  <a:pt x="780288" y="2755392"/>
                </a:lnTo>
                <a:cubicBezTo>
                  <a:pt x="784352" y="2743200"/>
                  <a:pt x="781787" y="2725945"/>
                  <a:pt x="792480" y="2718816"/>
                </a:cubicBezTo>
                <a:lnTo>
                  <a:pt x="829056" y="2694432"/>
                </a:lnTo>
                <a:cubicBezTo>
                  <a:pt x="833120" y="2682240"/>
                  <a:pt x="835501" y="2669351"/>
                  <a:pt x="841248" y="2657856"/>
                </a:cubicBezTo>
                <a:cubicBezTo>
                  <a:pt x="847801" y="2644750"/>
                  <a:pt x="859681" y="2634670"/>
                  <a:pt x="865632" y="2621280"/>
                </a:cubicBezTo>
                <a:cubicBezTo>
                  <a:pt x="876071" y="2597792"/>
                  <a:pt x="881888" y="2572512"/>
                  <a:pt x="890016" y="2548128"/>
                </a:cubicBezTo>
                <a:lnTo>
                  <a:pt x="902208" y="2511552"/>
                </a:lnTo>
                <a:cubicBezTo>
                  <a:pt x="906272" y="2479040"/>
                  <a:pt x="903380" y="2444872"/>
                  <a:pt x="914400" y="2414016"/>
                </a:cubicBezTo>
                <a:cubicBezTo>
                  <a:pt x="924257" y="2386417"/>
                  <a:pt x="963168" y="2340864"/>
                  <a:pt x="963168" y="2340864"/>
                </a:cubicBezTo>
                <a:cubicBezTo>
                  <a:pt x="967232" y="2324608"/>
                  <a:pt x="973510" y="2308750"/>
                  <a:pt x="975360" y="2292096"/>
                </a:cubicBezTo>
                <a:cubicBezTo>
                  <a:pt x="981659" y="2235404"/>
                  <a:pt x="973718" y="2176746"/>
                  <a:pt x="987552" y="2121408"/>
                </a:cubicBezTo>
                <a:cubicBezTo>
                  <a:pt x="991106" y="2107193"/>
                  <a:pt x="1011936" y="2105152"/>
                  <a:pt x="1024128" y="2097024"/>
                </a:cubicBezTo>
                <a:cubicBezTo>
                  <a:pt x="1028192" y="2084832"/>
                  <a:pt x="1030079" y="2071682"/>
                  <a:pt x="1036320" y="2060448"/>
                </a:cubicBezTo>
                <a:cubicBezTo>
                  <a:pt x="1050552" y="2034830"/>
                  <a:pt x="1075821" y="2015098"/>
                  <a:pt x="1085088" y="1987296"/>
                </a:cubicBezTo>
                <a:lnTo>
                  <a:pt x="1109472" y="1914144"/>
                </a:lnTo>
                <a:cubicBezTo>
                  <a:pt x="1104754" y="1852814"/>
                  <a:pt x="1084532" y="1727944"/>
                  <a:pt x="1109472" y="1658112"/>
                </a:cubicBezTo>
                <a:cubicBezTo>
                  <a:pt x="1119329" y="1630513"/>
                  <a:pt x="1148973" y="1612762"/>
                  <a:pt x="1158240" y="1584960"/>
                </a:cubicBezTo>
                <a:lnTo>
                  <a:pt x="1170432" y="1548384"/>
                </a:lnTo>
                <a:cubicBezTo>
                  <a:pt x="1184031" y="1317203"/>
                  <a:pt x="1189218" y="1371482"/>
                  <a:pt x="1170432" y="1146048"/>
                </a:cubicBezTo>
                <a:cubicBezTo>
                  <a:pt x="1167711" y="1113396"/>
                  <a:pt x="1165105" y="1080550"/>
                  <a:pt x="1158240" y="1048512"/>
                </a:cubicBezTo>
                <a:cubicBezTo>
                  <a:pt x="1152854" y="1023380"/>
                  <a:pt x="1141984" y="999744"/>
                  <a:pt x="1133856" y="975360"/>
                </a:cubicBezTo>
                <a:lnTo>
                  <a:pt x="1109472" y="902208"/>
                </a:lnTo>
                <a:cubicBezTo>
                  <a:pt x="1099556" y="872460"/>
                  <a:pt x="1096531" y="852691"/>
                  <a:pt x="1072896" y="829056"/>
                </a:cubicBezTo>
                <a:cubicBezTo>
                  <a:pt x="1032302" y="788462"/>
                  <a:pt x="1044366" y="817270"/>
                  <a:pt x="999744" y="792480"/>
                </a:cubicBezTo>
                <a:cubicBezTo>
                  <a:pt x="974126" y="778248"/>
                  <a:pt x="950976" y="759968"/>
                  <a:pt x="926592" y="743712"/>
                </a:cubicBezTo>
                <a:cubicBezTo>
                  <a:pt x="914400" y="735584"/>
                  <a:pt x="903917" y="723962"/>
                  <a:pt x="890016" y="719328"/>
                </a:cubicBezTo>
                <a:lnTo>
                  <a:pt x="853440" y="707136"/>
                </a:lnTo>
                <a:cubicBezTo>
                  <a:pt x="811619" y="710621"/>
                  <a:pt x="685232" y="709547"/>
                  <a:pt x="633984" y="743712"/>
                </a:cubicBezTo>
                <a:lnTo>
                  <a:pt x="451104" y="865632"/>
                </a:lnTo>
                <a:cubicBezTo>
                  <a:pt x="438912" y="873760"/>
                  <a:pt x="424889" y="879655"/>
                  <a:pt x="414528" y="890016"/>
                </a:cubicBezTo>
                <a:cubicBezTo>
                  <a:pt x="402336" y="902208"/>
                  <a:pt x="392298" y="917028"/>
                  <a:pt x="377952" y="926592"/>
                </a:cubicBezTo>
                <a:cubicBezTo>
                  <a:pt x="351953" y="943925"/>
                  <a:pt x="321341" y="938784"/>
                  <a:pt x="292608" y="938784"/>
                </a:cubicBezTo>
              </a:path>
            </a:pathLst>
          </a:custGeom>
          <a:solidFill>
            <a:srgbClr val="498D51">
              <a:alpha val="34118"/>
            </a:srgbClr>
          </a:solidFill>
          <a:ln w="114300">
            <a:noFill/>
          </a:ln>
          <a:effectLst>
            <a:outerShdw blurRad="149987" dist="250190" dir="8460000" algn="ctr">
              <a:srgbClr val="000000">
                <a:alpha val="28000"/>
              </a:srgbClr>
            </a:outerShdw>
            <a:softEdge rad="127000"/>
          </a:effectLst>
          <a:scene3d>
            <a:camera prst="orthographicFront">
              <a:rot lat="0" lon="0" rev="0"/>
            </a:camera>
            <a:lightRig rig="contrasting" dir="t">
              <a:rot lat="0" lon="0" rev="1500000"/>
            </a:lightRig>
          </a:scene3d>
          <a:sp3d prstMaterial="metal">
            <a:bevelT w="88900" h="88900"/>
          </a:sp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Rectangle 2"/>
          <p:cNvSpPr/>
          <p:nvPr/>
        </p:nvSpPr>
        <p:spPr>
          <a:xfrm>
            <a:off x="2057400" y="4495800"/>
            <a:ext cx="990600" cy="609600"/>
          </a:xfrm>
          <a:prstGeom prst="rect">
            <a:avLst/>
          </a:prstGeom>
          <a:no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JUDAH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endParaRPr>
          </a:p>
        </p:txBody>
      </p:sp>
      <p:sp>
        <p:nvSpPr>
          <p:cNvPr id="15" name="Rectangle 14"/>
          <p:cNvSpPr/>
          <p:nvPr/>
        </p:nvSpPr>
        <p:spPr>
          <a:xfrm>
            <a:off x="2514601" y="1981200"/>
            <a:ext cx="4648199" cy="968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
                <a:ea typeface="+mn-ea"/>
                <a:cs typeface="+mn-cs"/>
              </a:rPr>
              <a:t>Babylon Empire</a:t>
            </a:r>
          </a:p>
        </p:txBody>
      </p:sp>
      <p:sp>
        <p:nvSpPr>
          <p:cNvPr id="17" name="Rectangle 16"/>
          <p:cNvSpPr/>
          <p:nvPr/>
        </p:nvSpPr>
        <p:spPr>
          <a:xfrm>
            <a:off x="838200" y="533400"/>
            <a:ext cx="7391400" cy="1447800"/>
          </a:xfrm>
          <a:prstGeom prst="rect">
            <a:avLst/>
          </a:prstGeom>
          <a:solidFill>
            <a:schemeClr val="tx1"/>
          </a:solidFill>
          <a:ln w="571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DADADA">
                    <a:lumMod val="10000"/>
                  </a:srgbClr>
                </a:solidFill>
                <a:effectLst/>
                <a:uLnTx/>
                <a:uFillTx/>
                <a:latin typeface="Arial" pitchFamily="34" charset="0"/>
                <a:ea typeface="+mn-ea"/>
                <a:cs typeface="Arial" pitchFamily="34" charset="0"/>
              </a:rPr>
              <a:t>Zephaniah spoke and wrote primarily for the correction and warning of Judah and Jerusalem, though he drew illustrations from the sins and fates of other people.  He raised his voice against idolatry and he, no doubt, had had a decided influence upon the work of reform by the pious King Josiah.</a:t>
            </a:r>
            <a:endParaRPr kumimoji="0" lang="en-US" sz="1800" b="0" i="0" u="none" strike="noStrike" kern="1200" cap="none" spc="0" normalizeH="0" baseline="0" noProof="0" dirty="0">
              <a:ln>
                <a:noFill/>
              </a:ln>
              <a:solidFill>
                <a:srgbClr val="DADADA">
                  <a:lumMod val="10000"/>
                </a:srgbClr>
              </a:solidFill>
              <a:effectLst/>
              <a:uLnTx/>
              <a:uFillTx/>
              <a:latin typeface="Arial"/>
              <a:ea typeface="+mn-ea"/>
              <a:cs typeface="Arial" pitchFamily="34" charset="0"/>
            </a:endParaRPr>
          </a:p>
        </p:txBody>
      </p:sp>
    </p:spTree>
    <p:extLst>
      <p:ext uri="{BB962C8B-B14F-4D97-AF65-F5344CB8AC3E}">
        <p14:creationId xmlns:p14="http://schemas.microsoft.com/office/powerpoint/2010/main" val="29268462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Rectangle 2"/>
          <p:cNvSpPr/>
          <p:nvPr/>
        </p:nvSpPr>
        <p:spPr>
          <a:xfrm>
            <a:off x="-76200" y="533400"/>
            <a:ext cx="9296400" cy="533400"/>
          </a:xfrm>
          <a:prstGeom prst="rect">
            <a:avLst/>
          </a:prstGeom>
          <a:solidFill>
            <a:schemeClr val="bg1"/>
          </a:solidFill>
          <a:ln w="539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lumMod val="10000"/>
                  </a:srgbClr>
                </a:solidFill>
                <a:effectLst/>
                <a:uLnTx/>
                <a:uFillTx/>
                <a:latin typeface="Arial" pitchFamily="34" charset="0"/>
                <a:ea typeface="+mn-ea"/>
                <a:cs typeface="Arial" pitchFamily="34" charset="0"/>
              </a:rPr>
              <a:t>Chapter 1</a:t>
            </a:r>
          </a:p>
        </p:txBody>
      </p:sp>
      <p:sp>
        <p:nvSpPr>
          <p:cNvPr id="5" name="Rectangle 4"/>
          <p:cNvSpPr/>
          <p:nvPr/>
        </p:nvSpPr>
        <p:spPr>
          <a:xfrm>
            <a:off x="533400" y="1752600"/>
            <a:ext cx="3657600" cy="47244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  Judah Searched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Jehovah is in the midst of the land for judgment.  </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Zephaniah denounced—</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u="none" strike="noStrike" kern="1200" cap="none" spc="0" normalizeH="0" baseline="0" noProof="0" dirty="0">
                <a:ln>
                  <a:noFill/>
                </a:ln>
                <a:solidFill>
                  <a:srgbClr val="000000"/>
                </a:solidFill>
                <a:effectLst/>
                <a:uLnTx/>
                <a:uFillTx/>
                <a:latin typeface="Arial" pitchFamily="34" charset="0"/>
                <a:ea typeface="+mn-ea"/>
                <a:cs typeface="Arial" pitchFamily="34" charset="0"/>
              </a:rPr>
              <a:t>Idol worshippers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u="none" strike="noStrike" kern="1200" cap="none" spc="0" normalizeH="0" baseline="0" noProof="0" dirty="0">
                <a:ln>
                  <a:noFill/>
                </a:ln>
                <a:solidFill>
                  <a:srgbClr val="000000"/>
                </a:solidFill>
                <a:effectLst/>
                <a:uLnTx/>
                <a:uFillTx/>
                <a:latin typeface="Arial" pitchFamily="34" charset="0"/>
                <a:ea typeface="+mn-ea"/>
                <a:cs typeface="Arial" pitchFamily="34" charset="0"/>
              </a:rPr>
              <a:t>Those that swear by God and then by Molech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00" b="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u="none" strike="noStrike" kern="1200" cap="none" spc="0" normalizeH="0" baseline="0" noProof="0" dirty="0">
                <a:ln>
                  <a:noFill/>
                </a:ln>
                <a:solidFill>
                  <a:srgbClr val="000000"/>
                </a:solidFill>
                <a:effectLst/>
                <a:uLnTx/>
                <a:uFillTx/>
                <a:latin typeface="Arial" pitchFamily="34" charset="0"/>
                <a:ea typeface="+mn-ea"/>
                <a:cs typeface="Arial" pitchFamily="34" charset="0"/>
              </a:rPr>
              <a:t>Those who turn back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u="none" strike="noStrike" kern="1200" cap="none" spc="0" normalizeH="0" baseline="0" noProof="0" dirty="0">
                <a:ln>
                  <a:noFill/>
                </a:ln>
                <a:solidFill>
                  <a:srgbClr val="000000"/>
                </a:solidFill>
                <a:effectLst/>
                <a:uLnTx/>
                <a:uFillTx/>
                <a:latin typeface="Arial" pitchFamily="34" charset="0"/>
                <a:ea typeface="+mn-ea"/>
                <a:cs typeface="Arial" pitchFamily="34" charset="0"/>
              </a:rPr>
              <a:t>from the Lord</a:t>
            </a:r>
          </a:p>
        </p:txBody>
      </p:sp>
      <p:pic>
        <p:nvPicPr>
          <p:cNvPr id="13318" name="Picture 6" descr="C:\users\sheila\desktop\bible study\ultimate royality free\4-bib pics-misc\idolatry\Sacrificing to Moloch 03.jpg"/>
          <p:cNvPicPr>
            <a:picLocks noChangeAspect="1" noChangeArrowheads="1"/>
          </p:cNvPicPr>
          <p:nvPr/>
        </p:nvPicPr>
        <p:blipFill>
          <a:blip r:embed="rId2"/>
          <a:srcRect l="2000"/>
          <a:stretch>
            <a:fillRect/>
          </a:stretch>
        </p:blipFill>
        <p:spPr bwMode="auto">
          <a:xfrm>
            <a:off x="4419600" y="1752600"/>
            <a:ext cx="44196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split orient="vert"/>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533400" y="1752600"/>
            <a:ext cx="3657600" cy="47244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II.  The Nations Searched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prophet called upon the people to seek God and declared that nothing but repentance could save them.</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u="none" strike="noStrike" kern="1200" cap="none" spc="0" normalizeH="0" baseline="0" noProof="0" dirty="0">
                <a:ln>
                  <a:noFill/>
                </a:ln>
                <a:solidFill>
                  <a:srgbClr val="000000"/>
                </a:solidFill>
                <a:effectLst/>
                <a:uLnTx/>
                <a:uFillTx/>
                <a:latin typeface="Arial" pitchFamily="34" charset="0"/>
                <a:ea typeface="+mn-ea"/>
                <a:cs typeface="Arial" pitchFamily="34" charset="0"/>
              </a:rPr>
              <a:t>The Jews taught that Jerusalem was the place of worship. The Samaritians declared that Mount Gerizim ought to be the religious center, but Zephaniah taught that spiritual worship did not depend upon a place, but on the presence of God.</a:t>
            </a:r>
            <a:endParaRPr kumimoji="0" lang="en-US" sz="1800" b="0" u="none" strike="noStrike" kern="1200" cap="none" spc="0" normalizeH="0" baseline="0" noProof="0" dirty="0">
              <a:ln>
                <a:noFill/>
              </a:ln>
              <a:solidFill>
                <a:srgbClr val="0000FF"/>
              </a:solidFill>
              <a:effectLst/>
              <a:uLnTx/>
              <a:uFillTx/>
              <a:latin typeface="Arial" pitchFamily="34" charset="0"/>
              <a:ea typeface="+mn-ea"/>
              <a:cs typeface="Arial" pitchFamily="34" charset="0"/>
            </a:endParaRPr>
          </a:p>
        </p:txBody>
      </p:sp>
      <p:pic>
        <p:nvPicPr>
          <p:cNvPr id="28674" name="Picture 2" descr="C:\users\sheila\desktop\bible study\ultimate royality free\1-bib pics-ot\temple\Dedication of Temple 1407-90.jpg"/>
          <p:cNvPicPr>
            <a:picLocks noChangeAspect="1" noChangeArrowheads="1"/>
          </p:cNvPicPr>
          <p:nvPr/>
        </p:nvPicPr>
        <p:blipFill>
          <a:blip r:embed="rId2"/>
          <a:srcRect/>
          <a:stretch>
            <a:fillRect/>
          </a:stretch>
        </p:blipFill>
        <p:spPr bwMode="auto">
          <a:xfrm>
            <a:off x="4800600" y="1752600"/>
            <a:ext cx="36576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76200" y="533400"/>
            <a:ext cx="9296400" cy="533400"/>
          </a:xfrm>
          <a:prstGeom prst="rect">
            <a:avLst/>
          </a:prstGeom>
          <a:solidFill>
            <a:schemeClr val="bg1"/>
          </a:solidFill>
          <a:ln w="539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lumMod val="10000"/>
                  </a:srgbClr>
                </a:solidFill>
                <a:effectLst/>
                <a:uLnTx/>
                <a:uFillTx/>
                <a:latin typeface="Arial" pitchFamily="34" charset="0"/>
                <a:ea typeface="+mn-ea"/>
                <a:cs typeface="Arial" pitchFamily="34" charset="0"/>
              </a:rPr>
              <a:t>Chapter 2</a:t>
            </a:r>
          </a:p>
        </p:txBody>
      </p:sp>
    </p:spTree>
  </p:cSld>
  <p:clrMapOvr>
    <a:masterClrMapping/>
  </p:clrMapOvr>
  <p:transition spd="med">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533400" y="1752600"/>
            <a:ext cx="3657600" cy="47244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III.  Israel Restored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Zephaniah wrote concerning the rejoicing of the Lord’s people when they would return from Babylonian captivity.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He also looked forward to the time when Christ should begin His reign on the throne of David, and all people would rejoice in His kingdom.</a:t>
            </a:r>
            <a:endPar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endParaRPr>
          </a:p>
        </p:txBody>
      </p:sp>
      <p:pic>
        <p:nvPicPr>
          <p:cNvPr id="29698" name="Picture 2" descr="C:\users\sheila\desktop\bible study\ultimate royality free\1-bib pics-ot\daniel &amp; bab captvty\israel's captivity\Return of exiles 1407-140.jpg"/>
          <p:cNvPicPr>
            <a:picLocks noChangeAspect="1" noChangeArrowheads="1"/>
          </p:cNvPicPr>
          <p:nvPr/>
        </p:nvPicPr>
        <p:blipFill>
          <a:blip r:embed="rId2"/>
          <a:srcRect t="7353" b="5882"/>
          <a:stretch>
            <a:fillRect/>
          </a:stretch>
        </p:blipFill>
        <p:spPr bwMode="auto">
          <a:xfrm>
            <a:off x="4800600" y="1752600"/>
            <a:ext cx="3810000" cy="4708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6" descr="C:\users\sheila\desktop\bible study\ultimate royality free\3-jesus\19 Return\behold_He_cometh_with_cloud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166"/>
          <a:stretch/>
        </p:blipFill>
        <p:spPr bwMode="auto">
          <a:xfrm>
            <a:off x="4755292" y="1752600"/>
            <a:ext cx="3855308" cy="47244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Explosion 2 3"/>
          <p:cNvSpPr/>
          <p:nvPr/>
        </p:nvSpPr>
        <p:spPr>
          <a:xfrm>
            <a:off x="1447800" y="4191000"/>
            <a:ext cx="1828800" cy="76200"/>
          </a:xfrm>
          <a:prstGeom prst="irregularSeal2">
            <a:avLst/>
          </a:prstGeom>
          <a:solidFill>
            <a:srgbClr val="00B050"/>
          </a:solidFill>
          <a:ln>
            <a:solidFill>
              <a:srgbClr val="1A60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9" name="Rectangle 8"/>
          <p:cNvSpPr/>
          <p:nvPr/>
        </p:nvSpPr>
        <p:spPr>
          <a:xfrm>
            <a:off x="-76200" y="533400"/>
            <a:ext cx="9372600" cy="533400"/>
          </a:xfrm>
          <a:prstGeom prst="rect">
            <a:avLst/>
          </a:prstGeom>
          <a:solidFill>
            <a:schemeClr val="bg1"/>
          </a:solidFill>
          <a:ln w="539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lumMod val="10000"/>
                  </a:srgbClr>
                </a:solidFill>
                <a:effectLst/>
                <a:uLnTx/>
                <a:uFillTx/>
                <a:latin typeface="Arial" pitchFamily="34" charset="0"/>
                <a:ea typeface="+mn-ea"/>
                <a:cs typeface="Arial" pitchFamily="34" charset="0"/>
              </a:rPr>
              <a:t>Chapter 3</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C23A3C-1591-48A8-A09D-446C6A8DF8A1}"/>
              </a:ext>
            </a:extLst>
          </p:cNvPr>
          <p:cNvSpPr txBox="1"/>
          <p:nvPr/>
        </p:nvSpPr>
        <p:spPr>
          <a:xfrm>
            <a:off x="687976" y="157146"/>
            <a:ext cx="7916093" cy="66171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70C0"/>
                </a:solidFill>
                <a:effectLst/>
                <a:uLnTx/>
                <a:uFillTx/>
                <a:latin typeface="Calibri" panose="020F0502020204030204"/>
                <a:ea typeface="+mn-ea"/>
                <a:cs typeface="+mn-cs"/>
              </a:rPr>
              <a:t>Jeremiah 31:31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"Behold, the days are coming, says the LORD, when I will make a new covenant with the house of Israel and with the house of Judah-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32 "not according to the covenant that I made with their fathers in the day that I took them by the hand to lead them out of the land of Egypt, My covenant which they broke, though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I was a husband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them, says the LORD.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33 "But this is the covenant that I will make with the house of Israel after those days, says the LORD: I will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put My law in their minds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write it on their hearts;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I will be their God, and they shall be My people.</a:t>
            </a:r>
          </a:p>
        </p:txBody>
      </p:sp>
      <p:sp>
        <p:nvSpPr>
          <p:cNvPr id="6" name="Freeform: Shape 5">
            <a:extLst>
              <a:ext uri="{FF2B5EF4-FFF2-40B4-BE49-F238E27FC236}">
                <a16:creationId xmlns:a16="http://schemas.microsoft.com/office/drawing/2014/main" id="{9BAF413D-EC8E-44F6-8078-7B01DE8C1E22}"/>
              </a:ext>
            </a:extLst>
          </p:cNvPr>
          <p:cNvSpPr/>
          <p:nvPr/>
        </p:nvSpPr>
        <p:spPr>
          <a:xfrm>
            <a:off x="4976186" y="668528"/>
            <a:ext cx="727928" cy="524546"/>
          </a:xfrm>
          <a:custGeom>
            <a:avLst/>
            <a:gdLst>
              <a:gd name="connsiteX0" fmla="*/ 353460 w 727928"/>
              <a:gd name="connsiteY0" fmla="*/ 28158 h 524546"/>
              <a:gd name="connsiteX1" fmla="*/ 301208 w 727928"/>
              <a:gd name="connsiteY1" fmla="*/ 19449 h 524546"/>
              <a:gd name="connsiteX2" fmla="*/ 266374 w 727928"/>
              <a:gd name="connsiteY2" fmla="*/ 10741 h 524546"/>
              <a:gd name="connsiteX3" fmla="*/ 170580 w 727928"/>
              <a:gd name="connsiteY3" fmla="*/ 19449 h 524546"/>
              <a:gd name="connsiteX4" fmla="*/ 118328 w 727928"/>
              <a:gd name="connsiteY4" fmla="*/ 54283 h 524546"/>
              <a:gd name="connsiteX5" fmla="*/ 92203 w 727928"/>
              <a:gd name="connsiteY5" fmla="*/ 71701 h 524546"/>
              <a:gd name="connsiteX6" fmla="*/ 57368 w 727928"/>
              <a:gd name="connsiteY6" fmla="*/ 123952 h 524546"/>
              <a:gd name="connsiteX7" fmla="*/ 13825 w 727928"/>
              <a:gd name="connsiteY7" fmla="*/ 176203 h 524546"/>
              <a:gd name="connsiteX8" fmla="*/ 13825 w 727928"/>
              <a:gd name="connsiteY8" fmla="*/ 332958 h 524546"/>
              <a:gd name="connsiteX9" fmla="*/ 48660 w 727928"/>
              <a:gd name="connsiteY9" fmla="*/ 385209 h 524546"/>
              <a:gd name="connsiteX10" fmla="*/ 100911 w 727928"/>
              <a:gd name="connsiteY10" fmla="*/ 489712 h 524546"/>
              <a:gd name="connsiteX11" fmla="*/ 153163 w 727928"/>
              <a:gd name="connsiteY11" fmla="*/ 507129 h 524546"/>
              <a:gd name="connsiteX12" fmla="*/ 179288 w 727928"/>
              <a:gd name="connsiteY12" fmla="*/ 515838 h 524546"/>
              <a:gd name="connsiteX13" fmla="*/ 214123 w 727928"/>
              <a:gd name="connsiteY13" fmla="*/ 524546 h 524546"/>
              <a:gd name="connsiteX14" fmla="*/ 353460 w 727928"/>
              <a:gd name="connsiteY14" fmla="*/ 515838 h 524546"/>
              <a:gd name="connsiteX15" fmla="*/ 536340 w 727928"/>
              <a:gd name="connsiteY15" fmla="*/ 507129 h 524546"/>
              <a:gd name="connsiteX16" fmla="*/ 666968 w 727928"/>
              <a:gd name="connsiteY16" fmla="*/ 489712 h 524546"/>
              <a:gd name="connsiteX17" fmla="*/ 719220 w 727928"/>
              <a:gd name="connsiteY17" fmla="*/ 446169 h 524546"/>
              <a:gd name="connsiteX18" fmla="*/ 727928 w 727928"/>
              <a:gd name="connsiteY18" fmla="*/ 402626 h 524546"/>
              <a:gd name="connsiteX19" fmla="*/ 719220 w 727928"/>
              <a:gd name="connsiteY19" fmla="*/ 202329 h 524546"/>
              <a:gd name="connsiteX20" fmla="*/ 701803 w 727928"/>
              <a:gd name="connsiteY20" fmla="*/ 150078 h 524546"/>
              <a:gd name="connsiteX21" fmla="*/ 684385 w 727928"/>
              <a:gd name="connsiteY21" fmla="*/ 132661 h 524546"/>
              <a:gd name="connsiteX22" fmla="*/ 666968 w 727928"/>
              <a:gd name="connsiteY22" fmla="*/ 97826 h 524546"/>
              <a:gd name="connsiteX23" fmla="*/ 632134 w 727928"/>
              <a:gd name="connsiteY23" fmla="*/ 71701 h 524546"/>
              <a:gd name="connsiteX24" fmla="*/ 606008 w 727928"/>
              <a:gd name="connsiteY24" fmla="*/ 54283 h 524546"/>
              <a:gd name="connsiteX25" fmla="*/ 545048 w 727928"/>
              <a:gd name="connsiteY25" fmla="*/ 36866 h 524546"/>
              <a:gd name="connsiteX26" fmla="*/ 518923 w 727928"/>
              <a:gd name="connsiteY26" fmla="*/ 19449 h 524546"/>
              <a:gd name="connsiteX27" fmla="*/ 397003 w 727928"/>
              <a:gd name="connsiteY27" fmla="*/ 2032 h 524546"/>
              <a:gd name="connsiteX28" fmla="*/ 353460 w 727928"/>
              <a:gd name="connsiteY28" fmla="*/ 28158 h 52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7928" h="524546">
                <a:moveTo>
                  <a:pt x="353460" y="28158"/>
                </a:moveTo>
                <a:cubicBezTo>
                  <a:pt x="337494" y="31061"/>
                  <a:pt x="318523" y="22912"/>
                  <a:pt x="301208" y="19449"/>
                </a:cubicBezTo>
                <a:cubicBezTo>
                  <a:pt x="289472" y="17102"/>
                  <a:pt x="278343" y="10741"/>
                  <a:pt x="266374" y="10741"/>
                </a:cubicBezTo>
                <a:cubicBezTo>
                  <a:pt x="234311" y="10741"/>
                  <a:pt x="202511" y="16546"/>
                  <a:pt x="170580" y="19449"/>
                </a:cubicBezTo>
                <a:lnTo>
                  <a:pt x="118328" y="54283"/>
                </a:lnTo>
                <a:lnTo>
                  <a:pt x="92203" y="71701"/>
                </a:lnTo>
                <a:cubicBezTo>
                  <a:pt x="76897" y="117614"/>
                  <a:pt x="93610" y="80462"/>
                  <a:pt x="57368" y="123952"/>
                </a:cubicBezTo>
                <a:cubicBezTo>
                  <a:pt x="-3247" y="196690"/>
                  <a:pt x="90144" y="99887"/>
                  <a:pt x="13825" y="176203"/>
                </a:cubicBezTo>
                <a:cubicBezTo>
                  <a:pt x="-1253" y="236520"/>
                  <a:pt x="-7687" y="246910"/>
                  <a:pt x="13825" y="332958"/>
                </a:cubicBezTo>
                <a:cubicBezTo>
                  <a:pt x="18902" y="353266"/>
                  <a:pt x="48660" y="385209"/>
                  <a:pt x="48660" y="385209"/>
                </a:cubicBezTo>
                <a:cubicBezTo>
                  <a:pt x="55422" y="405497"/>
                  <a:pt x="75588" y="481271"/>
                  <a:pt x="100911" y="489712"/>
                </a:cubicBezTo>
                <a:lnTo>
                  <a:pt x="153163" y="507129"/>
                </a:lnTo>
                <a:cubicBezTo>
                  <a:pt x="161871" y="510032"/>
                  <a:pt x="170383" y="513612"/>
                  <a:pt x="179288" y="515838"/>
                </a:cubicBezTo>
                <a:lnTo>
                  <a:pt x="214123" y="524546"/>
                </a:lnTo>
                <a:lnTo>
                  <a:pt x="353460" y="515838"/>
                </a:lnTo>
                <a:cubicBezTo>
                  <a:pt x="414400" y="512544"/>
                  <a:pt x="475522" y="512197"/>
                  <a:pt x="536340" y="507129"/>
                </a:cubicBezTo>
                <a:cubicBezTo>
                  <a:pt x="580116" y="503481"/>
                  <a:pt x="623425" y="495518"/>
                  <a:pt x="666968" y="489712"/>
                </a:cubicBezTo>
                <a:cubicBezTo>
                  <a:pt x="681972" y="479709"/>
                  <a:pt x="710838" y="462933"/>
                  <a:pt x="719220" y="446169"/>
                </a:cubicBezTo>
                <a:cubicBezTo>
                  <a:pt x="725839" y="432930"/>
                  <a:pt x="725025" y="417140"/>
                  <a:pt x="727928" y="402626"/>
                </a:cubicBezTo>
                <a:cubicBezTo>
                  <a:pt x="725025" y="335860"/>
                  <a:pt x="726096" y="268803"/>
                  <a:pt x="719220" y="202329"/>
                </a:cubicBezTo>
                <a:cubicBezTo>
                  <a:pt x="717331" y="184067"/>
                  <a:pt x="714785" y="163059"/>
                  <a:pt x="701803" y="150078"/>
                </a:cubicBezTo>
                <a:lnTo>
                  <a:pt x="684385" y="132661"/>
                </a:lnTo>
                <a:cubicBezTo>
                  <a:pt x="678579" y="121049"/>
                  <a:pt x="675417" y="107683"/>
                  <a:pt x="666968" y="97826"/>
                </a:cubicBezTo>
                <a:cubicBezTo>
                  <a:pt x="657522" y="86806"/>
                  <a:pt x="643945" y="80137"/>
                  <a:pt x="632134" y="71701"/>
                </a:cubicBezTo>
                <a:cubicBezTo>
                  <a:pt x="623617" y="65617"/>
                  <a:pt x="615370" y="58964"/>
                  <a:pt x="606008" y="54283"/>
                </a:cubicBezTo>
                <a:cubicBezTo>
                  <a:pt x="593518" y="48038"/>
                  <a:pt x="556204" y="39655"/>
                  <a:pt x="545048" y="36866"/>
                </a:cubicBezTo>
                <a:cubicBezTo>
                  <a:pt x="536340" y="31060"/>
                  <a:pt x="528284" y="24130"/>
                  <a:pt x="518923" y="19449"/>
                </a:cubicBezTo>
                <a:cubicBezTo>
                  <a:pt x="485419" y="2697"/>
                  <a:pt x="421466" y="4256"/>
                  <a:pt x="397003" y="2032"/>
                </a:cubicBezTo>
                <a:cubicBezTo>
                  <a:pt x="365369" y="-8513"/>
                  <a:pt x="369426" y="25255"/>
                  <a:pt x="353460" y="28158"/>
                </a:cubicBezTo>
                <a:close/>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9280986-8C30-4616-B6DD-7D734B665F2E}"/>
              </a:ext>
            </a:extLst>
          </p:cNvPr>
          <p:cNvSpPr/>
          <p:nvPr/>
        </p:nvSpPr>
        <p:spPr>
          <a:xfrm>
            <a:off x="4779263" y="2358994"/>
            <a:ext cx="3929308" cy="532252"/>
          </a:xfrm>
          <a:custGeom>
            <a:avLst/>
            <a:gdLst>
              <a:gd name="connsiteX0" fmla="*/ 289126 w 3929308"/>
              <a:gd name="connsiteY0" fmla="*/ 53280 h 532252"/>
              <a:gd name="connsiteX1" fmla="*/ 245583 w 3929308"/>
              <a:gd name="connsiteY1" fmla="*/ 44572 h 532252"/>
              <a:gd name="connsiteX2" fmla="*/ 184623 w 3929308"/>
              <a:gd name="connsiteY2" fmla="*/ 35863 h 532252"/>
              <a:gd name="connsiteX3" fmla="*/ 114954 w 3929308"/>
              <a:gd name="connsiteY3" fmla="*/ 18446 h 532252"/>
              <a:gd name="connsiteX4" fmla="*/ 88828 w 3929308"/>
              <a:gd name="connsiteY4" fmla="*/ 1029 h 532252"/>
              <a:gd name="connsiteX5" fmla="*/ 27868 w 3929308"/>
              <a:gd name="connsiteY5" fmla="*/ 27155 h 532252"/>
              <a:gd name="connsiteX6" fmla="*/ 19160 w 3929308"/>
              <a:gd name="connsiteY6" fmla="*/ 53280 h 532252"/>
              <a:gd name="connsiteX7" fmla="*/ 1743 w 3929308"/>
              <a:gd name="connsiteY7" fmla="*/ 114240 h 532252"/>
              <a:gd name="connsiteX8" fmla="*/ 10451 w 3929308"/>
              <a:gd name="connsiteY8" fmla="*/ 419040 h 532252"/>
              <a:gd name="connsiteX9" fmla="*/ 62703 w 3929308"/>
              <a:gd name="connsiteY9" fmla="*/ 436457 h 532252"/>
              <a:gd name="connsiteX10" fmla="*/ 158497 w 3929308"/>
              <a:gd name="connsiteY10" fmla="*/ 462583 h 532252"/>
              <a:gd name="connsiteX11" fmla="*/ 254291 w 3929308"/>
              <a:gd name="connsiteY11" fmla="*/ 480000 h 532252"/>
              <a:gd name="connsiteX12" fmla="*/ 1081606 w 3929308"/>
              <a:gd name="connsiteY12" fmla="*/ 488709 h 532252"/>
              <a:gd name="connsiteX13" fmla="*/ 1438657 w 3929308"/>
              <a:gd name="connsiteY13" fmla="*/ 480000 h 532252"/>
              <a:gd name="connsiteX14" fmla="*/ 1490908 w 3929308"/>
              <a:gd name="connsiteY14" fmla="*/ 462583 h 532252"/>
              <a:gd name="connsiteX15" fmla="*/ 1560577 w 3929308"/>
              <a:gd name="connsiteY15" fmla="*/ 445166 h 532252"/>
              <a:gd name="connsiteX16" fmla="*/ 1595411 w 3929308"/>
              <a:gd name="connsiteY16" fmla="*/ 436457 h 532252"/>
              <a:gd name="connsiteX17" fmla="*/ 1621537 w 3929308"/>
              <a:gd name="connsiteY17" fmla="*/ 427749 h 532252"/>
              <a:gd name="connsiteX18" fmla="*/ 1717331 w 3929308"/>
              <a:gd name="connsiteY18" fmla="*/ 419040 h 532252"/>
              <a:gd name="connsiteX19" fmla="*/ 1778291 w 3929308"/>
              <a:gd name="connsiteY19" fmla="*/ 410332 h 532252"/>
              <a:gd name="connsiteX20" fmla="*/ 1996006 w 3929308"/>
              <a:gd name="connsiteY20" fmla="*/ 419040 h 532252"/>
              <a:gd name="connsiteX21" fmla="*/ 2039548 w 3929308"/>
              <a:gd name="connsiteY21" fmla="*/ 427749 h 532252"/>
              <a:gd name="connsiteX22" fmla="*/ 2187594 w 3929308"/>
              <a:gd name="connsiteY22" fmla="*/ 445166 h 532252"/>
              <a:gd name="connsiteX23" fmla="*/ 2248554 w 3929308"/>
              <a:gd name="connsiteY23" fmla="*/ 462583 h 532252"/>
              <a:gd name="connsiteX24" fmla="*/ 2353057 w 3929308"/>
              <a:gd name="connsiteY24" fmla="*/ 471292 h 532252"/>
              <a:gd name="connsiteX25" fmla="*/ 2440143 w 3929308"/>
              <a:gd name="connsiteY25" fmla="*/ 480000 h 532252"/>
              <a:gd name="connsiteX26" fmla="*/ 2483686 w 3929308"/>
              <a:gd name="connsiteY26" fmla="*/ 488709 h 532252"/>
              <a:gd name="connsiteX27" fmla="*/ 2518520 w 3929308"/>
              <a:gd name="connsiteY27" fmla="*/ 497417 h 532252"/>
              <a:gd name="connsiteX28" fmla="*/ 2692691 w 3929308"/>
              <a:gd name="connsiteY28" fmla="*/ 506126 h 532252"/>
              <a:gd name="connsiteX29" fmla="*/ 2736234 w 3929308"/>
              <a:gd name="connsiteY29" fmla="*/ 514835 h 532252"/>
              <a:gd name="connsiteX30" fmla="*/ 2858154 w 3929308"/>
              <a:gd name="connsiteY30" fmla="*/ 532252 h 532252"/>
              <a:gd name="connsiteX31" fmla="*/ 3276166 w 3929308"/>
              <a:gd name="connsiteY31" fmla="*/ 514835 h 532252"/>
              <a:gd name="connsiteX32" fmla="*/ 3302291 w 3929308"/>
              <a:gd name="connsiteY32" fmla="*/ 506126 h 532252"/>
              <a:gd name="connsiteX33" fmla="*/ 3337126 w 3929308"/>
              <a:gd name="connsiteY33" fmla="*/ 497417 h 532252"/>
              <a:gd name="connsiteX34" fmla="*/ 3450337 w 3929308"/>
              <a:gd name="connsiteY34" fmla="*/ 480000 h 532252"/>
              <a:gd name="connsiteX35" fmla="*/ 3511297 w 3929308"/>
              <a:gd name="connsiteY35" fmla="*/ 471292 h 532252"/>
              <a:gd name="connsiteX36" fmla="*/ 3816097 w 3929308"/>
              <a:gd name="connsiteY36" fmla="*/ 462583 h 532252"/>
              <a:gd name="connsiteX37" fmla="*/ 3842223 w 3929308"/>
              <a:gd name="connsiteY37" fmla="*/ 445166 h 532252"/>
              <a:gd name="connsiteX38" fmla="*/ 3859640 w 3929308"/>
              <a:gd name="connsiteY38" fmla="*/ 419040 h 532252"/>
              <a:gd name="connsiteX39" fmla="*/ 3877057 w 3929308"/>
              <a:gd name="connsiteY39" fmla="*/ 358080 h 532252"/>
              <a:gd name="connsiteX40" fmla="*/ 3894474 w 3929308"/>
              <a:gd name="connsiteY40" fmla="*/ 331955 h 532252"/>
              <a:gd name="connsiteX41" fmla="*/ 3903183 w 3929308"/>
              <a:gd name="connsiteY41" fmla="*/ 305829 h 532252"/>
              <a:gd name="connsiteX42" fmla="*/ 3911891 w 3929308"/>
              <a:gd name="connsiteY42" fmla="*/ 270995 h 532252"/>
              <a:gd name="connsiteX43" fmla="*/ 3929308 w 3929308"/>
              <a:gd name="connsiteY43" fmla="*/ 253577 h 532252"/>
              <a:gd name="connsiteX44" fmla="*/ 3920600 w 3929308"/>
              <a:gd name="connsiteY44" fmla="*/ 140366 h 532252"/>
              <a:gd name="connsiteX45" fmla="*/ 3894474 w 3929308"/>
              <a:gd name="connsiteY45" fmla="*/ 114240 h 532252"/>
              <a:gd name="connsiteX46" fmla="*/ 3842223 w 3929308"/>
              <a:gd name="connsiteY46" fmla="*/ 88115 h 532252"/>
              <a:gd name="connsiteX47" fmla="*/ 3824806 w 3929308"/>
              <a:gd name="connsiteY47" fmla="*/ 70697 h 532252"/>
              <a:gd name="connsiteX48" fmla="*/ 3746428 w 3929308"/>
              <a:gd name="connsiteY48" fmla="*/ 53280 h 532252"/>
              <a:gd name="connsiteX49" fmla="*/ 3685468 w 3929308"/>
              <a:gd name="connsiteY49" fmla="*/ 27155 h 532252"/>
              <a:gd name="connsiteX50" fmla="*/ 3598383 w 3929308"/>
              <a:gd name="connsiteY50" fmla="*/ 1029 h 532252"/>
              <a:gd name="connsiteX51" fmla="*/ 3415503 w 3929308"/>
              <a:gd name="connsiteY51" fmla="*/ 9737 h 532252"/>
              <a:gd name="connsiteX52" fmla="*/ 3380668 w 3929308"/>
              <a:gd name="connsiteY52" fmla="*/ 18446 h 532252"/>
              <a:gd name="connsiteX53" fmla="*/ 3328417 w 3929308"/>
              <a:gd name="connsiteY53" fmla="*/ 27155 h 532252"/>
              <a:gd name="connsiteX54" fmla="*/ 3267457 w 3929308"/>
              <a:gd name="connsiteY54" fmla="*/ 44572 h 532252"/>
              <a:gd name="connsiteX55" fmla="*/ 2631731 w 3929308"/>
              <a:gd name="connsiteY55" fmla="*/ 53280 h 532252"/>
              <a:gd name="connsiteX56" fmla="*/ 2562063 w 3929308"/>
              <a:gd name="connsiteY56" fmla="*/ 61989 h 532252"/>
              <a:gd name="connsiteX57" fmla="*/ 2518520 w 3929308"/>
              <a:gd name="connsiteY57" fmla="*/ 70697 h 532252"/>
              <a:gd name="connsiteX58" fmla="*/ 2431434 w 3929308"/>
              <a:gd name="connsiteY58" fmla="*/ 79406 h 532252"/>
              <a:gd name="connsiteX59" fmla="*/ 2405308 w 3929308"/>
              <a:gd name="connsiteY59" fmla="*/ 88115 h 532252"/>
              <a:gd name="connsiteX60" fmla="*/ 1917628 w 3929308"/>
              <a:gd name="connsiteY60" fmla="*/ 105532 h 532252"/>
              <a:gd name="connsiteX61" fmla="*/ 1673788 w 3929308"/>
              <a:gd name="connsiteY61" fmla="*/ 96823 h 532252"/>
              <a:gd name="connsiteX62" fmla="*/ 1586703 w 3929308"/>
              <a:gd name="connsiteY62" fmla="*/ 79406 h 532252"/>
              <a:gd name="connsiteX63" fmla="*/ 1482200 w 3929308"/>
              <a:gd name="connsiteY63" fmla="*/ 70697 h 532252"/>
              <a:gd name="connsiteX64" fmla="*/ 1456074 w 3929308"/>
              <a:gd name="connsiteY64" fmla="*/ 61989 h 532252"/>
              <a:gd name="connsiteX65" fmla="*/ 942268 w 3929308"/>
              <a:gd name="connsiteY65" fmla="*/ 61989 h 532252"/>
              <a:gd name="connsiteX66" fmla="*/ 855183 w 3929308"/>
              <a:gd name="connsiteY66" fmla="*/ 70697 h 532252"/>
              <a:gd name="connsiteX67" fmla="*/ 741971 w 3929308"/>
              <a:gd name="connsiteY67" fmla="*/ 96823 h 532252"/>
              <a:gd name="connsiteX68" fmla="*/ 350086 w 3929308"/>
              <a:gd name="connsiteY68" fmla="*/ 88115 h 532252"/>
              <a:gd name="connsiteX69" fmla="*/ 297834 w 3929308"/>
              <a:gd name="connsiteY69" fmla="*/ 70697 h 532252"/>
              <a:gd name="connsiteX70" fmla="*/ 289126 w 3929308"/>
              <a:gd name="connsiteY70" fmla="*/ 53280 h 53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929308" h="532252">
                <a:moveTo>
                  <a:pt x="289126" y="53280"/>
                </a:moveTo>
                <a:cubicBezTo>
                  <a:pt x="274612" y="50377"/>
                  <a:pt x="260183" y="47005"/>
                  <a:pt x="245583" y="44572"/>
                </a:cubicBezTo>
                <a:cubicBezTo>
                  <a:pt x="225336" y="41198"/>
                  <a:pt x="204751" y="39889"/>
                  <a:pt x="184623" y="35863"/>
                </a:cubicBezTo>
                <a:cubicBezTo>
                  <a:pt x="161150" y="31168"/>
                  <a:pt x="114954" y="18446"/>
                  <a:pt x="114954" y="18446"/>
                </a:cubicBezTo>
                <a:cubicBezTo>
                  <a:pt x="106245" y="12640"/>
                  <a:pt x="99214" y="2327"/>
                  <a:pt x="88828" y="1029"/>
                </a:cubicBezTo>
                <a:cubicBezTo>
                  <a:pt x="52139" y="-3557"/>
                  <a:pt x="47484" y="7539"/>
                  <a:pt x="27868" y="27155"/>
                </a:cubicBezTo>
                <a:cubicBezTo>
                  <a:pt x="24965" y="35863"/>
                  <a:pt x="21682" y="44454"/>
                  <a:pt x="19160" y="53280"/>
                </a:cubicBezTo>
                <a:cubicBezTo>
                  <a:pt x="-2710" y="129824"/>
                  <a:pt x="22621" y="51602"/>
                  <a:pt x="1743" y="114240"/>
                </a:cubicBezTo>
                <a:cubicBezTo>
                  <a:pt x="4646" y="215840"/>
                  <a:pt x="-8443" y="319170"/>
                  <a:pt x="10451" y="419040"/>
                </a:cubicBezTo>
                <a:cubicBezTo>
                  <a:pt x="13864" y="437079"/>
                  <a:pt x="62703" y="436457"/>
                  <a:pt x="62703" y="436457"/>
                </a:cubicBezTo>
                <a:cubicBezTo>
                  <a:pt x="110615" y="468401"/>
                  <a:pt x="73266" y="449126"/>
                  <a:pt x="158497" y="462583"/>
                </a:cubicBezTo>
                <a:cubicBezTo>
                  <a:pt x="190555" y="467645"/>
                  <a:pt x="221849" y="479082"/>
                  <a:pt x="254291" y="480000"/>
                </a:cubicBezTo>
                <a:cubicBezTo>
                  <a:pt x="529968" y="487802"/>
                  <a:pt x="805834" y="485806"/>
                  <a:pt x="1081606" y="488709"/>
                </a:cubicBezTo>
                <a:cubicBezTo>
                  <a:pt x="1200623" y="485806"/>
                  <a:pt x="1319846" y="487584"/>
                  <a:pt x="1438657" y="480000"/>
                </a:cubicBezTo>
                <a:cubicBezTo>
                  <a:pt x="1456979" y="478831"/>
                  <a:pt x="1473491" y="468389"/>
                  <a:pt x="1490908" y="462583"/>
                </a:cubicBezTo>
                <a:cubicBezTo>
                  <a:pt x="1537589" y="447023"/>
                  <a:pt x="1497531" y="459177"/>
                  <a:pt x="1560577" y="445166"/>
                </a:cubicBezTo>
                <a:cubicBezTo>
                  <a:pt x="1572261" y="442569"/>
                  <a:pt x="1583903" y="439745"/>
                  <a:pt x="1595411" y="436457"/>
                </a:cubicBezTo>
                <a:cubicBezTo>
                  <a:pt x="1604237" y="433935"/>
                  <a:pt x="1612450" y="429047"/>
                  <a:pt x="1621537" y="427749"/>
                </a:cubicBezTo>
                <a:cubicBezTo>
                  <a:pt x="1653278" y="423215"/>
                  <a:pt x="1685464" y="422581"/>
                  <a:pt x="1717331" y="419040"/>
                </a:cubicBezTo>
                <a:cubicBezTo>
                  <a:pt x="1737732" y="416773"/>
                  <a:pt x="1757971" y="413235"/>
                  <a:pt x="1778291" y="410332"/>
                </a:cubicBezTo>
                <a:cubicBezTo>
                  <a:pt x="1850863" y="413235"/>
                  <a:pt x="1923537" y="414209"/>
                  <a:pt x="1996006" y="419040"/>
                </a:cubicBezTo>
                <a:cubicBezTo>
                  <a:pt x="2010775" y="420025"/>
                  <a:pt x="2024948" y="425316"/>
                  <a:pt x="2039548" y="427749"/>
                </a:cubicBezTo>
                <a:cubicBezTo>
                  <a:pt x="2097288" y="437372"/>
                  <a:pt x="2125707" y="438977"/>
                  <a:pt x="2187594" y="445166"/>
                </a:cubicBezTo>
                <a:cubicBezTo>
                  <a:pt x="2207914" y="450972"/>
                  <a:pt x="2227680" y="459287"/>
                  <a:pt x="2248554" y="462583"/>
                </a:cubicBezTo>
                <a:cubicBezTo>
                  <a:pt x="2283081" y="468035"/>
                  <a:pt x="2318245" y="468127"/>
                  <a:pt x="2353057" y="471292"/>
                </a:cubicBezTo>
                <a:lnTo>
                  <a:pt x="2440143" y="480000"/>
                </a:lnTo>
                <a:cubicBezTo>
                  <a:pt x="2454657" y="482903"/>
                  <a:pt x="2469237" y="485498"/>
                  <a:pt x="2483686" y="488709"/>
                </a:cubicBezTo>
                <a:cubicBezTo>
                  <a:pt x="2495370" y="491305"/>
                  <a:pt x="2506593" y="496423"/>
                  <a:pt x="2518520" y="497417"/>
                </a:cubicBezTo>
                <a:cubicBezTo>
                  <a:pt x="2576449" y="502244"/>
                  <a:pt x="2634634" y="503223"/>
                  <a:pt x="2692691" y="506126"/>
                </a:cubicBezTo>
                <a:cubicBezTo>
                  <a:pt x="2707205" y="509029"/>
                  <a:pt x="2721562" y="512879"/>
                  <a:pt x="2736234" y="514835"/>
                </a:cubicBezTo>
                <a:cubicBezTo>
                  <a:pt x="2863514" y="531806"/>
                  <a:pt x="2783413" y="513566"/>
                  <a:pt x="2858154" y="532252"/>
                </a:cubicBezTo>
                <a:cubicBezTo>
                  <a:pt x="2910927" y="530786"/>
                  <a:pt x="3166343" y="529478"/>
                  <a:pt x="3276166" y="514835"/>
                </a:cubicBezTo>
                <a:cubicBezTo>
                  <a:pt x="3285265" y="513622"/>
                  <a:pt x="3293465" y="508648"/>
                  <a:pt x="3302291" y="506126"/>
                </a:cubicBezTo>
                <a:cubicBezTo>
                  <a:pt x="3313799" y="502838"/>
                  <a:pt x="3325442" y="500013"/>
                  <a:pt x="3337126" y="497417"/>
                </a:cubicBezTo>
                <a:cubicBezTo>
                  <a:pt x="3391986" y="485226"/>
                  <a:pt x="3384372" y="488795"/>
                  <a:pt x="3450337" y="480000"/>
                </a:cubicBezTo>
                <a:cubicBezTo>
                  <a:pt x="3470683" y="477287"/>
                  <a:pt x="3490794" y="472268"/>
                  <a:pt x="3511297" y="471292"/>
                </a:cubicBezTo>
                <a:cubicBezTo>
                  <a:pt x="3612823" y="466457"/>
                  <a:pt x="3714497" y="465486"/>
                  <a:pt x="3816097" y="462583"/>
                </a:cubicBezTo>
                <a:cubicBezTo>
                  <a:pt x="3824806" y="456777"/>
                  <a:pt x="3834822" y="452567"/>
                  <a:pt x="3842223" y="445166"/>
                </a:cubicBezTo>
                <a:cubicBezTo>
                  <a:pt x="3849624" y="437765"/>
                  <a:pt x="3855517" y="428660"/>
                  <a:pt x="3859640" y="419040"/>
                </a:cubicBezTo>
                <a:cubicBezTo>
                  <a:pt x="3876384" y="379969"/>
                  <a:pt x="3860107" y="391979"/>
                  <a:pt x="3877057" y="358080"/>
                </a:cubicBezTo>
                <a:cubicBezTo>
                  <a:pt x="3881738" y="348719"/>
                  <a:pt x="3889793" y="341316"/>
                  <a:pt x="3894474" y="331955"/>
                </a:cubicBezTo>
                <a:cubicBezTo>
                  <a:pt x="3898579" y="323744"/>
                  <a:pt x="3900661" y="314656"/>
                  <a:pt x="3903183" y="305829"/>
                </a:cubicBezTo>
                <a:cubicBezTo>
                  <a:pt x="3906471" y="294321"/>
                  <a:pt x="3906539" y="281700"/>
                  <a:pt x="3911891" y="270995"/>
                </a:cubicBezTo>
                <a:cubicBezTo>
                  <a:pt x="3915563" y="263651"/>
                  <a:pt x="3923502" y="259383"/>
                  <a:pt x="3929308" y="253577"/>
                </a:cubicBezTo>
                <a:cubicBezTo>
                  <a:pt x="3926405" y="215840"/>
                  <a:pt x="3929780" y="177084"/>
                  <a:pt x="3920600" y="140366"/>
                </a:cubicBezTo>
                <a:cubicBezTo>
                  <a:pt x="3917613" y="128418"/>
                  <a:pt x="3903935" y="122124"/>
                  <a:pt x="3894474" y="114240"/>
                </a:cubicBezTo>
                <a:cubicBezTo>
                  <a:pt x="3871965" y="95483"/>
                  <a:pt x="3868407" y="96843"/>
                  <a:pt x="3842223" y="88115"/>
                </a:cubicBezTo>
                <a:cubicBezTo>
                  <a:pt x="3836417" y="82309"/>
                  <a:pt x="3832150" y="74369"/>
                  <a:pt x="3824806" y="70697"/>
                </a:cubicBezTo>
                <a:cubicBezTo>
                  <a:pt x="3816612" y="66600"/>
                  <a:pt x="3751003" y="54195"/>
                  <a:pt x="3746428" y="53280"/>
                </a:cubicBezTo>
                <a:cubicBezTo>
                  <a:pt x="3693482" y="17982"/>
                  <a:pt x="3749740" y="51257"/>
                  <a:pt x="3685468" y="27155"/>
                </a:cubicBezTo>
                <a:cubicBezTo>
                  <a:pt x="3604460" y="-3223"/>
                  <a:pt x="3704762" y="18758"/>
                  <a:pt x="3598383" y="1029"/>
                </a:cubicBezTo>
                <a:cubicBezTo>
                  <a:pt x="3537423" y="3932"/>
                  <a:pt x="3476338" y="4870"/>
                  <a:pt x="3415503" y="9737"/>
                </a:cubicBezTo>
                <a:cubicBezTo>
                  <a:pt x="3403572" y="10691"/>
                  <a:pt x="3392405" y="16099"/>
                  <a:pt x="3380668" y="18446"/>
                </a:cubicBezTo>
                <a:cubicBezTo>
                  <a:pt x="3363354" y="21909"/>
                  <a:pt x="3345654" y="23325"/>
                  <a:pt x="3328417" y="27155"/>
                </a:cubicBezTo>
                <a:cubicBezTo>
                  <a:pt x="3308018" y="31688"/>
                  <a:pt x="3288925" y="44014"/>
                  <a:pt x="3267457" y="44572"/>
                </a:cubicBezTo>
                <a:cubicBezTo>
                  <a:pt x="3055600" y="50075"/>
                  <a:pt x="2843640" y="50377"/>
                  <a:pt x="2631731" y="53280"/>
                </a:cubicBezTo>
                <a:cubicBezTo>
                  <a:pt x="2608508" y="56183"/>
                  <a:pt x="2585194" y="58430"/>
                  <a:pt x="2562063" y="61989"/>
                </a:cubicBezTo>
                <a:cubicBezTo>
                  <a:pt x="2547433" y="64240"/>
                  <a:pt x="2533192" y="68741"/>
                  <a:pt x="2518520" y="70697"/>
                </a:cubicBezTo>
                <a:cubicBezTo>
                  <a:pt x="2489602" y="74553"/>
                  <a:pt x="2460463" y="76503"/>
                  <a:pt x="2431434" y="79406"/>
                </a:cubicBezTo>
                <a:cubicBezTo>
                  <a:pt x="2422725" y="82309"/>
                  <a:pt x="2414135" y="85593"/>
                  <a:pt x="2405308" y="88115"/>
                </a:cubicBezTo>
                <a:cubicBezTo>
                  <a:pt x="2248312" y="132971"/>
                  <a:pt x="2075826" y="102490"/>
                  <a:pt x="1917628" y="105532"/>
                </a:cubicBezTo>
                <a:cubicBezTo>
                  <a:pt x="1836348" y="102629"/>
                  <a:pt x="1754979" y="101599"/>
                  <a:pt x="1673788" y="96823"/>
                </a:cubicBezTo>
                <a:cubicBezTo>
                  <a:pt x="1569301" y="90677"/>
                  <a:pt x="1666072" y="89328"/>
                  <a:pt x="1586703" y="79406"/>
                </a:cubicBezTo>
                <a:cubicBezTo>
                  <a:pt x="1552018" y="75070"/>
                  <a:pt x="1517034" y="73600"/>
                  <a:pt x="1482200" y="70697"/>
                </a:cubicBezTo>
                <a:cubicBezTo>
                  <a:pt x="1473491" y="67794"/>
                  <a:pt x="1465075" y="63789"/>
                  <a:pt x="1456074" y="61989"/>
                </a:cubicBezTo>
                <a:cubicBezTo>
                  <a:pt x="1300492" y="30873"/>
                  <a:pt x="1012292" y="60642"/>
                  <a:pt x="942268" y="61989"/>
                </a:cubicBezTo>
                <a:cubicBezTo>
                  <a:pt x="913240" y="64892"/>
                  <a:pt x="884033" y="66369"/>
                  <a:pt x="855183" y="70697"/>
                </a:cubicBezTo>
                <a:cubicBezTo>
                  <a:pt x="785309" y="81178"/>
                  <a:pt x="788053" y="81463"/>
                  <a:pt x="741971" y="96823"/>
                </a:cubicBezTo>
                <a:cubicBezTo>
                  <a:pt x="611343" y="93920"/>
                  <a:pt x="480521" y="95788"/>
                  <a:pt x="350086" y="88115"/>
                </a:cubicBezTo>
                <a:cubicBezTo>
                  <a:pt x="331758" y="87037"/>
                  <a:pt x="314255" y="78907"/>
                  <a:pt x="297834" y="70697"/>
                </a:cubicBezTo>
                <a:lnTo>
                  <a:pt x="289126" y="53280"/>
                </a:lnTo>
                <a:close/>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CFCABE47-19FF-4A41-8E0B-EDB90AE8EF75}"/>
              </a:ext>
            </a:extLst>
          </p:cNvPr>
          <p:cNvSpPr/>
          <p:nvPr/>
        </p:nvSpPr>
        <p:spPr>
          <a:xfrm>
            <a:off x="496389" y="4963886"/>
            <a:ext cx="8322212" cy="1724297"/>
          </a:xfrm>
          <a:custGeom>
            <a:avLst/>
            <a:gdLst>
              <a:gd name="connsiteX0" fmla="*/ 7132320 w 8322212"/>
              <a:gd name="connsiteY0" fmla="*/ 95794 h 1724297"/>
              <a:gd name="connsiteX1" fmla="*/ 7167154 w 8322212"/>
              <a:gd name="connsiteY1" fmla="*/ 52251 h 1724297"/>
              <a:gd name="connsiteX2" fmla="*/ 7219405 w 8322212"/>
              <a:gd name="connsiteY2" fmla="*/ 43543 h 1724297"/>
              <a:gd name="connsiteX3" fmla="*/ 7280365 w 8322212"/>
              <a:gd name="connsiteY3" fmla="*/ 26125 h 1724297"/>
              <a:gd name="connsiteX4" fmla="*/ 7315200 w 8322212"/>
              <a:gd name="connsiteY4" fmla="*/ 17417 h 1724297"/>
              <a:gd name="connsiteX5" fmla="*/ 7341325 w 8322212"/>
              <a:gd name="connsiteY5" fmla="*/ 8708 h 1724297"/>
              <a:gd name="connsiteX6" fmla="*/ 7384868 w 8322212"/>
              <a:gd name="connsiteY6" fmla="*/ 0 h 1724297"/>
              <a:gd name="connsiteX7" fmla="*/ 7611291 w 8322212"/>
              <a:gd name="connsiteY7" fmla="*/ 8708 h 1724297"/>
              <a:gd name="connsiteX8" fmla="*/ 7776754 w 8322212"/>
              <a:gd name="connsiteY8" fmla="*/ 34834 h 1724297"/>
              <a:gd name="connsiteX9" fmla="*/ 7977051 w 8322212"/>
              <a:gd name="connsiteY9" fmla="*/ 43543 h 1724297"/>
              <a:gd name="connsiteX10" fmla="*/ 8046720 w 8322212"/>
              <a:gd name="connsiteY10" fmla="*/ 60960 h 1724297"/>
              <a:gd name="connsiteX11" fmla="*/ 8107680 w 8322212"/>
              <a:gd name="connsiteY11" fmla="*/ 121920 h 1724297"/>
              <a:gd name="connsiteX12" fmla="*/ 8142514 w 8322212"/>
              <a:gd name="connsiteY12" fmla="*/ 165463 h 1724297"/>
              <a:gd name="connsiteX13" fmla="*/ 8159931 w 8322212"/>
              <a:gd name="connsiteY13" fmla="*/ 217714 h 1724297"/>
              <a:gd name="connsiteX14" fmla="*/ 8186057 w 8322212"/>
              <a:gd name="connsiteY14" fmla="*/ 278674 h 1724297"/>
              <a:gd name="connsiteX15" fmla="*/ 8194765 w 8322212"/>
              <a:gd name="connsiteY15" fmla="*/ 313508 h 1724297"/>
              <a:gd name="connsiteX16" fmla="*/ 8212182 w 8322212"/>
              <a:gd name="connsiteY16" fmla="*/ 365760 h 1724297"/>
              <a:gd name="connsiteX17" fmla="*/ 8229600 w 8322212"/>
              <a:gd name="connsiteY17" fmla="*/ 435428 h 1724297"/>
              <a:gd name="connsiteX18" fmla="*/ 8238308 w 8322212"/>
              <a:gd name="connsiteY18" fmla="*/ 461554 h 1724297"/>
              <a:gd name="connsiteX19" fmla="*/ 8247017 w 8322212"/>
              <a:gd name="connsiteY19" fmla="*/ 496388 h 1724297"/>
              <a:gd name="connsiteX20" fmla="*/ 8273142 w 8322212"/>
              <a:gd name="connsiteY20" fmla="*/ 557348 h 1724297"/>
              <a:gd name="connsiteX21" fmla="*/ 8290560 w 8322212"/>
              <a:gd name="connsiteY21" fmla="*/ 679268 h 1724297"/>
              <a:gd name="connsiteX22" fmla="*/ 8307977 w 8322212"/>
              <a:gd name="connsiteY22" fmla="*/ 775063 h 1724297"/>
              <a:gd name="connsiteX23" fmla="*/ 8307977 w 8322212"/>
              <a:gd name="connsiteY23" fmla="*/ 1367245 h 1724297"/>
              <a:gd name="connsiteX24" fmla="*/ 8299268 w 8322212"/>
              <a:gd name="connsiteY24" fmla="*/ 1410788 h 1724297"/>
              <a:gd name="connsiteX25" fmla="*/ 8273142 w 8322212"/>
              <a:gd name="connsiteY25" fmla="*/ 1489165 h 1724297"/>
              <a:gd name="connsiteX26" fmla="*/ 8255725 w 8322212"/>
              <a:gd name="connsiteY26" fmla="*/ 1506583 h 1724297"/>
              <a:gd name="connsiteX27" fmla="*/ 8212182 w 8322212"/>
              <a:gd name="connsiteY27" fmla="*/ 1515291 h 1724297"/>
              <a:gd name="connsiteX28" fmla="*/ 8177348 w 8322212"/>
              <a:gd name="connsiteY28" fmla="*/ 1532708 h 1724297"/>
              <a:gd name="connsiteX29" fmla="*/ 8125097 w 8322212"/>
              <a:gd name="connsiteY29" fmla="*/ 1550125 h 1724297"/>
              <a:gd name="connsiteX30" fmla="*/ 8107680 w 8322212"/>
              <a:gd name="connsiteY30" fmla="*/ 1567543 h 1724297"/>
              <a:gd name="connsiteX31" fmla="*/ 8029302 w 8322212"/>
              <a:gd name="connsiteY31" fmla="*/ 1593668 h 1724297"/>
              <a:gd name="connsiteX32" fmla="*/ 7950925 w 8322212"/>
              <a:gd name="connsiteY32" fmla="*/ 1611085 h 1724297"/>
              <a:gd name="connsiteX33" fmla="*/ 7916091 w 8322212"/>
              <a:gd name="connsiteY33" fmla="*/ 1628503 h 1724297"/>
              <a:gd name="connsiteX34" fmla="*/ 7855131 w 8322212"/>
              <a:gd name="connsiteY34" fmla="*/ 1645920 h 1724297"/>
              <a:gd name="connsiteX35" fmla="*/ 7829005 w 8322212"/>
              <a:gd name="connsiteY35" fmla="*/ 1654628 h 1724297"/>
              <a:gd name="connsiteX36" fmla="*/ 7254240 w 8322212"/>
              <a:gd name="connsiteY36" fmla="*/ 1663337 h 1724297"/>
              <a:gd name="connsiteX37" fmla="*/ 7149737 w 8322212"/>
              <a:gd name="connsiteY37" fmla="*/ 1680754 h 1724297"/>
              <a:gd name="connsiteX38" fmla="*/ 7106194 w 8322212"/>
              <a:gd name="connsiteY38" fmla="*/ 1689463 h 1724297"/>
              <a:gd name="connsiteX39" fmla="*/ 7019108 w 8322212"/>
              <a:gd name="connsiteY39" fmla="*/ 1698171 h 1724297"/>
              <a:gd name="connsiteX40" fmla="*/ 6601097 w 8322212"/>
              <a:gd name="connsiteY40" fmla="*/ 1680754 h 1724297"/>
              <a:gd name="connsiteX41" fmla="*/ 6418217 w 8322212"/>
              <a:gd name="connsiteY41" fmla="*/ 1663337 h 1724297"/>
              <a:gd name="connsiteX42" fmla="*/ 6313714 w 8322212"/>
              <a:gd name="connsiteY42" fmla="*/ 1637211 h 1724297"/>
              <a:gd name="connsiteX43" fmla="*/ 6209211 w 8322212"/>
              <a:gd name="connsiteY43" fmla="*/ 1628503 h 1724297"/>
              <a:gd name="connsiteX44" fmla="*/ 6148251 w 8322212"/>
              <a:gd name="connsiteY44" fmla="*/ 1611085 h 1724297"/>
              <a:gd name="connsiteX45" fmla="*/ 5956662 w 8322212"/>
              <a:gd name="connsiteY45" fmla="*/ 1593668 h 1724297"/>
              <a:gd name="connsiteX46" fmla="*/ 4781005 w 8322212"/>
              <a:gd name="connsiteY46" fmla="*/ 1602377 h 1724297"/>
              <a:gd name="connsiteX47" fmla="*/ 4188822 w 8322212"/>
              <a:gd name="connsiteY47" fmla="*/ 1611085 h 1724297"/>
              <a:gd name="connsiteX48" fmla="*/ 3091542 w 8322212"/>
              <a:gd name="connsiteY48" fmla="*/ 1602377 h 1724297"/>
              <a:gd name="connsiteX49" fmla="*/ 2995748 w 8322212"/>
              <a:gd name="connsiteY49" fmla="*/ 1593668 h 1724297"/>
              <a:gd name="connsiteX50" fmla="*/ 1802674 w 8322212"/>
              <a:gd name="connsiteY50" fmla="*/ 1593668 h 1724297"/>
              <a:gd name="connsiteX51" fmla="*/ 1689462 w 8322212"/>
              <a:gd name="connsiteY51" fmla="*/ 1611085 h 1724297"/>
              <a:gd name="connsiteX52" fmla="*/ 1628502 w 8322212"/>
              <a:gd name="connsiteY52" fmla="*/ 1628503 h 1724297"/>
              <a:gd name="connsiteX53" fmla="*/ 1584960 w 8322212"/>
              <a:gd name="connsiteY53" fmla="*/ 1637211 h 1724297"/>
              <a:gd name="connsiteX54" fmla="*/ 1524000 w 8322212"/>
              <a:gd name="connsiteY54" fmla="*/ 1654628 h 1724297"/>
              <a:gd name="connsiteX55" fmla="*/ 1454331 w 8322212"/>
              <a:gd name="connsiteY55" fmla="*/ 1672045 h 1724297"/>
              <a:gd name="connsiteX56" fmla="*/ 1419497 w 8322212"/>
              <a:gd name="connsiteY56" fmla="*/ 1680754 h 1724297"/>
              <a:gd name="connsiteX57" fmla="*/ 1288868 w 8322212"/>
              <a:gd name="connsiteY57" fmla="*/ 1698171 h 1724297"/>
              <a:gd name="connsiteX58" fmla="*/ 1193074 w 8322212"/>
              <a:gd name="connsiteY58" fmla="*/ 1715588 h 1724297"/>
              <a:gd name="connsiteX59" fmla="*/ 226422 w 8322212"/>
              <a:gd name="connsiteY59" fmla="*/ 1724297 h 1724297"/>
              <a:gd name="connsiteX60" fmla="*/ 78377 w 8322212"/>
              <a:gd name="connsiteY60" fmla="*/ 1715588 h 1724297"/>
              <a:gd name="connsiteX61" fmla="*/ 69668 w 8322212"/>
              <a:gd name="connsiteY61" fmla="*/ 1689463 h 1724297"/>
              <a:gd name="connsiteX62" fmla="*/ 60960 w 8322212"/>
              <a:gd name="connsiteY62" fmla="*/ 1236617 h 1724297"/>
              <a:gd name="connsiteX63" fmla="*/ 52251 w 8322212"/>
              <a:gd name="connsiteY63" fmla="*/ 1201783 h 1724297"/>
              <a:gd name="connsiteX64" fmla="*/ 26125 w 8322212"/>
              <a:gd name="connsiteY64" fmla="*/ 1001485 h 1724297"/>
              <a:gd name="connsiteX65" fmla="*/ 17417 w 8322212"/>
              <a:gd name="connsiteY65" fmla="*/ 966651 h 1724297"/>
              <a:gd name="connsiteX66" fmla="*/ 0 w 8322212"/>
              <a:gd name="connsiteY66" fmla="*/ 940525 h 1724297"/>
              <a:gd name="connsiteX67" fmla="*/ 8708 w 8322212"/>
              <a:gd name="connsiteY67" fmla="*/ 653143 h 1724297"/>
              <a:gd name="connsiteX68" fmla="*/ 17417 w 8322212"/>
              <a:gd name="connsiteY68" fmla="*/ 609600 h 1724297"/>
              <a:gd name="connsiteX69" fmla="*/ 34834 w 8322212"/>
              <a:gd name="connsiteY69" fmla="*/ 583474 h 1724297"/>
              <a:gd name="connsiteX70" fmla="*/ 60960 w 8322212"/>
              <a:gd name="connsiteY70" fmla="*/ 539931 h 1724297"/>
              <a:gd name="connsiteX71" fmla="*/ 113211 w 8322212"/>
              <a:gd name="connsiteY71" fmla="*/ 487680 h 1724297"/>
              <a:gd name="connsiteX72" fmla="*/ 165462 w 8322212"/>
              <a:gd name="connsiteY72" fmla="*/ 478971 h 1724297"/>
              <a:gd name="connsiteX73" fmla="*/ 313508 w 8322212"/>
              <a:gd name="connsiteY73" fmla="*/ 461554 h 1724297"/>
              <a:gd name="connsiteX74" fmla="*/ 470262 w 8322212"/>
              <a:gd name="connsiteY74" fmla="*/ 444137 h 1724297"/>
              <a:gd name="connsiteX75" fmla="*/ 496388 w 8322212"/>
              <a:gd name="connsiteY75" fmla="*/ 435428 h 1724297"/>
              <a:gd name="connsiteX76" fmla="*/ 539931 w 8322212"/>
              <a:gd name="connsiteY76" fmla="*/ 426720 h 1724297"/>
              <a:gd name="connsiteX77" fmla="*/ 696685 w 8322212"/>
              <a:gd name="connsiteY77" fmla="*/ 418011 h 1724297"/>
              <a:gd name="connsiteX78" fmla="*/ 1375954 w 8322212"/>
              <a:gd name="connsiteY78" fmla="*/ 435428 h 1724297"/>
              <a:gd name="connsiteX79" fmla="*/ 1767840 w 8322212"/>
              <a:gd name="connsiteY79" fmla="*/ 426720 h 1724297"/>
              <a:gd name="connsiteX80" fmla="*/ 1881051 w 8322212"/>
              <a:gd name="connsiteY80" fmla="*/ 400594 h 1724297"/>
              <a:gd name="connsiteX81" fmla="*/ 1950720 w 8322212"/>
              <a:gd name="connsiteY81" fmla="*/ 391885 h 1724297"/>
              <a:gd name="connsiteX82" fmla="*/ 2124891 w 8322212"/>
              <a:gd name="connsiteY82" fmla="*/ 374468 h 1724297"/>
              <a:gd name="connsiteX83" fmla="*/ 2377440 w 8322212"/>
              <a:gd name="connsiteY83" fmla="*/ 365760 h 1724297"/>
              <a:gd name="connsiteX84" fmla="*/ 2473234 w 8322212"/>
              <a:gd name="connsiteY84" fmla="*/ 400594 h 1724297"/>
              <a:gd name="connsiteX85" fmla="*/ 2508068 w 8322212"/>
              <a:gd name="connsiteY85" fmla="*/ 409303 h 1724297"/>
              <a:gd name="connsiteX86" fmla="*/ 2560320 w 8322212"/>
              <a:gd name="connsiteY86" fmla="*/ 426720 h 1724297"/>
              <a:gd name="connsiteX87" fmla="*/ 2586445 w 8322212"/>
              <a:gd name="connsiteY87" fmla="*/ 435428 h 1724297"/>
              <a:gd name="connsiteX88" fmla="*/ 2621280 w 8322212"/>
              <a:gd name="connsiteY88" fmla="*/ 444137 h 1724297"/>
              <a:gd name="connsiteX89" fmla="*/ 2673531 w 8322212"/>
              <a:gd name="connsiteY89" fmla="*/ 461554 h 1724297"/>
              <a:gd name="connsiteX90" fmla="*/ 2708365 w 8322212"/>
              <a:gd name="connsiteY90" fmla="*/ 470263 h 1724297"/>
              <a:gd name="connsiteX91" fmla="*/ 2769325 w 8322212"/>
              <a:gd name="connsiteY91" fmla="*/ 496388 h 1724297"/>
              <a:gd name="connsiteX92" fmla="*/ 2804160 w 8322212"/>
              <a:gd name="connsiteY92" fmla="*/ 505097 h 1724297"/>
              <a:gd name="connsiteX93" fmla="*/ 2830285 w 8322212"/>
              <a:gd name="connsiteY93" fmla="*/ 513805 h 1724297"/>
              <a:gd name="connsiteX94" fmla="*/ 3622765 w 8322212"/>
              <a:gd name="connsiteY94" fmla="*/ 505097 h 1724297"/>
              <a:gd name="connsiteX95" fmla="*/ 3683725 w 8322212"/>
              <a:gd name="connsiteY95" fmla="*/ 487680 h 1724297"/>
              <a:gd name="connsiteX96" fmla="*/ 3727268 w 8322212"/>
              <a:gd name="connsiteY96" fmla="*/ 478971 h 1724297"/>
              <a:gd name="connsiteX97" fmla="*/ 3753394 w 8322212"/>
              <a:gd name="connsiteY97" fmla="*/ 470263 h 1724297"/>
              <a:gd name="connsiteX98" fmla="*/ 3849188 w 8322212"/>
              <a:gd name="connsiteY98" fmla="*/ 444137 h 1724297"/>
              <a:gd name="connsiteX99" fmla="*/ 3875314 w 8322212"/>
              <a:gd name="connsiteY99" fmla="*/ 426720 h 1724297"/>
              <a:gd name="connsiteX100" fmla="*/ 4188822 w 8322212"/>
              <a:gd name="connsiteY100" fmla="*/ 444137 h 1724297"/>
              <a:gd name="connsiteX101" fmla="*/ 4293325 w 8322212"/>
              <a:gd name="connsiteY101" fmla="*/ 470263 h 1724297"/>
              <a:gd name="connsiteX102" fmla="*/ 4406537 w 8322212"/>
              <a:gd name="connsiteY102" fmla="*/ 487680 h 1724297"/>
              <a:gd name="connsiteX103" fmla="*/ 4450080 w 8322212"/>
              <a:gd name="connsiteY103" fmla="*/ 496388 h 1724297"/>
              <a:gd name="connsiteX104" fmla="*/ 4798422 w 8322212"/>
              <a:gd name="connsiteY104" fmla="*/ 487680 h 1724297"/>
              <a:gd name="connsiteX105" fmla="*/ 4841965 w 8322212"/>
              <a:gd name="connsiteY105" fmla="*/ 478971 h 1724297"/>
              <a:gd name="connsiteX106" fmla="*/ 4946468 w 8322212"/>
              <a:gd name="connsiteY106" fmla="*/ 461554 h 1724297"/>
              <a:gd name="connsiteX107" fmla="*/ 5869577 w 8322212"/>
              <a:gd name="connsiteY107" fmla="*/ 478971 h 1724297"/>
              <a:gd name="connsiteX108" fmla="*/ 6026331 w 8322212"/>
              <a:gd name="connsiteY108" fmla="*/ 496388 h 1724297"/>
              <a:gd name="connsiteX109" fmla="*/ 6113417 w 8322212"/>
              <a:gd name="connsiteY109" fmla="*/ 505097 h 1724297"/>
              <a:gd name="connsiteX110" fmla="*/ 6583680 w 8322212"/>
              <a:gd name="connsiteY110" fmla="*/ 487680 h 1724297"/>
              <a:gd name="connsiteX111" fmla="*/ 6670765 w 8322212"/>
              <a:gd name="connsiteY111" fmla="*/ 470263 h 1724297"/>
              <a:gd name="connsiteX112" fmla="*/ 6940731 w 8322212"/>
              <a:gd name="connsiteY112" fmla="*/ 478971 h 1724297"/>
              <a:gd name="connsiteX113" fmla="*/ 6975565 w 8322212"/>
              <a:gd name="connsiteY113" fmla="*/ 487680 h 1724297"/>
              <a:gd name="connsiteX114" fmla="*/ 7053942 w 8322212"/>
              <a:gd name="connsiteY114" fmla="*/ 496388 h 1724297"/>
              <a:gd name="connsiteX115" fmla="*/ 7071360 w 8322212"/>
              <a:gd name="connsiteY115" fmla="*/ 478971 h 1724297"/>
              <a:gd name="connsiteX116" fmla="*/ 7080068 w 8322212"/>
              <a:gd name="connsiteY116" fmla="*/ 452845 h 1724297"/>
              <a:gd name="connsiteX117" fmla="*/ 7097485 w 8322212"/>
              <a:gd name="connsiteY117" fmla="*/ 426720 h 1724297"/>
              <a:gd name="connsiteX118" fmla="*/ 7106194 w 8322212"/>
              <a:gd name="connsiteY118" fmla="*/ 383177 h 1724297"/>
              <a:gd name="connsiteX119" fmla="*/ 7123611 w 8322212"/>
              <a:gd name="connsiteY119" fmla="*/ 357051 h 1724297"/>
              <a:gd name="connsiteX120" fmla="*/ 7132320 w 8322212"/>
              <a:gd name="connsiteY120" fmla="*/ 95794 h 172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8322212" h="1724297">
                <a:moveTo>
                  <a:pt x="7132320" y="95794"/>
                </a:moveTo>
                <a:cubicBezTo>
                  <a:pt x="7139577" y="44994"/>
                  <a:pt x="7151215" y="61814"/>
                  <a:pt x="7167154" y="52251"/>
                </a:cubicBezTo>
                <a:cubicBezTo>
                  <a:pt x="7182295" y="43166"/>
                  <a:pt x="7202091" y="47006"/>
                  <a:pt x="7219405" y="43543"/>
                </a:cubicBezTo>
                <a:cubicBezTo>
                  <a:pt x="7264791" y="34466"/>
                  <a:pt x="7241623" y="37194"/>
                  <a:pt x="7280365" y="26125"/>
                </a:cubicBezTo>
                <a:cubicBezTo>
                  <a:pt x="7291873" y="22837"/>
                  <a:pt x="7303692" y="20705"/>
                  <a:pt x="7315200" y="17417"/>
                </a:cubicBezTo>
                <a:cubicBezTo>
                  <a:pt x="7324026" y="14895"/>
                  <a:pt x="7332420" y="10934"/>
                  <a:pt x="7341325" y="8708"/>
                </a:cubicBezTo>
                <a:cubicBezTo>
                  <a:pt x="7355685" y="5118"/>
                  <a:pt x="7370354" y="2903"/>
                  <a:pt x="7384868" y="0"/>
                </a:cubicBezTo>
                <a:cubicBezTo>
                  <a:pt x="7460342" y="2903"/>
                  <a:pt x="7535899" y="4139"/>
                  <a:pt x="7611291" y="8708"/>
                </a:cubicBezTo>
                <a:cubicBezTo>
                  <a:pt x="7646375" y="10834"/>
                  <a:pt x="7756670" y="33961"/>
                  <a:pt x="7776754" y="34834"/>
                </a:cubicBezTo>
                <a:lnTo>
                  <a:pt x="7977051" y="43543"/>
                </a:lnTo>
                <a:cubicBezTo>
                  <a:pt x="7979223" y="43977"/>
                  <a:pt x="8037792" y="53818"/>
                  <a:pt x="8046720" y="60960"/>
                </a:cubicBezTo>
                <a:cubicBezTo>
                  <a:pt x="8069160" y="78912"/>
                  <a:pt x="8091739" y="98010"/>
                  <a:pt x="8107680" y="121920"/>
                </a:cubicBezTo>
                <a:cubicBezTo>
                  <a:pt x="8129652" y="154877"/>
                  <a:pt x="8117697" y="140644"/>
                  <a:pt x="8142514" y="165463"/>
                </a:cubicBezTo>
                <a:cubicBezTo>
                  <a:pt x="8148320" y="182880"/>
                  <a:pt x="8151721" y="201293"/>
                  <a:pt x="8159931" y="217714"/>
                </a:cubicBezTo>
                <a:cubicBezTo>
                  <a:pt x="8175411" y="248674"/>
                  <a:pt x="8177515" y="248778"/>
                  <a:pt x="8186057" y="278674"/>
                </a:cubicBezTo>
                <a:cubicBezTo>
                  <a:pt x="8189345" y="290182"/>
                  <a:pt x="8191326" y="302044"/>
                  <a:pt x="8194765" y="313508"/>
                </a:cubicBezTo>
                <a:cubicBezTo>
                  <a:pt x="8200040" y="331093"/>
                  <a:pt x="8207729" y="347949"/>
                  <a:pt x="8212182" y="365760"/>
                </a:cubicBezTo>
                <a:cubicBezTo>
                  <a:pt x="8217988" y="388983"/>
                  <a:pt x="8223302" y="412334"/>
                  <a:pt x="8229600" y="435428"/>
                </a:cubicBezTo>
                <a:cubicBezTo>
                  <a:pt x="8232015" y="444284"/>
                  <a:pt x="8235786" y="452728"/>
                  <a:pt x="8238308" y="461554"/>
                </a:cubicBezTo>
                <a:cubicBezTo>
                  <a:pt x="8241596" y="473062"/>
                  <a:pt x="8242927" y="485140"/>
                  <a:pt x="8247017" y="496388"/>
                </a:cubicBezTo>
                <a:cubicBezTo>
                  <a:pt x="8254572" y="517164"/>
                  <a:pt x="8264434" y="537028"/>
                  <a:pt x="8273142" y="557348"/>
                </a:cubicBezTo>
                <a:cubicBezTo>
                  <a:pt x="8293915" y="681984"/>
                  <a:pt x="8268770" y="526738"/>
                  <a:pt x="8290560" y="679268"/>
                </a:cubicBezTo>
                <a:cubicBezTo>
                  <a:pt x="8296134" y="718284"/>
                  <a:pt x="8300472" y="737540"/>
                  <a:pt x="8307977" y="775063"/>
                </a:cubicBezTo>
                <a:cubicBezTo>
                  <a:pt x="8330555" y="1023433"/>
                  <a:pt x="8322987" y="901937"/>
                  <a:pt x="8307977" y="1367245"/>
                </a:cubicBezTo>
                <a:cubicBezTo>
                  <a:pt x="8307500" y="1382039"/>
                  <a:pt x="8301916" y="1396225"/>
                  <a:pt x="8299268" y="1410788"/>
                </a:cubicBezTo>
                <a:cubicBezTo>
                  <a:pt x="8290311" y="1460051"/>
                  <a:pt x="8299483" y="1456240"/>
                  <a:pt x="8273142" y="1489165"/>
                </a:cubicBezTo>
                <a:cubicBezTo>
                  <a:pt x="8268013" y="1495576"/>
                  <a:pt x="8263272" y="1503349"/>
                  <a:pt x="8255725" y="1506583"/>
                </a:cubicBezTo>
                <a:cubicBezTo>
                  <a:pt x="8242120" y="1512414"/>
                  <a:pt x="8226696" y="1512388"/>
                  <a:pt x="8212182" y="1515291"/>
                </a:cubicBezTo>
                <a:cubicBezTo>
                  <a:pt x="8200571" y="1521097"/>
                  <a:pt x="8189401" y="1527887"/>
                  <a:pt x="8177348" y="1532708"/>
                </a:cubicBezTo>
                <a:cubicBezTo>
                  <a:pt x="8160302" y="1539526"/>
                  <a:pt x="8125097" y="1550125"/>
                  <a:pt x="8125097" y="1550125"/>
                </a:cubicBezTo>
                <a:cubicBezTo>
                  <a:pt x="8119291" y="1555931"/>
                  <a:pt x="8114809" y="1563469"/>
                  <a:pt x="8107680" y="1567543"/>
                </a:cubicBezTo>
                <a:cubicBezTo>
                  <a:pt x="8085047" y="1580476"/>
                  <a:pt x="8054784" y="1588005"/>
                  <a:pt x="8029302" y="1593668"/>
                </a:cubicBezTo>
                <a:cubicBezTo>
                  <a:pt x="7929799" y="1615780"/>
                  <a:pt x="8035881" y="1589848"/>
                  <a:pt x="7950925" y="1611085"/>
                </a:cubicBezTo>
                <a:cubicBezTo>
                  <a:pt x="7939314" y="1616891"/>
                  <a:pt x="7928291" y="1624066"/>
                  <a:pt x="7916091" y="1628503"/>
                </a:cubicBezTo>
                <a:cubicBezTo>
                  <a:pt x="7896230" y="1635725"/>
                  <a:pt x="7875373" y="1639848"/>
                  <a:pt x="7855131" y="1645920"/>
                </a:cubicBezTo>
                <a:cubicBezTo>
                  <a:pt x="7846338" y="1648558"/>
                  <a:pt x="7838181" y="1654362"/>
                  <a:pt x="7829005" y="1654628"/>
                </a:cubicBezTo>
                <a:cubicBezTo>
                  <a:pt x="7637475" y="1660180"/>
                  <a:pt x="7445828" y="1660434"/>
                  <a:pt x="7254240" y="1663337"/>
                </a:cubicBezTo>
                <a:cubicBezTo>
                  <a:pt x="7219406" y="1669143"/>
                  <a:pt x="7184366" y="1673828"/>
                  <a:pt x="7149737" y="1680754"/>
                </a:cubicBezTo>
                <a:cubicBezTo>
                  <a:pt x="7135223" y="1683657"/>
                  <a:pt x="7120866" y="1687507"/>
                  <a:pt x="7106194" y="1689463"/>
                </a:cubicBezTo>
                <a:cubicBezTo>
                  <a:pt x="7077276" y="1693319"/>
                  <a:pt x="7048137" y="1695268"/>
                  <a:pt x="7019108" y="1698171"/>
                </a:cubicBezTo>
                <a:lnTo>
                  <a:pt x="6601097" y="1680754"/>
                </a:lnTo>
                <a:cubicBezTo>
                  <a:pt x="6493441" y="1675545"/>
                  <a:pt x="6502010" y="1675307"/>
                  <a:pt x="6418217" y="1663337"/>
                </a:cubicBezTo>
                <a:cubicBezTo>
                  <a:pt x="6387990" y="1654701"/>
                  <a:pt x="6346485" y="1641066"/>
                  <a:pt x="6313714" y="1637211"/>
                </a:cubicBezTo>
                <a:cubicBezTo>
                  <a:pt x="6278998" y="1633127"/>
                  <a:pt x="6244045" y="1631406"/>
                  <a:pt x="6209211" y="1628503"/>
                </a:cubicBezTo>
                <a:cubicBezTo>
                  <a:pt x="6188891" y="1622697"/>
                  <a:pt x="6169022" y="1614980"/>
                  <a:pt x="6148251" y="1611085"/>
                </a:cubicBezTo>
                <a:cubicBezTo>
                  <a:pt x="6112399" y="1604363"/>
                  <a:pt x="5980690" y="1595516"/>
                  <a:pt x="5956662" y="1593668"/>
                </a:cubicBezTo>
                <a:lnTo>
                  <a:pt x="4781005" y="1602377"/>
                </a:lnTo>
                <a:lnTo>
                  <a:pt x="4188822" y="1611085"/>
                </a:lnTo>
                <a:lnTo>
                  <a:pt x="3091542" y="1602377"/>
                </a:lnTo>
                <a:cubicBezTo>
                  <a:pt x="3059611" y="1599474"/>
                  <a:pt x="3027762" y="1595447"/>
                  <a:pt x="2995748" y="1593668"/>
                </a:cubicBezTo>
                <a:cubicBezTo>
                  <a:pt x="2584070" y="1570797"/>
                  <a:pt x="2264631" y="1589544"/>
                  <a:pt x="1802674" y="1593668"/>
                </a:cubicBezTo>
                <a:cubicBezTo>
                  <a:pt x="1724071" y="1613320"/>
                  <a:pt x="1819856" y="1591025"/>
                  <a:pt x="1689462" y="1611085"/>
                </a:cubicBezTo>
                <a:cubicBezTo>
                  <a:pt x="1647111" y="1617600"/>
                  <a:pt x="1664917" y="1619399"/>
                  <a:pt x="1628502" y="1628503"/>
                </a:cubicBezTo>
                <a:cubicBezTo>
                  <a:pt x="1614143" y="1632093"/>
                  <a:pt x="1599319" y="1633621"/>
                  <a:pt x="1584960" y="1637211"/>
                </a:cubicBezTo>
                <a:cubicBezTo>
                  <a:pt x="1564458" y="1642336"/>
                  <a:pt x="1544420" y="1649183"/>
                  <a:pt x="1524000" y="1654628"/>
                </a:cubicBezTo>
                <a:cubicBezTo>
                  <a:pt x="1500871" y="1660796"/>
                  <a:pt x="1477554" y="1666239"/>
                  <a:pt x="1454331" y="1672045"/>
                </a:cubicBezTo>
                <a:cubicBezTo>
                  <a:pt x="1442720" y="1674948"/>
                  <a:pt x="1431303" y="1678786"/>
                  <a:pt x="1419497" y="1680754"/>
                </a:cubicBezTo>
                <a:cubicBezTo>
                  <a:pt x="1255411" y="1708103"/>
                  <a:pt x="1512680" y="1666198"/>
                  <a:pt x="1288868" y="1698171"/>
                </a:cubicBezTo>
                <a:cubicBezTo>
                  <a:pt x="1267000" y="1701295"/>
                  <a:pt x="1213414" y="1715240"/>
                  <a:pt x="1193074" y="1715588"/>
                </a:cubicBezTo>
                <a:lnTo>
                  <a:pt x="226422" y="1724297"/>
                </a:lnTo>
                <a:cubicBezTo>
                  <a:pt x="177074" y="1721394"/>
                  <a:pt x="126634" y="1726312"/>
                  <a:pt x="78377" y="1715588"/>
                </a:cubicBezTo>
                <a:cubicBezTo>
                  <a:pt x="69416" y="1713597"/>
                  <a:pt x="70002" y="1698636"/>
                  <a:pt x="69668" y="1689463"/>
                </a:cubicBezTo>
                <a:cubicBezTo>
                  <a:pt x="64182" y="1538586"/>
                  <a:pt x="66349" y="1387497"/>
                  <a:pt x="60960" y="1236617"/>
                </a:cubicBezTo>
                <a:cubicBezTo>
                  <a:pt x="60533" y="1224656"/>
                  <a:pt x="55154" y="1213394"/>
                  <a:pt x="52251" y="1201783"/>
                </a:cubicBezTo>
                <a:cubicBezTo>
                  <a:pt x="46230" y="1135557"/>
                  <a:pt x="42331" y="1066312"/>
                  <a:pt x="26125" y="1001485"/>
                </a:cubicBezTo>
                <a:cubicBezTo>
                  <a:pt x="23222" y="989874"/>
                  <a:pt x="22132" y="977652"/>
                  <a:pt x="17417" y="966651"/>
                </a:cubicBezTo>
                <a:cubicBezTo>
                  <a:pt x="13294" y="957031"/>
                  <a:pt x="5806" y="949234"/>
                  <a:pt x="0" y="940525"/>
                </a:cubicBezTo>
                <a:cubicBezTo>
                  <a:pt x="2903" y="844731"/>
                  <a:pt x="3671" y="748849"/>
                  <a:pt x="8708" y="653143"/>
                </a:cubicBezTo>
                <a:cubicBezTo>
                  <a:pt x="9486" y="638362"/>
                  <a:pt x="12220" y="623459"/>
                  <a:pt x="17417" y="609600"/>
                </a:cubicBezTo>
                <a:cubicBezTo>
                  <a:pt x="21092" y="599800"/>
                  <a:pt x="29028" y="592183"/>
                  <a:pt x="34834" y="583474"/>
                </a:cubicBezTo>
                <a:cubicBezTo>
                  <a:pt x="49957" y="538102"/>
                  <a:pt x="33635" y="574086"/>
                  <a:pt x="60960" y="539931"/>
                </a:cubicBezTo>
                <a:cubicBezTo>
                  <a:pt x="81091" y="514768"/>
                  <a:pt x="77405" y="502002"/>
                  <a:pt x="113211" y="487680"/>
                </a:cubicBezTo>
                <a:cubicBezTo>
                  <a:pt x="129605" y="481122"/>
                  <a:pt x="147982" y="481468"/>
                  <a:pt x="165462" y="478971"/>
                </a:cubicBezTo>
                <a:cubicBezTo>
                  <a:pt x="207319" y="472992"/>
                  <a:pt x="272405" y="466121"/>
                  <a:pt x="313508" y="461554"/>
                </a:cubicBezTo>
                <a:cubicBezTo>
                  <a:pt x="386915" y="437084"/>
                  <a:pt x="302517" y="462775"/>
                  <a:pt x="470262" y="444137"/>
                </a:cubicBezTo>
                <a:cubicBezTo>
                  <a:pt x="479386" y="443123"/>
                  <a:pt x="487482" y="437654"/>
                  <a:pt x="496388" y="435428"/>
                </a:cubicBezTo>
                <a:cubicBezTo>
                  <a:pt x="510748" y="431838"/>
                  <a:pt x="525185" y="428002"/>
                  <a:pt x="539931" y="426720"/>
                </a:cubicBezTo>
                <a:cubicBezTo>
                  <a:pt x="592066" y="422187"/>
                  <a:pt x="644434" y="420914"/>
                  <a:pt x="696685" y="418011"/>
                </a:cubicBezTo>
                <a:cubicBezTo>
                  <a:pt x="912404" y="425450"/>
                  <a:pt x="1167375" y="435428"/>
                  <a:pt x="1375954" y="435428"/>
                </a:cubicBezTo>
                <a:cubicBezTo>
                  <a:pt x="1506615" y="435428"/>
                  <a:pt x="1637211" y="429623"/>
                  <a:pt x="1767840" y="426720"/>
                </a:cubicBezTo>
                <a:cubicBezTo>
                  <a:pt x="1803583" y="417784"/>
                  <a:pt x="1847015" y="406600"/>
                  <a:pt x="1881051" y="400594"/>
                </a:cubicBezTo>
                <a:cubicBezTo>
                  <a:pt x="1904099" y="396527"/>
                  <a:pt x="1927477" y="394619"/>
                  <a:pt x="1950720" y="391885"/>
                </a:cubicBezTo>
                <a:cubicBezTo>
                  <a:pt x="2033985" y="382089"/>
                  <a:pt x="2035826" y="382565"/>
                  <a:pt x="2124891" y="374468"/>
                </a:cubicBezTo>
                <a:cubicBezTo>
                  <a:pt x="2253767" y="342249"/>
                  <a:pt x="2170649" y="355912"/>
                  <a:pt x="2377440" y="365760"/>
                </a:cubicBezTo>
                <a:cubicBezTo>
                  <a:pt x="2418995" y="382382"/>
                  <a:pt x="2428506" y="387176"/>
                  <a:pt x="2473234" y="400594"/>
                </a:cubicBezTo>
                <a:cubicBezTo>
                  <a:pt x="2484698" y="404033"/>
                  <a:pt x="2496604" y="405864"/>
                  <a:pt x="2508068" y="409303"/>
                </a:cubicBezTo>
                <a:cubicBezTo>
                  <a:pt x="2525653" y="414579"/>
                  <a:pt x="2542903" y="420914"/>
                  <a:pt x="2560320" y="426720"/>
                </a:cubicBezTo>
                <a:cubicBezTo>
                  <a:pt x="2569028" y="429623"/>
                  <a:pt x="2577540" y="433202"/>
                  <a:pt x="2586445" y="435428"/>
                </a:cubicBezTo>
                <a:cubicBezTo>
                  <a:pt x="2598057" y="438331"/>
                  <a:pt x="2609816" y="440698"/>
                  <a:pt x="2621280" y="444137"/>
                </a:cubicBezTo>
                <a:cubicBezTo>
                  <a:pt x="2638865" y="449412"/>
                  <a:pt x="2655720" y="457101"/>
                  <a:pt x="2673531" y="461554"/>
                </a:cubicBezTo>
                <a:cubicBezTo>
                  <a:pt x="2685142" y="464457"/>
                  <a:pt x="2696857" y="466975"/>
                  <a:pt x="2708365" y="470263"/>
                </a:cubicBezTo>
                <a:cubicBezTo>
                  <a:pt x="2768925" y="487566"/>
                  <a:pt x="2695001" y="468516"/>
                  <a:pt x="2769325" y="496388"/>
                </a:cubicBezTo>
                <a:cubicBezTo>
                  <a:pt x="2780532" y="500591"/>
                  <a:pt x="2792651" y="501809"/>
                  <a:pt x="2804160" y="505097"/>
                </a:cubicBezTo>
                <a:cubicBezTo>
                  <a:pt x="2812986" y="507619"/>
                  <a:pt x="2821577" y="510902"/>
                  <a:pt x="2830285" y="513805"/>
                </a:cubicBezTo>
                <a:lnTo>
                  <a:pt x="3622765" y="505097"/>
                </a:lnTo>
                <a:cubicBezTo>
                  <a:pt x="3643888" y="504450"/>
                  <a:pt x="3663223" y="492806"/>
                  <a:pt x="3683725" y="487680"/>
                </a:cubicBezTo>
                <a:cubicBezTo>
                  <a:pt x="3698085" y="484090"/>
                  <a:pt x="3712908" y="482561"/>
                  <a:pt x="3727268" y="478971"/>
                </a:cubicBezTo>
                <a:cubicBezTo>
                  <a:pt x="3736174" y="476745"/>
                  <a:pt x="3744538" y="472678"/>
                  <a:pt x="3753394" y="470263"/>
                </a:cubicBezTo>
                <a:cubicBezTo>
                  <a:pt x="3861433" y="440797"/>
                  <a:pt x="3789053" y="464180"/>
                  <a:pt x="3849188" y="444137"/>
                </a:cubicBezTo>
                <a:cubicBezTo>
                  <a:pt x="3857897" y="438331"/>
                  <a:pt x="3864852" y="427028"/>
                  <a:pt x="3875314" y="426720"/>
                </a:cubicBezTo>
                <a:cubicBezTo>
                  <a:pt x="4083531" y="420596"/>
                  <a:pt x="4069576" y="420286"/>
                  <a:pt x="4188822" y="444137"/>
                </a:cubicBezTo>
                <a:cubicBezTo>
                  <a:pt x="4245630" y="472540"/>
                  <a:pt x="4208901" y="459006"/>
                  <a:pt x="4293325" y="470263"/>
                </a:cubicBezTo>
                <a:cubicBezTo>
                  <a:pt x="4330049" y="475160"/>
                  <a:pt x="4369924" y="481023"/>
                  <a:pt x="4406537" y="487680"/>
                </a:cubicBezTo>
                <a:cubicBezTo>
                  <a:pt x="4421100" y="490328"/>
                  <a:pt x="4435566" y="493485"/>
                  <a:pt x="4450080" y="496388"/>
                </a:cubicBezTo>
                <a:lnTo>
                  <a:pt x="4798422" y="487680"/>
                </a:lnTo>
                <a:cubicBezTo>
                  <a:pt x="4813209" y="487023"/>
                  <a:pt x="4827388" y="481543"/>
                  <a:pt x="4841965" y="478971"/>
                </a:cubicBezTo>
                <a:lnTo>
                  <a:pt x="4946468" y="461554"/>
                </a:lnTo>
                <a:lnTo>
                  <a:pt x="5869577" y="478971"/>
                </a:lnTo>
                <a:cubicBezTo>
                  <a:pt x="5913557" y="480926"/>
                  <a:pt x="5980976" y="491349"/>
                  <a:pt x="6026331" y="496388"/>
                </a:cubicBezTo>
                <a:cubicBezTo>
                  <a:pt x="6055326" y="499610"/>
                  <a:pt x="6084388" y="502194"/>
                  <a:pt x="6113417" y="505097"/>
                </a:cubicBezTo>
                <a:cubicBezTo>
                  <a:pt x="6147571" y="504303"/>
                  <a:pt x="6459166" y="505467"/>
                  <a:pt x="6583680" y="487680"/>
                </a:cubicBezTo>
                <a:cubicBezTo>
                  <a:pt x="6612986" y="483494"/>
                  <a:pt x="6641737" y="476069"/>
                  <a:pt x="6670765" y="470263"/>
                </a:cubicBezTo>
                <a:cubicBezTo>
                  <a:pt x="6760754" y="473166"/>
                  <a:pt x="6850842" y="473835"/>
                  <a:pt x="6940731" y="478971"/>
                </a:cubicBezTo>
                <a:cubicBezTo>
                  <a:pt x="6952680" y="479654"/>
                  <a:pt x="6963735" y="485860"/>
                  <a:pt x="6975565" y="487680"/>
                </a:cubicBezTo>
                <a:cubicBezTo>
                  <a:pt x="7001546" y="491677"/>
                  <a:pt x="7027816" y="493485"/>
                  <a:pt x="7053942" y="496388"/>
                </a:cubicBezTo>
                <a:cubicBezTo>
                  <a:pt x="7059748" y="490582"/>
                  <a:pt x="7067136" y="486012"/>
                  <a:pt x="7071360" y="478971"/>
                </a:cubicBezTo>
                <a:cubicBezTo>
                  <a:pt x="7076083" y="471100"/>
                  <a:pt x="7075963" y="461056"/>
                  <a:pt x="7080068" y="452845"/>
                </a:cubicBezTo>
                <a:cubicBezTo>
                  <a:pt x="7084749" y="443484"/>
                  <a:pt x="7091679" y="435428"/>
                  <a:pt x="7097485" y="426720"/>
                </a:cubicBezTo>
                <a:cubicBezTo>
                  <a:pt x="7100388" y="412206"/>
                  <a:pt x="7100997" y="397036"/>
                  <a:pt x="7106194" y="383177"/>
                </a:cubicBezTo>
                <a:cubicBezTo>
                  <a:pt x="7109869" y="373377"/>
                  <a:pt x="7122534" y="367462"/>
                  <a:pt x="7123611" y="357051"/>
                </a:cubicBezTo>
                <a:cubicBezTo>
                  <a:pt x="7131383" y="281922"/>
                  <a:pt x="7125063" y="146594"/>
                  <a:pt x="7132320" y="95794"/>
                </a:cubicBezTo>
                <a:close/>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3656F6A-4CFF-4E9B-9AD8-08C5E50B9A0C}"/>
              </a:ext>
            </a:extLst>
          </p:cNvPr>
          <p:cNvSpPr txBox="1"/>
          <p:nvPr/>
        </p:nvSpPr>
        <p:spPr>
          <a:xfrm>
            <a:off x="8604069" y="6441260"/>
            <a:ext cx="4751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3531327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4400" y="21869"/>
            <a:ext cx="7620000" cy="6324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Hosea</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Jehovah will be the God of all nations.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Joel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vision of the gospel age.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Amos</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descendant of David will rule the world.</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Obadiah</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Edom shall perish.</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Jonah</a:t>
            </a:r>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God wants His enemies saved.</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Micah</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The coming King and His reign.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Nahum</a:t>
            </a:r>
            <a:r>
              <a:rPr kumimoji="0" lang="en-US"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sz="18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Judgment on the city of Nineveh.</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Habakkuk</a:t>
            </a:r>
            <a:r>
              <a:rPr kumimoji="0" lang="en-US" sz="18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God’s people will be victorious.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Zephaniah</a:t>
            </a:r>
            <a:r>
              <a:rPr kumimoji="0" lang="en-US" sz="18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 new message for God’s people.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Haggai</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second temple and the greater temple of the future.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Zechariah</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coming King and His kingdom.</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Malachi</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closing message while the people awaited the Messiah.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5" name="Rectangle 4"/>
          <p:cNvSpPr/>
          <p:nvPr/>
        </p:nvSpPr>
        <p:spPr>
          <a:xfrm>
            <a:off x="0" y="228600"/>
            <a:ext cx="9144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w="11430"/>
              <a:solidFill>
                <a:srgbClr val="000000"/>
              </a:solidFill>
              <a:effectLst/>
              <a:uLnTx/>
              <a:uFillTx/>
              <a:latin typeface="Arial" pitchFamily="34" charset="0"/>
              <a:ea typeface="+mn-ea"/>
              <a:cs typeface="Arial" pitchFamily="34" charset="0"/>
            </a:endParaRPr>
          </a:p>
        </p:txBody>
      </p:sp>
      <p:sp>
        <p:nvSpPr>
          <p:cNvPr id="3" name="Rectangle 2">
            <a:extLst>
              <a:ext uri="{FF2B5EF4-FFF2-40B4-BE49-F238E27FC236}">
                <a16:creationId xmlns:a16="http://schemas.microsoft.com/office/drawing/2014/main" id="{19D0BEBB-6686-1271-538F-01F3FC51B08D}"/>
              </a:ext>
            </a:extLst>
          </p:cNvPr>
          <p:cNvSpPr/>
          <p:nvPr/>
        </p:nvSpPr>
        <p:spPr>
          <a:xfrm>
            <a:off x="685800" y="3313707"/>
            <a:ext cx="7848600" cy="140936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4562" name="Title 1">
            <a:extLst>
              <a:ext uri="{FF2B5EF4-FFF2-40B4-BE49-F238E27FC236}">
                <a16:creationId xmlns:a16="http://schemas.microsoft.com/office/drawing/2014/main" id="{3F5D2C0E-AA1C-627E-43B1-47188DCDBEB8}"/>
              </a:ext>
            </a:extLst>
          </p:cNvPr>
          <p:cNvSpPr>
            <a:spLocks noGrp="1" noChangeArrowheads="1"/>
          </p:cNvSpPr>
          <p:nvPr>
            <p:ph type="title"/>
          </p:nvPr>
        </p:nvSpPr>
        <p:spPr/>
        <p:txBody>
          <a:bodyPr/>
          <a:lstStyle/>
          <a:p>
            <a:pPr eaLnBrk="1" hangingPunct="1"/>
            <a:r>
              <a:rPr lang="en-US" altLang="en-US"/>
              <a:t>Nahum</a:t>
            </a:r>
          </a:p>
        </p:txBody>
      </p:sp>
      <p:sp>
        <p:nvSpPr>
          <p:cNvPr id="194563" name="Content Placeholder 2">
            <a:extLst>
              <a:ext uri="{FF2B5EF4-FFF2-40B4-BE49-F238E27FC236}">
                <a16:creationId xmlns:a16="http://schemas.microsoft.com/office/drawing/2014/main" id="{3A68CF66-9EDA-676D-A7A9-EDA13A42E9FC}"/>
              </a:ext>
            </a:extLst>
          </p:cNvPr>
          <p:cNvSpPr>
            <a:spLocks noGrp="1" noChangeArrowheads="1"/>
          </p:cNvSpPr>
          <p:nvPr>
            <p:ph idx="1"/>
          </p:nvPr>
        </p:nvSpPr>
        <p:spPr/>
        <p:txBody>
          <a:bodyPr/>
          <a:lstStyle/>
          <a:p>
            <a:pPr eaLnBrk="1" hangingPunct="1"/>
            <a:r>
              <a:rPr lang="en-US" altLang="en-US" b="1">
                <a:cs typeface="Arial" panose="020B0604020202020204" pitchFamily="34" charset="0"/>
              </a:rPr>
              <a:t>Who: </a:t>
            </a:r>
            <a:r>
              <a:rPr lang="en-US" altLang="en-US">
                <a:cs typeface="Arial" panose="020B0604020202020204" pitchFamily="34" charset="0"/>
              </a:rPr>
              <a:t>Nahum</a:t>
            </a:r>
          </a:p>
          <a:p>
            <a:pPr eaLnBrk="1" hangingPunct="1"/>
            <a:r>
              <a:rPr lang="en-US" altLang="en-US" b="1">
                <a:cs typeface="Arial" panose="020B0604020202020204" pitchFamily="34" charset="0"/>
              </a:rPr>
              <a:t>What: </a:t>
            </a:r>
            <a:r>
              <a:rPr lang="en-US" altLang="en-US">
                <a:cs typeface="Arial" panose="020B0604020202020204" pitchFamily="34" charset="0"/>
              </a:rPr>
              <a:t>Prophecy and Judgment</a:t>
            </a:r>
          </a:p>
          <a:p>
            <a:pPr eaLnBrk="1" hangingPunct="1"/>
            <a:r>
              <a:rPr lang="en-US" altLang="en-US" b="1">
                <a:cs typeface="Arial" panose="020B0604020202020204" pitchFamily="34" charset="0"/>
              </a:rPr>
              <a:t>Where: </a:t>
            </a:r>
            <a:r>
              <a:rPr lang="en-US" altLang="en-US">
                <a:cs typeface="Arial" panose="020B0604020202020204" pitchFamily="34" charset="0"/>
              </a:rPr>
              <a:t>Judah and Nineveh</a:t>
            </a:r>
          </a:p>
          <a:p>
            <a:pPr eaLnBrk="1" hangingPunct="1"/>
            <a:r>
              <a:rPr lang="en-US" altLang="en-US" b="1">
                <a:cs typeface="Arial" panose="020B0604020202020204" pitchFamily="34" charset="0"/>
              </a:rPr>
              <a:t>When: </a:t>
            </a:r>
            <a:r>
              <a:rPr lang="en-US" altLang="en-US">
                <a:cs typeface="Arial" panose="020B0604020202020204" pitchFamily="34" charset="0"/>
              </a:rPr>
              <a:t>c. 663–612 BC</a:t>
            </a:r>
            <a:endParaRPr lang="en-US" altLang="en-US" sz="2400">
              <a:cs typeface="Arial" panose="020B0604020202020204" pitchFamily="34" charset="0"/>
            </a:endParaRPr>
          </a:p>
          <a:p>
            <a:pPr eaLnBrk="1" hangingPunct="1"/>
            <a:r>
              <a:rPr lang="en-US" altLang="en-US" b="1">
                <a:cs typeface="Arial" panose="020B0604020202020204" pitchFamily="34" charset="0"/>
              </a:rPr>
              <a:t>Why: </a:t>
            </a:r>
            <a:r>
              <a:rPr lang="en-US" altLang="en-US">
                <a:cs typeface="Arial" panose="020B0604020202020204" pitchFamily="34" charset="0"/>
              </a:rPr>
              <a:t>To pronounce judgment on Nineveh and the Assyrian empire.</a:t>
            </a:r>
          </a:p>
        </p:txBody>
      </p:sp>
      <p:pic>
        <p:nvPicPr>
          <p:cNvPr id="194564" name="Picture 8" descr="Shofar.png">
            <a:extLst>
              <a:ext uri="{FF2B5EF4-FFF2-40B4-BE49-F238E27FC236}">
                <a16:creationId xmlns:a16="http://schemas.microsoft.com/office/drawing/2014/main" id="{C87C96CB-C15A-B1C5-7EA5-9CC6C76FC7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5586" name="Title 1">
            <a:extLst>
              <a:ext uri="{FF2B5EF4-FFF2-40B4-BE49-F238E27FC236}">
                <a16:creationId xmlns:a16="http://schemas.microsoft.com/office/drawing/2014/main" id="{36236E45-396C-138C-9A97-A83E0E3A2EBC}"/>
              </a:ext>
            </a:extLst>
          </p:cNvPr>
          <p:cNvSpPr>
            <a:spLocks noGrp="1" noChangeArrowheads="1"/>
          </p:cNvSpPr>
          <p:nvPr>
            <p:ph type="title"/>
          </p:nvPr>
        </p:nvSpPr>
        <p:spPr/>
        <p:txBody>
          <a:bodyPr/>
          <a:lstStyle/>
          <a:p>
            <a:r>
              <a:rPr lang="en-US" altLang="en-US"/>
              <a:t>Nahum</a:t>
            </a:r>
          </a:p>
        </p:txBody>
      </p:sp>
      <p:sp>
        <p:nvSpPr>
          <p:cNvPr id="195587" name="Content Placeholder 2">
            <a:extLst>
              <a:ext uri="{FF2B5EF4-FFF2-40B4-BE49-F238E27FC236}">
                <a16:creationId xmlns:a16="http://schemas.microsoft.com/office/drawing/2014/main" id="{D2F635E6-545C-9142-84DE-D7747B7DB4A0}"/>
              </a:ext>
            </a:extLst>
          </p:cNvPr>
          <p:cNvSpPr>
            <a:spLocks noGrp="1" noChangeArrowheads="1"/>
          </p:cNvSpPr>
          <p:nvPr>
            <p:ph idx="1"/>
          </p:nvPr>
        </p:nvSpPr>
        <p:spPr>
          <a:xfrm>
            <a:off x="533400" y="1219200"/>
            <a:ext cx="4648200" cy="4876800"/>
          </a:xfrm>
        </p:spPr>
        <p:txBody>
          <a:bodyPr/>
          <a:lstStyle/>
          <a:p>
            <a:r>
              <a:rPr lang="en-US" altLang="en-US" b="1"/>
              <a:t>Outline (Chapter)</a:t>
            </a:r>
          </a:p>
          <a:p>
            <a:pPr lvl="1"/>
            <a:r>
              <a:rPr lang="en-US" altLang="en-US"/>
              <a:t>Judgment and Mercy (1)</a:t>
            </a:r>
          </a:p>
          <a:p>
            <a:pPr lvl="1"/>
            <a:r>
              <a:rPr lang="en-US" altLang="en-US"/>
              <a:t>Nineveh</a:t>
            </a:r>
            <a:r>
              <a:rPr lang="ja-JP" altLang="en-US"/>
              <a:t>’</a:t>
            </a:r>
            <a:r>
              <a:rPr lang="en-US" altLang="ja-JP"/>
              <a:t>s Destruction (2–3)</a:t>
            </a:r>
            <a:endParaRPr lang="en-US" altLang="en-US"/>
          </a:p>
        </p:txBody>
      </p:sp>
      <p:pic>
        <p:nvPicPr>
          <p:cNvPr id="195588" name="Picture 8" descr="Shofar.png">
            <a:extLst>
              <a:ext uri="{FF2B5EF4-FFF2-40B4-BE49-F238E27FC236}">
                <a16:creationId xmlns:a16="http://schemas.microsoft.com/office/drawing/2014/main" id="{D750CD4C-E381-37F3-9F22-A2C20A7A1A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9" name="Picture 5" descr="Fall_of_Nineveh_Joseph_Martin_c1840.jpg">
            <a:extLst>
              <a:ext uri="{FF2B5EF4-FFF2-40B4-BE49-F238E27FC236}">
                <a16:creationId xmlns:a16="http://schemas.microsoft.com/office/drawing/2014/main" id="{2BE8470E-35B2-43B7-676C-D002D646756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70500" y="1676400"/>
            <a:ext cx="3700463" cy="2667000"/>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5590" name="TextBox 7">
            <a:extLst>
              <a:ext uri="{FF2B5EF4-FFF2-40B4-BE49-F238E27FC236}">
                <a16:creationId xmlns:a16="http://schemas.microsoft.com/office/drawing/2014/main" id="{0FC7E1D4-1324-FB74-4D00-63E14FDD8A0D}"/>
              </a:ext>
            </a:extLst>
          </p:cNvPr>
          <p:cNvSpPr txBox="1">
            <a:spLocks noChangeArrowheads="1"/>
          </p:cNvSpPr>
          <p:nvPr/>
        </p:nvSpPr>
        <p:spPr bwMode="auto">
          <a:xfrm>
            <a:off x="5257800" y="4419600"/>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t>The Fall of Nineveh</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7634" name="Title 1">
            <a:extLst>
              <a:ext uri="{FF2B5EF4-FFF2-40B4-BE49-F238E27FC236}">
                <a16:creationId xmlns:a16="http://schemas.microsoft.com/office/drawing/2014/main" id="{50005C2A-EA6F-234B-A74E-317C09BC67E5}"/>
              </a:ext>
            </a:extLst>
          </p:cNvPr>
          <p:cNvSpPr>
            <a:spLocks noGrp="1" noChangeArrowheads="1"/>
          </p:cNvSpPr>
          <p:nvPr>
            <p:ph type="title"/>
          </p:nvPr>
        </p:nvSpPr>
        <p:spPr/>
        <p:txBody>
          <a:bodyPr/>
          <a:lstStyle/>
          <a:p>
            <a:r>
              <a:rPr lang="en-US" altLang="en-US"/>
              <a:t>Nahum</a:t>
            </a:r>
          </a:p>
        </p:txBody>
      </p:sp>
      <p:sp>
        <p:nvSpPr>
          <p:cNvPr id="197635" name="Content Placeholder 2">
            <a:extLst>
              <a:ext uri="{FF2B5EF4-FFF2-40B4-BE49-F238E27FC236}">
                <a16:creationId xmlns:a16="http://schemas.microsoft.com/office/drawing/2014/main" id="{354AE015-1769-BC2D-7F69-103E7A3657B8}"/>
              </a:ext>
            </a:extLst>
          </p:cNvPr>
          <p:cNvSpPr>
            <a:spLocks noGrp="1" noChangeArrowheads="1"/>
          </p:cNvSpPr>
          <p:nvPr>
            <p:ph idx="1"/>
          </p:nvPr>
        </p:nvSpPr>
        <p:spPr/>
        <p:txBody>
          <a:bodyPr/>
          <a:lstStyle/>
          <a:p>
            <a:r>
              <a:rPr lang="en-US" altLang="en-US" b="1"/>
              <a:t>Key Verse</a:t>
            </a:r>
            <a:br>
              <a:rPr lang="en-US" altLang="en-US"/>
            </a:br>
            <a:r>
              <a:rPr lang="ja-JP" altLang="en-US"/>
              <a:t>“</a:t>
            </a:r>
            <a:r>
              <a:rPr lang="en-US" altLang="ja-JP"/>
              <a:t>The L</a:t>
            </a:r>
            <a:r>
              <a:rPr lang="en-US" altLang="ja-JP" sz="2200"/>
              <a:t>ORD</a:t>
            </a:r>
            <a:r>
              <a:rPr lang="en-US" altLang="ja-JP"/>
              <a:t> is good, a refuge in times of trouble. He cares for those who trust in him.</a:t>
            </a:r>
            <a:r>
              <a:rPr lang="ja-JP" altLang="en-US"/>
              <a:t>”</a:t>
            </a:r>
            <a:br>
              <a:rPr lang="en-US" altLang="ja-JP"/>
            </a:br>
            <a:r>
              <a:rPr lang="en-US" altLang="ja-JP"/>
              <a:t>—Nahum 1:7</a:t>
            </a:r>
            <a:endParaRPr lang="en-US" altLang="en-US"/>
          </a:p>
        </p:txBody>
      </p:sp>
      <p:pic>
        <p:nvPicPr>
          <p:cNvPr id="197636" name="Picture 8" descr="Shofar.png">
            <a:extLst>
              <a:ext uri="{FF2B5EF4-FFF2-40B4-BE49-F238E27FC236}">
                <a16:creationId xmlns:a16="http://schemas.microsoft.com/office/drawing/2014/main" id="{11124B73-EE24-9BA2-2D3D-F15FBE8C23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8230">
            <a:off x="7439025" y="209550"/>
            <a:ext cx="12049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on Button: Custom 4">
            <a:hlinkClick r:id="rId4" action="ppaction://hlinksldjump"/>
            <a:extLst>
              <a:ext uri="{FF2B5EF4-FFF2-40B4-BE49-F238E27FC236}">
                <a16:creationId xmlns:a16="http://schemas.microsoft.com/office/drawing/2014/main" id="{5F7D53E0-B2E0-23D1-7704-D1945FF3E75D}"/>
              </a:ext>
            </a:extLst>
          </p:cNvPr>
          <p:cNvSpPr>
            <a:spLocks noChangeArrowheads="1"/>
          </p:cNvSpPr>
          <p:nvPr/>
        </p:nvSpPr>
        <p:spPr bwMode="auto">
          <a:xfrm>
            <a:off x="7848600" y="6248400"/>
            <a:ext cx="1066800" cy="457200"/>
          </a:xfrm>
          <a:prstGeom prst="actionButtonBlank">
            <a:avLst/>
          </a:prstGeom>
          <a:solidFill>
            <a:srgbClr val="FFFFFF">
              <a:alpha val="25098"/>
            </a:srgbClr>
          </a:solidFill>
          <a:ln>
            <a:noFill/>
          </a:ln>
          <a:effectLst>
            <a:outerShdw blurRad="40000" dist="23000" dir="5400000" rotWithShape="0">
              <a:srgbClr val="808080">
                <a:alpha val="34998"/>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a:ea typeface="ＭＳ Ｐゴシック"/>
              </a:rPr>
              <a:t>Menu</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alpha val="73000"/>
          </a:schemeClr>
        </a:solidFill>
        <a:effectLst/>
      </p:bgPr>
    </p:bg>
    <p:spTree>
      <p:nvGrpSpPr>
        <p:cNvPr id="1" name="">
          <a:extLst>
            <a:ext uri="{FF2B5EF4-FFF2-40B4-BE49-F238E27FC236}">
              <a16:creationId xmlns:a16="http://schemas.microsoft.com/office/drawing/2014/main" id="{7C57EB79-4B3C-F2FF-1742-E88A9D3F818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B9047E-FC35-5228-ADE1-BE8D97D96E80}"/>
              </a:ext>
            </a:extLst>
          </p:cNvPr>
          <p:cNvSpPr/>
          <p:nvPr/>
        </p:nvSpPr>
        <p:spPr>
          <a:xfrm>
            <a:off x="228600" y="1345692"/>
            <a:ext cx="5410200" cy="2095500"/>
          </a:xfrm>
          <a:prstGeom prst="rect">
            <a:avLst/>
          </a:prstGeom>
          <a:noFill/>
          <a:ln w="76200">
            <a:noFill/>
          </a:ln>
        </p:spPr>
        <p:style>
          <a:lnRef idx="2">
            <a:schemeClr val="accent2"/>
          </a:lnRef>
          <a:fillRef idx="1">
            <a:schemeClr val="lt1"/>
          </a:fillRef>
          <a:effectRef idx="0">
            <a:schemeClr val="accent2"/>
          </a:effectRef>
          <a:fontRef idx="minor">
            <a:schemeClr val="dk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1430"/>
                <a:solidFill>
                  <a:schemeClr val="bg1"/>
                </a:solidFill>
                <a:effectLst>
                  <a:outerShdw blurRad="50800" dist="39000" dir="5460000" algn="tl">
                    <a:srgbClr val="000000">
                      <a:alpha val="38000"/>
                    </a:srgbClr>
                  </a:outerShdw>
                </a:effectLst>
                <a:uLnTx/>
                <a:uFillTx/>
                <a:latin typeface="Arial"/>
                <a:ea typeface="+mn-ea"/>
                <a:cs typeface="+mn-cs"/>
              </a:rPr>
              <a:t>The Prophet Nahum</a:t>
            </a:r>
          </a:p>
        </p:txBody>
      </p:sp>
      <p:pic>
        <p:nvPicPr>
          <p:cNvPr id="7" name="Picture 6" descr="C:\users\sheila\desktop\bible study\ultimate royality free\2-bible pics-nt\PAUL\Preaching &amp; teaching\paul_preaches_by_the_river.jpg">
            <a:extLst>
              <a:ext uri="{FF2B5EF4-FFF2-40B4-BE49-F238E27FC236}">
                <a16:creationId xmlns:a16="http://schemas.microsoft.com/office/drawing/2014/main" id="{45427F31-3056-811C-DACB-7891D7FA0F97}"/>
              </a:ext>
            </a:extLst>
          </p:cNvPr>
          <p:cNvPicPr/>
          <p:nvPr/>
        </p:nvPicPr>
        <p:blipFill rotWithShape="1">
          <a:blip r:embed="rId2" cstate="print">
            <a:extLst>
              <a:ext uri="{BEBA8EAE-BF5A-486C-A8C5-ECC9F3942E4B}">
                <a14:imgProps xmlns:a14="http://schemas.microsoft.com/office/drawing/2010/main">
                  <a14:imgLayer r:embed="rId3">
                    <a14:imgEffect>
                      <a14:backgroundRemoval t="9417" b="65417" l="52196" r="99701">
                        <a14:foregroundMark x1="98902" y1="57083" x2="97106" y2="65000"/>
                        <a14:foregroundMark x1="56886" y1="57500" x2="95709" y2="63583"/>
                        <a14:foregroundMark x1="71756" y1="62750" x2="70160" y2="64667"/>
                        <a14:foregroundMark x1="76347" y1="64000" x2="77046" y2="65000"/>
                        <a14:foregroundMark x1="72056" y1="64750" x2="75150" y2="64917"/>
                        <a14:foregroundMark x1="78044" y1="65000" x2="78743" y2="65083"/>
                        <a14:backgroundMark x1="87525" y1="20000" x2="98403" y2="31500"/>
                        <a14:backgroundMark x1="76148" y1="30333" x2="55489" y2="30750"/>
                        <a14:backgroundMark x1="98603" y1="32917" x2="99601" y2="34583"/>
                        <a14:backgroundMark x1="99102" y1="35250" x2="99501" y2="35833"/>
                      </a14:backgroundRemoval>
                    </a14:imgEffect>
                  </a14:imgLayer>
                </a14:imgProps>
              </a:ext>
            </a:extLst>
          </a:blip>
          <a:srcRect l="52924" t="11023" b="34304"/>
          <a:stretch/>
        </p:blipFill>
        <p:spPr bwMode="auto">
          <a:xfrm>
            <a:off x="3606800" y="0"/>
            <a:ext cx="5537200" cy="6858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687953696"/>
      </p:ext>
    </p:extLst>
  </p:cSld>
  <p:clrMapOvr>
    <a:masterClrMapping/>
  </p:clrMapOvr>
  <p:transition spd="slow" advTm="3994">
    <p:wipe dir="u"/>
  </p:transition>
</p:sld>
</file>

<file path=ppt/theme/_rels/theme12.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Default Design">
  <a:themeElements>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Default Design">
      <a:majorFont>
        <a:latin typeface="Arial"/>
        <a:ea typeface=""/>
        <a:cs typeface=""/>
      </a:majorFont>
      <a:minorFont>
        <a:latin typeface="Arial"/>
        <a:ea typeface=""/>
        <a:cs typeface=""/>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Presentation">
  <a:themeElements>
    <a:clrScheme name="Custom 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Default Design">
      <a:majorFont>
        <a:latin typeface="Arial"/>
        <a:ea typeface=""/>
        <a:cs typeface=""/>
      </a:majorFont>
      <a:minorFont>
        <a:latin typeface="Arial"/>
        <a:ea typeface=""/>
        <a:cs typeface=""/>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598</TotalTime>
  <Words>3041</Words>
  <Application>Microsoft Office PowerPoint</Application>
  <PresentationFormat>On-screen Show (4:3)</PresentationFormat>
  <Paragraphs>271</Paragraphs>
  <Slides>35</Slides>
  <Notes>2</Notes>
  <HiddenSlides>0</HiddenSlides>
  <MMClips>0</MMClips>
  <ScaleCrop>false</ScaleCrop>
  <HeadingPairs>
    <vt:vector size="6" baseType="variant">
      <vt:variant>
        <vt:lpstr>Fonts Used</vt:lpstr>
      </vt:variant>
      <vt:variant>
        <vt:i4>5</vt:i4>
      </vt:variant>
      <vt:variant>
        <vt:lpstr>Theme</vt:lpstr>
      </vt:variant>
      <vt:variant>
        <vt:i4>13</vt:i4>
      </vt:variant>
      <vt:variant>
        <vt:lpstr>Slide Titles</vt:lpstr>
      </vt:variant>
      <vt:variant>
        <vt:i4>35</vt:i4>
      </vt:variant>
    </vt:vector>
  </HeadingPairs>
  <TitlesOfParts>
    <vt:vector size="53" baseType="lpstr">
      <vt:lpstr>Aharoni</vt:lpstr>
      <vt:lpstr>Arial</vt:lpstr>
      <vt:lpstr>Calibri</vt:lpstr>
      <vt:lpstr>Calibri Light</vt:lpstr>
      <vt:lpstr>Times New Roman</vt:lpstr>
      <vt:lpstr>Office Theme</vt:lpstr>
      <vt:lpstr>1_Office Theme</vt:lpstr>
      <vt:lpstr>Default Design</vt:lpstr>
      <vt:lpstr>5_Office Theme</vt:lpstr>
      <vt:lpstr>Blank Presentation</vt:lpstr>
      <vt:lpstr>2_Default Design</vt:lpstr>
      <vt:lpstr>5_Default Design</vt:lpstr>
      <vt:lpstr>1_Default Design</vt:lpstr>
      <vt:lpstr>3_Default Design</vt:lpstr>
      <vt:lpstr>2_Office Theme</vt:lpstr>
      <vt:lpstr>3_Office Theme</vt:lpstr>
      <vt:lpstr>6_Default Design</vt:lpstr>
      <vt:lpstr>4_Default Design</vt:lpstr>
      <vt:lpstr>PowerPoint Presentation</vt:lpstr>
      <vt:lpstr>PowerPoint Presentation</vt:lpstr>
      <vt:lpstr>PowerPoint Presentation</vt:lpstr>
      <vt:lpstr>PowerPoint Presentation</vt:lpstr>
      <vt:lpstr>PowerPoint Presentation</vt:lpstr>
      <vt:lpstr>Nahum</vt:lpstr>
      <vt:lpstr>Nahum</vt:lpstr>
      <vt:lpstr>Nahum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Habakkuk</vt:lpstr>
      <vt:lpstr>Habakkuk</vt:lpstr>
      <vt:lpstr>Habakkuk</vt:lpstr>
      <vt:lpstr>PowerPoint Presentation</vt:lpstr>
      <vt:lpstr>PowerPoint Presentation</vt:lpstr>
      <vt:lpstr>PowerPoint Presentation</vt:lpstr>
      <vt:lpstr>PowerPoint Presentation</vt:lpstr>
      <vt:lpstr>Zephaniah</vt:lpstr>
      <vt:lpstr>Zephaniah</vt:lpstr>
      <vt:lpstr>Zephaniah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New Lebanon church of Christ</dc:creator>
  <cp:lastModifiedBy>ecurb hastings</cp:lastModifiedBy>
  <cp:revision>6</cp:revision>
  <dcterms:created xsi:type="dcterms:W3CDTF">2025-01-24T11:12:33Z</dcterms:created>
  <dcterms:modified xsi:type="dcterms:W3CDTF">2025-02-15T20:10:27Z</dcterms:modified>
</cp:coreProperties>
</file>