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1" r:id="rId5"/>
    <p:sldMasterId id="2147483733" r:id="rId6"/>
    <p:sldMasterId id="2147483745" r:id="rId7"/>
  </p:sldMasterIdLst>
  <p:notesMasterIdLst>
    <p:notesMasterId r:id="rId44"/>
  </p:notesMasterIdLst>
  <p:sldIdLst>
    <p:sldId id="950" r:id="rId8"/>
    <p:sldId id="1325" r:id="rId9"/>
    <p:sldId id="736" r:id="rId10"/>
    <p:sldId id="840" r:id="rId11"/>
    <p:sldId id="295" r:id="rId12"/>
    <p:sldId id="357" r:id="rId13"/>
    <p:sldId id="358" r:id="rId14"/>
    <p:sldId id="359" r:id="rId15"/>
    <p:sldId id="782" r:id="rId16"/>
    <p:sldId id="812" r:id="rId17"/>
    <p:sldId id="880" r:id="rId18"/>
    <p:sldId id="881" r:id="rId19"/>
    <p:sldId id="898" r:id="rId20"/>
    <p:sldId id="855" r:id="rId21"/>
    <p:sldId id="735" r:id="rId22"/>
    <p:sldId id="738" r:id="rId23"/>
    <p:sldId id="360" r:id="rId24"/>
    <p:sldId id="361" r:id="rId25"/>
    <p:sldId id="362" r:id="rId26"/>
    <p:sldId id="829" r:id="rId27"/>
    <p:sldId id="1333" r:id="rId28"/>
    <p:sldId id="848" r:id="rId29"/>
    <p:sldId id="363" r:id="rId30"/>
    <p:sldId id="364" r:id="rId31"/>
    <p:sldId id="365" r:id="rId32"/>
    <p:sldId id="888" r:id="rId33"/>
    <p:sldId id="856" r:id="rId34"/>
    <p:sldId id="861" r:id="rId35"/>
    <p:sldId id="889" r:id="rId36"/>
    <p:sldId id="841" r:id="rId37"/>
    <p:sldId id="864" r:id="rId38"/>
    <p:sldId id="877" r:id="rId39"/>
    <p:sldId id="1332" r:id="rId40"/>
    <p:sldId id="879" r:id="rId41"/>
    <p:sldId id="1327" r:id="rId42"/>
    <p:sldId id="1321"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y3zWJsBg/z2dxkmADasxsg==" hashData="CThC8yahBlOpTJ121168j8/7SMOMjSfjB3j99ZAiqWhDlUHh+lXkiX+Z14oTqDUejfLhJQn1cnSoBuoBzMzkP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120" d="100"/>
          <a:sy n="120" d="100"/>
        </p:scale>
        <p:origin x="1266"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994DF3-6909-4761-95E4-FC261FD6BF92}" type="datetimeFigureOut">
              <a:rPr lang="en-US" smtClean="0"/>
              <a:t>1/18/2025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D3486A-C6FD-4DA4-A44C-9152F31BD024}" type="slidenum">
              <a:rPr lang="en-US" smtClean="0"/>
              <a:t>‹#›</a:t>
            </a:fld>
            <a:endParaRPr lang="en-US"/>
          </a:p>
        </p:txBody>
      </p:sp>
    </p:spTree>
    <p:extLst>
      <p:ext uri="{BB962C8B-B14F-4D97-AF65-F5344CB8AC3E}">
        <p14:creationId xmlns:p14="http://schemas.microsoft.com/office/powerpoint/2010/main" val="53762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C84D4733-AC9F-D1B0-3E95-E96AFC5871ED}"/>
              </a:ext>
            </a:extLst>
          </p:cNvPr>
          <p:cNvSpPr>
            <a:spLocks noGrp="1" noRot="1" noChangeAspect="1" noChangeArrowheads="1" noTextEdit="1"/>
          </p:cNvSpPr>
          <p:nvPr>
            <p:ph type="sldImg"/>
          </p:nvPr>
        </p:nvSpPr>
        <p:spPr>
          <a:ln/>
        </p:spPr>
      </p:sp>
      <p:sp>
        <p:nvSpPr>
          <p:cNvPr id="172035" name="Notes Placeholder 2">
            <a:extLst>
              <a:ext uri="{FF2B5EF4-FFF2-40B4-BE49-F238E27FC236}">
                <a16:creationId xmlns:a16="http://schemas.microsoft.com/office/drawing/2014/main" id="{B7BAAA71-B234-0635-D7B5-8F96959531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Image: A Prophet by Tintoretto, 1566–67.</a:t>
            </a:r>
          </a:p>
        </p:txBody>
      </p:sp>
      <p:sp>
        <p:nvSpPr>
          <p:cNvPr id="172036" name="Slide Number Placeholder 3">
            <a:extLst>
              <a:ext uri="{FF2B5EF4-FFF2-40B4-BE49-F238E27FC236}">
                <a16:creationId xmlns:a16="http://schemas.microsoft.com/office/drawing/2014/main" id="{93FF91C8-D9F1-0E42-1D1E-DAE9FD0512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D02360-3010-41A0-A9DD-C1F0A352B4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59DF1310-31A3-F6D5-820B-B8D718EF4D28}"/>
              </a:ext>
            </a:extLst>
          </p:cNvPr>
          <p:cNvSpPr>
            <a:spLocks noGrp="1" noRot="1" noChangeAspect="1" noChangeArrowheads="1" noTextEdit="1"/>
          </p:cNvSpPr>
          <p:nvPr>
            <p:ph type="sldImg"/>
          </p:nvPr>
        </p:nvSpPr>
        <p:spPr>
          <a:ln/>
        </p:spPr>
      </p:sp>
      <p:sp>
        <p:nvSpPr>
          <p:cNvPr id="177155" name="Notes Placeholder 2">
            <a:extLst>
              <a:ext uri="{FF2B5EF4-FFF2-40B4-BE49-F238E27FC236}">
                <a16:creationId xmlns:a16="http://schemas.microsoft.com/office/drawing/2014/main" id="{87DA342D-7F38-CA7D-97B7-C7BF809A36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Image: A Prophet by Duccio di Buoninsegna, 1308–11.</a:t>
            </a:r>
          </a:p>
        </p:txBody>
      </p:sp>
      <p:sp>
        <p:nvSpPr>
          <p:cNvPr id="177156" name="Slide Number Placeholder 3">
            <a:extLst>
              <a:ext uri="{FF2B5EF4-FFF2-40B4-BE49-F238E27FC236}">
                <a16:creationId xmlns:a16="http://schemas.microsoft.com/office/drawing/2014/main" id="{BC34D41F-0912-6F22-B48E-9F624A7213E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39105FC-895F-4BE1-BD1E-DDE4AAF6F09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D281B386-4057-911B-2FA2-E7062D69D4D9}"/>
              </a:ext>
            </a:extLst>
          </p:cNvPr>
          <p:cNvSpPr>
            <a:spLocks noGrp="1" noRot="1" noChangeAspect="1" noChangeArrowheads="1" noTextEdit="1"/>
          </p:cNvSpPr>
          <p:nvPr>
            <p:ph type="sldImg"/>
          </p:nvPr>
        </p:nvSpPr>
        <p:spPr>
          <a:ln/>
        </p:spPr>
      </p:sp>
      <p:sp>
        <p:nvSpPr>
          <p:cNvPr id="181251" name="Notes Placeholder 2">
            <a:extLst>
              <a:ext uri="{FF2B5EF4-FFF2-40B4-BE49-F238E27FC236}">
                <a16:creationId xmlns:a16="http://schemas.microsoft.com/office/drawing/2014/main" id="{6704DE0E-D154-882B-817B-E089A78803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Amos by Gustave Dore</a:t>
            </a:r>
          </a:p>
        </p:txBody>
      </p:sp>
      <p:sp>
        <p:nvSpPr>
          <p:cNvPr id="181252" name="Slide Number Placeholder 3">
            <a:extLst>
              <a:ext uri="{FF2B5EF4-FFF2-40B4-BE49-F238E27FC236}">
                <a16:creationId xmlns:a16="http://schemas.microsoft.com/office/drawing/2014/main" id="{61F8AF2A-A9DB-76CF-0317-6A6520094B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76A21B-0FED-43A7-B990-6B835FB6824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1/18/2025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0380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1/18/2025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4946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1/18/2025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2884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33AE6E-C2C7-4E92-8A22-B1C190995FE3}" type="slidenum">
              <a:rPr lang="en-US"/>
              <a:pPr>
                <a:defRPr/>
              </a:pPr>
              <a:t>‹#›</a:t>
            </a:fld>
            <a:endParaRPr lang="en-US" dirty="0"/>
          </a:p>
        </p:txBody>
      </p:sp>
    </p:spTree>
    <p:extLst>
      <p:ext uri="{BB962C8B-B14F-4D97-AF65-F5344CB8AC3E}">
        <p14:creationId xmlns:p14="http://schemas.microsoft.com/office/powerpoint/2010/main" val="70796901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116B50-800C-406D-8E76-6340DBC7D3FC}" type="slidenum">
              <a:rPr lang="en-US"/>
              <a:pPr>
                <a:defRPr/>
              </a:pPr>
              <a:t>‹#›</a:t>
            </a:fld>
            <a:endParaRPr lang="en-US" dirty="0"/>
          </a:p>
        </p:txBody>
      </p:sp>
    </p:spTree>
    <p:extLst>
      <p:ext uri="{BB962C8B-B14F-4D97-AF65-F5344CB8AC3E}">
        <p14:creationId xmlns:p14="http://schemas.microsoft.com/office/powerpoint/2010/main" val="378936531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0D1FE2-AE4F-4D55-A375-EF199C298A8C}" type="slidenum">
              <a:rPr lang="en-US"/>
              <a:pPr>
                <a:defRPr/>
              </a:pPr>
              <a:t>‹#›</a:t>
            </a:fld>
            <a:endParaRPr lang="en-US" dirty="0"/>
          </a:p>
        </p:txBody>
      </p:sp>
    </p:spTree>
    <p:extLst>
      <p:ext uri="{BB962C8B-B14F-4D97-AF65-F5344CB8AC3E}">
        <p14:creationId xmlns:p14="http://schemas.microsoft.com/office/powerpoint/2010/main" val="15504622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3F4F1-D433-4C09-A006-A224A50F0258}" type="slidenum">
              <a:rPr lang="en-US"/>
              <a:pPr>
                <a:defRPr/>
              </a:pPr>
              <a:t>‹#›</a:t>
            </a:fld>
            <a:endParaRPr lang="en-US" dirty="0"/>
          </a:p>
        </p:txBody>
      </p:sp>
    </p:spTree>
    <p:extLst>
      <p:ext uri="{BB962C8B-B14F-4D97-AF65-F5344CB8AC3E}">
        <p14:creationId xmlns:p14="http://schemas.microsoft.com/office/powerpoint/2010/main" val="111685979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8F7F1B-8066-4D89-AA0D-2C2724E86662}" type="slidenum">
              <a:rPr lang="en-US"/>
              <a:pPr>
                <a:defRPr/>
              </a:pPr>
              <a:t>‹#›</a:t>
            </a:fld>
            <a:endParaRPr lang="en-US" dirty="0"/>
          </a:p>
        </p:txBody>
      </p:sp>
    </p:spTree>
    <p:extLst>
      <p:ext uri="{BB962C8B-B14F-4D97-AF65-F5344CB8AC3E}">
        <p14:creationId xmlns:p14="http://schemas.microsoft.com/office/powerpoint/2010/main" val="377056389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A549205-3B40-40AB-8F98-42897CC22FAA}" type="slidenum">
              <a:rPr lang="en-US"/>
              <a:pPr>
                <a:defRPr/>
              </a:pPr>
              <a:t>‹#›</a:t>
            </a:fld>
            <a:endParaRPr lang="en-US" dirty="0"/>
          </a:p>
        </p:txBody>
      </p:sp>
    </p:spTree>
    <p:extLst>
      <p:ext uri="{BB962C8B-B14F-4D97-AF65-F5344CB8AC3E}">
        <p14:creationId xmlns:p14="http://schemas.microsoft.com/office/powerpoint/2010/main" val="244076639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DBB079A-64B5-4ABF-9219-300260BFA396}" type="slidenum">
              <a:rPr lang="en-US"/>
              <a:pPr>
                <a:defRPr/>
              </a:pPr>
              <a:t>‹#›</a:t>
            </a:fld>
            <a:endParaRPr lang="en-US" dirty="0"/>
          </a:p>
        </p:txBody>
      </p:sp>
    </p:spTree>
    <p:extLst>
      <p:ext uri="{BB962C8B-B14F-4D97-AF65-F5344CB8AC3E}">
        <p14:creationId xmlns:p14="http://schemas.microsoft.com/office/powerpoint/2010/main" val="156781285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149E9E-A523-43D5-A8A6-A5CE06538648}" type="slidenum">
              <a:rPr lang="en-US"/>
              <a:pPr>
                <a:defRPr/>
              </a:pPr>
              <a:t>‹#›</a:t>
            </a:fld>
            <a:endParaRPr lang="en-US" dirty="0"/>
          </a:p>
        </p:txBody>
      </p:sp>
    </p:spTree>
    <p:extLst>
      <p:ext uri="{BB962C8B-B14F-4D97-AF65-F5344CB8AC3E}">
        <p14:creationId xmlns:p14="http://schemas.microsoft.com/office/powerpoint/2010/main" val="349880091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1/18/2025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0663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04C9FE-D6EB-4C73-AFA1-8AEAF89ED102}" type="slidenum">
              <a:rPr lang="en-US"/>
              <a:pPr>
                <a:defRPr/>
              </a:pPr>
              <a:t>‹#›</a:t>
            </a:fld>
            <a:endParaRPr lang="en-US" dirty="0"/>
          </a:p>
        </p:txBody>
      </p:sp>
    </p:spTree>
    <p:extLst>
      <p:ext uri="{BB962C8B-B14F-4D97-AF65-F5344CB8AC3E}">
        <p14:creationId xmlns:p14="http://schemas.microsoft.com/office/powerpoint/2010/main" val="130463502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DA1532-2EB8-4EBA-99DC-69014C0FEF5D}" type="slidenum">
              <a:rPr lang="en-US"/>
              <a:pPr>
                <a:defRPr/>
              </a:pPr>
              <a:t>‹#›</a:t>
            </a:fld>
            <a:endParaRPr lang="en-US" dirty="0"/>
          </a:p>
        </p:txBody>
      </p:sp>
    </p:spTree>
    <p:extLst>
      <p:ext uri="{BB962C8B-B14F-4D97-AF65-F5344CB8AC3E}">
        <p14:creationId xmlns:p14="http://schemas.microsoft.com/office/powerpoint/2010/main" val="239912990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35673B-CC47-4C1C-8104-A85CC70B36BF}" type="slidenum">
              <a:rPr lang="en-US"/>
              <a:pPr>
                <a:defRPr/>
              </a:pPr>
              <a:t>‹#›</a:t>
            </a:fld>
            <a:endParaRPr lang="en-US" dirty="0"/>
          </a:p>
        </p:txBody>
      </p:sp>
    </p:spTree>
    <p:extLst>
      <p:ext uri="{BB962C8B-B14F-4D97-AF65-F5344CB8AC3E}">
        <p14:creationId xmlns:p14="http://schemas.microsoft.com/office/powerpoint/2010/main" val="261356678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B35CF7-18BA-4561-AB7A-78F176F5B9CE}"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714175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35CF7-18BA-4561-AB7A-78F176F5B9CE}"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2218645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B35CF7-18BA-4561-AB7A-78F176F5B9CE}"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2368124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B35CF7-18BA-4561-AB7A-78F176F5B9CE}"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1759026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B35CF7-18BA-4561-AB7A-78F176F5B9CE}" type="datetimeFigureOut">
              <a:rPr lang="en-US" smtClean="0"/>
              <a:t>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2275103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B35CF7-18BA-4561-AB7A-78F176F5B9CE}" type="datetimeFigureOut">
              <a:rPr lang="en-US" smtClean="0"/>
              <a:t>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1114192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35CF7-18BA-4561-AB7A-78F176F5B9CE}" type="datetimeFigureOut">
              <a:rPr lang="en-US" smtClean="0"/>
              <a:t>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3958170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1/18/2025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13357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B35CF7-18BA-4561-AB7A-78F176F5B9CE}"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1647602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B35CF7-18BA-4561-AB7A-78F176F5B9CE}"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2224685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35CF7-18BA-4561-AB7A-78F176F5B9CE}"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1393899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35CF7-18BA-4561-AB7A-78F176F5B9CE}"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40129076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9A3A37C-007D-643D-1122-A907B9C1CA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67B92F-C59E-6CD2-9DCC-15ABCBA500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AE5673-7491-F6C8-2F8B-30B114C6000A}"/>
              </a:ext>
            </a:extLst>
          </p:cNvPr>
          <p:cNvSpPr>
            <a:spLocks noGrp="1" noChangeArrowheads="1"/>
          </p:cNvSpPr>
          <p:nvPr>
            <p:ph type="sldNum" sz="quarter" idx="12"/>
          </p:nvPr>
        </p:nvSpPr>
        <p:spPr>
          <a:ln/>
        </p:spPr>
        <p:txBody>
          <a:bodyPr/>
          <a:lstStyle>
            <a:lvl1pPr>
              <a:defRPr/>
            </a:lvl1pPr>
          </a:lstStyle>
          <a:p>
            <a:pPr>
              <a:defRPr/>
            </a:pPr>
            <a:fld id="{D500813E-C2B8-49E2-9F1E-66E8FE214899}" type="slidenum">
              <a:rPr lang="en-US" altLang="en-US"/>
              <a:pPr>
                <a:defRPr/>
              </a:pPr>
              <a:t>‹#›</a:t>
            </a:fld>
            <a:endParaRPr lang="en-US" altLang="en-US"/>
          </a:p>
        </p:txBody>
      </p:sp>
    </p:spTree>
    <p:extLst>
      <p:ext uri="{BB962C8B-B14F-4D97-AF65-F5344CB8AC3E}">
        <p14:creationId xmlns:p14="http://schemas.microsoft.com/office/powerpoint/2010/main" val="1488876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762000"/>
          </a:xfrm>
        </p:spPr>
        <p:txBody>
          <a:bodyPr/>
          <a:lstStyle>
            <a:lvl1pPr>
              <a:defRPr sz="4000" b="1">
                <a:solidFill>
                  <a:srgbClr val="FFFFFF"/>
                </a:solidFill>
                <a:effectLst/>
              </a:defRPr>
            </a:lvl1pPr>
          </a:lstStyle>
          <a:p>
            <a:r>
              <a:rPr lang="en-US" dirty="0"/>
              <a:t>Click to edit Master title style</a:t>
            </a:r>
          </a:p>
        </p:txBody>
      </p:sp>
      <p:sp>
        <p:nvSpPr>
          <p:cNvPr id="3" name="Content Placeholder 2"/>
          <p:cNvSpPr>
            <a:spLocks noGrp="1"/>
          </p:cNvSpPr>
          <p:nvPr>
            <p:ph idx="1"/>
          </p:nvPr>
        </p:nvSpPr>
        <p:spPr>
          <a:xfrm>
            <a:off x="533400" y="1219200"/>
            <a:ext cx="8153400" cy="4876800"/>
          </a:xfrm>
        </p:spPr>
        <p:txBody>
          <a:bodyPr/>
          <a:lstStyle>
            <a:lvl1pPr>
              <a:buNone/>
              <a:defRPr b="0"/>
            </a:lvl1pPr>
            <a:lvl2pPr>
              <a:buNone/>
              <a:defRPr sz="2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0B83DEC-CA49-EC1F-B9D6-3D75358633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B0BBB3-3337-D9E0-034D-A593F3E77C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688ED4-424B-EAEE-6D84-6FF913297C36}"/>
              </a:ext>
            </a:extLst>
          </p:cNvPr>
          <p:cNvSpPr>
            <a:spLocks noGrp="1" noChangeArrowheads="1"/>
          </p:cNvSpPr>
          <p:nvPr>
            <p:ph type="sldNum" sz="quarter" idx="12"/>
          </p:nvPr>
        </p:nvSpPr>
        <p:spPr>
          <a:ln/>
        </p:spPr>
        <p:txBody>
          <a:bodyPr/>
          <a:lstStyle>
            <a:lvl1pPr>
              <a:defRPr/>
            </a:lvl1pPr>
          </a:lstStyle>
          <a:p>
            <a:pPr>
              <a:defRPr/>
            </a:pPr>
            <a:fld id="{12A11427-91FE-4C85-A515-7C53A53D25D4}" type="slidenum">
              <a:rPr lang="en-US" altLang="en-US"/>
              <a:pPr>
                <a:defRPr/>
              </a:pPr>
              <a:t>‹#›</a:t>
            </a:fld>
            <a:endParaRPr lang="en-US" altLang="en-US"/>
          </a:p>
        </p:txBody>
      </p:sp>
    </p:spTree>
    <p:extLst>
      <p:ext uri="{BB962C8B-B14F-4D97-AF65-F5344CB8AC3E}">
        <p14:creationId xmlns:p14="http://schemas.microsoft.com/office/powerpoint/2010/main" val="19869032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1"/>
            </a:lvl1pPr>
          </a:lstStyle>
          <a:p>
            <a:r>
              <a:rPr lang="en-US"/>
              <a:t>Click to edit Master title style</a:t>
            </a:r>
          </a:p>
        </p:txBody>
      </p:sp>
      <p:sp>
        <p:nvSpPr>
          <p:cNvPr id="3" name="Content Placeholder 2"/>
          <p:cNvSpPr>
            <a:spLocks noGrp="1"/>
          </p:cNvSpPr>
          <p:nvPr>
            <p:ph idx="1"/>
          </p:nvPr>
        </p:nvSpPr>
        <p:spPr>
          <a:xfrm>
            <a:off x="533400" y="1219200"/>
            <a:ext cx="8153400" cy="4953000"/>
          </a:xfrm>
        </p:spPr>
        <p:txBody>
          <a:bodyPr/>
          <a:lstStyle>
            <a:lvl1pPr>
              <a:buNone/>
              <a:defRPr b="1">
                <a:solidFill>
                  <a:schemeClr val="bg1"/>
                </a:solidFill>
                <a:effectLst/>
              </a:defRPr>
            </a:lvl1pPr>
            <a:lvl2pPr>
              <a:defRPr sz="2800">
                <a:solidFill>
                  <a:schemeClr val="bg1"/>
                </a:solidFill>
                <a:effectLst/>
              </a:defRPr>
            </a:lvl2pPr>
            <a:lvl3pPr>
              <a:defRPr>
                <a:solidFill>
                  <a:schemeClr val="bg1"/>
                </a:solidFill>
                <a:effectLst/>
              </a:defRPr>
            </a:lvl3pPr>
            <a:lvl4pPr>
              <a:defRPr>
                <a:solidFill>
                  <a:schemeClr val="bg1"/>
                </a:solidFill>
                <a:effectLst/>
              </a:defRPr>
            </a:lvl4pPr>
            <a:lvl5pPr>
              <a:defRPr>
                <a:solidFill>
                  <a:schemeClr val="bg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705426D3-E671-F093-ED55-7684B03E45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4380E1-E4F5-D6DC-3167-563B0C8377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65EB5B-865B-E380-9E28-16CB6F2BD737}"/>
              </a:ext>
            </a:extLst>
          </p:cNvPr>
          <p:cNvSpPr>
            <a:spLocks noGrp="1" noChangeArrowheads="1"/>
          </p:cNvSpPr>
          <p:nvPr>
            <p:ph type="sldNum" sz="quarter" idx="12"/>
          </p:nvPr>
        </p:nvSpPr>
        <p:spPr>
          <a:ln/>
        </p:spPr>
        <p:txBody>
          <a:bodyPr/>
          <a:lstStyle>
            <a:lvl1pPr>
              <a:defRPr/>
            </a:lvl1pPr>
          </a:lstStyle>
          <a:p>
            <a:pPr>
              <a:defRPr/>
            </a:pPr>
            <a:fld id="{CE62D9F9-84A6-4187-B186-8541937B1A81}" type="slidenum">
              <a:rPr lang="en-US" altLang="en-US"/>
              <a:pPr>
                <a:defRPr/>
              </a:pPr>
              <a:t>‹#›</a:t>
            </a:fld>
            <a:endParaRPr lang="en-US" altLang="en-US"/>
          </a:p>
        </p:txBody>
      </p:sp>
    </p:spTree>
    <p:extLst>
      <p:ext uri="{BB962C8B-B14F-4D97-AF65-F5344CB8AC3E}">
        <p14:creationId xmlns:p14="http://schemas.microsoft.com/office/powerpoint/2010/main" val="4074900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AC4ACA8-504A-CA61-71C5-8B1EC620F4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25456D5-EFA7-535A-BACE-3CF3CCDFA4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B81DA9-D6D9-03AC-FC6D-9E823F87D82A}"/>
              </a:ext>
            </a:extLst>
          </p:cNvPr>
          <p:cNvSpPr>
            <a:spLocks noGrp="1" noChangeArrowheads="1"/>
          </p:cNvSpPr>
          <p:nvPr>
            <p:ph type="sldNum" sz="quarter" idx="12"/>
          </p:nvPr>
        </p:nvSpPr>
        <p:spPr>
          <a:ln/>
        </p:spPr>
        <p:txBody>
          <a:bodyPr/>
          <a:lstStyle>
            <a:lvl1pPr>
              <a:defRPr/>
            </a:lvl1pPr>
          </a:lstStyle>
          <a:p>
            <a:pPr>
              <a:defRPr/>
            </a:pPr>
            <a:fld id="{E11FF7B1-19B1-45D0-A0DB-67EFD33F78F6}" type="slidenum">
              <a:rPr lang="en-US" altLang="en-US"/>
              <a:pPr>
                <a:defRPr/>
              </a:pPr>
              <a:t>‹#›</a:t>
            </a:fld>
            <a:endParaRPr lang="en-US" altLang="en-US"/>
          </a:p>
        </p:txBody>
      </p:sp>
    </p:spTree>
    <p:extLst>
      <p:ext uri="{BB962C8B-B14F-4D97-AF65-F5344CB8AC3E}">
        <p14:creationId xmlns:p14="http://schemas.microsoft.com/office/powerpoint/2010/main" val="2729756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1066800"/>
            <a:ext cx="33528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34000" y="1066800"/>
            <a:ext cx="33528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BA4B2E1-4168-15C1-4CDE-F550893976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8E91E8-847B-377A-BDB9-84B79E6020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B7BBB02-E56C-4C27-AB70-FE9C5AE0BBE6}"/>
              </a:ext>
            </a:extLst>
          </p:cNvPr>
          <p:cNvSpPr>
            <a:spLocks noGrp="1" noChangeArrowheads="1"/>
          </p:cNvSpPr>
          <p:nvPr>
            <p:ph type="sldNum" sz="quarter" idx="12"/>
          </p:nvPr>
        </p:nvSpPr>
        <p:spPr>
          <a:ln/>
        </p:spPr>
        <p:txBody>
          <a:bodyPr/>
          <a:lstStyle>
            <a:lvl1pPr>
              <a:defRPr/>
            </a:lvl1pPr>
          </a:lstStyle>
          <a:p>
            <a:pPr>
              <a:defRPr/>
            </a:pPr>
            <a:fld id="{DE5D65B5-5F98-484A-979E-F4A48E012867}" type="slidenum">
              <a:rPr lang="en-US" altLang="en-US"/>
              <a:pPr>
                <a:defRPr/>
              </a:pPr>
              <a:t>‹#›</a:t>
            </a:fld>
            <a:endParaRPr lang="en-US" altLang="en-US"/>
          </a:p>
        </p:txBody>
      </p:sp>
    </p:spTree>
    <p:extLst>
      <p:ext uri="{BB962C8B-B14F-4D97-AF65-F5344CB8AC3E}">
        <p14:creationId xmlns:p14="http://schemas.microsoft.com/office/powerpoint/2010/main" val="28247691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667B24D-5547-5801-3C92-D37F30E451C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EE60F9A-0814-2A2B-903C-E92991E65A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A0D3091-1747-FBA5-6677-6B052AE81142}"/>
              </a:ext>
            </a:extLst>
          </p:cNvPr>
          <p:cNvSpPr>
            <a:spLocks noGrp="1" noChangeArrowheads="1"/>
          </p:cNvSpPr>
          <p:nvPr>
            <p:ph type="sldNum" sz="quarter" idx="12"/>
          </p:nvPr>
        </p:nvSpPr>
        <p:spPr>
          <a:ln/>
        </p:spPr>
        <p:txBody>
          <a:bodyPr/>
          <a:lstStyle>
            <a:lvl1pPr>
              <a:defRPr/>
            </a:lvl1pPr>
          </a:lstStyle>
          <a:p>
            <a:pPr>
              <a:defRPr/>
            </a:pPr>
            <a:fld id="{B1BFA34F-0770-4CAD-BFD3-5FC756043699}" type="slidenum">
              <a:rPr lang="en-US" altLang="en-US"/>
              <a:pPr>
                <a:defRPr/>
              </a:pPr>
              <a:t>‹#›</a:t>
            </a:fld>
            <a:endParaRPr lang="en-US" altLang="en-US"/>
          </a:p>
        </p:txBody>
      </p:sp>
    </p:spTree>
    <p:extLst>
      <p:ext uri="{BB962C8B-B14F-4D97-AF65-F5344CB8AC3E}">
        <p14:creationId xmlns:p14="http://schemas.microsoft.com/office/powerpoint/2010/main" val="751659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FC0638-A36C-4526-A5B1-1483D90F6988}" type="datetimeFigureOut">
              <a:rPr lang="en-US" smtClean="0">
                <a:solidFill>
                  <a:prstClr val="black">
                    <a:tint val="75000"/>
                  </a:prstClr>
                </a:solidFill>
              </a:rPr>
              <a:pPr/>
              <a:t>1/18/2025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62291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38A8220-3599-A5F7-A7A4-5E974509E78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C61AE07-CC4E-5D34-63FB-3294C9EC5C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736A30D-0847-79B6-A41D-213E15353158}"/>
              </a:ext>
            </a:extLst>
          </p:cNvPr>
          <p:cNvSpPr>
            <a:spLocks noGrp="1" noChangeArrowheads="1"/>
          </p:cNvSpPr>
          <p:nvPr>
            <p:ph type="sldNum" sz="quarter" idx="12"/>
          </p:nvPr>
        </p:nvSpPr>
        <p:spPr>
          <a:ln/>
        </p:spPr>
        <p:txBody>
          <a:bodyPr/>
          <a:lstStyle>
            <a:lvl1pPr>
              <a:defRPr/>
            </a:lvl1pPr>
          </a:lstStyle>
          <a:p>
            <a:pPr>
              <a:defRPr/>
            </a:pPr>
            <a:fld id="{8D8D01D1-31A2-404F-B7DA-5F21ED50A834}" type="slidenum">
              <a:rPr lang="en-US" altLang="en-US"/>
              <a:pPr>
                <a:defRPr/>
              </a:pPr>
              <a:t>‹#›</a:t>
            </a:fld>
            <a:endParaRPr lang="en-US" altLang="en-US"/>
          </a:p>
        </p:txBody>
      </p:sp>
    </p:spTree>
    <p:extLst>
      <p:ext uri="{BB962C8B-B14F-4D97-AF65-F5344CB8AC3E}">
        <p14:creationId xmlns:p14="http://schemas.microsoft.com/office/powerpoint/2010/main" val="15986724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CFEECBA-7673-33FE-D2B7-663AA157E40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AB224EE-49F7-AB4E-E859-A6843D240C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C828785-072A-447C-746A-300959F3AFFF}"/>
              </a:ext>
            </a:extLst>
          </p:cNvPr>
          <p:cNvSpPr>
            <a:spLocks noGrp="1" noChangeArrowheads="1"/>
          </p:cNvSpPr>
          <p:nvPr>
            <p:ph type="sldNum" sz="quarter" idx="12"/>
          </p:nvPr>
        </p:nvSpPr>
        <p:spPr>
          <a:ln/>
        </p:spPr>
        <p:txBody>
          <a:bodyPr/>
          <a:lstStyle>
            <a:lvl1pPr>
              <a:defRPr/>
            </a:lvl1pPr>
          </a:lstStyle>
          <a:p>
            <a:pPr>
              <a:defRPr/>
            </a:pPr>
            <a:fld id="{DA100D8E-B0E2-4443-9743-ADE8D0F1DE68}" type="slidenum">
              <a:rPr lang="en-US" altLang="en-US"/>
              <a:pPr>
                <a:defRPr/>
              </a:pPr>
              <a:t>‹#›</a:t>
            </a:fld>
            <a:endParaRPr lang="en-US" altLang="en-US"/>
          </a:p>
        </p:txBody>
      </p:sp>
    </p:spTree>
    <p:extLst>
      <p:ext uri="{BB962C8B-B14F-4D97-AF65-F5344CB8AC3E}">
        <p14:creationId xmlns:p14="http://schemas.microsoft.com/office/powerpoint/2010/main" val="19269959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1DCD7ED-9998-696D-A9FC-7AB97B923D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C641C75-FD2A-84E7-D5D0-70F5BE1C2C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ED6EF12-E83F-CEE5-C883-5667EC95D284}"/>
              </a:ext>
            </a:extLst>
          </p:cNvPr>
          <p:cNvSpPr>
            <a:spLocks noGrp="1" noChangeArrowheads="1"/>
          </p:cNvSpPr>
          <p:nvPr>
            <p:ph type="sldNum" sz="quarter" idx="12"/>
          </p:nvPr>
        </p:nvSpPr>
        <p:spPr>
          <a:ln/>
        </p:spPr>
        <p:txBody>
          <a:bodyPr/>
          <a:lstStyle>
            <a:lvl1pPr>
              <a:defRPr/>
            </a:lvl1pPr>
          </a:lstStyle>
          <a:p>
            <a:pPr>
              <a:defRPr/>
            </a:pPr>
            <a:fld id="{00E00B87-488D-405A-A9A0-A2791C8D2E27}" type="slidenum">
              <a:rPr lang="en-US" altLang="en-US"/>
              <a:pPr>
                <a:defRPr/>
              </a:pPr>
              <a:t>‹#›</a:t>
            </a:fld>
            <a:endParaRPr lang="en-US" altLang="en-US"/>
          </a:p>
        </p:txBody>
      </p:sp>
    </p:spTree>
    <p:extLst>
      <p:ext uri="{BB962C8B-B14F-4D97-AF65-F5344CB8AC3E}">
        <p14:creationId xmlns:p14="http://schemas.microsoft.com/office/powerpoint/2010/main" val="3987540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45AD6D2-F4F1-37F6-6327-4D6B7BCE572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EBA6A2-35A2-2311-C52F-5B4E0005EA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65DAA7-A4EF-8596-09C6-4E404A2EC858}"/>
              </a:ext>
            </a:extLst>
          </p:cNvPr>
          <p:cNvSpPr>
            <a:spLocks noGrp="1" noChangeArrowheads="1"/>
          </p:cNvSpPr>
          <p:nvPr>
            <p:ph type="sldNum" sz="quarter" idx="12"/>
          </p:nvPr>
        </p:nvSpPr>
        <p:spPr>
          <a:ln/>
        </p:spPr>
        <p:txBody>
          <a:bodyPr/>
          <a:lstStyle>
            <a:lvl1pPr>
              <a:defRPr/>
            </a:lvl1pPr>
          </a:lstStyle>
          <a:p>
            <a:pPr>
              <a:defRPr/>
            </a:pPr>
            <a:fld id="{131E3CA4-E321-4873-A313-04309C7A8223}" type="slidenum">
              <a:rPr lang="en-US" altLang="en-US"/>
              <a:pPr>
                <a:defRPr/>
              </a:pPr>
              <a:t>‹#›</a:t>
            </a:fld>
            <a:endParaRPr lang="en-US" altLang="en-US"/>
          </a:p>
        </p:txBody>
      </p:sp>
    </p:spTree>
    <p:extLst>
      <p:ext uri="{BB962C8B-B14F-4D97-AF65-F5344CB8AC3E}">
        <p14:creationId xmlns:p14="http://schemas.microsoft.com/office/powerpoint/2010/main" val="4811198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E40C78-AFCA-1A76-5177-C6998B7532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5F4794-B9CA-B011-6CB4-068CF6B8BA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976C355-5BDC-720F-9166-8A1102863370}"/>
              </a:ext>
            </a:extLst>
          </p:cNvPr>
          <p:cNvSpPr>
            <a:spLocks noGrp="1" noChangeArrowheads="1"/>
          </p:cNvSpPr>
          <p:nvPr>
            <p:ph type="sldNum" sz="quarter" idx="12"/>
          </p:nvPr>
        </p:nvSpPr>
        <p:spPr>
          <a:ln/>
        </p:spPr>
        <p:txBody>
          <a:bodyPr/>
          <a:lstStyle>
            <a:lvl1pPr>
              <a:defRPr/>
            </a:lvl1pPr>
          </a:lstStyle>
          <a:p>
            <a:pPr>
              <a:defRPr/>
            </a:pPr>
            <a:fld id="{181BCCA0-C577-4DAA-9731-7354AB7BB7EA}" type="slidenum">
              <a:rPr lang="en-US" altLang="en-US"/>
              <a:pPr>
                <a:defRPr/>
              </a:pPr>
              <a:t>‹#›</a:t>
            </a:fld>
            <a:endParaRPr lang="en-US" altLang="en-US"/>
          </a:p>
        </p:txBody>
      </p:sp>
    </p:spTree>
    <p:extLst>
      <p:ext uri="{BB962C8B-B14F-4D97-AF65-F5344CB8AC3E}">
        <p14:creationId xmlns:p14="http://schemas.microsoft.com/office/powerpoint/2010/main" val="1167185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95250"/>
            <a:ext cx="2038350" cy="6305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95250"/>
            <a:ext cx="5962650" cy="6305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666709C-3AFF-944E-431A-63E733183C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CF0F93-776C-AC75-63B2-FA49D638E4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620395-1E2C-7F46-77FA-CDD1B9B4DD39}"/>
              </a:ext>
            </a:extLst>
          </p:cNvPr>
          <p:cNvSpPr>
            <a:spLocks noGrp="1" noChangeArrowheads="1"/>
          </p:cNvSpPr>
          <p:nvPr>
            <p:ph type="sldNum" sz="quarter" idx="12"/>
          </p:nvPr>
        </p:nvSpPr>
        <p:spPr>
          <a:ln/>
        </p:spPr>
        <p:txBody>
          <a:bodyPr/>
          <a:lstStyle>
            <a:lvl1pPr>
              <a:defRPr/>
            </a:lvl1pPr>
          </a:lstStyle>
          <a:p>
            <a:pPr>
              <a:defRPr/>
            </a:pPr>
            <a:fld id="{52E96D77-E5F3-420E-9649-DB24B077DEC0}" type="slidenum">
              <a:rPr lang="en-US" altLang="en-US"/>
              <a:pPr>
                <a:defRPr/>
              </a:pPr>
              <a:t>‹#›</a:t>
            </a:fld>
            <a:endParaRPr lang="en-US" altLang="en-US"/>
          </a:p>
        </p:txBody>
      </p:sp>
    </p:spTree>
    <p:extLst>
      <p:ext uri="{BB962C8B-B14F-4D97-AF65-F5344CB8AC3E}">
        <p14:creationId xmlns:p14="http://schemas.microsoft.com/office/powerpoint/2010/main" val="18888292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EFB19FB-95C8-43AC-A824-83837D023BED}" type="slidenum">
              <a:rPr lang="en-US"/>
              <a:pPr>
                <a:defRPr/>
              </a:pPr>
              <a:t>‹#›</a:t>
            </a:fld>
            <a:endParaRPr lang="en-US" dirty="0"/>
          </a:p>
        </p:txBody>
      </p:sp>
    </p:spTree>
    <p:extLst>
      <p:ext uri="{BB962C8B-B14F-4D97-AF65-F5344CB8AC3E}">
        <p14:creationId xmlns:p14="http://schemas.microsoft.com/office/powerpoint/2010/main" val="74095198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F46C150-8A5F-4958-B960-BC60029E89CA}" type="slidenum">
              <a:rPr lang="en-US"/>
              <a:pPr>
                <a:defRPr/>
              </a:pPr>
              <a:t>‹#›</a:t>
            </a:fld>
            <a:endParaRPr lang="en-US" dirty="0"/>
          </a:p>
        </p:txBody>
      </p:sp>
    </p:spTree>
    <p:extLst>
      <p:ext uri="{BB962C8B-B14F-4D97-AF65-F5344CB8AC3E}">
        <p14:creationId xmlns:p14="http://schemas.microsoft.com/office/powerpoint/2010/main" val="370725590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F4AAE55-9567-44B1-91A2-0AC8FFEE6045}" type="slidenum">
              <a:rPr lang="en-US"/>
              <a:pPr>
                <a:defRPr/>
              </a:pPr>
              <a:t>‹#›</a:t>
            </a:fld>
            <a:endParaRPr lang="en-US" dirty="0"/>
          </a:p>
        </p:txBody>
      </p:sp>
    </p:spTree>
    <p:extLst>
      <p:ext uri="{BB962C8B-B14F-4D97-AF65-F5344CB8AC3E}">
        <p14:creationId xmlns:p14="http://schemas.microsoft.com/office/powerpoint/2010/main" val="211189025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4F8E48E-BD06-43D4-AC25-DAB806FFB7E2}" type="slidenum">
              <a:rPr lang="en-US"/>
              <a:pPr>
                <a:defRPr/>
              </a:pPr>
              <a:t>‹#›</a:t>
            </a:fld>
            <a:endParaRPr lang="en-US" dirty="0"/>
          </a:p>
        </p:txBody>
      </p:sp>
    </p:spTree>
    <p:extLst>
      <p:ext uri="{BB962C8B-B14F-4D97-AF65-F5344CB8AC3E}">
        <p14:creationId xmlns:p14="http://schemas.microsoft.com/office/powerpoint/2010/main" val="326408140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FC0638-A36C-4526-A5B1-1483D90F6988}" type="datetimeFigureOut">
              <a:rPr lang="en-US" smtClean="0">
                <a:solidFill>
                  <a:prstClr val="black">
                    <a:tint val="75000"/>
                  </a:prstClr>
                </a:solidFill>
              </a:rPr>
              <a:pPr/>
              <a:t>1/18/2025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76556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2F4A0A1B-E235-4761-B47C-D969AA8022B3}" type="slidenum">
              <a:rPr lang="en-US"/>
              <a:pPr>
                <a:defRPr/>
              </a:pPr>
              <a:t>‹#›</a:t>
            </a:fld>
            <a:endParaRPr lang="en-US" dirty="0"/>
          </a:p>
        </p:txBody>
      </p:sp>
    </p:spTree>
    <p:extLst>
      <p:ext uri="{BB962C8B-B14F-4D97-AF65-F5344CB8AC3E}">
        <p14:creationId xmlns:p14="http://schemas.microsoft.com/office/powerpoint/2010/main" val="323301582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3C270E50-B028-4B30-AE49-738352CEA15D}" type="slidenum">
              <a:rPr lang="en-US"/>
              <a:pPr>
                <a:defRPr/>
              </a:pPr>
              <a:t>‹#›</a:t>
            </a:fld>
            <a:endParaRPr lang="en-US" dirty="0"/>
          </a:p>
        </p:txBody>
      </p:sp>
    </p:spTree>
    <p:extLst>
      <p:ext uri="{BB962C8B-B14F-4D97-AF65-F5344CB8AC3E}">
        <p14:creationId xmlns:p14="http://schemas.microsoft.com/office/powerpoint/2010/main" val="186418851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E8020170-F92B-40D3-811E-D988C0E2444A}" type="slidenum">
              <a:rPr lang="en-US"/>
              <a:pPr>
                <a:defRPr/>
              </a:pPr>
              <a:t>‹#›</a:t>
            </a:fld>
            <a:endParaRPr lang="en-US" dirty="0"/>
          </a:p>
        </p:txBody>
      </p:sp>
    </p:spTree>
    <p:extLst>
      <p:ext uri="{BB962C8B-B14F-4D97-AF65-F5344CB8AC3E}">
        <p14:creationId xmlns:p14="http://schemas.microsoft.com/office/powerpoint/2010/main" val="334772905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4C52D20-C5B4-401D-B5A8-E5298EBFFEB6}" type="slidenum">
              <a:rPr lang="en-US"/>
              <a:pPr>
                <a:defRPr/>
              </a:pPr>
              <a:t>‹#›</a:t>
            </a:fld>
            <a:endParaRPr lang="en-US" dirty="0"/>
          </a:p>
        </p:txBody>
      </p:sp>
    </p:spTree>
    <p:extLst>
      <p:ext uri="{BB962C8B-B14F-4D97-AF65-F5344CB8AC3E}">
        <p14:creationId xmlns:p14="http://schemas.microsoft.com/office/powerpoint/2010/main" val="2067396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659AD6C-F7F6-4A6D-AB79-59EDE258DDA4}" type="slidenum">
              <a:rPr lang="en-US"/>
              <a:pPr>
                <a:defRPr/>
              </a:pPr>
              <a:t>‹#›</a:t>
            </a:fld>
            <a:endParaRPr lang="en-US" dirty="0"/>
          </a:p>
        </p:txBody>
      </p:sp>
    </p:spTree>
    <p:extLst>
      <p:ext uri="{BB962C8B-B14F-4D97-AF65-F5344CB8AC3E}">
        <p14:creationId xmlns:p14="http://schemas.microsoft.com/office/powerpoint/2010/main" val="409932551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A9F5BA9-23AA-4738-9B3E-2151EEAB0249}" type="slidenum">
              <a:rPr lang="en-US"/>
              <a:pPr>
                <a:defRPr/>
              </a:pPr>
              <a:t>‹#›</a:t>
            </a:fld>
            <a:endParaRPr lang="en-US" dirty="0"/>
          </a:p>
        </p:txBody>
      </p:sp>
    </p:spTree>
    <p:extLst>
      <p:ext uri="{BB962C8B-B14F-4D97-AF65-F5344CB8AC3E}">
        <p14:creationId xmlns:p14="http://schemas.microsoft.com/office/powerpoint/2010/main" val="342431966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BEBE606-4374-4482-8351-0C372BCE251F}" type="slidenum">
              <a:rPr lang="en-US"/>
              <a:pPr>
                <a:defRPr/>
              </a:pPr>
              <a:t>‹#›</a:t>
            </a:fld>
            <a:endParaRPr lang="en-US" dirty="0"/>
          </a:p>
        </p:txBody>
      </p:sp>
    </p:spTree>
    <p:extLst>
      <p:ext uri="{BB962C8B-B14F-4D97-AF65-F5344CB8AC3E}">
        <p14:creationId xmlns:p14="http://schemas.microsoft.com/office/powerpoint/2010/main" val="170644803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9CF23F2-D5C1-4B3D-9AE3-B5BEB5E47B16}" type="slidenum">
              <a:rPr lang="en-US"/>
              <a:pPr>
                <a:defRPr/>
              </a:pPr>
              <a:t>‹#›</a:t>
            </a:fld>
            <a:endParaRPr lang="en-US" dirty="0"/>
          </a:p>
        </p:txBody>
      </p:sp>
    </p:spTree>
    <p:extLst>
      <p:ext uri="{BB962C8B-B14F-4D97-AF65-F5344CB8AC3E}">
        <p14:creationId xmlns:p14="http://schemas.microsoft.com/office/powerpoint/2010/main" val="91669389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7CBB049-D8A5-4637-BC9A-ACF1D1332726}" type="slidenum">
              <a:rPr lang="en-US"/>
              <a:pPr>
                <a:defRPr/>
              </a:pPr>
              <a:t>‹#›</a:t>
            </a:fld>
            <a:endParaRPr lang="en-US" dirty="0"/>
          </a:p>
        </p:txBody>
      </p:sp>
    </p:spTree>
    <p:extLst>
      <p:ext uri="{BB962C8B-B14F-4D97-AF65-F5344CB8AC3E}">
        <p14:creationId xmlns:p14="http://schemas.microsoft.com/office/powerpoint/2010/main" val="388158587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ECB61EA-D390-403B-BE8D-214B3098A2DB}" type="slidenum">
              <a:rPr lang="en-US"/>
              <a:pPr>
                <a:defRPr/>
              </a:pPr>
              <a:t>‹#›</a:t>
            </a:fld>
            <a:endParaRPr lang="en-US" dirty="0"/>
          </a:p>
        </p:txBody>
      </p:sp>
    </p:spTree>
    <p:extLst>
      <p:ext uri="{BB962C8B-B14F-4D97-AF65-F5344CB8AC3E}">
        <p14:creationId xmlns:p14="http://schemas.microsoft.com/office/powerpoint/2010/main" val="196492554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FC0638-A36C-4526-A5B1-1483D90F6988}" type="datetimeFigureOut">
              <a:rPr lang="en-US" smtClean="0">
                <a:solidFill>
                  <a:prstClr val="black">
                    <a:tint val="75000"/>
                  </a:prstClr>
                </a:solidFill>
              </a:rPr>
              <a:pPr/>
              <a:t>1/18/2025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01151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8A3BAF7-DAFF-43BD-A98B-31785053D77A}" type="slidenum">
              <a:rPr lang="en-US"/>
              <a:pPr>
                <a:defRPr/>
              </a:pPr>
              <a:t>‹#›</a:t>
            </a:fld>
            <a:endParaRPr lang="en-US" dirty="0"/>
          </a:p>
        </p:txBody>
      </p:sp>
    </p:spTree>
    <p:extLst>
      <p:ext uri="{BB962C8B-B14F-4D97-AF65-F5344CB8AC3E}">
        <p14:creationId xmlns:p14="http://schemas.microsoft.com/office/powerpoint/2010/main" val="377301412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17A6EF8C-6DFE-493C-A45C-5B8080A81520}" type="slidenum">
              <a:rPr lang="en-US"/>
              <a:pPr>
                <a:defRPr/>
              </a:pPr>
              <a:t>‹#›</a:t>
            </a:fld>
            <a:endParaRPr lang="en-US" dirty="0"/>
          </a:p>
        </p:txBody>
      </p:sp>
    </p:spTree>
    <p:extLst>
      <p:ext uri="{BB962C8B-B14F-4D97-AF65-F5344CB8AC3E}">
        <p14:creationId xmlns:p14="http://schemas.microsoft.com/office/powerpoint/2010/main" val="414620185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C8DB68E7-4A35-4C71-B02A-52440B01F8DD}" type="slidenum">
              <a:rPr lang="en-US"/>
              <a:pPr>
                <a:defRPr/>
              </a:pPr>
              <a:t>‹#›</a:t>
            </a:fld>
            <a:endParaRPr lang="en-US" dirty="0"/>
          </a:p>
        </p:txBody>
      </p:sp>
    </p:spTree>
    <p:extLst>
      <p:ext uri="{BB962C8B-B14F-4D97-AF65-F5344CB8AC3E}">
        <p14:creationId xmlns:p14="http://schemas.microsoft.com/office/powerpoint/2010/main" val="188656422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2ABF0FA-3BF1-471B-846D-3261003A0E28}" type="slidenum">
              <a:rPr lang="en-US"/>
              <a:pPr>
                <a:defRPr/>
              </a:pPr>
              <a:t>‹#›</a:t>
            </a:fld>
            <a:endParaRPr lang="en-US" dirty="0"/>
          </a:p>
        </p:txBody>
      </p:sp>
    </p:spTree>
    <p:extLst>
      <p:ext uri="{BB962C8B-B14F-4D97-AF65-F5344CB8AC3E}">
        <p14:creationId xmlns:p14="http://schemas.microsoft.com/office/powerpoint/2010/main" val="246178328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A780701-05F4-4E89-A51F-A8D81486688A}" type="slidenum">
              <a:rPr lang="en-US"/>
              <a:pPr>
                <a:defRPr/>
              </a:pPr>
              <a:t>‹#›</a:t>
            </a:fld>
            <a:endParaRPr lang="en-US" dirty="0"/>
          </a:p>
        </p:txBody>
      </p:sp>
    </p:spTree>
    <p:extLst>
      <p:ext uri="{BB962C8B-B14F-4D97-AF65-F5344CB8AC3E}">
        <p14:creationId xmlns:p14="http://schemas.microsoft.com/office/powerpoint/2010/main" val="1771605325"/>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F78C7B8-2230-4006-B9CB-B11A6A3EA29B}" type="slidenum">
              <a:rPr lang="en-US"/>
              <a:pPr>
                <a:defRPr/>
              </a:pPr>
              <a:t>‹#›</a:t>
            </a:fld>
            <a:endParaRPr lang="en-US" dirty="0"/>
          </a:p>
        </p:txBody>
      </p:sp>
    </p:spTree>
    <p:extLst>
      <p:ext uri="{BB962C8B-B14F-4D97-AF65-F5344CB8AC3E}">
        <p14:creationId xmlns:p14="http://schemas.microsoft.com/office/powerpoint/2010/main" val="1305915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1C8BA16-1B5D-4C5B-B097-D28CE52CA121}" type="slidenum">
              <a:rPr lang="en-US"/>
              <a:pPr>
                <a:defRPr/>
              </a:pPr>
              <a:t>‹#›</a:t>
            </a:fld>
            <a:endParaRPr lang="en-US" dirty="0"/>
          </a:p>
        </p:txBody>
      </p:sp>
    </p:spTree>
    <p:extLst>
      <p:ext uri="{BB962C8B-B14F-4D97-AF65-F5344CB8AC3E}">
        <p14:creationId xmlns:p14="http://schemas.microsoft.com/office/powerpoint/2010/main" val="114237357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1EC580C-8F82-47C4-9EC4-9AFB85FD5FC0}" type="slidenum">
              <a:rPr lang="en-US"/>
              <a:pPr>
                <a:defRPr/>
              </a:pPr>
              <a:t>‹#›</a:t>
            </a:fld>
            <a:endParaRPr lang="en-US" dirty="0"/>
          </a:p>
        </p:txBody>
      </p:sp>
    </p:spTree>
    <p:extLst>
      <p:ext uri="{BB962C8B-B14F-4D97-AF65-F5344CB8AC3E}">
        <p14:creationId xmlns:p14="http://schemas.microsoft.com/office/powerpoint/2010/main" val="61025467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967D4-6E76-A744-4EBC-93EE9B26BA0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0A7C22-F414-85FD-C2A2-5FD32AD664E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9FE62C-81CD-9422-7FC4-77412E3E201E}"/>
              </a:ext>
            </a:extLst>
          </p:cNvPr>
          <p:cNvSpPr>
            <a:spLocks noGrp="1"/>
          </p:cNvSpPr>
          <p:nvPr>
            <p:ph type="dt" sz="half" idx="10"/>
          </p:nvPr>
        </p:nvSpPr>
        <p:spPr/>
        <p:txBody>
          <a:bodyPr/>
          <a:lstStyle/>
          <a:p>
            <a:fld id="{A31CB6F9-75F8-41B9-A6E6-5D68E5F9BD96}" type="datetimeFigureOut">
              <a:rPr lang="en-US" smtClean="0"/>
              <a:t>1/18/2025</a:t>
            </a:fld>
            <a:endParaRPr lang="en-US"/>
          </a:p>
        </p:txBody>
      </p:sp>
      <p:sp>
        <p:nvSpPr>
          <p:cNvPr id="5" name="Footer Placeholder 4">
            <a:extLst>
              <a:ext uri="{FF2B5EF4-FFF2-40B4-BE49-F238E27FC236}">
                <a16:creationId xmlns:a16="http://schemas.microsoft.com/office/drawing/2014/main" id="{610582AC-327F-4431-CB1B-D04A9889F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4EA005-A001-D38F-EEF8-8218AB738CF3}"/>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1682223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51151-7738-80A1-0476-7D9296D0E3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F6FA4-BA9C-2492-3589-ABA0F69686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0C5E6-97EA-3723-308E-ECFC5D0DEB85}"/>
              </a:ext>
            </a:extLst>
          </p:cNvPr>
          <p:cNvSpPr>
            <a:spLocks noGrp="1"/>
          </p:cNvSpPr>
          <p:nvPr>
            <p:ph type="dt" sz="half" idx="10"/>
          </p:nvPr>
        </p:nvSpPr>
        <p:spPr/>
        <p:txBody>
          <a:bodyPr/>
          <a:lstStyle/>
          <a:p>
            <a:fld id="{A31CB6F9-75F8-41B9-A6E6-5D68E5F9BD96}" type="datetimeFigureOut">
              <a:rPr lang="en-US" smtClean="0"/>
              <a:t>1/18/2025</a:t>
            </a:fld>
            <a:endParaRPr lang="en-US"/>
          </a:p>
        </p:txBody>
      </p:sp>
      <p:sp>
        <p:nvSpPr>
          <p:cNvPr id="5" name="Footer Placeholder 4">
            <a:extLst>
              <a:ext uri="{FF2B5EF4-FFF2-40B4-BE49-F238E27FC236}">
                <a16:creationId xmlns:a16="http://schemas.microsoft.com/office/drawing/2014/main" id="{3EDFF865-03C8-24DE-4A99-03AD6E8B5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5B8AB-9D23-54E5-9806-370B65610B2C}"/>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2922710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FC0638-A36C-4526-A5B1-1483D90F6988}" type="datetimeFigureOut">
              <a:rPr lang="en-US" smtClean="0">
                <a:solidFill>
                  <a:prstClr val="black">
                    <a:tint val="75000"/>
                  </a:prstClr>
                </a:solidFill>
              </a:rPr>
              <a:pPr/>
              <a:t>1/18/2025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48386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BC136-4473-7A09-669F-629D6E8FE2DD}"/>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CA69CE-F904-25AE-22B6-38F79AE02353}"/>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59E973-EB2C-FA90-AE86-77AFEFAE93EC}"/>
              </a:ext>
            </a:extLst>
          </p:cNvPr>
          <p:cNvSpPr>
            <a:spLocks noGrp="1"/>
          </p:cNvSpPr>
          <p:nvPr>
            <p:ph type="dt" sz="half" idx="10"/>
          </p:nvPr>
        </p:nvSpPr>
        <p:spPr/>
        <p:txBody>
          <a:bodyPr/>
          <a:lstStyle/>
          <a:p>
            <a:fld id="{A31CB6F9-75F8-41B9-A6E6-5D68E5F9BD96}" type="datetimeFigureOut">
              <a:rPr lang="en-US" smtClean="0"/>
              <a:t>1/18/2025</a:t>
            </a:fld>
            <a:endParaRPr lang="en-US"/>
          </a:p>
        </p:txBody>
      </p:sp>
      <p:sp>
        <p:nvSpPr>
          <p:cNvPr id="5" name="Footer Placeholder 4">
            <a:extLst>
              <a:ext uri="{FF2B5EF4-FFF2-40B4-BE49-F238E27FC236}">
                <a16:creationId xmlns:a16="http://schemas.microsoft.com/office/drawing/2014/main" id="{29596299-AA6C-E117-9EBE-DC4157037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ABE7A-7FFC-98CE-4568-BFAB628E5D7A}"/>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23883562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B173A-FCCA-4202-B08B-A25399B190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F0ED05-0843-AE96-1A23-993DDF57150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6A3BB9-AD4C-5DE2-EEBE-6262FA83E95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B1BF08-48A4-0275-E78E-54B52C7A30D9}"/>
              </a:ext>
            </a:extLst>
          </p:cNvPr>
          <p:cNvSpPr>
            <a:spLocks noGrp="1"/>
          </p:cNvSpPr>
          <p:nvPr>
            <p:ph type="dt" sz="half" idx="10"/>
          </p:nvPr>
        </p:nvSpPr>
        <p:spPr/>
        <p:txBody>
          <a:bodyPr/>
          <a:lstStyle/>
          <a:p>
            <a:fld id="{A31CB6F9-75F8-41B9-A6E6-5D68E5F9BD96}" type="datetimeFigureOut">
              <a:rPr lang="en-US" smtClean="0"/>
              <a:t>1/18/2025</a:t>
            </a:fld>
            <a:endParaRPr lang="en-US"/>
          </a:p>
        </p:txBody>
      </p:sp>
      <p:sp>
        <p:nvSpPr>
          <p:cNvPr id="6" name="Footer Placeholder 5">
            <a:extLst>
              <a:ext uri="{FF2B5EF4-FFF2-40B4-BE49-F238E27FC236}">
                <a16:creationId xmlns:a16="http://schemas.microsoft.com/office/drawing/2014/main" id="{B84F12DF-39F5-2164-6100-1990ED40B6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199FF8-C19C-1523-CE81-226366FF6111}"/>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10545685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5589-CABB-7D77-66EC-E178B9E01F2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496609-E473-879F-5BDB-188B0DD4B40B}"/>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368C0B-850C-C3CB-9170-01F1AA3041E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0DE20E-777B-0201-1A9E-569585B20208}"/>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827FEE-EEFD-7D6A-D762-C3D303A3B92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02F3C8-8A48-077E-F430-9F7BF0ACF3A9}"/>
              </a:ext>
            </a:extLst>
          </p:cNvPr>
          <p:cNvSpPr>
            <a:spLocks noGrp="1"/>
          </p:cNvSpPr>
          <p:nvPr>
            <p:ph type="dt" sz="half" idx="10"/>
          </p:nvPr>
        </p:nvSpPr>
        <p:spPr/>
        <p:txBody>
          <a:bodyPr/>
          <a:lstStyle/>
          <a:p>
            <a:fld id="{A31CB6F9-75F8-41B9-A6E6-5D68E5F9BD96}" type="datetimeFigureOut">
              <a:rPr lang="en-US" smtClean="0"/>
              <a:t>1/18/2025</a:t>
            </a:fld>
            <a:endParaRPr lang="en-US"/>
          </a:p>
        </p:txBody>
      </p:sp>
      <p:sp>
        <p:nvSpPr>
          <p:cNvPr id="8" name="Footer Placeholder 7">
            <a:extLst>
              <a:ext uri="{FF2B5EF4-FFF2-40B4-BE49-F238E27FC236}">
                <a16:creationId xmlns:a16="http://schemas.microsoft.com/office/drawing/2014/main" id="{0C529DF8-1770-380A-276F-CC57E78111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996AC1-AEE9-4FDE-4138-AA6F80D5CE8E}"/>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39256928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72659-0473-1C9A-9B65-837A56E1D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EE5C76-4439-D514-77E8-B9C66E271A87}"/>
              </a:ext>
            </a:extLst>
          </p:cNvPr>
          <p:cNvSpPr>
            <a:spLocks noGrp="1"/>
          </p:cNvSpPr>
          <p:nvPr>
            <p:ph type="dt" sz="half" idx="10"/>
          </p:nvPr>
        </p:nvSpPr>
        <p:spPr/>
        <p:txBody>
          <a:bodyPr/>
          <a:lstStyle/>
          <a:p>
            <a:fld id="{A31CB6F9-75F8-41B9-A6E6-5D68E5F9BD96}" type="datetimeFigureOut">
              <a:rPr lang="en-US" smtClean="0"/>
              <a:t>1/18/2025</a:t>
            </a:fld>
            <a:endParaRPr lang="en-US"/>
          </a:p>
        </p:txBody>
      </p:sp>
      <p:sp>
        <p:nvSpPr>
          <p:cNvPr id="4" name="Footer Placeholder 3">
            <a:extLst>
              <a:ext uri="{FF2B5EF4-FFF2-40B4-BE49-F238E27FC236}">
                <a16:creationId xmlns:a16="http://schemas.microsoft.com/office/drawing/2014/main" id="{E9FA8FB3-C296-221A-525D-1D034E2529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978E19-06EC-4BD9-6FD7-4FCBD6265EDF}"/>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42733970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2C9CA9-66AF-9A87-6B84-34B741BB082B}"/>
              </a:ext>
            </a:extLst>
          </p:cNvPr>
          <p:cNvSpPr>
            <a:spLocks noGrp="1"/>
          </p:cNvSpPr>
          <p:nvPr>
            <p:ph type="dt" sz="half" idx="10"/>
          </p:nvPr>
        </p:nvSpPr>
        <p:spPr/>
        <p:txBody>
          <a:bodyPr/>
          <a:lstStyle/>
          <a:p>
            <a:fld id="{A31CB6F9-75F8-41B9-A6E6-5D68E5F9BD96}" type="datetimeFigureOut">
              <a:rPr lang="en-US" smtClean="0"/>
              <a:t>1/18/2025</a:t>
            </a:fld>
            <a:endParaRPr lang="en-US"/>
          </a:p>
        </p:txBody>
      </p:sp>
      <p:sp>
        <p:nvSpPr>
          <p:cNvPr id="3" name="Footer Placeholder 2">
            <a:extLst>
              <a:ext uri="{FF2B5EF4-FFF2-40B4-BE49-F238E27FC236}">
                <a16:creationId xmlns:a16="http://schemas.microsoft.com/office/drawing/2014/main" id="{1831BBF5-20E4-AB00-BC8D-5FCCB8492D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CF9541-593B-3FE3-4AA0-193E3EC5FF45}"/>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32636055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E8687-F190-21F2-32C8-D3CB74CB28B1}"/>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568316-AAFA-C681-0D76-7B4A1EA39F6C}"/>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2E2C37-AEAE-1F2C-C942-31EE3566F55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0AC2F3-C629-2F43-3C79-46432B657BC0}"/>
              </a:ext>
            </a:extLst>
          </p:cNvPr>
          <p:cNvSpPr>
            <a:spLocks noGrp="1"/>
          </p:cNvSpPr>
          <p:nvPr>
            <p:ph type="dt" sz="half" idx="10"/>
          </p:nvPr>
        </p:nvSpPr>
        <p:spPr/>
        <p:txBody>
          <a:bodyPr/>
          <a:lstStyle/>
          <a:p>
            <a:fld id="{A31CB6F9-75F8-41B9-A6E6-5D68E5F9BD96}" type="datetimeFigureOut">
              <a:rPr lang="en-US" smtClean="0"/>
              <a:t>1/18/2025</a:t>
            </a:fld>
            <a:endParaRPr lang="en-US"/>
          </a:p>
        </p:txBody>
      </p:sp>
      <p:sp>
        <p:nvSpPr>
          <p:cNvPr id="6" name="Footer Placeholder 5">
            <a:extLst>
              <a:ext uri="{FF2B5EF4-FFF2-40B4-BE49-F238E27FC236}">
                <a16:creationId xmlns:a16="http://schemas.microsoft.com/office/drawing/2014/main" id="{496D472B-1C48-9E7F-595B-90A08CA79D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38477C-82D8-8A3D-A807-2DE43F742D23}"/>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6845945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4F3F2-300B-FE1C-F7C3-90EF517AC7A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5B4B65-523E-CE59-6509-1394342C8E66}"/>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1063F6-5AD8-2DE5-BA8C-F92870A3B28A}"/>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2095A7-5670-6AB8-124B-CBB8F847E8BF}"/>
              </a:ext>
            </a:extLst>
          </p:cNvPr>
          <p:cNvSpPr>
            <a:spLocks noGrp="1"/>
          </p:cNvSpPr>
          <p:nvPr>
            <p:ph type="dt" sz="half" idx="10"/>
          </p:nvPr>
        </p:nvSpPr>
        <p:spPr/>
        <p:txBody>
          <a:bodyPr/>
          <a:lstStyle/>
          <a:p>
            <a:fld id="{A31CB6F9-75F8-41B9-A6E6-5D68E5F9BD96}" type="datetimeFigureOut">
              <a:rPr lang="en-US" smtClean="0"/>
              <a:t>1/18/2025</a:t>
            </a:fld>
            <a:endParaRPr lang="en-US"/>
          </a:p>
        </p:txBody>
      </p:sp>
      <p:sp>
        <p:nvSpPr>
          <p:cNvPr id="6" name="Footer Placeholder 5">
            <a:extLst>
              <a:ext uri="{FF2B5EF4-FFF2-40B4-BE49-F238E27FC236}">
                <a16:creationId xmlns:a16="http://schemas.microsoft.com/office/drawing/2014/main" id="{E3D1774A-2CFD-ABB7-0FA7-F5D1ED475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94770B-BA49-FF6F-6324-CE6EAEBB2C7C}"/>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20375901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5CF3-6FDB-40A8-7A71-5FD24CB425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AA2313-F6A9-DF79-07FA-0A766DB5F6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479FA5-F9CD-983E-D1A0-CE4D6EDC6939}"/>
              </a:ext>
            </a:extLst>
          </p:cNvPr>
          <p:cNvSpPr>
            <a:spLocks noGrp="1"/>
          </p:cNvSpPr>
          <p:nvPr>
            <p:ph type="dt" sz="half" idx="10"/>
          </p:nvPr>
        </p:nvSpPr>
        <p:spPr/>
        <p:txBody>
          <a:bodyPr/>
          <a:lstStyle/>
          <a:p>
            <a:fld id="{A31CB6F9-75F8-41B9-A6E6-5D68E5F9BD96}" type="datetimeFigureOut">
              <a:rPr lang="en-US" smtClean="0"/>
              <a:t>1/18/2025</a:t>
            </a:fld>
            <a:endParaRPr lang="en-US"/>
          </a:p>
        </p:txBody>
      </p:sp>
      <p:sp>
        <p:nvSpPr>
          <p:cNvPr id="5" name="Footer Placeholder 4">
            <a:extLst>
              <a:ext uri="{FF2B5EF4-FFF2-40B4-BE49-F238E27FC236}">
                <a16:creationId xmlns:a16="http://schemas.microsoft.com/office/drawing/2014/main" id="{8ED23CE3-58DD-F816-D139-34B046A6C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A2BBA-8A29-B99A-1E6B-856E501309C0}"/>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27635358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A936A8-8D86-3181-5F7A-5AF8E9DEBF7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70F532-2118-C407-73EB-3C61DD12F9C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45C46C-DC6D-4C85-8CB6-CBC853BDFEA5}"/>
              </a:ext>
            </a:extLst>
          </p:cNvPr>
          <p:cNvSpPr>
            <a:spLocks noGrp="1"/>
          </p:cNvSpPr>
          <p:nvPr>
            <p:ph type="dt" sz="half" idx="10"/>
          </p:nvPr>
        </p:nvSpPr>
        <p:spPr/>
        <p:txBody>
          <a:bodyPr/>
          <a:lstStyle/>
          <a:p>
            <a:fld id="{A31CB6F9-75F8-41B9-A6E6-5D68E5F9BD96}" type="datetimeFigureOut">
              <a:rPr lang="en-US" smtClean="0"/>
              <a:t>1/18/2025</a:t>
            </a:fld>
            <a:endParaRPr lang="en-US"/>
          </a:p>
        </p:txBody>
      </p:sp>
      <p:sp>
        <p:nvSpPr>
          <p:cNvPr id="5" name="Footer Placeholder 4">
            <a:extLst>
              <a:ext uri="{FF2B5EF4-FFF2-40B4-BE49-F238E27FC236}">
                <a16:creationId xmlns:a16="http://schemas.microsoft.com/office/drawing/2014/main" id="{48E1758F-68EF-E797-1D5C-B72A717991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310E4-9E4E-A41F-3CE2-7513A1B2475F}"/>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2059404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FC0638-A36C-4526-A5B1-1483D90F6988}" type="datetimeFigureOut">
              <a:rPr lang="en-US" smtClean="0">
                <a:solidFill>
                  <a:prstClr val="black">
                    <a:tint val="75000"/>
                  </a:prstClr>
                </a:solidFill>
              </a:rPr>
              <a:pPr/>
              <a:t>1/18/2025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7238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FC0638-A36C-4526-A5B1-1483D90F6988}" type="datetimeFigureOut">
              <a:rPr lang="en-US" smtClean="0">
                <a:solidFill>
                  <a:prstClr val="black">
                    <a:tint val="75000"/>
                  </a:prstClr>
                </a:solidFill>
              </a:rPr>
              <a:pPr/>
              <a:t>1/18/2025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8716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FFC0638-A36C-4526-A5B1-1483D90F6988}" type="datetimeFigureOut">
              <a:rPr lang="en-US" smtClean="0">
                <a:solidFill>
                  <a:prstClr val="black">
                    <a:tint val="75000"/>
                  </a:prstClr>
                </a:solidFill>
                <a:latin typeface="Calibri"/>
              </a:rPr>
              <a:pPr fontAlgn="auto">
                <a:spcBef>
                  <a:spcPts val="0"/>
                </a:spcBef>
                <a:spcAft>
                  <a:spcPts val="0"/>
                </a:spcAft>
              </a:pPr>
              <a:t>1/18/2025</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AC79780-3478-4A08-9BA3-04820D4E029C}"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035548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B5CCFFA-E356-4E18-81F6-7587FC59FE79}" type="slidenum">
              <a:rPr lang="en-US"/>
              <a:pPr>
                <a:defRPr/>
              </a:pPr>
              <a:t>‹#›</a:t>
            </a:fld>
            <a:endParaRPr lang="en-US" dirty="0"/>
          </a:p>
        </p:txBody>
      </p:sp>
    </p:spTree>
    <p:extLst>
      <p:ext uri="{BB962C8B-B14F-4D97-AF65-F5344CB8AC3E}">
        <p14:creationId xmlns:p14="http://schemas.microsoft.com/office/powerpoint/2010/main" val="2241549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35CF7-18BA-4561-AB7A-78F176F5B9CE}" type="datetimeFigureOut">
              <a:rPr lang="en-US" smtClean="0"/>
              <a:t>1/18/2025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40A08-3E27-46D9-B58E-E9354CC32C2E}" type="slidenum">
              <a:rPr lang="en-US" smtClean="0"/>
              <a:t>‹#›</a:t>
            </a:fld>
            <a:endParaRPr lang="en-US"/>
          </a:p>
        </p:txBody>
      </p:sp>
    </p:spTree>
    <p:extLst>
      <p:ext uri="{BB962C8B-B14F-4D97-AF65-F5344CB8AC3E}">
        <p14:creationId xmlns:p14="http://schemas.microsoft.com/office/powerpoint/2010/main" val="2703052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BAEFD33-13BE-8D72-9648-A4BE7A324F29}"/>
              </a:ext>
            </a:extLst>
          </p:cNvPr>
          <p:cNvSpPr>
            <a:spLocks noGrp="1" noChangeArrowheads="1"/>
          </p:cNvSpPr>
          <p:nvPr>
            <p:ph type="title"/>
          </p:nvPr>
        </p:nvSpPr>
        <p:spPr bwMode="auto">
          <a:xfrm>
            <a:off x="533400" y="9525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0755201-DAD6-7130-50CE-936266AF09A7}"/>
              </a:ext>
            </a:extLst>
          </p:cNvPr>
          <p:cNvSpPr>
            <a:spLocks noGrp="1" noChangeArrowheads="1"/>
          </p:cNvSpPr>
          <p:nvPr>
            <p:ph type="body" idx="1"/>
          </p:nvPr>
        </p:nvSpPr>
        <p:spPr bwMode="auto">
          <a:xfrm>
            <a:off x="533400" y="1066800"/>
            <a:ext cx="8153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EDC8914-341C-0994-0C55-F46ACCDB6BE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128"/>
                <a:cs typeface="+mn-cs"/>
              </a:defRPr>
            </a:lvl1pPr>
          </a:lstStyle>
          <a:p>
            <a:pPr>
              <a:defRPr/>
            </a:pPr>
            <a:endParaRPr lang="en-US"/>
          </a:p>
        </p:txBody>
      </p:sp>
      <p:sp>
        <p:nvSpPr>
          <p:cNvPr id="1029" name="Rectangle 5">
            <a:extLst>
              <a:ext uri="{FF2B5EF4-FFF2-40B4-BE49-F238E27FC236}">
                <a16:creationId xmlns:a16="http://schemas.microsoft.com/office/drawing/2014/main" id="{4B0F3139-6ECC-EA96-2882-00063A3AA38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charset="-128"/>
                <a:cs typeface="+mn-cs"/>
              </a:defRPr>
            </a:lvl1pPr>
          </a:lstStyle>
          <a:p>
            <a:pPr>
              <a:defRPr/>
            </a:pPr>
            <a:endParaRPr lang="en-US"/>
          </a:p>
        </p:txBody>
      </p:sp>
      <p:sp>
        <p:nvSpPr>
          <p:cNvPr id="1030" name="Rectangle 6">
            <a:extLst>
              <a:ext uri="{FF2B5EF4-FFF2-40B4-BE49-F238E27FC236}">
                <a16:creationId xmlns:a16="http://schemas.microsoft.com/office/drawing/2014/main" id="{C1EF37A1-9483-F1D6-87D0-7823F7217E1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smtClean="0"/>
            </a:lvl1pPr>
          </a:lstStyle>
          <a:p>
            <a:pPr>
              <a:defRPr/>
            </a:pPr>
            <a:fld id="{DA9AB420-C4AB-4DFC-849A-AD7B945C873E}" type="slidenum">
              <a:rPr lang="en-US" altLang="en-US"/>
              <a:pPr>
                <a:defRPr/>
              </a:pPr>
              <a:t>‹#›</a:t>
            </a:fld>
            <a:endParaRPr lang="en-US" altLang="en-US"/>
          </a:p>
        </p:txBody>
      </p:sp>
    </p:spTree>
    <p:extLst>
      <p:ext uri="{BB962C8B-B14F-4D97-AF65-F5344CB8AC3E}">
        <p14:creationId xmlns:p14="http://schemas.microsoft.com/office/powerpoint/2010/main" val="29899762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rtl="0" eaLnBrk="0" fontAlgn="base" hangingPunct="0">
        <a:spcBef>
          <a:spcPct val="0"/>
        </a:spcBef>
        <a:spcAft>
          <a:spcPct val="0"/>
        </a:spcAft>
        <a:defRPr sz="44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E48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F946CCF-3F4C-48FC-BE31-DA22B3C6EC9B}" type="slidenum">
              <a:rPr lang="en-US"/>
              <a:pPr>
                <a:defRPr/>
              </a:pPr>
              <a:t>‹#›</a:t>
            </a:fld>
            <a:endParaRPr lang="en-US" dirty="0"/>
          </a:p>
        </p:txBody>
      </p:sp>
    </p:spTree>
    <p:extLst>
      <p:ext uri="{BB962C8B-B14F-4D97-AF65-F5344CB8AC3E}">
        <p14:creationId xmlns:p14="http://schemas.microsoft.com/office/powerpoint/2010/main" val="159465328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E285">
            <a:alpha val="89804"/>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F446350-6111-45E4-961F-A711C862938D}" type="slidenum">
              <a:rPr lang="en-US"/>
              <a:pPr>
                <a:defRPr/>
              </a:pPr>
              <a:t>‹#›</a:t>
            </a:fld>
            <a:endParaRPr lang="en-US" dirty="0"/>
          </a:p>
        </p:txBody>
      </p:sp>
    </p:spTree>
    <p:extLst>
      <p:ext uri="{BB962C8B-B14F-4D97-AF65-F5344CB8AC3E}">
        <p14:creationId xmlns:p14="http://schemas.microsoft.com/office/powerpoint/2010/main" val="251501523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6A276C-FCBA-E7C0-EFAF-0F9EB2590F9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304F04-1EAA-33E0-07CC-805ADB6F39E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769A34-E8D6-B730-D79D-F441B9ACAA2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1CB6F9-75F8-41B9-A6E6-5D68E5F9BD96}" type="datetimeFigureOut">
              <a:rPr lang="en-US" smtClean="0"/>
              <a:t>1/18/2025</a:t>
            </a:fld>
            <a:endParaRPr lang="en-US"/>
          </a:p>
        </p:txBody>
      </p:sp>
      <p:sp>
        <p:nvSpPr>
          <p:cNvPr id="5" name="Footer Placeholder 4">
            <a:extLst>
              <a:ext uri="{FF2B5EF4-FFF2-40B4-BE49-F238E27FC236}">
                <a16:creationId xmlns:a16="http://schemas.microsoft.com/office/drawing/2014/main" id="{C353EA7D-B063-5731-E94B-72AB5AB0C32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9F38DD-540F-C595-019B-428E7A05DC1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CF9C89-E578-49F0-9823-7FBF58D6A43C}" type="slidenum">
              <a:rPr lang="en-US" smtClean="0"/>
              <a:t>‹#›</a:t>
            </a:fld>
            <a:endParaRPr lang="en-US"/>
          </a:p>
        </p:txBody>
      </p:sp>
    </p:spTree>
    <p:extLst>
      <p:ext uri="{BB962C8B-B14F-4D97-AF65-F5344CB8AC3E}">
        <p14:creationId xmlns:p14="http://schemas.microsoft.com/office/powerpoint/2010/main" val="53013658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63.xml"/><Relationship Id="rId1" Type="http://schemas.openxmlformats.org/officeDocument/2006/relationships/tags" Target="../tags/tag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63.xml"/><Relationship Id="rId1" Type="http://schemas.openxmlformats.org/officeDocument/2006/relationships/tags" Target="../tags/tag2.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5.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11.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5.xml"/><Relationship Id="rId4" Type="http://schemas.openxmlformats.org/officeDocument/2006/relationships/slide" Target="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5.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12.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5.xml"/><Relationship Id="rId4" Type="http://schemas.openxmlformats.org/officeDocument/2006/relationships/slide" Target="slide3.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jpeg"/><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5.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5.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5.xml"/><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A1CA71-24A9-E13D-AC2F-EB232E1746C0}"/>
              </a:ext>
            </a:extLst>
          </p:cNvPr>
          <p:cNvPicPr>
            <a:picLocks noChangeAspect="1"/>
          </p:cNvPicPr>
          <p:nvPr/>
        </p:nvPicPr>
        <p:blipFill>
          <a:blip r:embed="rId2"/>
          <a:srcRect l="2500" r="2500"/>
          <a:stretch/>
        </p:blipFill>
        <p:spPr>
          <a:xfrm>
            <a:off x="1041621" y="2449002"/>
            <a:ext cx="6834883" cy="4046970"/>
          </a:xfrm>
          <a:prstGeom prst="rect">
            <a:avLst/>
          </a:prstGeom>
        </p:spPr>
      </p:pic>
      <p:sp>
        <p:nvSpPr>
          <p:cNvPr id="4" name="TextBox 3">
            <a:extLst>
              <a:ext uri="{FF2B5EF4-FFF2-40B4-BE49-F238E27FC236}">
                <a16:creationId xmlns:a16="http://schemas.microsoft.com/office/drawing/2014/main" id="{B962D7C1-B1A4-C186-B856-4C6847348AA3}"/>
              </a:ext>
            </a:extLst>
          </p:cNvPr>
          <p:cNvSpPr txBox="1"/>
          <p:nvPr/>
        </p:nvSpPr>
        <p:spPr>
          <a:xfrm>
            <a:off x="152400" y="152400"/>
            <a:ext cx="55626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itchFamily="18" charset="0"/>
                <a:ea typeface="+mn-ea"/>
                <a:cs typeface="+mn-cs"/>
              </a:rPr>
              <a:t>Minor Prophet Series</a:t>
            </a:r>
          </a:p>
        </p:txBody>
      </p:sp>
      <p:sp>
        <p:nvSpPr>
          <p:cNvPr id="5" name="TextBox 4">
            <a:extLst>
              <a:ext uri="{FF2B5EF4-FFF2-40B4-BE49-F238E27FC236}">
                <a16:creationId xmlns:a16="http://schemas.microsoft.com/office/drawing/2014/main" id="{F5E7620F-F60E-F0B7-BD48-6573B4C03BBF}"/>
              </a:ext>
            </a:extLst>
          </p:cNvPr>
          <p:cNvSpPr txBox="1"/>
          <p:nvPr/>
        </p:nvSpPr>
        <p:spPr>
          <a:xfrm>
            <a:off x="6096000" y="152400"/>
            <a:ext cx="2895600"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Lesson Two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p:txBody>
      </p:sp>
      <p:pic>
        <p:nvPicPr>
          <p:cNvPr id="6" name="Picture 2">
            <a:extLst>
              <a:ext uri="{FF2B5EF4-FFF2-40B4-BE49-F238E27FC236}">
                <a16:creationId xmlns:a16="http://schemas.microsoft.com/office/drawing/2014/main" id="{EE7937A6-DDC2-D167-6CE0-86FB62747D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73"/>
          <a:stretch/>
        </p:blipFill>
        <p:spPr bwMode="auto">
          <a:xfrm>
            <a:off x="1041621" y="6189571"/>
            <a:ext cx="843271" cy="30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38AADAEA-8598-BE6F-3425-02593C99BDAB}"/>
              </a:ext>
            </a:extLst>
          </p:cNvPr>
          <p:cNvSpPr txBox="1"/>
          <p:nvPr/>
        </p:nvSpPr>
        <p:spPr>
          <a:xfrm>
            <a:off x="6806317" y="588397"/>
            <a:ext cx="2369489" cy="1569660"/>
          </a:xfrm>
          <a:prstGeom prst="rect">
            <a:avLst/>
          </a:prstGeom>
          <a:noFill/>
        </p:spPr>
        <p:txBody>
          <a:bodyPr wrap="square" rtlCol="0">
            <a:spAutoFit/>
          </a:bodyPr>
          <a:lstStyle/>
          <a:p>
            <a:r>
              <a:rPr lang="en-US" sz="3200" dirty="0">
                <a:solidFill>
                  <a:srgbClr val="FFFF00"/>
                </a:solidFill>
                <a:latin typeface="Aharoni" panose="02010803020104030203" pitchFamily="2" charset="-79"/>
                <a:cs typeface="Aharoni" panose="02010803020104030203" pitchFamily="2" charset="-79"/>
              </a:rPr>
              <a:t>Hosea</a:t>
            </a:r>
          </a:p>
          <a:p>
            <a:r>
              <a:rPr lang="en-US" sz="3200" dirty="0">
                <a:solidFill>
                  <a:srgbClr val="FFFF00"/>
                </a:solidFill>
                <a:latin typeface="Aharoni" panose="02010803020104030203" pitchFamily="2" charset="-79"/>
                <a:cs typeface="Aharoni" panose="02010803020104030203" pitchFamily="2" charset="-79"/>
              </a:rPr>
              <a:t>Joel</a:t>
            </a:r>
          </a:p>
          <a:p>
            <a:r>
              <a:rPr lang="en-US" sz="3200" dirty="0">
                <a:solidFill>
                  <a:srgbClr val="FFFF00"/>
                </a:solidFill>
                <a:latin typeface="Aharoni" panose="02010803020104030203" pitchFamily="2" charset="-79"/>
                <a:cs typeface="Aharoni" panose="02010803020104030203" pitchFamily="2" charset="-79"/>
              </a:rPr>
              <a:t>Amos</a:t>
            </a:r>
          </a:p>
        </p:txBody>
      </p:sp>
    </p:spTree>
    <p:extLst>
      <p:ext uri="{BB962C8B-B14F-4D97-AF65-F5344CB8AC3E}">
        <p14:creationId xmlns:p14="http://schemas.microsoft.com/office/powerpoint/2010/main" val="2109445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alpha val="89804"/>
          </a:schemeClr>
        </a:solidFill>
        <a:effectLst/>
      </p:bgPr>
    </p:bg>
    <p:spTree>
      <p:nvGrpSpPr>
        <p:cNvPr id="1" name=""/>
        <p:cNvGrpSpPr/>
        <p:nvPr/>
      </p:nvGrpSpPr>
      <p:grpSpPr>
        <a:xfrm>
          <a:off x="0" y="0"/>
          <a:ext cx="0" cy="0"/>
          <a:chOff x="0" y="0"/>
          <a:chExt cx="0" cy="0"/>
        </a:xfrm>
      </p:grpSpPr>
      <p:sp>
        <p:nvSpPr>
          <p:cNvPr id="4" name="Rectangle 3"/>
          <p:cNvSpPr/>
          <p:nvPr/>
        </p:nvSpPr>
        <p:spPr>
          <a:xfrm>
            <a:off x="609600" y="533400"/>
            <a:ext cx="7848600" cy="5715000"/>
          </a:xfrm>
          <a:prstGeom prst="rect">
            <a:avLst/>
          </a:prstGeom>
          <a:solidFill>
            <a:schemeClr val="accent5">
              <a:lumMod val="40000"/>
              <a:lumOff val="6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98D51"/>
              </a:solidFill>
              <a:effectLst/>
              <a:uLnTx/>
              <a:uFillTx/>
              <a:latin typeface="Times New Roman"/>
              <a:ea typeface="+mn-ea"/>
              <a:cs typeface="+mn-cs"/>
            </a:endParaRPr>
          </a:p>
        </p:txBody>
      </p:sp>
      <p:sp>
        <p:nvSpPr>
          <p:cNvPr id="2" name="Rectangle 1"/>
          <p:cNvSpPr/>
          <p:nvPr/>
        </p:nvSpPr>
        <p:spPr>
          <a:xfrm>
            <a:off x="838200" y="762000"/>
            <a:ext cx="3352800" cy="5181600"/>
          </a:xfrm>
          <a:prstGeom prst="rect">
            <a:avLst/>
          </a:prstGeom>
          <a:solidFill>
            <a:schemeClr val="bg1"/>
          </a:solidFill>
          <a:ln w="412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Hosea 1:10 – 3:5</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After Gomer had shamed herself and her family and had lost the ability to be successful at her trade, she was brought back, and with patient love she was admitted to Hosea’s home there to await in penitence and grief a time of restoration to full favor.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Just so Israel, for a time, was denied a king and God’s protection, but later returned to Jehovah.</a:t>
            </a:r>
          </a:p>
        </p:txBody>
      </p:sp>
      <p:pic>
        <p:nvPicPr>
          <p:cNvPr id="8196" name="Picture 4" descr="C:\users\sheila\desktop\bible study\ultimate royality free\4-bib pics-misc\bible women\Grieved Woman 1188.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4266" r="3990"/>
          <a:stretch/>
        </p:blipFill>
        <p:spPr bwMode="auto">
          <a:xfrm flipH="1">
            <a:off x="4419599" y="762000"/>
            <a:ext cx="3819763"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alpha val="89804"/>
          </a:schemeClr>
        </a:solidFill>
        <a:effectLst/>
      </p:bgPr>
    </p:bg>
    <p:spTree>
      <p:nvGrpSpPr>
        <p:cNvPr id="1" name=""/>
        <p:cNvGrpSpPr/>
        <p:nvPr/>
      </p:nvGrpSpPr>
      <p:grpSpPr>
        <a:xfrm>
          <a:off x="0" y="0"/>
          <a:ext cx="0" cy="0"/>
          <a:chOff x="0" y="0"/>
          <a:chExt cx="0" cy="0"/>
        </a:xfrm>
      </p:grpSpPr>
      <p:pic>
        <p:nvPicPr>
          <p:cNvPr id="21"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l="37366" t="7311" r="10484" b="27313"/>
          <a:stretch/>
        </p:blipFill>
        <p:spPr bwMode="auto">
          <a:xfrm>
            <a:off x="914399" y="1165694"/>
            <a:ext cx="7239001" cy="5304117"/>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57400" y="4495800"/>
            <a:ext cx="990600" cy="609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JUDAH</a:t>
            </a:r>
          </a:p>
        </p:txBody>
      </p:sp>
      <p:sp>
        <p:nvSpPr>
          <p:cNvPr id="4" name="Rectangle 3"/>
          <p:cNvSpPr/>
          <p:nvPr/>
        </p:nvSpPr>
        <p:spPr>
          <a:xfrm>
            <a:off x="2209800" y="3505200"/>
            <a:ext cx="990600" cy="990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ISRAEL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 name="Rectangle 4"/>
          <p:cNvSpPr/>
          <p:nvPr/>
        </p:nvSpPr>
        <p:spPr>
          <a:xfrm>
            <a:off x="2819400" y="2614211"/>
            <a:ext cx="1143000" cy="111958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SYRIA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6" name="Rectangle 5"/>
          <p:cNvSpPr/>
          <p:nvPr/>
        </p:nvSpPr>
        <p:spPr>
          <a:xfrm>
            <a:off x="2057400" y="5638800"/>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Sinai</a:t>
            </a:r>
          </a:p>
        </p:txBody>
      </p:sp>
      <p:sp>
        <p:nvSpPr>
          <p:cNvPr id="8" name="Rectangle 7"/>
          <p:cNvSpPr/>
          <p:nvPr/>
        </p:nvSpPr>
        <p:spPr>
          <a:xfrm rot="19832018">
            <a:off x="1431973" y="2842811"/>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Cyprus</a:t>
            </a:r>
          </a:p>
        </p:txBody>
      </p:sp>
      <p:sp>
        <p:nvSpPr>
          <p:cNvPr id="10" name="Rectangle 9"/>
          <p:cNvSpPr/>
          <p:nvPr/>
        </p:nvSpPr>
        <p:spPr>
          <a:xfrm>
            <a:off x="4572000" y="5638800"/>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Arabia</a:t>
            </a:r>
          </a:p>
        </p:txBody>
      </p:sp>
      <p:sp>
        <p:nvSpPr>
          <p:cNvPr id="29" name="Rectangular Callout 28"/>
          <p:cNvSpPr/>
          <p:nvPr/>
        </p:nvSpPr>
        <p:spPr>
          <a:xfrm>
            <a:off x="1905000" y="3048000"/>
            <a:ext cx="2667000" cy="228600"/>
          </a:xfrm>
          <a:prstGeom prst="wedgeRectCallout">
            <a:avLst>
              <a:gd name="adj1" fmla="val 26563"/>
              <a:gd name="adj2" fmla="val 52425"/>
            </a:avLst>
          </a:prstGeom>
          <a:solidFill>
            <a:srgbClr val="39A91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Rezin was king of Syria</a:t>
            </a:r>
          </a:p>
        </p:txBody>
      </p:sp>
      <p:sp>
        <p:nvSpPr>
          <p:cNvPr id="13" name="Rectangular Callout 12"/>
          <p:cNvSpPr/>
          <p:nvPr/>
        </p:nvSpPr>
        <p:spPr>
          <a:xfrm>
            <a:off x="4114800" y="2362200"/>
            <a:ext cx="3733800" cy="457200"/>
          </a:xfrm>
          <a:prstGeom prst="wedgeRectCallout">
            <a:avLst>
              <a:gd name="adj1" fmla="val 15596"/>
              <a:gd name="adj2" fmla="val 44619"/>
            </a:avLst>
          </a:prstGeom>
          <a:solidFill>
            <a:srgbClr val="39A91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Tiglathpileser was King of Assyria</a:t>
            </a:r>
          </a:p>
        </p:txBody>
      </p:sp>
      <p:sp>
        <p:nvSpPr>
          <p:cNvPr id="14" name="Rectangular Callout 13"/>
          <p:cNvSpPr/>
          <p:nvPr/>
        </p:nvSpPr>
        <p:spPr>
          <a:xfrm>
            <a:off x="1905000" y="3048000"/>
            <a:ext cx="2667000" cy="228600"/>
          </a:xfrm>
          <a:prstGeom prst="wedgeRectCallout">
            <a:avLst>
              <a:gd name="adj1" fmla="val 26563"/>
              <a:gd name="adj2" fmla="val 52425"/>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Rezin was killed</a:t>
            </a:r>
          </a:p>
        </p:txBody>
      </p:sp>
      <p:sp>
        <p:nvSpPr>
          <p:cNvPr id="27" name="Rectangular Callout 26"/>
          <p:cNvSpPr/>
          <p:nvPr/>
        </p:nvSpPr>
        <p:spPr>
          <a:xfrm>
            <a:off x="838200" y="533400"/>
            <a:ext cx="7391399" cy="1295400"/>
          </a:xfrm>
          <a:prstGeom prst="wedgeRectCallout">
            <a:avLst>
              <a:gd name="adj1" fmla="val -13509"/>
              <a:gd name="adj2" fmla="val -49237"/>
            </a:avLst>
          </a:prstGeom>
          <a:solidFill>
            <a:schemeClr val="bg1"/>
          </a:solidFill>
          <a:ln w="476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lumMod val="10000"/>
                  </a:srgbClr>
                </a:solidFill>
                <a:effectLst/>
                <a:uLnTx/>
                <a:uFillTx/>
                <a:latin typeface="Times New Roman"/>
                <a:ea typeface="+mn-ea"/>
                <a:cs typeface="Times New Roman" pitchFamily="18" charset="0"/>
              </a:rPr>
              <a:t>2 Kings 16</a:t>
            </a:r>
            <a:endParaRPr kumimoji="0" lang="en-US" sz="800" b="0" i="0" u="none" strike="noStrike" kern="1200" cap="none" spc="0" normalizeH="0" baseline="0" noProof="0" dirty="0">
              <a:ln>
                <a:noFill/>
              </a:ln>
              <a:solidFill>
                <a:srgbClr val="000000">
                  <a:lumMod val="10000"/>
                </a:srgbClr>
              </a:solidFill>
              <a:effectLst/>
              <a:uLnTx/>
              <a:uFillTx/>
              <a:latin typeface="Times New Roman"/>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lumMod val="10000"/>
                  </a:srgbClr>
                </a:solidFill>
                <a:effectLst/>
                <a:uLnTx/>
                <a:uFillTx/>
                <a:latin typeface="Times New Roman"/>
                <a:ea typeface="+mn-ea"/>
                <a:cs typeface="Times New Roman" pitchFamily="18" charset="0"/>
              </a:rPr>
              <a:t>“</a:t>
            </a:r>
            <a:r>
              <a:rPr kumimoji="0" lang="en-US" sz="2000" b="0" i="0" u="none" strike="noStrike" kern="1200" cap="none" spc="0" normalizeH="0" baseline="30000" noProof="0" dirty="0">
                <a:ln>
                  <a:noFill/>
                </a:ln>
                <a:solidFill>
                  <a:srgbClr val="000000">
                    <a:lumMod val="10000"/>
                  </a:srgbClr>
                </a:solidFill>
                <a:effectLst/>
                <a:uLnTx/>
                <a:uFillTx/>
                <a:latin typeface="Times New Roman"/>
                <a:ea typeface="+mn-ea"/>
                <a:cs typeface="Times New Roman" pitchFamily="18" charset="0"/>
              </a:rPr>
              <a:t>9</a:t>
            </a:r>
            <a:r>
              <a:rPr kumimoji="0" lang="en-US" sz="2000" b="0" i="0" u="none" strike="noStrike" kern="1200" cap="none" spc="0" normalizeH="0" baseline="0" noProof="0" dirty="0">
                <a:ln>
                  <a:noFill/>
                </a:ln>
                <a:solidFill>
                  <a:srgbClr val="000000">
                    <a:lumMod val="10000"/>
                  </a:srgbClr>
                </a:solidFill>
                <a:effectLst/>
                <a:uLnTx/>
                <a:uFillTx/>
                <a:latin typeface="Times New Roman"/>
                <a:ea typeface="+mn-ea"/>
                <a:cs typeface="Times New Roman" pitchFamily="18" charset="0"/>
              </a:rPr>
              <a:t>And the king of Assyria hearkened unto him: for the king of Assyria went up against Damascus, and took it, and carried the people of it captive to Kir, and slew Rezin.”</a:t>
            </a:r>
          </a:p>
        </p:txBody>
      </p:sp>
      <p:sp>
        <p:nvSpPr>
          <p:cNvPr id="30" name="Rectangle 29"/>
          <p:cNvSpPr/>
          <p:nvPr/>
        </p:nvSpPr>
        <p:spPr>
          <a:xfrm>
            <a:off x="2209800" y="3505200"/>
            <a:ext cx="990600" cy="54115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glow rad="228600">
                    <a:srgbClr val="FFFFFF">
                      <a:satMod val="175000"/>
                      <a:alpha val="40000"/>
                    </a:srgbClr>
                  </a:glow>
                </a:effectLst>
                <a:uLnTx/>
                <a:uFillTx/>
                <a:latin typeface="Arial" pitchFamily="34" charset="0"/>
                <a:ea typeface="+mn-ea"/>
                <a:cs typeface="Arial" pitchFamily="34" charset="0"/>
              </a:rPr>
              <a:t>Part of ISRAEL</a:t>
            </a:r>
            <a:endParaRPr kumimoji="0" lang="en-US" sz="1000" b="1" i="0" u="none" strike="noStrike" kern="1200" cap="none" spc="0" normalizeH="0" baseline="0" noProof="0" dirty="0">
              <a:ln>
                <a:noFill/>
              </a:ln>
              <a:solidFill>
                <a:srgbClr val="000000"/>
              </a:solidFill>
              <a:effectLst>
                <a:glow rad="228600">
                  <a:srgbClr val="FFFFFF">
                    <a:satMod val="175000"/>
                    <a:alpha val="40000"/>
                  </a:srgbClr>
                </a:glow>
              </a:effectLst>
              <a:uLnTx/>
              <a:uFillTx/>
              <a:latin typeface="Arial" pitchFamily="34" charset="0"/>
              <a:ea typeface="+mn-ea"/>
              <a:cs typeface="Arial" pitchFamily="34" charset="0"/>
            </a:endParaRPr>
          </a:p>
        </p:txBody>
      </p:sp>
      <p:sp>
        <p:nvSpPr>
          <p:cNvPr id="15" name="Rectangular Callout 14"/>
          <p:cNvSpPr/>
          <p:nvPr/>
        </p:nvSpPr>
        <p:spPr>
          <a:xfrm>
            <a:off x="1143000" y="3886200"/>
            <a:ext cx="2667000" cy="228600"/>
          </a:xfrm>
          <a:prstGeom prst="wedgeRectCallout">
            <a:avLst>
              <a:gd name="adj1" fmla="val -50071"/>
              <a:gd name="adj2" fmla="val 17185"/>
            </a:avLst>
          </a:prstGeom>
          <a:solidFill>
            <a:srgbClr val="39A91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Pekah King of Israel</a:t>
            </a:r>
          </a:p>
        </p:txBody>
      </p:sp>
      <p:sp>
        <p:nvSpPr>
          <p:cNvPr id="31" name="Rectangular Callout 30"/>
          <p:cNvSpPr/>
          <p:nvPr/>
        </p:nvSpPr>
        <p:spPr>
          <a:xfrm>
            <a:off x="762000" y="1905000"/>
            <a:ext cx="3505200" cy="914400"/>
          </a:xfrm>
          <a:prstGeom prst="wedgeRectCallout">
            <a:avLst>
              <a:gd name="adj1" fmla="val -26354"/>
              <a:gd name="adj2" fmla="val 171207"/>
            </a:avLst>
          </a:prstGeom>
          <a:solidFill>
            <a:schemeClr val="bg1"/>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Then Hoshea made a conspiracy against Pekah, killed him and reigned in his stead.</a:t>
            </a:r>
          </a:p>
        </p:txBody>
      </p:sp>
      <p:sp>
        <p:nvSpPr>
          <p:cNvPr id="32" name="Rectangular Callout 31"/>
          <p:cNvSpPr/>
          <p:nvPr/>
        </p:nvSpPr>
        <p:spPr>
          <a:xfrm>
            <a:off x="1143000" y="3886200"/>
            <a:ext cx="2667000" cy="228600"/>
          </a:xfrm>
          <a:prstGeom prst="wedgeRectCallout">
            <a:avLst>
              <a:gd name="adj1" fmla="val -50071"/>
              <a:gd name="adj2" fmla="val 17185"/>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Pekah Murdered</a:t>
            </a:r>
          </a:p>
        </p:txBody>
      </p:sp>
      <p:sp>
        <p:nvSpPr>
          <p:cNvPr id="25" name="Rectangle 24"/>
          <p:cNvSpPr/>
          <p:nvPr/>
        </p:nvSpPr>
        <p:spPr>
          <a:xfrm>
            <a:off x="1295400" y="4038600"/>
            <a:ext cx="2667000" cy="304800"/>
          </a:xfrm>
          <a:prstGeom prst="rect">
            <a:avLst/>
          </a:prstGeom>
          <a:solidFill>
            <a:srgbClr val="39A91B"/>
          </a:solidFill>
          <a:ln w="349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Hoshea King of Israel</a:t>
            </a:r>
          </a:p>
        </p:txBody>
      </p:sp>
      <p:sp>
        <p:nvSpPr>
          <p:cNvPr id="33" name="Rectangle 32"/>
          <p:cNvSpPr/>
          <p:nvPr/>
        </p:nvSpPr>
        <p:spPr>
          <a:xfrm>
            <a:off x="1295400" y="4953000"/>
            <a:ext cx="2743200" cy="304800"/>
          </a:xfrm>
          <a:prstGeom prst="rect">
            <a:avLst/>
          </a:prstGeom>
          <a:solidFill>
            <a:srgbClr val="39A91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Ahaz was King of Judah</a:t>
            </a:r>
          </a:p>
        </p:txBody>
      </p:sp>
      <p:sp>
        <p:nvSpPr>
          <p:cNvPr id="22" name="Rectangle 21"/>
          <p:cNvSpPr/>
          <p:nvPr/>
        </p:nvSpPr>
        <p:spPr>
          <a:xfrm>
            <a:off x="838200" y="533400"/>
            <a:ext cx="7391399" cy="1295400"/>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Despite the warnings of prophets like Hosea, Israel made alliances with heathen nations, warred against Judah (their own brethren), and would not repent of idolatry.  This is an account of how God punished them using their enemy Assyria.</a:t>
            </a:r>
          </a:p>
        </p:txBody>
      </p:sp>
    </p:spTree>
    <p:custDataLst>
      <p:tags r:id="rId1"/>
    </p:custDataLst>
    <p:extLst>
      <p:ext uri="{BB962C8B-B14F-4D97-AF65-F5344CB8AC3E}">
        <p14:creationId xmlns:p14="http://schemas.microsoft.com/office/powerpoint/2010/main" val="427985531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4549 0.00092 C -0.05 -0.0007 -0.05434 -0.00255 -0.05868 -0.0044 C -0.0691 -0.01365 -0.08299 -0.01503 -0.09479 -0.02035 C -0.12726 -0.03469 -0.16129 -0.04556 -0.19341 -0.06129 C -0.20226 -0.06013 -0.21164 -0.06129 -0.22014 -0.05782 C -0.22379 -0.05643 -0.2257 -0.05088 -0.22813 -0.04718 C -0.23525 -0.03654 -0.24271 -0.02613 -0.24948 -0.01503 C -0.25782 -0.00139 -0.26146 0.00971 -0.27483 0.01503 C -0.27986 0.02174 -0.28455 0.02775 -0.28941 0.03469 C -0.29167 0.04301 -0.29445 0.05157 -0.2974 0.05943 C -0.29844 0.06637 -0.29983 0.07262 -0.30139 0.07909 C -0.30226 0.08256 -0.30417 0.08973 -0.30417 0.08996 C -0.3033 0.09736 -0.30278 0.10522 -0.30139 0.11286 C -0.29931 0.12373 -0.28907 0.12812 -0.28282 0.13228 C -0.27032 0.14061 -0.25608 0.14269 -0.24271 0.14824 C -0.21354 0.1457 -0.19931 0.14708 -0.17604 0.12881 C -0.154 0.13136 -0.13716 0.13298 -0.11337 0.13413 C -0.10018 0.14107 -0.0849 0.15217 -0.07084 0.15356 C -0.06059 0.15448 -0.05035 0.15472 -0.04011 0.15541 C -0.03559 0.15472 -0.03091 0.15541 -0.02674 0.15356 C -0.02275 0.15171 -0.01962 0.14778 -0.01615 0.14477 C -0.01164 0.14107 -0.00608 0.13968 -0.00139 0.13598 C 0.00937 0.12743 0.00521 0.12858 0.01718 0.11818 C 0.05399 0.08603 0.1033 0.0451 0.11857 -0.01342 C 0.11493 -0.03608 0.10503 -0.03585 0.09062 -0.04163 C 0.05104 -0.03955 0.06944 -0.04279 0.04791 -0.03284 C 0.04444 -0.02567 0.04323 -0.01758 0.03854 -0.01157 C 0.03646 -0.00347 0.03507 -0.00509 0.02916 -0.00278 C 0.02326 -0.00463 0.02517 -0.00278 0.02257 -0.00625 " pathEditMode="relative" rAng="0" ptsTypes="ffffffffffffffffffffffffffffA">
                                      <p:cBhvr>
                                        <p:cTn id="6" dur="3000" fill="hold"/>
                                        <p:tgtEl>
                                          <p:spTgt spid="13"/>
                                        </p:tgtEl>
                                        <p:attrNameLst>
                                          <p:attrName>ppt_x</p:attrName>
                                          <p:attrName>ppt_y</p:attrName>
                                        </p:attrNameLst>
                                      </p:cBhvr>
                                      <p:rCtr x="-4740" y="4602"/>
                                    </p:animMotion>
                                  </p:childTnLst>
                                </p:cTn>
                              </p:par>
                              <p:par>
                                <p:cTn id="7" presetID="6" presetClass="entr" presetSubtype="16" fill="hold" grpId="0" nodeType="withEffect">
                                  <p:stCondLst>
                                    <p:cond delay="1000"/>
                                  </p:stCondLst>
                                  <p:childTnLst>
                                    <p:set>
                                      <p:cBhvr>
                                        <p:cTn id="8" dur="1" fill="hold">
                                          <p:stCondLst>
                                            <p:cond delay="0"/>
                                          </p:stCondLst>
                                        </p:cTn>
                                        <p:tgtEl>
                                          <p:spTgt spid="14"/>
                                        </p:tgtEl>
                                        <p:attrNameLst>
                                          <p:attrName>style.visibility</p:attrName>
                                        </p:attrNameLst>
                                      </p:cBhvr>
                                      <p:to>
                                        <p:strVal val="visible"/>
                                      </p:to>
                                    </p:set>
                                    <p:animEffect transition="in" filter="circle(in)">
                                      <p:cBhvr>
                                        <p:cTn id="9" dur="2000"/>
                                        <p:tgtEl>
                                          <p:spTgt spid="14"/>
                                        </p:tgtEl>
                                      </p:cBhvr>
                                    </p:animEffect>
                                  </p:childTnLst>
                                </p:cTn>
                              </p:par>
                            </p:childTnLst>
                          </p:cTn>
                        </p:par>
                        <p:par>
                          <p:cTn id="10" fill="hold">
                            <p:stCondLst>
                              <p:cond delay="3000"/>
                            </p:stCondLst>
                            <p:childTnLst>
                              <p:par>
                                <p:cTn id="11" presetID="1"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par>
                          <p:cTn id="13" fill="hold">
                            <p:stCondLst>
                              <p:cond delay="3000"/>
                            </p:stCondLst>
                            <p:childTnLst>
                              <p:par>
                                <p:cTn id="14" presetID="0" presetClass="path" presetSubtype="0" accel="50000" decel="50000" fill="hold" grpId="1" nodeType="afterEffect">
                                  <p:stCondLst>
                                    <p:cond delay="0"/>
                                  </p:stCondLst>
                                  <p:childTnLst>
                                    <p:animMotion origin="layout" path="M 3.88889E-6 6.19796E-6 C 0.0026 -0.01156 0.00972 -0.02011 0.01458 -0.03029 C 0.01649 -0.03445 0.0177 -0.03908 0.01996 -0.04278 C 0.02309 -0.04786 0.02708 -0.05226 0.03055 -0.05688 C 0.03229 -0.0592 0.03281 -0.06313 0.03454 -0.06567 C 0.03923 -0.07307 0.04392 -0.0807 0.0493 -0.08718 C 0.0618 -0.10198 0.07968 -0.11054 0.096 -0.11378 C 0.11684 -0.11262 0.13784 -0.11169 0.15868 -0.11008 C 0.17239 -0.10892 0.18958 -0.09458 0.20399 -0.09065 C 0.20798 -0.09157 0.21198 -0.09504 0.21597 -0.09412 C 0.22395 -0.0925 0.21857 -0.09065 0.22395 -0.08718 C 0.22882 -0.08394 0.2335 -0.0807 0.23854 -0.07816 C 0.24392 -0.07562 0.25173 -0.07469 0.25729 -0.07284 C 0.26527 -0.0703 0.27222 -0.06521 0.27986 -0.0622 C 0.28264 -0.06105 0.29479 -0.0592 0.29722 -0.05873 C 0.31632 -0.06174 0.32743 -0.06174 0.34392 -0.06752 C 0.36111 -0.07354 0.37656 -0.08487 0.39323 -0.0925 C 0.39652 -0.09689 0.40104 -0.0999 0.40399 -0.10476 C 0.40954 -0.11378 0.40329 -0.10684 0.41059 -0.11378 C 0.42152 -0.11216 0.43003 -0.10938 0.43993 -0.10314 C 0.44392 -0.09736 0.44566 -0.09967 0.4493 -0.0925 C 0.45295 -0.07654 0.446 -0.0703 0.43854 -0.06035 C 0.43593 -0.06105 0.43264 -0.05989 0.43055 -0.0622 C 0.42725 -0.06567 0.42395 -0.07631 0.42395 -0.07631 C 0.42552 -0.08972 0.42552 -0.10221 0.43333 -0.11193 C 0.43541 -0.10314 0.43246 -0.09597 0.43593 -0.08718 " pathEditMode="relative" ptsTypes="fffffffffffffffffffffffffA">
                                      <p:cBhvr>
                                        <p:cTn id="15" dur="2000" fill="hold"/>
                                        <p:tgtEl>
                                          <p:spTgt spid="30"/>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3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800" decel="100000"/>
                                        <p:tgtEl>
                                          <p:spTgt spid="31"/>
                                        </p:tgtEl>
                                      </p:cBhvr>
                                    </p:animEffect>
                                    <p:anim calcmode="lin" valueType="num">
                                      <p:cBhvr>
                                        <p:cTn id="21" dur="800" decel="100000" fill="hold"/>
                                        <p:tgtEl>
                                          <p:spTgt spid="31"/>
                                        </p:tgtEl>
                                        <p:attrNameLst>
                                          <p:attrName>style.rotation</p:attrName>
                                        </p:attrNameLst>
                                      </p:cBhvr>
                                      <p:tavLst>
                                        <p:tav tm="0">
                                          <p:val>
                                            <p:fltVal val="-90"/>
                                          </p:val>
                                        </p:tav>
                                        <p:tav tm="100000">
                                          <p:val>
                                            <p:fltVal val="0"/>
                                          </p:val>
                                        </p:tav>
                                      </p:tavLst>
                                    </p:anim>
                                    <p:anim calcmode="lin" valueType="num">
                                      <p:cBhvr>
                                        <p:cTn id="22" dur="800" decel="100000" fill="hold"/>
                                        <p:tgtEl>
                                          <p:spTgt spid="31"/>
                                        </p:tgtEl>
                                        <p:attrNameLst>
                                          <p:attrName>ppt_x</p:attrName>
                                        </p:attrNameLst>
                                      </p:cBhvr>
                                      <p:tavLst>
                                        <p:tav tm="0">
                                          <p:val>
                                            <p:strVal val="#ppt_x+0.4"/>
                                          </p:val>
                                        </p:tav>
                                        <p:tav tm="100000">
                                          <p:val>
                                            <p:strVal val="#ppt_x-0.05"/>
                                          </p:val>
                                        </p:tav>
                                      </p:tavLst>
                                    </p:anim>
                                    <p:anim calcmode="lin" valueType="num">
                                      <p:cBhvr>
                                        <p:cTn id="23" dur="800" decel="100000" fill="hold"/>
                                        <p:tgtEl>
                                          <p:spTgt spid="31"/>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par>
                          <p:cTn id="26" fill="hold">
                            <p:stCondLst>
                              <p:cond delay="1000"/>
                            </p:stCondLst>
                            <p:childTnLst>
                              <p:par>
                                <p:cTn id="27" presetID="55" presetClass="entr" presetSubtype="0"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1000" fill="hold"/>
                                        <p:tgtEl>
                                          <p:spTgt spid="32"/>
                                        </p:tgtEl>
                                        <p:attrNameLst>
                                          <p:attrName>ppt_w</p:attrName>
                                        </p:attrNameLst>
                                      </p:cBhvr>
                                      <p:tavLst>
                                        <p:tav tm="0">
                                          <p:val>
                                            <p:strVal val="#ppt_w*0.70"/>
                                          </p:val>
                                        </p:tav>
                                        <p:tav tm="100000">
                                          <p:val>
                                            <p:strVal val="#ppt_w"/>
                                          </p:val>
                                        </p:tav>
                                      </p:tavLst>
                                    </p:anim>
                                    <p:anim calcmode="lin" valueType="num">
                                      <p:cBhvr>
                                        <p:cTn id="30" dur="1000" fill="hold"/>
                                        <p:tgtEl>
                                          <p:spTgt spid="32"/>
                                        </p:tgtEl>
                                        <p:attrNameLst>
                                          <p:attrName>ppt_h</p:attrName>
                                        </p:attrNameLst>
                                      </p:cBhvr>
                                      <p:tavLst>
                                        <p:tav tm="0">
                                          <p:val>
                                            <p:strVal val="#ppt_h"/>
                                          </p:val>
                                        </p:tav>
                                        <p:tav tm="100000">
                                          <p:val>
                                            <p:strVal val="#ppt_h"/>
                                          </p:val>
                                        </p:tav>
                                      </p:tavLst>
                                    </p:anim>
                                    <p:animEffect transition="in" filter="fade">
                                      <p:cBhvr>
                                        <p:cTn id="31" dur="1000"/>
                                        <p:tgtEl>
                                          <p:spTgt spid="32"/>
                                        </p:tgtEl>
                                      </p:cBhvr>
                                    </p:animEffect>
                                  </p:childTnLst>
                                </p:cTn>
                              </p:par>
                            </p:childTnLst>
                          </p:cTn>
                        </p:par>
                        <p:par>
                          <p:cTn id="32" fill="hold">
                            <p:stCondLst>
                              <p:cond delay="2000"/>
                            </p:stCondLst>
                            <p:childTnLst>
                              <p:par>
                                <p:cTn id="33" presetID="55" presetClass="entr" presetSubtype="0" fill="hold" grpId="0" nodeType="afterEffect">
                                  <p:stCondLst>
                                    <p:cond delay="500"/>
                                  </p:stCondLst>
                                  <p:childTnLst>
                                    <p:set>
                                      <p:cBhvr>
                                        <p:cTn id="34" dur="1" fill="hold">
                                          <p:stCondLst>
                                            <p:cond delay="0"/>
                                          </p:stCondLst>
                                        </p:cTn>
                                        <p:tgtEl>
                                          <p:spTgt spid="25"/>
                                        </p:tgtEl>
                                        <p:attrNameLst>
                                          <p:attrName>style.visibility</p:attrName>
                                        </p:attrNameLst>
                                      </p:cBhvr>
                                      <p:to>
                                        <p:strVal val="visible"/>
                                      </p:to>
                                    </p:set>
                                    <p:anim calcmode="lin" valueType="num">
                                      <p:cBhvr>
                                        <p:cTn id="35" dur="1000" fill="hold"/>
                                        <p:tgtEl>
                                          <p:spTgt spid="25"/>
                                        </p:tgtEl>
                                        <p:attrNameLst>
                                          <p:attrName>ppt_w</p:attrName>
                                        </p:attrNameLst>
                                      </p:cBhvr>
                                      <p:tavLst>
                                        <p:tav tm="0">
                                          <p:val>
                                            <p:strVal val="#ppt_w*0.70"/>
                                          </p:val>
                                        </p:tav>
                                        <p:tav tm="100000">
                                          <p:val>
                                            <p:strVal val="#ppt_w"/>
                                          </p:val>
                                        </p:tav>
                                      </p:tavLst>
                                    </p:anim>
                                    <p:anim calcmode="lin" valueType="num">
                                      <p:cBhvr>
                                        <p:cTn id="36" dur="1000" fill="hold"/>
                                        <p:tgtEl>
                                          <p:spTgt spid="25"/>
                                        </p:tgtEl>
                                        <p:attrNameLst>
                                          <p:attrName>ppt_h</p:attrName>
                                        </p:attrNameLst>
                                      </p:cBhvr>
                                      <p:tavLst>
                                        <p:tav tm="0">
                                          <p:val>
                                            <p:strVal val="#ppt_h"/>
                                          </p:val>
                                        </p:tav>
                                        <p:tav tm="100000">
                                          <p:val>
                                            <p:strVal val="#ppt_h"/>
                                          </p:val>
                                        </p:tav>
                                      </p:tavLst>
                                    </p:anim>
                                    <p:animEffect transition="in" filter="fade">
                                      <p:cBhvr>
                                        <p:cTn id="37" dur="10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800" decel="100000"/>
                                        <p:tgtEl>
                                          <p:spTgt spid="22"/>
                                        </p:tgtEl>
                                      </p:cBhvr>
                                    </p:animEffect>
                                    <p:anim calcmode="lin" valueType="num">
                                      <p:cBhvr>
                                        <p:cTn id="43" dur="800" decel="100000" fill="hold"/>
                                        <p:tgtEl>
                                          <p:spTgt spid="22"/>
                                        </p:tgtEl>
                                        <p:attrNameLst>
                                          <p:attrName>style.rotation</p:attrName>
                                        </p:attrNameLst>
                                      </p:cBhvr>
                                      <p:tavLst>
                                        <p:tav tm="0">
                                          <p:val>
                                            <p:fltVal val="-90"/>
                                          </p:val>
                                        </p:tav>
                                        <p:tav tm="100000">
                                          <p:val>
                                            <p:fltVal val="0"/>
                                          </p:val>
                                        </p:tav>
                                      </p:tavLst>
                                    </p:anim>
                                    <p:anim calcmode="lin" valueType="num">
                                      <p:cBhvr>
                                        <p:cTn id="44" dur="800" decel="100000" fill="hold"/>
                                        <p:tgtEl>
                                          <p:spTgt spid="22"/>
                                        </p:tgtEl>
                                        <p:attrNameLst>
                                          <p:attrName>ppt_x</p:attrName>
                                        </p:attrNameLst>
                                      </p:cBhvr>
                                      <p:tavLst>
                                        <p:tav tm="0">
                                          <p:val>
                                            <p:strVal val="#ppt_x+0.4"/>
                                          </p:val>
                                        </p:tav>
                                        <p:tav tm="100000">
                                          <p:val>
                                            <p:strVal val="#ppt_x-0.05"/>
                                          </p:val>
                                        </p:tav>
                                      </p:tavLst>
                                    </p:anim>
                                    <p:anim calcmode="lin" valueType="num">
                                      <p:cBhvr>
                                        <p:cTn id="45" dur="800" decel="100000" fill="hold"/>
                                        <p:tgtEl>
                                          <p:spTgt spid="22"/>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0" grpId="0" animBg="1"/>
      <p:bldP spid="30" grpId="1" animBg="1"/>
      <p:bldP spid="31" grpId="0" animBg="1"/>
      <p:bldP spid="32" grpId="0" animBg="1"/>
      <p:bldP spid="25"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alpha val="89804"/>
          </a:schemeClr>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l="37349" t="7812" r="10988" b="27725"/>
          <a:stretch/>
        </p:blipFill>
        <p:spPr bwMode="auto">
          <a:xfrm>
            <a:off x="914400" y="1153503"/>
            <a:ext cx="7239001" cy="5313262"/>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57400" y="4495800"/>
            <a:ext cx="990600" cy="609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JUDAH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4" name="Rectangle 3"/>
          <p:cNvSpPr/>
          <p:nvPr/>
        </p:nvSpPr>
        <p:spPr>
          <a:xfrm>
            <a:off x="2209800" y="3505200"/>
            <a:ext cx="990600" cy="990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ISRAEL</a:t>
            </a:r>
          </a:p>
        </p:txBody>
      </p:sp>
      <p:sp>
        <p:nvSpPr>
          <p:cNvPr id="6" name="Rectangle 5"/>
          <p:cNvSpPr/>
          <p:nvPr/>
        </p:nvSpPr>
        <p:spPr>
          <a:xfrm>
            <a:off x="2057400" y="5638800"/>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Sinai</a:t>
            </a:r>
          </a:p>
        </p:txBody>
      </p:sp>
      <p:sp>
        <p:nvSpPr>
          <p:cNvPr id="8" name="Rectangle 7"/>
          <p:cNvSpPr/>
          <p:nvPr/>
        </p:nvSpPr>
        <p:spPr>
          <a:xfrm rot="19832018">
            <a:off x="1431973" y="2842811"/>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Cyprus</a:t>
            </a:r>
          </a:p>
        </p:txBody>
      </p:sp>
      <p:sp>
        <p:nvSpPr>
          <p:cNvPr id="10" name="Rectangle 9"/>
          <p:cNvSpPr/>
          <p:nvPr/>
        </p:nvSpPr>
        <p:spPr>
          <a:xfrm>
            <a:off x="4572000" y="5638800"/>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Arabia</a:t>
            </a:r>
          </a:p>
        </p:txBody>
      </p:sp>
      <p:sp>
        <p:nvSpPr>
          <p:cNvPr id="14" name="Rectangular Callout 13"/>
          <p:cNvSpPr/>
          <p:nvPr/>
        </p:nvSpPr>
        <p:spPr>
          <a:xfrm>
            <a:off x="4114801" y="3200400"/>
            <a:ext cx="4038600" cy="457200"/>
          </a:xfrm>
          <a:prstGeom prst="wedgeRectCallout">
            <a:avLst>
              <a:gd name="adj1" fmla="val 15596"/>
              <a:gd name="adj2" fmla="val 44619"/>
            </a:avLst>
          </a:prstGeom>
          <a:solidFill>
            <a:srgbClr val="39A91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 Shalmaneser IV was King of Assyria</a:t>
            </a:r>
          </a:p>
        </p:txBody>
      </p:sp>
      <p:sp>
        <p:nvSpPr>
          <p:cNvPr id="18" name="Rectangle 17"/>
          <p:cNvSpPr/>
          <p:nvPr/>
        </p:nvSpPr>
        <p:spPr>
          <a:xfrm>
            <a:off x="838200" y="762000"/>
            <a:ext cx="7391400" cy="13716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King Hoshea refused to pay tribute to Shalmaneser IV.  He relied upon So, the king of Egypt, to help defend him against Shalmaneser, but no help came.  For 3 weary years Shalmaneser IV attacked Israel.</a:t>
            </a: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6" name="Rectangular Callout 15"/>
          <p:cNvSpPr/>
          <p:nvPr/>
        </p:nvSpPr>
        <p:spPr>
          <a:xfrm>
            <a:off x="3733800" y="1676400"/>
            <a:ext cx="3962400" cy="1066800"/>
          </a:xfrm>
          <a:prstGeom prst="wedgeRectCallout">
            <a:avLst>
              <a:gd name="adj1" fmla="val 18979"/>
              <a:gd name="adj2" fmla="val 88328"/>
            </a:avLst>
          </a:prstGeom>
          <a:solidFill>
            <a:schemeClr val="bg1"/>
          </a:solidFill>
          <a:ln w="85725">
            <a:solidFill>
              <a:srgbClr val="39A91B"/>
            </a:solid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Shalmaneser IV</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succeeded Tiglathpileser as King of Assyria.</a:t>
            </a:r>
          </a:p>
        </p:txBody>
      </p:sp>
      <p:sp>
        <p:nvSpPr>
          <p:cNvPr id="20" name="Rectangle 19"/>
          <p:cNvSpPr/>
          <p:nvPr/>
        </p:nvSpPr>
        <p:spPr>
          <a:xfrm>
            <a:off x="990600" y="5562600"/>
            <a:ext cx="1981200" cy="304800"/>
          </a:xfrm>
          <a:prstGeom prst="rect">
            <a:avLst/>
          </a:prstGeom>
          <a:solidFill>
            <a:srgbClr val="39A91B"/>
          </a:solidFill>
          <a:ln w="635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So King of  Egypt</a:t>
            </a:r>
            <a:endParaRPr kumimoji="0" lang="en-US" sz="2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23" name="Rectangular Callout 22"/>
          <p:cNvSpPr/>
          <p:nvPr/>
        </p:nvSpPr>
        <p:spPr>
          <a:xfrm>
            <a:off x="1066800" y="4114800"/>
            <a:ext cx="2438400" cy="228600"/>
          </a:xfrm>
          <a:prstGeom prst="wedgeRectCallout">
            <a:avLst>
              <a:gd name="adj1" fmla="val -50071"/>
              <a:gd name="adj2" fmla="val 17185"/>
            </a:avLst>
          </a:prstGeom>
          <a:solidFill>
            <a:srgbClr val="39A91B"/>
          </a:solid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Hoshea King of Israel</a:t>
            </a:r>
          </a:p>
        </p:txBody>
      </p:sp>
      <p:sp>
        <p:nvSpPr>
          <p:cNvPr id="19" name="Down Arrow 18"/>
          <p:cNvSpPr/>
          <p:nvPr/>
        </p:nvSpPr>
        <p:spPr>
          <a:xfrm rot="2912436">
            <a:off x="3517278" y="3265621"/>
            <a:ext cx="539750" cy="1089025"/>
          </a:xfrm>
          <a:prstGeom prst="downArrow">
            <a:avLst/>
          </a:prstGeom>
          <a:solidFill>
            <a:schemeClr val="bg1"/>
          </a:solidFill>
          <a:ln w="34925">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5" name="Rectangle 14"/>
          <p:cNvSpPr/>
          <p:nvPr/>
        </p:nvSpPr>
        <p:spPr>
          <a:xfrm>
            <a:off x="1295400" y="4953000"/>
            <a:ext cx="2743200" cy="304800"/>
          </a:xfrm>
          <a:prstGeom prst="rect">
            <a:avLst/>
          </a:prstGeom>
          <a:solidFill>
            <a:srgbClr val="39A91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Ahaz was King of Judah</a:t>
            </a:r>
          </a:p>
        </p:txBody>
      </p:sp>
    </p:spTree>
    <p:custDataLst>
      <p:tags r:id="rId1"/>
    </p:custDataLst>
    <p:extLst>
      <p:ext uri="{BB962C8B-B14F-4D97-AF65-F5344CB8AC3E}">
        <p14:creationId xmlns:p14="http://schemas.microsoft.com/office/powerpoint/2010/main" val="14633013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800" decel="100000"/>
                                        <p:tgtEl>
                                          <p:spTgt spid="16"/>
                                        </p:tgtEl>
                                      </p:cBhvr>
                                    </p:animEffect>
                                    <p:anim calcmode="lin" valueType="num">
                                      <p:cBhvr>
                                        <p:cTn id="8" dur="800" decel="100000" fill="hold"/>
                                        <p:tgtEl>
                                          <p:spTgt spid="16"/>
                                        </p:tgtEl>
                                        <p:attrNameLst>
                                          <p:attrName>style.rotation</p:attrName>
                                        </p:attrNameLst>
                                      </p:cBhvr>
                                      <p:tavLst>
                                        <p:tav tm="0">
                                          <p:val>
                                            <p:fltVal val="-90"/>
                                          </p:val>
                                        </p:tav>
                                        <p:tav tm="100000">
                                          <p:val>
                                            <p:fltVal val="0"/>
                                          </p:val>
                                        </p:tav>
                                      </p:tavLst>
                                    </p:anim>
                                    <p:anim calcmode="lin" valueType="num">
                                      <p:cBhvr>
                                        <p:cTn id="9" dur="800" decel="100000" fill="hold"/>
                                        <p:tgtEl>
                                          <p:spTgt spid="16"/>
                                        </p:tgtEl>
                                        <p:attrNameLst>
                                          <p:attrName>ppt_x</p:attrName>
                                        </p:attrNameLst>
                                      </p:cBhvr>
                                      <p:tavLst>
                                        <p:tav tm="0">
                                          <p:val>
                                            <p:strVal val="#ppt_x+0.4"/>
                                          </p:val>
                                        </p:tav>
                                        <p:tav tm="100000">
                                          <p:val>
                                            <p:strVal val="#ppt_x-0.05"/>
                                          </p:val>
                                        </p:tav>
                                      </p:tavLst>
                                    </p:anim>
                                    <p:anim calcmode="lin" valueType="num">
                                      <p:cBhvr>
                                        <p:cTn id="10" dur="800" decel="100000" fill="hold"/>
                                        <p:tgtEl>
                                          <p:spTgt spid="1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xit" presetSubtype="0" fill="hold" grpId="1" nodeType="clickEffect">
                                  <p:stCondLst>
                                    <p:cond delay="0"/>
                                  </p:stCondLst>
                                  <p:childTnLst>
                                    <p:animEffect transition="out" filter="fade">
                                      <p:cBhvr>
                                        <p:cTn id="16" dur="800" accel="100000">
                                          <p:stCondLst>
                                            <p:cond delay="200"/>
                                          </p:stCondLst>
                                        </p:cTn>
                                        <p:tgtEl>
                                          <p:spTgt spid="16"/>
                                        </p:tgtEl>
                                      </p:cBhvr>
                                    </p:animEffect>
                                    <p:anim calcmode="lin" valueType="num">
                                      <p:cBhvr>
                                        <p:cTn id="17" dur="800" accel="100000">
                                          <p:stCondLst>
                                            <p:cond delay="200"/>
                                          </p:stCondLst>
                                        </p:cTn>
                                        <p:tgtEl>
                                          <p:spTgt spid="16"/>
                                        </p:tgtEl>
                                        <p:attrNameLst>
                                          <p:attrName>style.rotation</p:attrName>
                                        </p:attrNameLst>
                                      </p:cBhvr>
                                      <p:tavLst>
                                        <p:tav tm="0">
                                          <p:val>
                                            <p:fltVal val="0"/>
                                          </p:val>
                                        </p:tav>
                                        <p:tav tm="100000">
                                          <p:val>
                                            <p:fltVal val="-90"/>
                                          </p:val>
                                        </p:tav>
                                      </p:tavLst>
                                    </p:anim>
                                    <p:anim calcmode="lin" valueType="num">
                                      <p:cBhvr>
                                        <p:cTn id="18" dur="200" decel="100000"/>
                                        <p:tgtEl>
                                          <p:spTgt spid="16"/>
                                        </p:tgtEl>
                                        <p:attrNameLst>
                                          <p:attrName>ppt_x</p:attrName>
                                        </p:attrNameLst>
                                      </p:cBhvr>
                                      <p:tavLst>
                                        <p:tav tm="0">
                                          <p:val>
                                            <p:strVal val="ppt_x"/>
                                          </p:val>
                                        </p:tav>
                                        <p:tav tm="100000">
                                          <p:val>
                                            <p:strVal val="ppt_x-0.05"/>
                                          </p:val>
                                        </p:tav>
                                      </p:tavLst>
                                    </p:anim>
                                    <p:anim calcmode="lin" valueType="num">
                                      <p:cBhvr>
                                        <p:cTn id="19" dur="200" decel="100000"/>
                                        <p:tgtEl>
                                          <p:spTgt spid="16"/>
                                        </p:tgtEl>
                                        <p:attrNameLst>
                                          <p:attrName>ppt_y</p:attrName>
                                        </p:attrNameLst>
                                      </p:cBhvr>
                                      <p:tavLst>
                                        <p:tav tm="0">
                                          <p:val>
                                            <p:strVal val="ppt_y"/>
                                          </p:val>
                                        </p:tav>
                                        <p:tav tm="100000">
                                          <p:val>
                                            <p:strVal val="ppt_y+0.1"/>
                                          </p:val>
                                        </p:tav>
                                      </p:tavLst>
                                    </p:anim>
                                    <p:anim calcmode="lin" valueType="num">
                                      <p:cBhvr>
                                        <p:cTn id="20" dur="800" accel="100000">
                                          <p:stCondLst>
                                            <p:cond delay="200"/>
                                          </p:stCondLst>
                                        </p:cTn>
                                        <p:tgtEl>
                                          <p:spTgt spid="16"/>
                                        </p:tgtEl>
                                        <p:attrNameLst>
                                          <p:attrName>ppt_x</p:attrName>
                                        </p:attrNameLst>
                                      </p:cBhvr>
                                      <p:tavLst>
                                        <p:tav tm="0">
                                          <p:val>
                                            <p:strVal val="ppt_x"/>
                                          </p:val>
                                        </p:tav>
                                        <p:tav tm="100000">
                                          <p:val>
                                            <p:strVal val="ppt_x+0.4+0.05"/>
                                          </p:val>
                                        </p:tav>
                                      </p:tavLst>
                                    </p:anim>
                                    <p:anim calcmode="lin" valueType="num">
                                      <p:cBhvr>
                                        <p:cTn id="21" dur="800" accel="100000">
                                          <p:stCondLst>
                                            <p:cond delay="200"/>
                                          </p:stCondLst>
                                        </p:cTn>
                                        <p:tgtEl>
                                          <p:spTgt spid="16"/>
                                        </p:tgtEl>
                                        <p:attrNameLst>
                                          <p:attrName>ppt_y</p:attrName>
                                        </p:attrNameLst>
                                      </p:cBhvr>
                                      <p:tavLst>
                                        <p:tav tm="0">
                                          <p:val>
                                            <p:strVal val="ppt_y"/>
                                          </p:val>
                                        </p:tav>
                                        <p:tav tm="100000">
                                          <p:val>
                                            <p:strVal val="ppt_y-0.4-0.1"/>
                                          </p:val>
                                        </p:tav>
                                      </p:tavLst>
                                    </p:anim>
                                    <p:set>
                                      <p:cBhvr>
                                        <p:cTn id="22" dur="1" fill="hold">
                                          <p:stCondLst>
                                            <p:cond delay="999"/>
                                          </p:stCondLst>
                                        </p:cTn>
                                        <p:tgtEl>
                                          <p:spTgt spid="16"/>
                                        </p:tgtEl>
                                        <p:attrNameLst>
                                          <p:attrName>style.visibility</p:attrName>
                                        </p:attrNameLst>
                                      </p:cBhvr>
                                      <p:to>
                                        <p:strVal val="hidden"/>
                                      </p:to>
                                    </p:set>
                                  </p:childTnLst>
                                </p:cTn>
                              </p:par>
                              <p:par>
                                <p:cTn id="23" presetID="55"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strVal val="#ppt_w*0.7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animEffect transition="in" filter="fade">
                                      <p:cBhvr>
                                        <p:cTn id="27" dur="500"/>
                                        <p:tgtEl>
                                          <p:spTgt spid="18"/>
                                        </p:tgtEl>
                                      </p:cBhvr>
                                    </p:animEffect>
                                  </p:childTnLst>
                                </p:cTn>
                              </p:par>
                            </p:childTnLst>
                          </p:cTn>
                        </p:par>
                        <p:par>
                          <p:cTn id="28" fill="hold">
                            <p:stCondLst>
                              <p:cond delay="1000"/>
                            </p:stCondLst>
                            <p:childTnLst>
                              <p:par>
                                <p:cTn id="29" presetID="17" presetClass="entr" presetSubtype="10" fill="hold" grpId="0" nodeType="afterEffect">
                                  <p:stCondLst>
                                    <p:cond delay="200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strVal val="#ppt_h"/>
                                          </p:val>
                                        </p:tav>
                                        <p:tav tm="100000">
                                          <p:val>
                                            <p:strVal val="#ppt_h"/>
                                          </p:val>
                                        </p:tav>
                                      </p:tavLst>
                                    </p:anim>
                                  </p:childTnLst>
                                </p:cTn>
                              </p:par>
                            </p:childTnLst>
                          </p:cTn>
                        </p:par>
                        <p:par>
                          <p:cTn id="33" fill="hold">
                            <p:stCondLst>
                              <p:cond delay="4000"/>
                            </p:stCondLst>
                            <p:childTnLst>
                              <p:par>
                                <p:cTn id="34" presetID="32" presetClass="emph" presetSubtype="0" fill="hold" grpId="1" nodeType="afterEffect">
                                  <p:stCondLst>
                                    <p:cond delay="0"/>
                                  </p:stCondLst>
                                  <p:childTnLst>
                                    <p:animRot by="120000">
                                      <p:cBhvr>
                                        <p:cTn id="35" dur="100" fill="hold">
                                          <p:stCondLst>
                                            <p:cond delay="0"/>
                                          </p:stCondLst>
                                        </p:cTn>
                                        <p:tgtEl>
                                          <p:spTgt spid="19"/>
                                        </p:tgtEl>
                                        <p:attrNameLst>
                                          <p:attrName>r</p:attrName>
                                        </p:attrNameLst>
                                      </p:cBhvr>
                                    </p:animRot>
                                    <p:animRot by="-240000">
                                      <p:cBhvr>
                                        <p:cTn id="36" dur="200" fill="hold">
                                          <p:stCondLst>
                                            <p:cond delay="200"/>
                                          </p:stCondLst>
                                        </p:cTn>
                                        <p:tgtEl>
                                          <p:spTgt spid="19"/>
                                        </p:tgtEl>
                                        <p:attrNameLst>
                                          <p:attrName>r</p:attrName>
                                        </p:attrNameLst>
                                      </p:cBhvr>
                                    </p:animRot>
                                    <p:animRot by="240000">
                                      <p:cBhvr>
                                        <p:cTn id="37" dur="200" fill="hold">
                                          <p:stCondLst>
                                            <p:cond delay="400"/>
                                          </p:stCondLst>
                                        </p:cTn>
                                        <p:tgtEl>
                                          <p:spTgt spid="19"/>
                                        </p:tgtEl>
                                        <p:attrNameLst>
                                          <p:attrName>r</p:attrName>
                                        </p:attrNameLst>
                                      </p:cBhvr>
                                    </p:animRot>
                                    <p:animRot by="-240000">
                                      <p:cBhvr>
                                        <p:cTn id="38" dur="200" fill="hold">
                                          <p:stCondLst>
                                            <p:cond delay="600"/>
                                          </p:stCondLst>
                                        </p:cTn>
                                        <p:tgtEl>
                                          <p:spTgt spid="19"/>
                                        </p:tgtEl>
                                        <p:attrNameLst>
                                          <p:attrName>r</p:attrName>
                                        </p:attrNameLst>
                                      </p:cBhvr>
                                    </p:animRot>
                                    <p:animRot by="120000">
                                      <p:cBhvr>
                                        <p:cTn id="39" dur="200" fill="hold">
                                          <p:stCondLst>
                                            <p:cond delay="800"/>
                                          </p:stCondLst>
                                        </p:cTn>
                                        <p:tgtEl>
                                          <p:spTgt spid="19"/>
                                        </p:tgtEl>
                                        <p:attrNameLst>
                                          <p:attrName>r</p:attrName>
                                        </p:attrNameLst>
                                      </p:cBhvr>
                                    </p:animRot>
                                  </p:childTnLst>
                                </p:cTn>
                              </p:par>
                            </p:childTnLst>
                          </p:cTn>
                        </p:par>
                        <p:par>
                          <p:cTn id="40" fill="hold">
                            <p:stCondLst>
                              <p:cond delay="5000"/>
                            </p:stCondLst>
                            <p:childTnLst>
                              <p:par>
                                <p:cTn id="41" presetID="26" presetClass="emph" presetSubtype="0" fill="hold" grpId="2" nodeType="afterEffect">
                                  <p:stCondLst>
                                    <p:cond delay="0"/>
                                  </p:stCondLst>
                                  <p:childTnLst>
                                    <p:animEffect transition="out" filter="fade">
                                      <p:cBhvr>
                                        <p:cTn id="42" dur="500" tmFilter="0, 0; .2, .5; .8, .5; 1, 0"/>
                                        <p:tgtEl>
                                          <p:spTgt spid="19"/>
                                        </p:tgtEl>
                                      </p:cBhvr>
                                    </p:animEffect>
                                    <p:animScale>
                                      <p:cBhvr>
                                        <p:cTn id="43" dur="250" autoRev="1" fill="hold"/>
                                        <p:tgtEl>
                                          <p:spTgt spid="19"/>
                                        </p:tgtEl>
                                      </p:cBhvr>
                                      <p:by x="105000" y="105000"/>
                                    </p:animScale>
                                  </p:childTnLst>
                                </p:cTn>
                              </p:par>
                            </p:childTnLst>
                          </p:cTn>
                        </p:par>
                        <p:par>
                          <p:cTn id="44" fill="hold">
                            <p:stCondLst>
                              <p:cond delay="5500"/>
                            </p:stCondLst>
                            <p:childTnLst>
                              <p:par>
                                <p:cTn id="45" presetID="32" presetClass="emph" presetSubtype="0" fill="hold" grpId="3" nodeType="afterEffect">
                                  <p:stCondLst>
                                    <p:cond delay="0"/>
                                  </p:stCondLst>
                                  <p:childTnLst>
                                    <p:animRot by="120000">
                                      <p:cBhvr>
                                        <p:cTn id="46" dur="100" fill="hold">
                                          <p:stCondLst>
                                            <p:cond delay="0"/>
                                          </p:stCondLst>
                                        </p:cTn>
                                        <p:tgtEl>
                                          <p:spTgt spid="19"/>
                                        </p:tgtEl>
                                        <p:attrNameLst>
                                          <p:attrName>r</p:attrName>
                                        </p:attrNameLst>
                                      </p:cBhvr>
                                    </p:animRot>
                                    <p:animRot by="-240000">
                                      <p:cBhvr>
                                        <p:cTn id="47" dur="200" fill="hold">
                                          <p:stCondLst>
                                            <p:cond delay="200"/>
                                          </p:stCondLst>
                                        </p:cTn>
                                        <p:tgtEl>
                                          <p:spTgt spid="19"/>
                                        </p:tgtEl>
                                        <p:attrNameLst>
                                          <p:attrName>r</p:attrName>
                                        </p:attrNameLst>
                                      </p:cBhvr>
                                    </p:animRot>
                                    <p:animRot by="240000">
                                      <p:cBhvr>
                                        <p:cTn id="48" dur="200" fill="hold">
                                          <p:stCondLst>
                                            <p:cond delay="400"/>
                                          </p:stCondLst>
                                        </p:cTn>
                                        <p:tgtEl>
                                          <p:spTgt spid="19"/>
                                        </p:tgtEl>
                                        <p:attrNameLst>
                                          <p:attrName>r</p:attrName>
                                        </p:attrNameLst>
                                      </p:cBhvr>
                                    </p:animRot>
                                    <p:animRot by="-240000">
                                      <p:cBhvr>
                                        <p:cTn id="49" dur="200" fill="hold">
                                          <p:stCondLst>
                                            <p:cond delay="600"/>
                                          </p:stCondLst>
                                        </p:cTn>
                                        <p:tgtEl>
                                          <p:spTgt spid="19"/>
                                        </p:tgtEl>
                                        <p:attrNameLst>
                                          <p:attrName>r</p:attrName>
                                        </p:attrNameLst>
                                      </p:cBhvr>
                                    </p:animRot>
                                    <p:animRot by="120000">
                                      <p:cBhvr>
                                        <p:cTn id="50" dur="200" fill="hold">
                                          <p:stCondLst>
                                            <p:cond delay="800"/>
                                          </p:stCondLst>
                                        </p:cTn>
                                        <p:tgtEl>
                                          <p:spTgt spid="19"/>
                                        </p:tgtEl>
                                        <p:attrNameLst>
                                          <p:attrName>r</p:attrName>
                                        </p:attrNameLst>
                                      </p:cBhvr>
                                    </p:animRot>
                                  </p:childTnLst>
                                </p:cTn>
                              </p:par>
                            </p:childTnLst>
                          </p:cTn>
                        </p:par>
                        <p:par>
                          <p:cTn id="51" fill="hold">
                            <p:stCondLst>
                              <p:cond delay="6500"/>
                            </p:stCondLst>
                            <p:childTnLst>
                              <p:par>
                                <p:cTn id="52" presetID="26" presetClass="emph" presetSubtype="0" fill="hold" grpId="4" nodeType="afterEffect">
                                  <p:stCondLst>
                                    <p:cond delay="0"/>
                                  </p:stCondLst>
                                  <p:childTnLst>
                                    <p:animEffect transition="out" filter="fade">
                                      <p:cBhvr>
                                        <p:cTn id="53" dur="500" tmFilter="0, 0; .2, .5; .8, .5; 1, 0"/>
                                        <p:tgtEl>
                                          <p:spTgt spid="19"/>
                                        </p:tgtEl>
                                      </p:cBhvr>
                                    </p:animEffect>
                                    <p:animScale>
                                      <p:cBhvr>
                                        <p:cTn id="54"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P spid="16" grpId="1" animBg="1"/>
      <p:bldP spid="19" grpId="0" animBg="1"/>
      <p:bldP spid="19" grpId="1" animBg="1"/>
      <p:bldP spid="19" grpId="2" animBg="1"/>
      <p:bldP spid="19" grpId="3" animBg="1"/>
      <p:bldP spid="19" grpId="4"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alpha val="89804"/>
          </a:schemeClr>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l="37349" t="7812" r="10988" b="27725"/>
          <a:stretch/>
        </p:blipFill>
        <p:spPr bwMode="auto">
          <a:xfrm>
            <a:off x="914400" y="1153503"/>
            <a:ext cx="7239001" cy="5313262"/>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57400" y="4495800"/>
            <a:ext cx="990600" cy="609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JUDAH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4" name="Rectangle 3"/>
          <p:cNvSpPr/>
          <p:nvPr/>
        </p:nvSpPr>
        <p:spPr>
          <a:xfrm>
            <a:off x="2209800" y="3505200"/>
            <a:ext cx="990600" cy="990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ISRAEL</a:t>
            </a:r>
          </a:p>
        </p:txBody>
      </p:sp>
      <p:sp>
        <p:nvSpPr>
          <p:cNvPr id="6" name="Rectangle 5"/>
          <p:cNvSpPr/>
          <p:nvPr/>
        </p:nvSpPr>
        <p:spPr>
          <a:xfrm>
            <a:off x="2057400" y="5638800"/>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Sinai</a:t>
            </a:r>
          </a:p>
        </p:txBody>
      </p:sp>
      <p:sp>
        <p:nvSpPr>
          <p:cNvPr id="8" name="Rectangle 7"/>
          <p:cNvSpPr/>
          <p:nvPr/>
        </p:nvSpPr>
        <p:spPr>
          <a:xfrm rot="19832018">
            <a:off x="1431973" y="2842811"/>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Cyprus</a:t>
            </a:r>
          </a:p>
        </p:txBody>
      </p:sp>
      <p:sp>
        <p:nvSpPr>
          <p:cNvPr id="10" name="Rectangle 9"/>
          <p:cNvSpPr/>
          <p:nvPr/>
        </p:nvSpPr>
        <p:spPr>
          <a:xfrm>
            <a:off x="4572000" y="5638800"/>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Arabia</a:t>
            </a:r>
          </a:p>
        </p:txBody>
      </p:sp>
      <p:sp>
        <p:nvSpPr>
          <p:cNvPr id="14" name="Rectangular Callout 13"/>
          <p:cNvSpPr/>
          <p:nvPr/>
        </p:nvSpPr>
        <p:spPr>
          <a:xfrm>
            <a:off x="4343400" y="3276600"/>
            <a:ext cx="3581400" cy="304800"/>
          </a:xfrm>
          <a:prstGeom prst="wedgeRectCallout">
            <a:avLst>
              <a:gd name="adj1" fmla="val 15596"/>
              <a:gd name="adj2" fmla="val 44619"/>
            </a:avLst>
          </a:prstGeom>
          <a:solidFill>
            <a:srgbClr val="39A91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 Shalmaneser IV King of Assyria</a:t>
            </a:r>
          </a:p>
        </p:txBody>
      </p:sp>
      <p:sp>
        <p:nvSpPr>
          <p:cNvPr id="23" name="Rectangular Callout 22"/>
          <p:cNvSpPr/>
          <p:nvPr/>
        </p:nvSpPr>
        <p:spPr>
          <a:xfrm>
            <a:off x="1066800" y="4114800"/>
            <a:ext cx="2514600" cy="228600"/>
          </a:xfrm>
          <a:prstGeom prst="wedgeRectCallout">
            <a:avLst>
              <a:gd name="adj1" fmla="val -50071"/>
              <a:gd name="adj2" fmla="val 17185"/>
            </a:avLst>
          </a:prstGeom>
          <a:solidFill>
            <a:srgbClr val="39A91B"/>
          </a:solid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Hoshea King of Israel</a:t>
            </a:r>
          </a:p>
        </p:txBody>
      </p:sp>
      <p:sp>
        <p:nvSpPr>
          <p:cNvPr id="15" name="Rectangle 14"/>
          <p:cNvSpPr/>
          <p:nvPr/>
        </p:nvSpPr>
        <p:spPr>
          <a:xfrm>
            <a:off x="838200" y="609600"/>
            <a:ext cx="7391400" cy="1371600"/>
          </a:xfrm>
          <a:prstGeom prst="rect">
            <a:avLst/>
          </a:prstGeom>
          <a:solidFill>
            <a:schemeClr val="bg1"/>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400" b="0" i="0" u="none" strike="noStrike" kern="1200" cap="none" spc="0" normalizeH="0" baseline="0" noProof="0" dirty="0">
              <a:ln>
                <a:noFill/>
              </a:ln>
              <a:solidFill>
                <a:srgbClr val="000000"/>
              </a:solidFill>
              <a:effectLst/>
              <a:uLnTx/>
              <a:uFillTx/>
              <a:latin typeface="Times New Roman"/>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Times New Roman" pitchFamily="18" charset="0"/>
              </a:rPr>
              <a:t>2 Kings 17:18</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Times New Roman" pitchFamily="18" charset="0"/>
              </a:rPr>
              <a:t>“Therefore the LORD was very angry with Israel, and removed them out of his sight: there was none left but the tribe of Judah only.”</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7" name="Rectangle 16"/>
          <p:cNvSpPr/>
          <p:nvPr/>
        </p:nvSpPr>
        <p:spPr>
          <a:xfrm>
            <a:off x="838200" y="609600"/>
            <a:ext cx="7391400" cy="1371600"/>
          </a:xfrm>
          <a:prstGeom prst="rect">
            <a:avLst/>
          </a:prstGeom>
          <a:solidFill>
            <a:schemeClr val="bg1"/>
          </a:solidFill>
          <a:ln w="76200">
            <a:solidFill>
              <a:srgbClr val="39A91B"/>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Finally, after 3 years of Shamaneser IV and his Assyrian army laying siege against Israel, Sargon II, who succeeded Shalmaneser IV, carried away all of Israel to Assyria.  King Hoshea was even taken captive. </a:t>
            </a:r>
          </a:p>
        </p:txBody>
      </p:sp>
      <p:sp>
        <p:nvSpPr>
          <p:cNvPr id="21" name="Rectangular Callout 20"/>
          <p:cNvSpPr/>
          <p:nvPr/>
        </p:nvSpPr>
        <p:spPr>
          <a:xfrm>
            <a:off x="4724400" y="3276600"/>
            <a:ext cx="2819400" cy="381000"/>
          </a:xfrm>
          <a:prstGeom prst="wedgeRectCallout">
            <a:avLst>
              <a:gd name="adj1" fmla="val 15596"/>
              <a:gd name="adj2" fmla="val 44619"/>
            </a:avLst>
          </a:prstGeom>
          <a:solidFill>
            <a:srgbClr val="39A91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Sargon II King of Assyria</a:t>
            </a:r>
          </a:p>
        </p:txBody>
      </p:sp>
      <p:sp>
        <p:nvSpPr>
          <p:cNvPr id="13" name="Rectangular Callout 12"/>
          <p:cNvSpPr/>
          <p:nvPr/>
        </p:nvSpPr>
        <p:spPr>
          <a:xfrm>
            <a:off x="1066800" y="2133600"/>
            <a:ext cx="3124200" cy="1295400"/>
          </a:xfrm>
          <a:prstGeom prst="wedgeRectCallout">
            <a:avLst>
              <a:gd name="adj1" fmla="val 57838"/>
              <a:gd name="adj2" fmla="val 90321"/>
            </a:avLst>
          </a:prstGeom>
          <a:solidFill>
            <a:schemeClr val="bg1"/>
          </a:solidFill>
          <a:ln w="5715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Hoshea had reigned 9 years.  He was the last King of Israel . . .</a:t>
            </a:r>
          </a:p>
        </p:txBody>
      </p:sp>
      <p:sp>
        <p:nvSpPr>
          <p:cNvPr id="16" name="Rectangle 15"/>
          <p:cNvSpPr/>
          <p:nvPr/>
        </p:nvSpPr>
        <p:spPr>
          <a:xfrm>
            <a:off x="1295400" y="4953000"/>
            <a:ext cx="2743200" cy="304800"/>
          </a:xfrm>
          <a:prstGeom prst="rect">
            <a:avLst/>
          </a:prstGeom>
          <a:solidFill>
            <a:srgbClr val="39A91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Ahaz was King of Judah</a:t>
            </a:r>
          </a:p>
        </p:txBody>
      </p:sp>
      <p:sp>
        <p:nvSpPr>
          <p:cNvPr id="18" name="Rectangle 17"/>
          <p:cNvSpPr/>
          <p:nvPr/>
        </p:nvSpPr>
        <p:spPr>
          <a:xfrm>
            <a:off x="990600" y="5562600"/>
            <a:ext cx="1981200" cy="304800"/>
          </a:xfrm>
          <a:prstGeom prst="rect">
            <a:avLst/>
          </a:prstGeom>
          <a:solidFill>
            <a:srgbClr val="39A91B"/>
          </a:solidFill>
          <a:ln w="381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So King of  Egypt</a:t>
            </a:r>
            <a:endParaRPr kumimoji="0" lang="en-US" sz="2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620490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2000"/>
                                        <p:tgtEl>
                                          <p:spTgt spid="14"/>
                                        </p:tgtEl>
                                      </p:cBhvr>
                                    </p:animEffect>
                                    <p:anim calcmode="lin" valueType="num">
                                      <p:cBhvr>
                                        <p:cTn id="7" dur="2000"/>
                                        <p:tgtEl>
                                          <p:spTgt spid="14"/>
                                        </p:tgtEl>
                                        <p:attrNameLst>
                                          <p:attrName>ppt_x</p:attrName>
                                        </p:attrNameLst>
                                      </p:cBhvr>
                                      <p:tavLst>
                                        <p:tav tm="0">
                                          <p:val>
                                            <p:strVal val="ppt_x"/>
                                          </p:val>
                                        </p:tav>
                                        <p:tav tm="100000">
                                          <p:val>
                                            <p:strVal val="ppt_x"/>
                                          </p:val>
                                        </p:tav>
                                      </p:tavLst>
                                    </p:anim>
                                    <p:anim calcmode="lin" valueType="num">
                                      <p:cBhvr>
                                        <p:cTn id="8" dur="200" decel="100000"/>
                                        <p:tgtEl>
                                          <p:spTgt spid="14"/>
                                        </p:tgtEl>
                                        <p:attrNameLst>
                                          <p:attrName>ppt_y</p:attrName>
                                        </p:attrNameLst>
                                      </p:cBhvr>
                                      <p:tavLst>
                                        <p:tav tm="0">
                                          <p:val>
                                            <p:strVal val="ppt_y"/>
                                          </p:val>
                                        </p:tav>
                                        <p:tav tm="100000">
                                          <p:val>
                                            <p:strVal val="ppt_y-.03"/>
                                          </p:val>
                                        </p:tav>
                                      </p:tavLst>
                                    </p:anim>
                                    <p:anim calcmode="lin" valueType="num">
                                      <p:cBhvr>
                                        <p:cTn id="9" dur="1800" accel="100000">
                                          <p:stCondLst>
                                            <p:cond delay="200"/>
                                          </p:stCondLst>
                                        </p:cTn>
                                        <p:tgtEl>
                                          <p:spTgt spid="14"/>
                                        </p:tgtEl>
                                        <p:attrNameLst>
                                          <p:attrName>ppt_y</p:attrName>
                                        </p:attrNameLst>
                                      </p:cBhvr>
                                      <p:tavLst>
                                        <p:tav tm="0">
                                          <p:val>
                                            <p:strVal val="ppt_y"/>
                                          </p:val>
                                        </p:tav>
                                        <p:tav tm="100000">
                                          <p:val>
                                            <p:strVal val="ppt_y+1"/>
                                          </p:val>
                                        </p:tav>
                                      </p:tavLst>
                                    </p:anim>
                                    <p:set>
                                      <p:cBhvr>
                                        <p:cTn id="10" dur="1" fill="hold">
                                          <p:stCondLst>
                                            <p:cond delay="1999"/>
                                          </p:stCondLst>
                                        </p:cTn>
                                        <p:tgtEl>
                                          <p:spTgt spid="14"/>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childTnLst>
                          </p:cTn>
                        </p:par>
                        <p:par>
                          <p:cTn id="14" fill="hold">
                            <p:stCondLst>
                              <p:cond delay="2000"/>
                            </p:stCondLst>
                            <p:childTnLst>
                              <p:par>
                                <p:cTn id="15" presetID="0" presetClass="path" presetSubtype="0" accel="50000" decel="50000" fill="hold" grpId="0" nodeType="afterEffect">
                                  <p:stCondLst>
                                    <p:cond delay="0"/>
                                  </p:stCondLst>
                                  <p:childTnLst>
                                    <p:animMotion origin="layout" path="M 0.02969 0.00509 C 0.02986 0.00555 0.02986 0.00255 0.03091 0.00139 C 0.03282 -0.00162 0.04184 -0.00162 0.04636 -0.00231 C 0.07483 0.00023 0.08907 0.00324 0.11337 0.00579 C 0.11789 0.00717 0.12223 0.00949 0.12709 0.0111 C 0.13056 0.0148 0.14011 0.01897 0.14705 0.02059 C 0.14983 0.02382 0.15365 0.02475 0.15816 0.02591 C 0.16441 0.02961 0.17223 0.03423 0.17952 0.0377 C 0.20018 0.03793 0.22084 0.04001 0.2415 0.04325 C 0.2573 0.04302 0.2507 0.04418 0.26216 0.04209 C 0.2658 0.04186 0.26823 0.04071 0.2698 0.04048 C 0.27552 0.0377 0.27136 0.03839 0.27743 0.03747 " pathEditMode="relative" rAng="190669" ptsTypes="fffffffffffA">
                                      <p:cBhvr>
                                        <p:cTn id="16" dur="2000" fill="hold"/>
                                        <p:tgtEl>
                                          <p:spTgt spid="4"/>
                                        </p:tgtEl>
                                        <p:attrNameLst>
                                          <p:attrName>ppt_x</p:attrName>
                                          <p:attrName>ppt_y</p:attrName>
                                        </p:attrNameLst>
                                      </p:cBhvr>
                                      <p:rCtr x="12378" y="1619"/>
                                    </p:animMotion>
                                  </p:childTnLst>
                                </p:cTn>
                              </p:par>
                            </p:childTnLst>
                          </p:cTn>
                        </p:par>
                        <p:par>
                          <p:cTn id="17" fill="hold">
                            <p:stCondLst>
                              <p:cond delay="4000"/>
                            </p:stCondLst>
                            <p:childTnLst>
                              <p:par>
                                <p:cTn id="18" presetID="0" presetClass="path" presetSubtype="0" accel="50000" decel="50000" fill="hold" grpId="0" nodeType="afterEffect">
                                  <p:stCondLst>
                                    <p:cond delay="0"/>
                                  </p:stCondLst>
                                  <p:childTnLst>
                                    <p:animMotion origin="layout" path="M 0.04618 0.00277 C 0.06111 -0.02406 0.07083 -0.03839 0.09548 -0.05088 C 0.10798 -0.05666 0.13298 -0.06707 0.13281 -0.06684 C 0.1625 -0.07609 0.19114 -0.08557 0.221 -0.0939 C 0.26007 -0.10384 0.29965 -0.08187 0.33455 -0.06615 C 0.34357 -0.06221 0.3533 -0.06291 0.36093 -0.05597 C 0.36961 -0.04764 0.36475 -0.05042 0.375 -0.04811 C 0.38402 -0.034 0.39027 -0.03122 0.40225 -0.02359 C 0.4026 -0.02151 0.40312 -0.01735 0.40503 -0.01804 C 0.40555 -0.01851 0.40625 -0.02267 0.40538 -0.02475 C 0.4033 -0.03146 0.39479 -0.03169 0.3901 -0.03192 C 0.37743 -0.02429 0.38194 -0.02729 0.38593 -0.03469 " pathEditMode="relative" rAng="-819213" ptsTypes="fffffffffffA">
                                      <p:cBhvr>
                                        <p:cTn id="19" dur="2000" fill="hold"/>
                                        <p:tgtEl>
                                          <p:spTgt spid="23"/>
                                        </p:tgtEl>
                                        <p:attrNameLst>
                                          <p:attrName>ppt_x</p:attrName>
                                          <p:attrName>ppt_y</p:attrName>
                                        </p:attrNameLst>
                                      </p:cBhvr>
                                      <p:rCtr x="17674" y="-3053"/>
                                    </p:animMotion>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exit" presetSubtype="0" fill="hold" grpId="0" nodeType="clickEffect">
                                  <p:stCondLst>
                                    <p:cond delay="0"/>
                                  </p:stCondLst>
                                  <p:childTnLst>
                                    <p:animEffect transition="out" filter="fade">
                                      <p:cBhvr>
                                        <p:cTn id="28" dur="1000"/>
                                        <p:tgtEl>
                                          <p:spTgt spid="17"/>
                                        </p:tgtEl>
                                      </p:cBhvr>
                                    </p:animEffect>
                                    <p:anim calcmode="lin" valueType="num">
                                      <p:cBhvr>
                                        <p:cTn id="29" dur="1000"/>
                                        <p:tgtEl>
                                          <p:spTgt spid="17"/>
                                        </p:tgtEl>
                                        <p:attrNameLst>
                                          <p:attrName>ppt_x</p:attrName>
                                        </p:attrNameLst>
                                      </p:cBhvr>
                                      <p:tavLst>
                                        <p:tav tm="0">
                                          <p:val>
                                            <p:strVal val="ppt_x"/>
                                          </p:val>
                                        </p:tav>
                                        <p:tav tm="100000">
                                          <p:val>
                                            <p:strVal val="ppt_x"/>
                                          </p:val>
                                        </p:tav>
                                      </p:tavLst>
                                    </p:anim>
                                    <p:anim calcmode="lin" valueType="num">
                                      <p:cBhvr>
                                        <p:cTn id="30" dur="100" decel="100000"/>
                                        <p:tgtEl>
                                          <p:spTgt spid="17"/>
                                        </p:tgtEl>
                                        <p:attrNameLst>
                                          <p:attrName>ppt_y</p:attrName>
                                        </p:attrNameLst>
                                      </p:cBhvr>
                                      <p:tavLst>
                                        <p:tav tm="0">
                                          <p:val>
                                            <p:strVal val="ppt_y"/>
                                          </p:val>
                                        </p:tav>
                                        <p:tav tm="100000">
                                          <p:val>
                                            <p:strVal val="ppt_y-.03"/>
                                          </p:val>
                                        </p:tav>
                                      </p:tavLst>
                                    </p:anim>
                                    <p:anim calcmode="lin" valueType="num">
                                      <p:cBhvr>
                                        <p:cTn id="31" dur="900" accel="100000">
                                          <p:stCondLst>
                                            <p:cond delay="100"/>
                                          </p:stCondLst>
                                        </p:cTn>
                                        <p:tgtEl>
                                          <p:spTgt spid="17"/>
                                        </p:tgtEl>
                                        <p:attrNameLst>
                                          <p:attrName>ppt_y</p:attrName>
                                        </p:attrNameLst>
                                      </p:cBhvr>
                                      <p:tavLst>
                                        <p:tav tm="0">
                                          <p:val>
                                            <p:strVal val="ppt_y"/>
                                          </p:val>
                                        </p:tav>
                                        <p:tav tm="100000">
                                          <p:val>
                                            <p:strVal val="ppt_y+1"/>
                                          </p:val>
                                        </p:tav>
                                      </p:tavLst>
                                    </p:anim>
                                    <p:set>
                                      <p:cBhvr>
                                        <p:cTn id="32" dur="1" fill="hold">
                                          <p:stCondLst>
                                            <p:cond delay="999"/>
                                          </p:stCondLst>
                                        </p:cTn>
                                        <p:tgtEl>
                                          <p:spTgt spid="17"/>
                                        </p:tgtEl>
                                        <p:attrNameLst>
                                          <p:attrName>style.visibility</p:attrName>
                                        </p:attrNameLst>
                                      </p:cBhvr>
                                      <p:to>
                                        <p:strVal val="hidden"/>
                                      </p:to>
                                    </p:set>
                                  </p:childTnLst>
                                </p:cTn>
                              </p:par>
                              <p:par>
                                <p:cTn id="33" presetID="37" presetClass="exit" presetSubtype="0" fill="hold" grpId="1"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 decel="100000"/>
                                        <p:tgtEl>
                                          <p:spTgt spid="13"/>
                                        </p:tgtEl>
                                        <p:attrNameLst>
                                          <p:attrName>ppt_y</p:attrName>
                                        </p:attrNameLst>
                                      </p:cBhvr>
                                      <p:tavLst>
                                        <p:tav tm="0">
                                          <p:val>
                                            <p:strVal val="ppt_y"/>
                                          </p:val>
                                        </p:tav>
                                        <p:tav tm="100000">
                                          <p:val>
                                            <p:strVal val="ppt_y-.03"/>
                                          </p:val>
                                        </p:tav>
                                      </p:tavLst>
                                    </p:anim>
                                    <p:anim calcmode="lin" valueType="num">
                                      <p:cBhvr>
                                        <p:cTn id="37" dur="900" accel="100000">
                                          <p:stCondLst>
                                            <p:cond delay="100"/>
                                          </p:stCondLst>
                                        </p:cTn>
                                        <p:tgtEl>
                                          <p:spTgt spid="13"/>
                                        </p:tgtEl>
                                        <p:attrNameLst>
                                          <p:attrName>ppt_y</p:attrName>
                                        </p:attrNameLst>
                                      </p:cBhvr>
                                      <p:tavLst>
                                        <p:tav tm="0">
                                          <p:val>
                                            <p:strVal val="ppt_y"/>
                                          </p:val>
                                        </p:tav>
                                        <p:tav tm="100000">
                                          <p:val>
                                            <p:strVal val="ppt_y+1"/>
                                          </p:val>
                                        </p:tav>
                                      </p:tavLst>
                                    </p:anim>
                                    <p:set>
                                      <p:cBhvr>
                                        <p:cTn id="38"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23" grpId="0" animBg="1"/>
      <p:bldP spid="17" grpId="0" animBg="1"/>
      <p:bldP spid="21" grpId="0" animBg="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alpha val="89804"/>
          </a:schemeClr>
        </a:solidFill>
        <a:effectLst/>
      </p:bgPr>
    </p:bg>
    <p:spTree>
      <p:nvGrpSpPr>
        <p:cNvPr id="1" name=""/>
        <p:cNvGrpSpPr/>
        <p:nvPr/>
      </p:nvGrpSpPr>
      <p:grpSpPr>
        <a:xfrm>
          <a:off x="0" y="0"/>
          <a:ext cx="0" cy="0"/>
          <a:chOff x="0" y="0"/>
          <a:chExt cx="0" cy="0"/>
        </a:xfrm>
      </p:grpSpPr>
      <p:sp>
        <p:nvSpPr>
          <p:cNvPr id="12" name="Rectangle 11"/>
          <p:cNvSpPr/>
          <p:nvPr/>
        </p:nvSpPr>
        <p:spPr>
          <a:xfrm>
            <a:off x="970059" y="421419"/>
            <a:ext cx="7498080" cy="6066845"/>
          </a:xfrm>
          <a:prstGeom prst="rect">
            <a:avLst/>
          </a:prstGeom>
          <a:solidFill>
            <a:schemeClr val="accent5">
              <a:lumMod val="40000"/>
              <a:lumOff val="60000"/>
            </a:schemeClr>
          </a:solidFill>
          <a:ln w="130175">
            <a:solidFill>
              <a:srgbClr val="1B7F2E"/>
            </a:solid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4" name="Rectangle 3"/>
          <p:cNvSpPr/>
          <p:nvPr/>
        </p:nvSpPr>
        <p:spPr>
          <a:xfrm>
            <a:off x="1371600" y="549966"/>
            <a:ext cx="6397752" cy="76200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God’s Symbols For Sin</a:t>
            </a:r>
          </a:p>
        </p:txBody>
      </p:sp>
      <p:sp>
        <p:nvSpPr>
          <p:cNvPr id="13" name="Rectangle 12"/>
          <p:cNvSpPr/>
          <p:nvPr/>
        </p:nvSpPr>
        <p:spPr>
          <a:xfrm>
            <a:off x="1752599" y="1828800"/>
            <a:ext cx="6397751" cy="4114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Hosea 3:1	An adulterous wife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Hosea 4:11	A wine inflamed drunkard</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Hosea 4:16	A back sliding heifer</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Hosea 6:9	A troop of robbers</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Hosea 7:4	Adulterers</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Hosea 7:7	Hot as an oven</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Hosea 7:8	A cake not turned (half baked)</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Hosea 7:11	Like a silly dove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Hosea 7:16	Like a deceitful bow</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Hosea 8:8	Swallowed up</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Hosea 8:8	A vessel wherein is no pleasure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Hosea 8:9	A wild ass</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373078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by="(-#ppt_w*2)" calcmode="lin" valueType="num">
                                      <p:cBhvr rctx="PPT">
                                        <p:cTn id="7" dur="250" autoRev="1" fill="hold">
                                          <p:stCondLst>
                                            <p:cond delay="0"/>
                                          </p:stCondLst>
                                        </p:cTn>
                                        <p:tgtEl>
                                          <p:spTgt spid="13"/>
                                        </p:tgtEl>
                                        <p:attrNameLst>
                                          <p:attrName>ppt_w</p:attrName>
                                        </p:attrNameLst>
                                      </p:cBhvr>
                                    </p:anim>
                                    <p:anim by="(#ppt_w*0.50)" calcmode="lin" valueType="num">
                                      <p:cBhvr>
                                        <p:cTn id="8" dur="250" decel="50000" autoRev="1" fill="hold">
                                          <p:stCondLst>
                                            <p:cond delay="0"/>
                                          </p:stCondLst>
                                        </p:cTn>
                                        <p:tgtEl>
                                          <p:spTgt spid="13"/>
                                        </p:tgtEl>
                                        <p:attrNameLst>
                                          <p:attrName>ppt_x</p:attrName>
                                        </p:attrNameLst>
                                      </p:cBhvr>
                                    </p:anim>
                                    <p:anim from="(-#ppt_h/2)" to="(#ppt_y)" calcmode="lin" valueType="num">
                                      <p:cBhvr>
                                        <p:cTn id="9" dur="500" fill="hold">
                                          <p:stCondLst>
                                            <p:cond delay="0"/>
                                          </p:stCondLst>
                                        </p:cTn>
                                        <p:tgtEl>
                                          <p:spTgt spid="13"/>
                                        </p:tgtEl>
                                        <p:attrNameLst>
                                          <p:attrName>ppt_y</p:attrName>
                                        </p:attrNameLst>
                                      </p:cBhvr>
                                    </p:anim>
                                    <p:animRot by="21600000">
                                      <p:cBhvr>
                                        <p:cTn id="10" dur="500" fill="hold">
                                          <p:stCondLst>
                                            <p:cond delay="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65DFBF-40A5-4767-94D2-0ACFDB88F2A3}"/>
              </a:ext>
            </a:extLst>
          </p:cNvPr>
          <p:cNvSpPr txBox="1"/>
          <p:nvPr/>
        </p:nvSpPr>
        <p:spPr>
          <a:xfrm>
            <a:off x="1" y="75787"/>
            <a:ext cx="9144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02060"/>
                </a:solidFill>
                <a:effectLst/>
                <a:uLnTx/>
                <a:uFillTx/>
                <a:latin typeface="Bahnschrift" panose="020B0502040204020203" pitchFamily="34" charset="0"/>
                <a:ea typeface="+mn-ea"/>
                <a:cs typeface="Aharoni" panose="02010803020104030203" pitchFamily="2" charset="-79"/>
              </a:rPr>
              <a:t>I Will Allure Her</a:t>
            </a:r>
          </a:p>
        </p:txBody>
      </p:sp>
      <p:sp>
        <p:nvSpPr>
          <p:cNvPr id="3" name="TextBox 2">
            <a:extLst>
              <a:ext uri="{FF2B5EF4-FFF2-40B4-BE49-F238E27FC236}">
                <a16:creationId xmlns:a16="http://schemas.microsoft.com/office/drawing/2014/main" id="{4EC7443E-9DE3-44BA-8C2B-98BFA805FD40}"/>
              </a:ext>
            </a:extLst>
          </p:cNvPr>
          <p:cNvSpPr txBox="1"/>
          <p:nvPr/>
        </p:nvSpPr>
        <p:spPr>
          <a:xfrm>
            <a:off x="348714" y="2480457"/>
            <a:ext cx="8570563"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000" b="0" i="0" u="none" strike="noStrike" kern="1200" cap="none" spc="0" normalizeH="0" baseline="0" noProof="0" dirty="0">
                <a:ln>
                  <a:noFill/>
                </a:ln>
                <a:solidFill>
                  <a:srgbClr val="C00000"/>
                </a:solidFill>
                <a:effectLst/>
                <a:uLnTx/>
                <a:uFillTx/>
                <a:latin typeface="Calibri" panose="020F0502020204030204"/>
                <a:ea typeface="+mn-ea"/>
                <a:cs typeface="+mn-cs"/>
              </a:rPr>
              <a:t>I </a:t>
            </a:r>
            <a:r>
              <a:rPr kumimoji="0" lang="en-US" sz="5400" b="0" i="0" u="none" strike="noStrike" kern="1200" cap="none" spc="0" normalizeH="0" baseline="0" noProof="0" dirty="0">
                <a:ln>
                  <a:noFill/>
                </a:ln>
                <a:solidFill>
                  <a:srgbClr val="C00000"/>
                </a:solidFill>
                <a:effectLst/>
                <a:uLnTx/>
                <a:uFillTx/>
                <a:latin typeface="Calibri" panose="020F0502020204030204"/>
                <a:ea typeface="+mn-ea"/>
                <a:cs typeface="+mn-cs"/>
              </a:rPr>
              <a:t>betroth her in:</a:t>
            </a:r>
          </a:p>
        </p:txBody>
      </p:sp>
      <p:sp>
        <p:nvSpPr>
          <p:cNvPr id="4" name="TextBox 3">
            <a:extLst>
              <a:ext uri="{FF2B5EF4-FFF2-40B4-BE49-F238E27FC236}">
                <a16:creationId xmlns:a16="http://schemas.microsoft.com/office/drawing/2014/main" id="{AA1C9333-B321-4843-AD96-CF16B93AB0C8}"/>
              </a:ext>
            </a:extLst>
          </p:cNvPr>
          <p:cNvSpPr txBox="1"/>
          <p:nvPr/>
        </p:nvSpPr>
        <p:spPr>
          <a:xfrm>
            <a:off x="1490136" y="3425635"/>
            <a:ext cx="8850489" cy="34470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Calibri" panose="020F0502020204030204"/>
                <a:ea typeface="+mn-ea"/>
                <a:cs typeface="+mn-cs"/>
              </a:rPr>
              <a:t>Righteousness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Calibri" panose="020F0502020204030204"/>
                <a:ea typeface="+mn-ea"/>
                <a:cs typeface="+mn-cs"/>
              </a:rPr>
              <a:t>Justice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Calibri" panose="020F0502020204030204"/>
                <a:ea typeface="+mn-ea"/>
                <a:cs typeface="+mn-cs"/>
              </a:rPr>
              <a:t>Lovingkindness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Calibri" panose="020F0502020204030204"/>
                <a:ea typeface="+mn-ea"/>
                <a:cs typeface="+mn-cs"/>
              </a:rPr>
              <a:t>Compassion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Calibri" panose="020F0502020204030204"/>
                <a:ea typeface="+mn-ea"/>
                <a:cs typeface="+mn-cs"/>
              </a:rPr>
              <a:t>Faithfulness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4D3374F-2BE1-451A-A6D6-8D3DEABCB4DD}"/>
              </a:ext>
            </a:extLst>
          </p:cNvPr>
          <p:cNvSpPr txBox="1"/>
          <p:nvPr/>
        </p:nvSpPr>
        <p:spPr>
          <a:xfrm>
            <a:off x="8520913" y="6287512"/>
            <a:ext cx="3983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7" name="TextBox 6">
            <a:extLst>
              <a:ext uri="{FF2B5EF4-FFF2-40B4-BE49-F238E27FC236}">
                <a16:creationId xmlns:a16="http://schemas.microsoft.com/office/drawing/2014/main" id="{E31A657D-4D34-3E30-DAE9-2825D7373B7E}"/>
              </a:ext>
            </a:extLst>
          </p:cNvPr>
          <p:cNvSpPr txBox="1"/>
          <p:nvPr/>
        </p:nvSpPr>
        <p:spPr>
          <a:xfrm>
            <a:off x="453223" y="1367623"/>
            <a:ext cx="8277308" cy="954107"/>
          </a:xfrm>
          <a:prstGeom prst="rect">
            <a:avLst/>
          </a:prstGeom>
          <a:noFill/>
          <a:ln w="28575">
            <a:solidFill>
              <a:schemeClr val="tx1"/>
            </a:solidFill>
          </a:ln>
        </p:spPr>
        <p:txBody>
          <a:bodyPr wrap="square">
            <a:spAutoFit/>
          </a:bodyPr>
          <a:lstStyle/>
          <a:p>
            <a:r>
              <a:rPr lang="en-US" sz="2800" dirty="0"/>
              <a:t>Hosea 2:14 "Therefore, behold, I will allure her, Will bring her into the wilderness, And speak comfort to her.</a:t>
            </a:r>
          </a:p>
        </p:txBody>
      </p:sp>
    </p:spTree>
    <p:extLst>
      <p:ext uri="{BB962C8B-B14F-4D97-AF65-F5344CB8AC3E}">
        <p14:creationId xmlns:p14="http://schemas.microsoft.com/office/powerpoint/2010/main" val="839269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E420CC-7E7F-4E59-A550-1C2683F73458}"/>
              </a:ext>
            </a:extLst>
          </p:cNvPr>
          <p:cNvSpPr txBox="1"/>
          <p:nvPr/>
        </p:nvSpPr>
        <p:spPr>
          <a:xfrm>
            <a:off x="356460" y="858261"/>
            <a:ext cx="8175357" cy="59400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2060"/>
                </a:solidFill>
                <a:effectLst/>
                <a:uLnTx/>
                <a:uFillTx/>
                <a:latin typeface="Calibri" panose="020F0502020204030204"/>
                <a:ea typeface="+mn-ea"/>
                <a:cs typeface="+mn-cs"/>
              </a:rPr>
              <a:t>Ex 20:5</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a:t>
            </a:r>
            <a:r>
              <a:rPr kumimoji="0" lang="en-US" sz="1800" b="1" i="0" u="sng" strike="noStrike" kern="1200" cap="none" spc="0" normalizeH="0" baseline="0" noProof="0" dirty="0">
                <a:ln>
                  <a:noFill/>
                </a:ln>
                <a:solidFill>
                  <a:srgbClr val="FF0000"/>
                </a:solidFill>
                <a:effectLst/>
                <a:uLnTx/>
                <a:uFillTx/>
                <a:latin typeface="Calibri" panose="020F0502020204030204"/>
                <a:ea typeface="+mn-ea"/>
                <a:cs typeface="+mn-cs"/>
              </a:rPr>
              <a:t>I, the LORD your God, </a:t>
            </a:r>
            <a:r>
              <a:rPr kumimoji="0" lang="en-US" sz="2000" b="1" i="1" u="sng" strike="noStrike" kern="1200" cap="none" spc="0" normalizeH="0" baseline="0" noProof="0" dirty="0">
                <a:ln>
                  <a:noFill/>
                </a:ln>
                <a:solidFill>
                  <a:srgbClr val="FF0000"/>
                </a:solidFill>
                <a:effectLst/>
                <a:uLnTx/>
                <a:uFillTx/>
                <a:latin typeface="Calibri" panose="020F0502020204030204"/>
                <a:ea typeface="+mn-ea"/>
                <a:cs typeface="+mn-cs"/>
              </a:rPr>
              <a:t>am a jealous God</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2060"/>
                </a:solidFill>
                <a:effectLst/>
                <a:uLnTx/>
                <a:uFillTx/>
                <a:latin typeface="Calibri" panose="020F0502020204030204"/>
                <a:ea typeface="+mn-ea"/>
                <a:cs typeface="+mn-cs"/>
              </a:rPr>
              <a:t>Ex 34:14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you shall worship no other god, for </a:t>
            </a:r>
            <a:r>
              <a:rPr kumimoji="0" lang="en-US" sz="2000" b="1" i="1" u="sng" strike="noStrike" kern="1200" cap="none" spc="0" normalizeH="0" baseline="0" noProof="0" dirty="0">
                <a:ln>
                  <a:noFill/>
                </a:ln>
                <a:solidFill>
                  <a:srgbClr val="FF0000"/>
                </a:solidFill>
                <a:effectLst/>
                <a:uLnTx/>
                <a:uFillTx/>
                <a:latin typeface="Calibri" panose="020F0502020204030204"/>
                <a:ea typeface="+mn-ea"/>
                <a:cs typeface="+mn-cs"/>
              </a:rPr>
              <a:t>the LORD, whose name is Jealous</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a jealous God),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2060"/>
                </a:solidFill>
                <a:effectLst/>
                <a:uLnTx/>
                <a:uFillTx/>
                <a:latin typeface="Calibri" panose="020F0502020204030204"/>
                <a:ea typeface="+mn-ea"/>
                <a:cs typeface="+mn-cs"/>
              </a:rPr>
              <a:t>Deut. 4:24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the LORD your </a:t>
            </a:r>
            <a:r>
              <a:rPr kumimoji="0" lang="en-US" sz="2000" b="1" i="1" u="sng" strike="noStrike" kern="1200" cap="none" spc="0" normalizeH="0" baseline="0" noProof="0" dirty="0">
                <a:ln>
                  <a:noFill/>
                </a:ln>
                <a:solidFill>
                  <a:srgbClr val="FF0000"/>
                </a:solidFill>
                <a:effectLst/>
                <a:uLnTx/>
                <a:uFillTx/>
                <a:latin typeface="Calibri" panose="020F0502020204030204"/>
                <a:ea typeface="+mn-ea"/>
                <a:cs typeface="+mn-cs"/>
              </a:rPr>
              <a:t>God is a consuming fire, a jealous God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2060"/>
                </a:solidFill>
                <a:effectLst/>
                <a:uLnTx/>
                <a:uFillTx/>
                <a:latin typeface="Calibri" panose="020F0502020204030204"/>
                <a:ea typeface="+mn-ea"/>
                <a:cs typeface="+mn-cs"/>
              </a:rPr>
              <a:t>Heb. 12:29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our </a:t>
            </a:r>
            <a:r>
              <a:rPr kumimoji="0" lang="en-US" sz="2000" b="1" i="1" u="sng" strike="noStrike" kern="1200" cap="none" spc="0" normalizeH="0" baseline="0" noProof="0" dirty="0">
                <a:ln>
                  <a:noFill/>
                </a:ln>
                <a:solidFill>
                  <a:srgbClr val="FF0000"/>
                </a:solidFill>
                <a:effectLst/>
                <a:uLnTx/>
                <a:uFillTx/>
                <a:latin typeface="Calibri" panose="020F0502020204030204"/>
                <a:ea typeface="+mn-ea"/>
                <a:cs typeface="+mn-cs"/>
              </a:rPr>
              <a:t>God is a consuming fir</a:t>
            </a:r>
            <a:r>
              <a:rPr kumimoji="0" lang="en-US" sz="1800" b="1" i="0" u="sng" strike="noStrike" kern="1200" cap="none" spc="0" normalizeH="0" baseline="0" noProof="0" dirty="0">
                <a:ln>
                  <a:noFill/>
                </a:ln>
                <a:solidFill>
                  <a:srgbClr val="FF0000"/>
                </a:solidFill>
                <a:effectLst/>
                <a:uLnTx/>
                <a:uFillTx/>
                <a:latin typeface="Calibri" panose="020F0502020204030204"/>
                <a:ea typeface="+mn-ea"/>
                <a:cs typeface="+mn-cs"/>
              </a:rPr>
              <a: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2060"/>
                </a:solidFill>
                <a:effectLst/>
                <a:uLnTx/>
                <a:uFillTx/>
                <a:latin typeface="Calibri" panose="020F0502020204030204"/>
                <a:ea typeface="+mn-ea"/>
                <a:cs typeface="+mn-cs"/>
              </a:rPr>
              <a:t>Deut. 5:9 </a:t>
            </a:r>
            <a:r>
              <a:rPr kumimoji="0" lang="en-US" sz="1800" b="1" i="0" u="sng" strike="noStrike" kern="1200" cap="none" spc="0" normalizeH="0" baseline="0" noProof="0" dirty="0">
                <a:ln>
                  <a:noFill/>
                </a:ln>
                <a:solidFill>
                  <a:srgbClr val="FF0000"/>
                </a:solidFill>
                <a:effectLst/>
                <a:uLnTx/>
                <a:uFillTx/>
                <a:latin typeface="Calibri" panose="020F0502020204030204"/>
                <a:ea typeface="+mn-ea"/>
                <a:cs typeface="+mn-cs"/>
              </a:rPr>
              <a:t>you shall not bow down to them nor serve them. </a:t>
            </a:r>
            <a:r>
              <a:rPr kumimoji="0" lang="en-US" sz="2000" b="1" i="1" u="sng" strike="noStrike" kern="1200" cap="none" spc="0" normalizeH="0" baseline="0" noProof="0" dirty="0">
                <a:ln>
                  <a:noFill/>
                </a:ln>
                <a:solidFill>
                  <a:srgbClr val="FF0000"/>
                </a:solidFill>
                <a:effectLst/>
                <a:uLnTx/>
                <a:uFillTx/>
                <a:latin typeface="Calibri" panose="020F0502020204030204"/>
                <a:ea typeface="+mn-ea"/>
                <a:cs typeface="+mn-cs"/>
              </a:rPr>
              <a:t>For I, the LORD your God, am a jealous God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visiting the iniquity of the fathers upon the children to the third and fourth generations of those who hate 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2060"/>
                </a:solidFill>
                <a:effectLst/>
                <a:uLnTx/>
                <a:uFillTx/>
                <a:latin typeface="Calibri" panose="020F0502020204030204"/>
                <a:ea typeface="+mn-ea"/>
                <a:cs typeface="+mn-cs"/>
              </a:rPr>
              <a:t>Deut. 6:15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the LORD your </a:t>
            </a:r>
            <a:r>
              <a:rPr kumimoji="0" lang="en-US" sz="2000" b="1" i="1" u="sng" strike="noStrike" kern="1200" cap="none" spc="0" normalizeH="0" baseline="0" noProof="0" dirty="0">
                <a:ln>
                  <a:noFill/>
                </a:ln>
                <a:solidFill>
                  <a:srgbClr val="FF0000"/>
                </a:solidFill>
                <a:effectLst/>
                <a:uLnTx/>
                <a:uFillTx/>
                <a:latin typeface="Calibri" panose="020F0502020204030204"/>
                <a:ea typeface="+mn-ea"/>
                <a:cs typeface="+mn-cs"/>
              </a:rPr>
              <a:t>God is a jealous God among you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lest the anger of the LORD your God be aroused against you and destroy you from the face of the earth.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2060"/>
                </a:solidFill>
                <a:effectLst/>
                <a:uLnTx/>
                <a:uFillTx/>
                <a:latin typeface="Calibri" panose="020F0502020204030204"/>
                <a:ea typeface="+mn-ea"/>
                <a:cs typeface="+mn-cs"/>
              </a:rPr>
              <a:t>Joshua 24:19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But Joshua said to the people, "You cannot serve the LORD, </a:t>
            </a:r>
            <a:r>
              <a:rPr kumimoji="0" lang="en-US" sz="1800" b="1" i="0" u="sng" strike="noStrike" kern="1200" cap="none" spc="0" normalizeH="0" baseline="0" noProof="0" dirty="0">
                <a:ln>
                  <a:noFill/>
                </a:ln>
                <a:solidFill>
                  <a:srgbClr val="FF0000"/>
                </a:solidFill>
                <a:effectLst/>
                <a:uLnTx/>
                <a:uFillTx/>
                <a:latin typeface="Calibri" panose="020F0502020204030204"/>
                <a:ea typeface="+mn-ea"/>
                <a:cs typeface="+mn-cs"/>
              </a:rPr>
              <a:t>for He is a holy God. </a:t>
            </a:r>
            <a:r>
              <a:rPr kumimoji="0" lang="en-US" sz="2000" b="1" i="1" u="sng" strike="noStrike" kern="1200" cap="none" spc="0" normalizeH="0" baseline="0" noProof="0" dirty="0">
                <a:ln>
                  <a:noFill/>
                </a:ln>
                <a:solidFill>
                  <a:srgbClr val="FF0000"/>
                </a:solidFill>
                <a:effectLst/>
                <a:uLnTx/>
                <a:uFillTx/>
                <a:latin typeface="Calibri" panose="020F0502020204030204"/>
                <a:ea typeface="+mn-ea"/>
                <a:cs typeface="+mn-cs"/>
              </a:rPr>
              <a:t>He is a jealous God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He will not forgive your transgressions nor your sins.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2060"/>
                </a:solidFill>
                <a:effectLst/>
                <a:uLnTx/>
                <a:uFillTx/>
                <a:latin typeface="Calibri" panose="020F0502020204030204"/>
                <a:ea typeface="+mn-ea"/>
                <a:cs typeface="+mn-cs"/>
              </a:rPr>
              <a:t>Nahum 1:2  </a:t>
            </a:r>
            <a:r>
              <a:rPr kumimoji="0" lang="en-US" sz="2000" b="1" i="1" u="sng" strike="noStrike" kern="1200" cap="none" spc="0" normalizeH="0" baseline="0" noProof="0" dirty="0">
                <a:ln>
                  <a:noFill/>
                </a:ln>
                <a:solidFill>
                  <a:srgbClr val="FF0000"/>
                </a:solidFill>
                <a:effectLst/>
                <a:uLnTx/>
                <a:uFillTx/>
                <a:latin typeface="Calibri" panose="020F0502020204030204"/>
                <a:ea typeface="+mn-ea"/>
                <a:cs typeface="+mn-cs"/>
              </a:rPr>
              <a:t>God is jealous, and the LORD avenges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LORD avenges and is furious. The LORD will take vengeance on His adversaries, And He reserves wrath for His enemies;</a:t>
            </a:r>
          </a:p>
        </p:txBody>
      </p:sp>
      <p:sp>
        <p:nvSpPr>
          <p:cNvPr id="4" name="TextBox 3">
            <a:extLst>
              <a:ext uri="{FF2B5EF4-FFF2-40B4-BE49-F238E27FC236}">
                <a16:creationId xmlns:a16="http://schemas.microsoft.com/office/drawing/2014/main" id="{3EEC7F99-24D5-4F41-BE1E-263C8738E54A}"/>
              </a:ext>
            </a:extLst>
          </p:cNvPr>
          <p:cNvSpPr txBox="1"/>
          <p:nvPr/>
        </p:nvSpPr>
        <p:spPr>
          <a:xfrm>
            <a:off x="0" y="7754"/>
            <a:ext cx="9144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God is a Jealous God</a:t>
            </a:r>
          </a:p>
        </p:txBody>
      </p:sp>
      <p:sp>
        <p:nvSpPr>
          <p:cNvPr id="2" name="TextBox 1">
            <a:extLst>
              <a:ext uri="{FF2B5EF4-FFF2-40B4-BE49-F238E27FC236}">
                <a16:creationId xmlns:a16="http://schemas.microsoft.com/office/drawing/2014/main" id="{4D420A2D-186F-427A-81F4-6749EA51F337}"/>
              </a:ext>
            </a:extLst>
          </p:cNvPr>
          <p:cNvSpPr txBox="1"/>
          <p:nvPr/>
        </p:nvSpPr>
        <p:spPr>
          <a:xfrm>
            <a:off x="8531817" y="6392708"/>
            <a:ext cx="417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420247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5106" name="Title 1">
            <a:extLst>
              <a:ext uri="{FF2B5EF4-FFF2-40B4-BE49-F238E27FC236}">
                <a16:creationId xmlns:a16="http://schemas.microsoft.com/office/drawing/2014/main" id="{C3F8771E-99B1-7CAD-FD09-B82D40C157E1}"/>
              </a:ext>
            </a:extLst>
          </p:cNvPr>
          <p:cNvSpPr>
            <a:spLocks noGrp="1" noChangeArrowheads="1"/>
          </p:cNvSpPr>
          <p:nvPr>
            <p:ph type="title"/>
          </p:nvPr>
        </p:nvSpPr>
        <p:spPr/>
        <p:txBody>
          <a:bodyPr/>
          <a:lstStyle/>
          <a:p>
            <a:pPr eaLnBrk="1" hangingPunct="1"/>
            <a:r>
              <a:rPr lang="en-US" altLang="en-US"/>
              <a:t>Joel</a:t>
            </a:r>
          </a:p>
        </p:txBody>
      </p:sp>
      <p:sp>
        <p:nvSpPr>
          <p:cNvPr id="175107" name="Content Placeholder 2">
            <a:extLst>
              <a:ext uri="{FF2B5EF4-FFF2-40B4-BE49-F238E27FC236}">
                <a16:creationId xmlns:a16="http://schemas.microsoft.com/office/drawing/2014/main" id="{BD72C7ED-3160-41A4-4061-AB2AC80E8EE0}"/>
              </a:ext>
            </a:extLst>
          </p:cNvPr>
          <p:cNvSpPr>
            <a:spLocks noGrp="1" noChangeArrowheads="1"/>
          </p:cNvSpPr>
          <p:nvPr>
            <p:ph idx="1"/>
          </p:nvPr>
        </p:nvSpPr>
        <p:spPr>
          <a:xfrm>
            <a:off x="533400" y="1219200"/>
            <a:ext cx="5334000" cy="4876800"/>
          </a:xfrm>
        </p:spPr>
        <p:txBody>
          <a:bodyPr/>
          <a:lstStyle/>
          <a:p>
            <a:pPr eaLnBrk="1" hangingPunct="1"/>
            <a:r>
              <a:rPr lang="en-US" altLang="en-US" b="1">
                <a:cs typeface="Arial" panose="020B0604020202020204" pitchFamily="34" charset="0"/>
              </a:rPr>
              <a:t>Who: </a:t>
            </a:r>
            <a:r>
              <a:rPr lang="en-US" altLang="en-US">
                <a:cs typeface="Arial" panose="020B0604020202020204" pitchFamily="34" charset="0"/>
              </a:rPr>
              <a:t>Joel</a:t>
            </a:r>
          </a:p>
          <a:p>
            <a:pPr eaLnBrk="1" hangingPunct="1"/>
            <a:r>
              <a:rPr lang="en-US" altLang="en-US" b="1">
                <a:cs typeface="Arial" panose="020B0604020202020204" pitchFamily="34" charset="0"/>
              </a:rPr>
              <a:t>What: </a:t>
            </a:r>
            <a:r>
              <a:rPr lang="en-US" altLang="en-US">
                <a:cs typeface="Arial" panose="020B0604020202020204" pitchFamily="34" charset="0"/>
              </a:rPr>
              <a:t>Prophecy and Judgment</a:t>
            </a:r>
          </a:p>
          <a:p>
            <a:pPr eaLnBrk="1" hangingPunct="1"/>
            <a:r>
              <a:rPr lang="en-US" altLang="en-US" b="1">
                <a:cs typeface="Arial" panose="020B0604020202020204" pitchFamily="34" charset="0"/>
              </a:rPr>
              <a:t>Where: </a:t>
            </a:r>
            <a:r>
              <a:rPr lang="en-US" altLang="en-US">
                <a:cs typeface="Arial" panose="020B0604020202020204" pitchFamily="34" charset="0"/>
              </a:rPr>
              <a:t>Judah</a:t>
            </a:r>
          </a:p>
          <a:p>
            <a:pPr eaLnBrk="1" hangingPunct="1"/>
            <a:r>
              <a:rPr lang="en-US" altLang="en-US" b="1">
                <a:cs typeface="Arial" panose="020B0604020202020204" pitchFamily="34" charset="0"/>
              </a:rPr>
              <a:t>When: </a:t>
            </a:r>
            <a:r>
              <a:rPr lang="en-US" altLang="en-US">
                <a:cs typeface="Arial" panose="020B0604020202020204" pitchFamily="34" charset="0"/>
              </a:rPr>
              <a:t>Unknown</a:t>
            </a:r>
          </a:p>
          <a:p>
            <a:pPr eaLnBrk="1" hangingPunct="1"/>
            <a:r>
              <a:rPr lang="en-US" altLang="en-US" b="1">
                <a:cs typeface="Arial" panose="020B0604020202020204" pitchFamily="34" charset="0"/>
              </a:rPr>
              <a:t>Why: </a:t>
            </a:r>
            <a:r>
              <a:rPr lang="en-US" altLang="en-US">
                <a:cs typeface="Arial" panose="020B0604020202020204" pitchFamily="34" charset="0"/>
              </a:rPr>
              <a:t>To call Judah to repentance in order to avoid judgment.</a:t>
            </a:r>
          </a:p>
        </p:txBody>
      </p:sp>
      <p:pic>
        <p:nvPicPr>
          <p:cNvPr id="175108" name="Picture 8" descr="Shofar.png">
            <a:extLst>
              <a:ext uri="{FF2B5EF4-FFF2-40B4-BE49-F238E27FC236}">
                <a16:creationId xmlns:a16="http://schemas.microsoft.com/office/drawing/2014/main" id="{0C2ECFC9-C0C8-8F06-C9AC-B30955DD4E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9" name="Picture 4" descr="Duccio_di_Buoninsegna_065.jpg">
            <a:extLst>
              <a:ext uri="{FF2B5EF4-FFF2-40B4-BE49-F238E27FC236}">
                <a16:creationId xmlns:a16="http://schemas.microsoft.com/office/drawing/2014/main" id="{BE5757B5-0D0B-F189-22DA-0277AF09EFE1}"/>
              </a:ext>
            </a:extLst>
          </p:cNvPr>
          <p:cNvPicPr>
            <a:picLocks noChangeAspect="1"/>
          </p:cNvPicPr>
          <p:nvPr/>
        </p:nvPicPr>
        <p:blipFill>
          <a:blip r:embed="rId4">
            <a:lum bright="14000" contrast="12000"/>
            <a:extLst>
              <a:ext uri="{28A0092B-C50C-407E-A947-70E740481C1C}">
                <a14:useLocalDpi xmlns:a14="http://schemas.microsoft.com/office/drawing/2010/main" val="0"/>
              </a:ext>
            </a:extLst>
          </a:blip>
          <a:srcRect t="6322" b="1396"/>
          <a:stretch>
            <a:fillRect/>
          </a:stretch>
        </p:blipFill>
        <p:spPr bwMode="auto">
          <a:xfrm>
            <a:off x="6230938" y="1524000"/>
            <a:ext cx="1993900" cy="4953000"/>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6130" name="Title 1">
            <a:extLst>
              <a:ext uri="{FF2B5EF4-FFF2-40B4-BE49-F238E27FC236}">
                <a16:creationId xmlns:a16="http://schemas.microsoft.com/office/drawing/2014/main" id="{E9ED5B59-71E3-6F3B-CDC6-D2646BEB67D8}"/>
              </a:ext>
            </a:extLst>
          </p:cNvPr>
          <p:cNvSpPr>
            <a:spLocks noGrp="1" noChangeArrowheads="1"/>
          </p:cNvSpPr>
          <p:nvPr>
            <p:ph type="title"/>
          </p:nvPr>
        </p:nvSpPr>
        <p:spPr/>
        <p:txBody>
          <a:bodyPr/>
          <a:lstStyle/>
          <a:p>
            <a:r>
              <a:rPr lang="en-US" altLang="en-US"/>
              <a:t>Joel</a:t>
            </a:r>
          </a:p>
        </p:txBody>
      </p:sp>
      <p:sp>
        <p:nvSpPr>
          <p:cNvPr id="176131" name="Content Placeholder 2">
            <a:extLst>
              <a:ext uri="{FF2B5EF4-FFF2-40B4-BE49-F238E27FC236}">
                <a16:creationId xmlns:a16="http://schemas.microsoft.com/office/drawing/2014/main" id="{2F011FB1-4DDF-2897-9C26-A07A565DE131}"/>
              </a:ext>
            </a:extLst>
          </p:cNvPr>
          <p:cNvSpPr>
            <a:spLocks noGrp="1" noChangeArrowheads="1"/>
          </p:cNvSpPr>
          <p:nvPr>
            <p:ph idx="1"/>
          </p:nvPr>
        </p:nvSpPr>
        <p:spPr>
          <a:xfrm>
            <a:off x="533400" y="1219200"/>
            <a:ext cx="5715000" cy="4876800"/>
          </a:xfrm>
        </p:spPr>
        <p:txBody>
          <a:bodyPr/>
          <a:lstStyle/>
          <a:p>
            <a:r>
              <a:rPr lang="en-US" altLang="en-US" b="1"/>
              <a:t>Outline (Chapter)</a:t>
            </a:r>
          </a:p>
          <a:p>
            <a:pPr lvl="1"/>
            <a:r>
              <a:rPr lang="en-US" altLang="en-US"/>
              <a:t>Locust (1)</a:t>
            </a:r>
          </a:p>
          <a:p>
            <a:pPr lvl="1"/>
            <a:r>
              <a:rPr lang="en-US" altLang="en-US"/>
              <a:t>Blessings and Curses (2–3)</a:t>
            </a:r>
          </a:p>
        </p:txBody>
      </p:sp>
      <p:pic>
        <p:nvPicPr>
          <p:cNvPr id="176132" name="Picture 8" descr="Shofar.png">
            <a:extLst>
              <a:ext uri="{FF2B5EF4-FFF2-40B4-BE49-F238E27FC236}">
                <a16:creationId xmlns:a16="http://schemas.microsoft.com/office/drawing/2014/main" id="{A6DFC636-7DDC-1B72-AB2D-98C7580C0C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5" descr="Locust_WikiPed.png">
            <a:extLst>
              <a:ext uri="{FF2B5EF4-FFF2-40B4-BE49-F238E27FC236}">
                <a16:creationId xmlns:a16="http://schemas.microsoft.com/office/drawing/2014/main" id="{95D5CAAC-6672-C145-F49A-38507A50313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657600"/>
            <a:ext cx="36576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8178" name="Title 1">
            <a:extLst>
              <a:ext uri="{FF2B5EF4-FFF2-40B4-BE49-F238E27FC236}">
                <a16:creationId xmlns:a16="http://schemas.microsoft.com/office/drawing/2014/main" id="{7FE59A8A-BFB3-75F5-D393-459D5F5B59D0}"/>
              </a:ext>
            </a:extLst>
          </p:cNvPr>
          <p:cNvSpPr>
            <a:spLocks noGrp="1" noChangeArrowheads="1"/>
          </p:cNvSpPr>
          <p:nvPr>
            <p:ph type="title"/>
          </p:nvPr>
        </p:nvSpPr>
        <p:spPr/>
        <p:txBody>
          <a:bodyPr/>
          <a:lstStyle/>
          <a:p>
            <a:r>
              <a:rPr lang="en-US" altLang="en-US"/>
              <a:t>Joel</a:t>
            </a:r>
          </a:p>
        </p:txBody>
      </p:sp>
      <p:sp>
        <p:nvSpPr>
          <p:cNvPr id="178179" name="Content Placeholder 2">
            <a:extLst>
              <a:ext uri="{FF2B5EF4-FFF2-40B4-BE49-F238E27FC236}">
                <a16:creationId xmlns:a16="http://schemas.microsoft.com/office/drawing/2014/main" id="{B55F7633-A6FA-B04B-3B9B-A714AFD71B76}"/>
              </a:ext>
            </a:extLst>
          </p:cNvPr>
          <p:cNvSpPr>
            <a:spLocks noGrp="1" noChangeArrowheads="1"/>
          </p:cNvSpPr>
          <p:nvPr>
            <p:ph idx="1"/>
          </p:nvPr>
        </p:nvSpPr>
        <p:spPr/>
        <p:txBody>
          <a:bodyPr/>
          <a:lstStyle/>
          <a:p>
            <a:r>
              <a:rPr lang="en-US" altLang="en-US" b="1"/>
              <a:t>Key Verse</a:t>
            </a:r>
            <a:br>
              <a:rPr lang="en-US" altLang="en-US"/>
            </a:br>
            <a:r>
              <a:rPr lang="ja-JP" altLang="en-US"/>
              <a:t>“</a:t>
            </a:r>
            <a:r>
              <a:rPr lang="en-US" altLang="ja-JP"/>
              <a:t>And afterward, I will pour out my Spirit on all people. Your sons and daughters will prophesy, your old men will dream dreams, your young men will see visions.</a:t>
            </a:r>
            <a:r>
              <a:rPr lang="ja-JP" altLang="en-US"/>
              <a:t>”</a:t>
            </a:r>
            <a:r>
              <a:rPr lang="en-US" altLang="ja-JP"/>
              <a:t>—Joel 2:28b</a:t>
            </a:r>
            <a:endParaRPr lang="en-US" altLang="en-US"/>
          </a:p>
        </p:txBody>
      </p:sp>
      <p:pic>
        <p:nvPicPr>
          <p:cNvPr id="178180" name="Picture 8" descr="Shofar.png">
            <a:extLst>
              <a:ext uri="{FF2B5EF4-FFF2-40B4-BE49-F238E27FC236}">
                <a16:creationId xmlns:a16="http://schemas.microsoft.com/office/drawing/2014/main" id="{043FAAF2-3FA1-EC0B-FEC6-8736A784A5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Custom 4">
            <a:hlinkClick r:id="rId4" action="ppaction://hlinksldjump"/>
            <a:extLst>
              <a:ext uri="{FF2B5EF4-FFF2-40B4-BE49-F238E27FC236}">
                <a16:creationId xmlns:a16="http://schemas.microsoft.com/office/drawing/2014/main" id="{0C946AE1-227C-D3B1-0F4E-BF75CEFEB105}"/>
              </a:ext>
            </a:extLst>
          </p:cNvPr>
          <p:cNvSpPr>
            <a:spLocks noChangeArrowheads="1"/>
          </p:cNvSpPr>
          <p:nvPr/>
        </p:nvSpPr>
        <p:spPr bwMode="auto">
          <a:xfrm>
            <a:off x="7848600" y="6248400"/>
            <a:ext cx="1066800" cy="457200"/>
          </a:xfrm>
          <a:prstGeom prst="actionButtonBlank">
            <a:avLst/>
          </a:prstGeom>
          <a:solidFill>
            <a:srgbClr val="FFFFFF">
              <a:alpha val="25098"/>
            </a:srgbClr>
          </a:solidFill>
          <a:ln>
            <a:noFill/>
          </a:ln>
          <a:effectLst>
            <a:outerShdw blurRad="40000" dist="23000" dir="5400000" rotWithShape="0">
              <a:srgbClr val="808080">
                <a:alpha val="34998"/>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a:ea typeface="ＭＳ Ｐゴシック"/>
              </a:rPr>
              <a:t>Menu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E8E9F9-84DB-4601-AD2E-D2015E43BC91}"/>
              </a:ext>
            </a:extLst>
          </p:cNvPr>
          <p:cNvSpPr txBox="1"/>
          <p:nvPr/>
        </p:nvSpPr>
        <p:spPr>
          <a:xfrm>
            <a:off x="330925" y="255780"/>
            <a:ext cx="8586651" cy="61863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Jeremiah 3:8-9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"Then I saw that for all the causes for which backsliding Israel had </a:t>
            </a: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committed adultery, </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I had put her away and given her a certificate of divorce; yet her treacherous sister Judah did not fear, but went and played the harlot also….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with stones and trees.”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(NKJV)</a:t>
            </a:r>
          </a:p>
        </p:txBody>
      </p:sp>
      <p:sp>
        <p:nvSpPr>
          <p:cNvPr id="4" name="Freeform: Shape 3">
            <a:extLst>
              <a:ext uri="{FF2B5EF4-FFF2-40B4-BE49-F238E27FC236}">
                <a16:creationId xmlns:a16="http://schemas.microsoft.com/office/drawing/2014/main" id="{B3E3A84B-8C4A-47F0-AFA8-FBA66B5BC042}"/>
              </a:ext>
            </a:extLst>
          </p:cNvPr>
          <p:cNvSpPr/>
          <p:nvPr/>
        </p:nvSpPr>
        <p:spPr>
          <a:xfrm>
            <a:off x="104503" y="2258378"/>
            <a:ext cx="5016137" cy="824456"/>
          </a:xfrm>
          <a:custGeom>
            <a:avLst/>
            <a:gdLst>
              <a:gd name="connsiteX0" fmla="*/ 505097 w 5016137"/>
              <a:gd name="connsiteY0" fmla="*/ 188731 h 824456"/>
              <a:gd name="connsiteX1" fmla="*/ 121920 w 5016137"/>
              <a:gd name="connsiteY1" fmla="*/ 249691 h 824456"/>
              <a:gd name="connsiteX2" fmla="*/ 87086 w 5016137"/>
              <a:gd name="connsiteY2" fmla="*/ 275816 h 824456"/>
              <a:gd name="connsiteX3" fmla="*/ 52251 w 5016137"/>
              <a:gd name="connsiteY3" fmla="*/ 336776 h 824456"/>
              <a:gd name="connsiteX4" fmla="*/ 34834 w 5016137"/>
              <a:gd name="connsiteY4" fmla="*/ 362902 h 824456"/>
              <a:gd name="connsiteX5" fmla="*/ 26126 w 5016137"/>
              <a:gd name="connsiteY5" fmla="*/ 389028 h 824456"/>
              <a:gd name="connsiteX6" fmla="*/ 17417 w 5016137"/>
              <a:gd name="connsiteY6" fmla="*/ 423862 h 824456"/>
              <a:gd name="connsiteX7" fmla="*/ 0 w 5016137"/>
              <a:gd name="connsiteY7" fmla="*/ 449988 h 824456"/>
              <a:gd name="connsiteX8" fmla="*/ 8708 w 5016137"/>
              <a:gd name="connsiteY8" fmla="*/ 641576 h 824456"/>
              <a:gd name="connsiteX9" fmla="*/ 26126 w 5016137"/>
              <a:gd name="connsiteY9" fmla="*/ 676411 h 824456"/>
              <a:gd name="connsiteX10" fmla="*/ 95794 w 5016137"/>
              <a:gd name="connsiteY10" fmla="*/ 711245 h 824456"/>
              <a:gd name="connsiteX11" fmla="*/ 139337 w 5016137"/>
              <a:gd name="connsiteY11" fmla="*/ 737371 h 824456"/>
              <a:gd name="connsiteX12" fmla="*/ 165463 w 5016137"/>
              <a:gd name="connsiteY12" fmla="*/ 754788 h 824456"/>
              <a:gd name="connsiteX13" fmla="*/ 200297 w 5016137"/>
              <a:gd name="connsiteY13" fmla="*/ 763496 h 824456"/>
              <a:gd name="connsiteX14" fmla="*/ 296091 w 5016137"/>
              <a:gd name="connsiteY14" fmla="*/ 798331 h 824456"/>
              <a:gd name="connsiteX15" fmla="*/ 435428 w 5016137"/>
              <a:gd name="connsiteY15" fmla="*/ 824456 h 824456"/>
              <a:gd name="connsiteX16" fmla="*/ 2917371 w 5016137"/>
              <a:gd name="connsiteY16" fmla="*/ 815748 h 824456"/>
              <a:gd name="connsiteX17" fmla="*/ 3074126 w 5016137"/>
              <a:gd name="connsiteY17" fmla="*/ 789622 h 824456"/>
              <a:gd name="connsiteX18" fmla="*/ 3169920 w 5016137"/>
              <a:gd name="connsiteY18" fmla="*/ 772205 h 824456"/>
              <a:gd name="connsiteX19" fmla="*/ 3213463 w 5016137"/>
              <a:gd name="connsiteY19" fmla="*/ 763496 h 824456"/>
              <a:gd name="connsiteX20" fmla="*/ 3257006 w 5016137"/>
              <a:gd name="connsiteY20" fmla="*/ 746079 h 824456"/>
              <a:gd name="connsiteX21" fmla="*/ 3326674 w 5016137"/>
              <a:gd name="connsiteY21" fmla="*/ 728662 h 824456"/>
              <a:gd name="connsiteX22" fmla="*/ 3361508 w 5016137"/>
              <a:gd name="connsiteY22" fmla="*/ 711245 h 824456"/>
              <a:gd name="connsiteX23" fmla="*/ 3422468 w 5016137"/>
              <a:gd name="connsiteY23" fmla="*/ 702536 h 824456"/>
              <a:gd name="connsiteX24" fmla="*/ 3474720 w 5016137"/>
              <a:gd name="connsiteY24" fmla="*/ 693828 h 824456"/>
              <a:gd name="connsiteX25" fmla="*/ 4066903 w 5016137"/>
              <a:gd name="connsiteY25" fmla="*/ 702536 h 824456"/>
              <a:gd name="connsiteX26" fmla="*/ 4232366 w 5016137"/>
              <a:gd name="connsiteY26" fmla="*/ 728662 h 824456"/>
              <a:gd name="connsiteX27" fmla="*/ 4328160 w 5016137"/>
              <a:gd name="connsiteY27" fmla="*/ 737371 h 824456"/>
              <a:gd name="connsiteX28" fmla="*/ 4415246 w 5016137"/>
              <a:gd name="connsiteY28" fmla="*/ 754788 h 824456"/>
              <a:gd name="connsiteX29" fmla="*/ 4467497 w 5016137"/>
              <a:gd name="connsiteY29" fmla="*/ 772205 h 824456"/>
              <a:gd name="connsiteX30" fmla="*/ 4580708 w 5016137"/>
              <a:gd name="connsiteY30" fmla="*/ 780913 h 824456"/>
              <a:gd name="connsiteX31" fmla="*/ 4606834 w 5016137"/>
              <a:gd name="connsiteY31" fmla="*/ 789622 h 824456"/>
              <a:gd name="connsiteX32" fmla="*/ 4711337 w 5016137"/>
              <a:gd name="connsiteY32" fmla="*/ 807039 h 824456"/>
              <a:gd name="connsiteX33" fmla="*/ 4737463 w 5016137"/>
              <a:gd name="connsiteY33" fmla="*/ 815748 h 824456"/>
              <a:gd name="connsiteX34" fmla="*/ 4929051 w 5016137"/>
              <a:gd name="connsiteY34" fmla="*/ 798331 h 824456"/>
              <a:gd name="connsiteX35" fmla="*/ 4946468 w 5016137"/>
              <a:gd name="connsiteY35" fmla="*/ 780913 h 824456"/>
              <a:gd name="connsiteX36" fmla="*/ 4963886 w 5016137"/>
              <a:gd name="connsiteY36" fmla="*/ 728662 h 824456"/>
              <a:gd name="connsiteX37" fmla="*/ 4972594 w 5016137"/>
              <a:gd name="connsiteY37" fmla="*/ 702536 h 824456"/>
              <a:gd name="connsiteX38" fmla="*/ 4990011 w 5016137"/>
              <a:gd name="connsiteY38" fmla="*/ 676411 h 824456"/>
              <a:gd name="connsiteX39" fmla="*/ 5016137 w 5016137"/>
              <a:gd name="connsiteY39" fmla="*/ 580616 h 824456"/>
              <a:gd name="connsiteX40" fmla="*/ 5007428 w 5016137"/>
              <a:gd name="connsiteY40" fmla="*/ 380319 h 824456"/>
              <a:gd name="connsiteX41" fmla="*/ 4981303 w 5016137"/>
              <a:gd name="connsiteY41" fmla="*/ 284525 h 824456"/>
              <a:gd name="connsiteX42" fmla="*/ 4955177 w 5016137"/>
              <a:gd name="connsiteY42" fmla="*/ 258399 h 824456"/>
              <a:gd name="connsiteX43" fmla="*/ 4937760 w 5016137"/>
              <a:gd name="connsiteY43" fmla="*/ 223565 h 824456"/>
              <a:gd name="connsiteX44" fmla="*/ 4911634 w 5016137"/>
              <a:gd name="connsiteY44" fmla="*/ 206148 h 824456"/>
              <a:gd name="connsiteX45" fmla="*/ 4850674 w 5016137"/>
              <a:gd name="connsiteY45" fmla="*/ 188731 h 824456"/>
              <a:gd name="connsiteX46" fmla="*/ 4763588 w 5016137"/>
              <a:gd name="connsiteY46" fmla="*/ 162605 h 824456"/>
              <a:gd name="connsiteX47" fmla="*/ 4737463 w 5016137"/>
              <a:gd name="connsiteY47" fmla="*/ 153896 h 824456"/>
              <a:gd name="connsiteX48" fmla="*/ 4519748 w 5016137"/>
              <a:gd name="connsiteY48" fmla="*/ 119062 h 824456"/>
              <a:gd name="connsiteX49" fmla="*/ 4241074 w 5016137"/>
              <a:gd name="connsiteY49" fmla="*/ 110353 h 824456"/>
              <a:gd name="connsiteX50" fmla="*/ 4119154 w 5016137"/>
              <a:gd name="connsiteY50" fmla="*/ 92936 h 824456"/>
              <a:gd name="connsiteX51" fmla="*/ 3962400 w 5016137"/>
              <a:gd name="connsiteY51" fmla="*/ 75519 h 824456"/>
              <a:gd name="connsiteX52" fmla="*/ 3779520 w 5016137"/>
              <a:gd name="connsiteY52" fmla="*/ 49393 h 824456"/>
              <a:gd name="connsiteX53" fmla="*/ 3622766 w 5016137"/>
              <a:gd name="connsiteY53" fmla="*/ 40685 h 824456"/>
              <a:gd name="connsiteX54" fmla="*/ 3544388 w 5016137"/>
              <a:gd name="connsiteY54" fmla="*/ 23268 h 824456"/>
              <a:gd name="connsiteX55" fmla="*/ 3466011 w 5016137"/>
              <a:gd name="connsiteY55" fmla="*/ 14559 h 824456"/>
              <a:gd name="connsiteX56" fmla="*/ 3117668 w 5016137"/>
              <a:gd name="connsiteY56" fmla="*/ 23268 h 824456"/>
              <a:gd name="connsiteX57" fmla="*/ 3091543 w 5016137"/>
              <a:gd name="connsiteY57" fmla="*/ 31976 h 824456"/>
              <a:gd name="connsiteX58" fmla="*/ 3056708 w 5016137"/>
              <a:gd name="connsiteY58" fmla="*/ 40685 h 824456"/>
              <a:gd name="connsiteX59" fmla="*/ 3030583 w 5016137"/>
              <a:gd name="connsiteY59" fmla="*/ 49393 h 824456"/>
              <a:gd name="connsiteX60" fmla="*/ 2917371 w 5016137"/>
              <a:gd name="connsiteY60" fmla="*/ 66811 h 824456"/>
              <a:gd name="connsiteX61" fmla="*/ 2360023 w 5016137"/>
              <a:gd name="connsiteY61" fmla="*/ 92936 h 824456"/>
              <a:gd name="connsiteX62" fmla="*/ 1994263 w 5016137"/>
              <a:gd name="connsiteY62" fmla="*/ 84228 h 824456"/>
              <a:gd name="connsiteX63" fmla="*/ 1785257 w 5016137"/>
              <a:gd name="connsiteY63" fmla="*/ 66811 h 824456"/>
              <a:gd name="connsiteX64" fmla="*/ 1724297 w 5016137"/>
              <a:gd name="connsiteY64" fmla="*/ 49393 h 824456"/>
              <a:gd name="connsiteX65" fmla="*/ 1436914 w 5016137"/>
              <a:gd name="connsiteY65" fmla="*/ 40685 h 824456"/>
              <a:gd name="connsiteX66" fmla="*/ 705394 w 5016137"/>
              <a:gd name="connsiteY66" fmla="*/ 40685 h 824456"/>
              <a:gd name="connsiteX67" fmla="*/ 670560 w 5016137"/>
              <a:gd name="connsiteY67" fmla="*/ 49393 h 824456"/>
              <a:gd name="connsiteX68" fmla="*/ 618308 w 5016137"/>
              <a:gd name="connsiteY68" fmla="*/ 58102 h 824456"/>
              <a:gd name="connsiteX69" fmla="*/ 566057 w 5016137"/>
              <a:gd name="connsiteY69" fmla="*/ 75519 h 824456"/>
              <a:gd name="connsiteX70" fmla="*/ 470263 w 5016137"/>
              <a:gd name="connsiteY70" fmla="*/ 101645 h 824456"/>
              <a:gd name="connsiteX71" fmla="*/ 357051 w 5016137"/>
              <a:gd name="connsiteY71" fmla="*/ 110353 h 824456"/>
              <a:gd name="connsiteX72" fmla="*/ 330926 w 5016137"/>
              <a:gd name="connsiteY72" fmla="*/ 119062 h 824456"/>
              <a:gd name="connsiteX73" fmla="*/ 235131 w 5016137"/>
              <a:gd name="connsiteY73" fmla="*/ 136479 h 824456"/>
              <a:gd name="connsiteX74" fmla="*/ 209006 w 5016137"/>
              <a:gd name="connsiteY74" fmla="*/ 145188 h 824456"/>
              <a:gd name="connsiteX75" fmla="*/ 139337 w 5016137"/>
              <a:gd name="connsiteY75" fmla="*/ 240982 h 824456"/>
              <a:gd name="connsiteX76" fmla="*/ 139337 w 5016137"/>
              <a:gd name="connsiteY76" fmla="*/ 267108 h 82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016137" h="824456">
                <a:moveTo>
                  <a:pt x="505097" y="188731"/>
                </a:moveTo>
                <a:cubicBezTo>
                  <a:pt x="384639" y="333279"/>
                  <a:pt x="506271" y="213938"/>
                  <a:pt x="121920" y="249691"/>
                </a:cubicBezTo>
                <a:cubicBezTo>
                  <a:pt x="107468" y="251035"/>
                  <a:pt x="97349" y="265553"/>
                  <a:pt x="87086" y="275816"/>
                </a:cubicBezTo>
                <a:cubicBezTo>
                  <a:pt x="72939" y="289962"/>
                  <a:pt x="61360" y="320836"/>
                  <a:pt x="52251" y="336776"/>
                </a:cubicBezTo>
                <a:cubicBezTo>
                  <a:pt x="47058" y="345863"/>
                  <a:pt x="40640" y="354193"/>
                  <a:pt x="34834" y="362902"/>
                </a:cubicBezTo>
                <a:cubicBezTo>
                  <a:pt x="31931" y="371611"/>
                  <a:pt x="28648" y="380202"/>
                  <a:pt x="26126" y="389028"/>
                </a:cubicBezTo>
                <a:cubicBezTo>
                  <a:pt x="22838" y="400536"/>
                  <a:pt x="22132" y="412861"/>
                  <a:pt x="17417" y="423862"/>
                </a:cubicBezTo>
                <a:cubicBezTo>
                  <a:pt x="13294" y="433482"/>
                  <a:pt x="5806" y="441279"/>
                  <a:pt x="0" y="449988"/>
                </a:cubicBezTo>
                <a:cubicBezTo>
                  <a:pt x="2903" y="513851"/>
                  <a:pt x="1380" y="578069"/>
                  <a:pt x="8708" y="641576"/>
                </a:cubicBezTo>
                <a:cubicBezTo>
                  <a:pt x="10196" y="654473"/>
                  <a:pt x="15989" y="668301"/>
                  <a:pt x="26126" y="676411"/>
                </a:cubicBezTo>
                <a:cubicBezTo>
                  <a:pt x="46400" y="692630"/>
                  <a:pt x="73530" y="697887"/>
                  <a:pt x="95794" y="711245"/>
                </a:cubicBezTo>
                <a:cubicBezTo>
                  <a:pt x="110308" y="719954"/>
                  <a:pt x="124983" y="728400"/>
                  <a:pt x="139337" y="737371"/>
                </a:cubicBezTo>
                <a:cubicBezTo>
                  <a:pt x="148213" y="742918"/>
                  <a:pt x="155843" y="750665"/>
                  <a:pt x="165463" y="754788"/>
                </a:cubicBezTo>
                <a:cubicBezTo>
                  <a:pt x="176464" y="759503"/>
                  <a:pt x="188943" y="759711"/>
                  <a:pt x="200297" y="763496"/>
                </a:cubicBezTo>
                <a:cubicBezTo>
                  <a:pt x="231458" y="773883"/>
                  <a:pt x="263572" y="792234"/>
                  <a:pt x="296091" y="798331"/>
                </a:cubicBezTo>
                <a:lnTo>
                  <a:pt x="435428" y="824456"/>
                </a:lnTo>
                <a:lnTo>
                  <a:pt x="2917371" y="815748"/>
                </a:lnTo>
                <a:cubicBezTo>
                  <a:pt x="3005661" y="815149"/>
                  <a:pt x="2994711" y="805505"/>
                  <a:pt x="3074126" y="789622"/>
                </a:cubicBezTo>
                <a:cubicBezTo>
                  <a:pt x="3451489" y="714149"/>
                  <a:pt x="2937590" y="823833"/>
                  <a:pt x="3169920" y="772205"/>
                </a:cubicBezTo>
                <a:cubicBezTo>
                  <a:pt x="3184369" y="768994"/>
                  <a:pt x="3199285" y="767749"/>
                  <a:pt x="3213463" y="763496"/>
                </a:cubicBezTo>
                <a:cubicBezTo>
                  <a:pt x="3228436" y="759004"/>
                  <a:pt x="3242033" y="750571"/>
                  <a:pt x="3257006" y="746079"/>
                </a:cubicBezTo>
                <a:cubicBezTo>
                  <a:pt x="3302448" y="732447"/>
                  <a:pt x="3290911" y="743989"/>
                  <a:pt x="3326674" y="728662"/>
                </a:cubicBezTo>
                <a:cubicBezTo>
                  <a:pt x="3338606" y="723548"/>
                  <a:pt x="3348984" y="714661"/>
                  <a:pt x="3361508" y="711245"/>
                </a:cubicBezTo>
                <a:cubicBezTo>
                  <a:pt x="3381311" y="705844"/>
                  <a:pt x="3402180" y="705657"/>
                  <a:pt x="3422468" y="702536"/>
                </a:cubicBezTo>
                <a:cubicBezTo>
                  <a:pt x="3439920" y="699851"/>
                  <a:pt x="3457303" y="696731"/>
                  <a:pt x="3474720" y="693828"/>
                </a:cubicBezTo>
                <a:cubicBezTo>
                  <a:pt x="3672114" y="696731"/>
                  <a:pt x="3869696" y="693469"/>
                  <a:pt x="4066903" y="702536"/>
                </a:cubicBezTo>
                <a:cubicBezTo>
                  <a:pt x="4122682" y="705101"/>
                  <a:pt x="4176758" y="723606"/>
                  <a:pt x="4232366" y="728662"/>
                </a:cubicBezTo>
                <a:lnTo>
                  <a:pt x="4328160" y="737371"/>
                </a:lnTo>
                <a:cubicBezTo>
                  <a:pt x="4357189" y="743177"/>
                  <a:pt x="4387162" y="745427"/>
                  <a:pt x="4415246" y="754788"/>
                </a:cubicBezTo>
                <a:cubicBezTo>
                  <a:pt x="4432663" y="760594"/>
                  <a:pt x="4449363" y="769342"/>
                  <a:pt x="4467497" y="772205"/>
                </a:cubicBezTo>
                <a:cubicBezTo>
                  <a:pt x="4504882" y="778108"/>
                  <a:pt x="4542971" y="778010"/>
                  <a:pt x="4580708" y="780913"/>
                </a:cubicBezTo>
                <a:cubicBezTo>
                  <a:pt x="4589417" y="783816"/>
                  <a:pt x="4597928" y="787395"/>
                  <a:pt x="4606834" y="789622"/>
                </a:cubicBezTo>
                <a:cubicBezTo>
                  <a:pt x="4640796" y="798113"/>
                  <a:pt x="4676922" y="802123"/>
                  <a:pt x="4711337" y="807039"/>
                </a:cubicBezTo>
                <a:cubicBezTo>
                  <a:pt x="4720046" y="809942"/>
                  <a:pt x="4728283" y="815748"/>
                  <a:pt x="4737463" y="815748"/>
                </a:cubicBezTo>
                <a:cubicBezTo>
                  <a:pt x="4884517" y="815748"/>
                  <a:pt x="4855112" y="822976"/>
                  <a:pt x="4929051" y="798331"/>
                </a:cubicBezTo>
                <a:cubicBezTo>
                  <a:pt x="4934857" y="792525"/>
                  <a:pt x="4942796" y="788257"/>
                  <a:pt x="4946468" y="780913"/>
                </a:cubicBezTo>
                <a:cubicBezTo>
                  <a:pt x="4954679" y="764492"/>
                  <a:pt x="4958080" y="746079"/>
                  <a:pt x="4963886" y="728662"/>
                </a:cubicBezTo>
                <a:cubicBezTo>
                  <a:pt x="4966789" y="719953"/>
                  <a:pt x="4967502" y="710174"/>
                  <a:pt x="4972594" y="702536"/>
                </a:cubicBezTo>
                <a:lnTo>
                  <a:pt x="4990011" y="676411"/>
                </a:lnTo>
                <a:cubicBezTo>
                  <a:pt x="5009654" y="597836"/>
                  <a:pt x="4999858" y="629451"/>
                  <a:pt x="5016137" y="580616"/>
                </a:cubicBezTo>
                <a:cubicBezTo>
                  <a:pt x="5013234" y="513850"/>
                  <a:pt x="5012189" y="446978"/>
                  <a:pt x="5007428" y="380319"/>
                </a:cubicBezTo>
                <a:cubicBezTo>
                  <a:pt x="5006381" y="365667"/>
                  <a:pt x="4989432" y="292654"/>
                  <a:pt x="4981303" y="284525"/>
                </a:cubicBezTo>
                <a:cubicBezTo>
                  <a:pt x="4972594" y="275816"/>
                  <a:pt x="4962335" y="268421"/>
                  <a:pt x="4955177" y="258399"/>
                </a:cubicBezTo>
                <a:cubicBezTo>
                  <a:pt x="4947631" y="247835"/>
                  <a:pt x="4946071" y="233538"/>
                  <a:pt x="4937760" y="223565"/>
                </a:cubicBezTo>
                <a:cubicBezTo>
                  <a:pt x="4931059" y="215524"/>
                  <a:pt x="4920995" y="210829"/>
                  <a:pt x="4911634" y="206148"/>
                </a:cubicBezTo>
                <a:cubicBezTo>
                  <a:pt x="4899137" y="199900"/>
                  <a:pt x="4861840" y="191522"/>
                  <a:pt x="4850674" y="188731"/>
                </a:cubicBezTo>
                <a:cubicBezTo>
                  <a:pt x="4803016" y="156958"/>
                  <a:pt x="4843644" y="178616"/>
                  <a:pt x="4763588" y="162605"/>
                </a:cubicBezTo>
                <a:cubicBezTo>
                  <a:pt x="4754587" y="160805"/>
                  <a:pt x="4746464" y="155696"/>
                  <a:pt x="4737463" y="153896"/>
                </a:cubicBezTo>
                <a:cubicBezTo>
                  <a:pt x="4722907" y="150985"/>
                  <a:pt x="4529897" y="119379"/>
                  <a:pt x="4519748" y="119062"/>
                </a:cubicBezTo>
                <a:lnTo>
                  <a:pt x="4241074" y="110353"/>
                </a:lnTo>
                <a:cubicBezTo>
                  <a:pt x="4200434" y="104547"/>
                  <a:pt x="4160003" y="97021"/>
                  <a:pt x="4119154" y="92936"/>
                </a:cubicBezTo>
                <a:cubicBezTo>
                  <a:pt x="4070222" y="88043"/>
                  <a:pt x="4011727" y="82918"/>
                  <a:pt x="3962400" y="75519"/>
                </a:cubicBezTo>
                <a:cubicBezTo>
                  <a:pt x="3877720" y="62817"/>
                  <a:pt x="3858941" y="55276"/>
                  <a:pt x="3779520" y="49393"/>
                </a:cubicBezTo>
                <a:cubicBezTo>
                  <a:pt x="3727331" y="45527"/>
                  <a:pt x="3675017" y="43588"/>
                  <a:pt x="3622766" y="40685"/>
                </a:cubicBezTo>
                <a:cubicBezTo>
                  <a:pt x="3597404" y="34344"/>
                  <a:pt x="3570194" y="26955"/>
                  <a:pt x="3544388" y="23268"/>
                </a:cubicBezTo>
                <a:cubicBezTo>
                  <a:pt x="3518366" y="19551"/>
                  <a:pt x="3492137" y="17462"/>
                  <a:pt x="3466011" y="14559"/>
                </a:cubicBezTo>
                <a:cubicBezTo>
                  <a:pt x="3349897" y="17462"/>
                  <a:pt x="3233693" y="17872"/>
                  <a:pt x="3117668" y="23268"/>
                </a:cubicBezTo>
                <a:cubicBezTo>
                  <a:pt x="3108499" y="23694"/>
                  <a:pt x="3100369" y="29454"/>
                  <a:pt x="3091543" y="31976"/>
                </a:cubicBezTo>
                <a:cubicBezTo>
                  <a:pt x="3080034" y="35264"/>
                  <a:pt x="3068217" y="37397"/>
                  <a:pt x="3056708" y="40685"/>
                </a:cubicBezTo>
                <a:cubicBezTo>
                  <a:pt x="3047882" y="43207"/>
                  <a:pt x="3039409" y="46871"/>
                  <a:pt x="3030583" y="49393"/>
                </a:cubicBezTo>
                <a:cubicBezTo>
                  <a:pt x="2982585" y="63107"/>
                  <a:pt x="2980545" y="59791"/>
                  <a:pt x="2917371" y="66811"/>
                </a:cubicBezTo>
                <a:cubicBezTo>
                  <a:pt x="2695351" y="122316"/>
                  <a:pt x="2835095" y="92936"/>
                  <a:pt x="2360023" y="92936"/>
                </a:cubicBezTo>
                <a:cubicBezTo>
                  <a:pt x="2238068" y="92936"/>
                  <a:pt x="2116183" y="87131"/>
                  <a:pt x="1994263" y="84228"/>
                </a:cubicBezTo>
                <a:cubicBezTo>
                  <a:pt x="1947351" y="81468"/>
                  <a:pt x="1844652" y="79539"/>
                  <a:pt x="1785257" y="66811"/>
                </a:cubicBezTo>
                <a:cubicBezTo>
                  <a:pt x="1764593" y="62383"/>
                  <a:pt x="1745371" y="50974"/>
                  <a:pt x="1724297" y="49393"/>
                </a:cubicBezTo>
                <a:cubicBezTo>
                  <a:pt x="1628727" y="42225"/>
                  <a:pt x="1532708" y="43588"/>
                  <a:pt x="1436914" y="40685"/>
                </a:cubicBezTo>
                <a:cubicBezTo>
                  <a:pt x="1188581" y="-42096"/>
                  <a:pt x="1397575" y="24398"/>
                  <a:pt x="705394" y="40685"/>
                </a:cubicBezTo>
                <a:cubicBezTo>
                  <a:pt x="693429" y="40967"/>
                  <a:pt x="682296" y="47046"/>
                  <a:pt x="670560" y="49393"/>
                </a:cubicBezTo>
                <a:cubicBezTo>
                  <a:pt x="653245" y="52856"/>
                  <a:pt x="635725" y="55199"/>
                  <a:pt x="618308" y="58102"/>
                </a:cubicBezTo>
                <a:lnTo>
                  <a:pt x="566057" y="75519"/>
                </a:lnTo>
                <a:cubicBezTo>
                  <a:pt x="534169" y="86148"/>
                  <a:pt x="504645" y="96733"/>
                  <a:pt x="470263" y="101645"/>
                </a:cubicBezTo>
                <a:cubicBezTo>
                  <a:pt x="432795" y="106997"/>
                  <a:pt x="394788" y="107450"/>
                  <a:pt x="357051" y="110353"/>
                </a:cubicBezTo>
                <a:cubicBezTo>
                  <a:pt x="348343" y="113256"/>
                  <a:pt x="339887" y="117071"/>
                  <a:pt x="330926" y="119062"/>
                </a:cubicBezTo>
                <a:cubicBezTo>
                  <a:pt x="261071" y="134586"/>
                  <a:pt x="298505" y="120635"/>
                  <a:pt x="235131" y="136479"/>
                </a:cubicBezTo>
                <a:cubicBezTo>
                  <a:pt x="226226" y="138705"/>
                  <a:pt x="217714" y="142285"/>
                  <a:pt x="209006" y="145188"/>
                </a:cubicBezTo>
                <a:cubicBezTo>
                  <a:pt x="181177" y="173017"/>
                  <a:pt x="146312" y="199133"/>
                  <a:pt x="139337" y="240982"/>
                </a:cubicBezTo>
                <a:cubicBezTo>
                  <a:pt x="137905" y="249572"/>
                  <a:pt x="139337" y="258399"/>
                  <a:pt x="139337" y="26710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10494DA8-9A98-49A4-B14A-BF7541FF3D80}"/>
              </a:ext>
            </a:extLst>
          </p:cNvPr>
          <p:cNvSpPr/>
          <p:nvPr/>
        </p:nvSpPr>
        <p:spPr>
          <a:xfrm>
            <a:off x="173539" y="5617029"/>
            <a:ext cx="5600244" cy="905691"/>
          </a:xfrm>
          <a:custGeom>
            <a:avLst/>
            <a:gdLst>
              <a:gd name="connsiteX0" fmla="*/ 401227 w 5600244"/>
              <a:gd name="connsiteY0" fmla="*/ 139337 h 905691"/>
              <a:gd name="connsiteX1" fmla="*/ 348975 w 5600244"/>
              <a:gd name="connsiteY1" fmla="*/ 174171 h 905691"/>
              <a:gd name="connsiteX2" fmla="*/ 296724 w 5600244"/>
              <a:gd name="connsiteY2" fmla="*/ 156754 h 905691"/>
              <a:gd name="connsiteX3" fmla="*/ 244472 w 5600244"/>
              <a:gd name="connsiteY3" fmla="*/ 139337 h 905691"/>
              <a:gd name="connsiteX4" fmla="*/ 174804 w 5600244"/>
              <a:gd name="connsiteY4" fmla="*/ 121920 h 905691"/>
              <a:gd name="connsiteX5" fmla="*/ 113844 w 5600244"/>
              <a:gd name="connsiteY5" fmla="*/ 139337 h 905691"/>
              <a:gd name="connsiteX6" fmla="*/ 87718 w 5600244"/>
              <a:gd name="connsiteY6" fmla="*/ 174171 h 905691"/>
              <a:gd name="connsiteX7" fmla="*/ 61592 w 5600244"/>
              <a:gd name="connsiteY7" fmla="*/ 200297 h 905691"/>
              <a:gd name="connsiteX8" fmla="*/ 26758 w 5600244"/>
              <a:gd name="connsiteY8" fmla="*/ 252548 h 905691"/>
              <a:gd name="connsiteX9" fmla="*/ 18050 w 5600244"/>
              <a:gd name="connsiteY9" fmla="*/ 278674 h 905691"/>
              <a:gd name="connsiteX10" fmla="*/ 632 w 5600244"/>
              <a:gd name="connsiteY10" fmla="*/ 322217 h 905691"/>
              <a:gd name="connsiteX11" fmla="*/ 9341 w 5600244"/>
              <a:gd name="connsiteY11" fmla="*/ 740228 h 905691"/>
              <a:gd name="connsiteX12" fmla="*/ 18050 w 5600244"/>
              <a:gd name="connsiteY12" fmla="*/ 783771 h 905691"/>
              <a:gd name="connsiteX13" fmla="*/ 35467 w 5600244"/>
              <a:gd name="connsiteY13" fmla="*/ 836022 h 905691"/>
              <a:gd name="connsiteX14" fmla="*/ 52884 w 5600244"/>
              <a:gd name="connsiteY14" fmla="*/ 853440 h 905691"/>
              <a:gd name="connsiteX15" fmla="*/ 279307 w 5600244"/>
              <a:gd name="connsiteY15" fmla="*/ 888274 h 905691"/>
              <a:gd name="connsiteX16" fmla="*/ 775695 w 5600244"/>
              <a:gd name="connsiteY16" fmla="*/ 896982 h 905691"/>
              <a:gd name="connsiteX17" fmla="*/ 3336015 w 5600244"/>
              <a:gd name="connsiteY17" fmla="*/ 905691 h 905691"/>
              <a:gd name="connsiteX18" fmla="*/ 5173524 w 5600244"/>
              <a:gd name="connsiteY18" fmla="*/ 896982 h 905691"/>
              <a:gd name="connsiteX19" fmla="*/ 5199650 w 5600244"/>
              <a:gd name="connsiteY19" fmla="*/ 888274 h 905691"/>
              <a:gd name="connsiteX20" fmla="*/ 5243192 w 5600244"/>
              <a:gd name="connsiteY20" fmla="*/ 879565 h 905691"/>
              <a:gd name="connsiteX21" fmla="*/ 5321570 w 5600244"/>
              <a:gd name="connsiteY21" fmla="*/ 853440 h 905691"/>
              <a:gd name="connsiteX22" fmla="*/ 5347695 w 5600244"/>
              <a:gd name="connsiteY22" fmla="*/ 836022 h 905691"/>
              <a:gd name="connsiteX23" fmla="*/ 5399947 w 5600244"/>
              <a:gd name="connsiteY23" fmla="*/ 827314 h 905691"/>
              <a:gd name="connsiteX24" fmla="*/ 5452198 w 5600244"/>
              <a:gd name="connsiteY24" fmla="*/ 801188 h 905691"/>
              <a:gd name="connsiteX25" fmla="*/ 5504450 w 5600244"/>
              <a:gd name="connsiteY25" fmla="*/ 766354 h 905691"/>
              <a:gd name="connsiteX26" fmla="*/ 5539284 w 5600244"/>
              <a:gd name="connsiteY26" fmla="*/ 714102 h 905691"/>
              <a:gd name="connsiteX27" fmla="*/ 5547992 w 5600244"/>
              <a:gd name="connsiteY27" fmla="*/ 679268 h 905691"/>
              <a:gd name="connsiteX28" fmla="*/ 5574118 w 5600244"/>
              <a:gd name="connsiteY28" fmla="*/ 487680 h 905691"/>
              <a:gd name="connsiteX29" fmla="*/ 5600244 w 5600244"/>
              <a:gd name="connsiteY29" fmla="*/ 383177 h 905691"/>
              <a:gd name="connsiteX30" fmla="*/ 5591535 w 5600244"/>
              <a:gd name="connsiteY30" fmla="*/ 200297 h 905691"/>
              <a:gd name="connsiteX31" fmla="*/ 5582827 w 5600244"/>
              <a:gd name="connsiteY31" fmla="*/ 174171 h 905691"/>
              <a:gd name="connsiteX32" fmla="*/ 5556701 w 5600244"/>
              <a:gd name="connsiteY32" fmla="*/ 156754 h 905691"/>
              <a:gd name="connsiteX33" fmla="*/ 5495741 w 5600244"/>
              <a:gd name="connsiteY33" fmla="*/ 113211 h 905691"/>
              <a:gd name="connsiteX34" fmla="*/ 5469615 w 5600244"/>
              <a:gd name="connsiteY34" fmla="*/ 95794 h 905691"/>
              <a:gd name="connsiteX35" fmla="*/ 5426072 w 5600244"/>
              <a:gd name="connsiteY35" fmla="*/ 78377 h 905691"/>
              <a:gd name="connsiteX36" fmla="*/ 5399947 w 5600244"/>
              <a:gd name="connsiteY36" fmla="*/ 69668 h 905691"/>
              <a:gd name="connsiteX37" fmla="*/ 5373821 w 5600244"/>
              <a:gd name="connsiteY37" fmla="*/ 52251 h 905691"/>
              <a:gd name="connsiteX38" fmla="*/ 5338987 w 5600244"/>
              <a:gd name="connsiteY38" fmla="*/ 43542 h 905691"/>
              <a:gd name="connsiteX39" fmla="*/ 5312861 w 5600244"/>
              <a:gd name="connsiteY39" fmla="*/ 34834 h 905691"/>
              <a:gd name="connsiteX40" fmla="*/ 5269318 w 5600244"/>
              <a:gd name="connsiteY40" fmla="*/ 17417 h 905691"/>
              <a:gd name="connsiteX41" fmla="*/ 5199650 w 5600244"/>
              <a:gd name="connsiteY41" fmla="*/ 8708 h 905691"/>
              <a:gd name="connsiteX42" fmla="*/ 5164815 w 5600244"/>
              <a:gd name="connsiteY42" fmla="*/ 0 h 905691"/>
              <a:gd name="connsiteX43" fmla="*/ 4851307 w 5600244"/>
              <a:gd name="connsiteY43" fmla="*/ 8708 h 905691"/>
              <a:gd name="connsiteX44" fmla="*/ 4799055 w 5600244"/>
              <a:gd name="connsiteY44" fmla="*/ 26125 h 905691"/>
              <a:gd name="connsiteX45" fmla="*/ 4720678 w 5600244"/>
              <a:gd name="connsiteY45" fmla="*/ 43542 h 905691"/>
              <a:gd name="connsiteX46" fmla="*/ 4607467 w 5600244"/>
              <a:gd name="connsiteY46" fmla="*/ 52251 h 905691"/>
              <a:gd name="connsiteX47" fmla="*/ 4555215 w 5600244"/>
              <a:gd name="connsiteY47" fmla="*/ 60960 h 905691"/>
              <a:gd name="connsiteX48" fmla="*/ 4485547 w 5600244"/>
              <a:gd name="connsiteY48" fmla="*/ 69668 h 905691"/>
              <a:gd name="connsiteX49" fmla="*/ 4450712 w 5600244"/>
              <a:gd name="connsiteY49" fmla="*/ 78377 h 905691"/>
              <a:gd name="connsiteX50" fmla="*/ 4381044 w 5600244"/>
              <a:gd name="connsiteY50" fmla="*/ 87085 h 905691"/>
              <a:gd name="connsiteX51" fmla="*/ 1611718 w 5600244"/>
              <a:gd name="connsiteY51" fmla="*/ 78377 h 905691"/>
              <a:gd name="connsiteX52" fmla="*/ 1454964 w 5600244"/>
              <a:gd name="connsiteY52" fmla="*/ 60960 h 905691"/>
              <a:gd name="connsiteX53" fmla="*/ 1428838 w 5600244"/>
              <a:gd name="connsiteY53" fmla="*/ 52251 h 905691"/>
              <a:gd name="connsiteX54" fmla="*/ 932450 w 5600244"/>
              <a:gd name="connsiteY54" fmla="*/ 78377 h 905691"/>
              <a:gd name="connsiteX55" fmla="*/ 636358 w 5600244"/>
              <a:gd name="connsiteY55" fmla="*/ 95794 h 905691"/>
              <a:gd name="connsiteX56" fmla="*/ 488312 w 5600244"/>
              <a:gd name="connsiteY56" fmla="*/ 113211 h 905691"/>
              <a:gd name="connsiteX57" fmla="*/ 444770 w 5600244"/>
              <a:gd name="connsiteY57" fmla="*/ 121920 h 905691"/>
              <a:gd name="connsiteX58" fmla="*/ 218347 w 5600244"/>
              <a:gd name="connsiteY58" fmla="*/ 121920 h 90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00244" h="905691">
                <a:moveTo>
                  <a:pt x="401227" y="139337"/>
                </a:moveTo>
                <a:cubicBezTo>
                  <a:pt x="383810" y="150948"/>
                  <a:pt x="369623" y="170730"/>
                  <a:pt x="348975" y="174171"/>
                </a:cubicBezTo>
                <a:cubicBezTo>
                  <a:pt x="330866" y="177189"/>
                  <a:pt x="314141" y="162560"/>
                  <a:pt x="296724" y="156754"/>
                </a:cubicBezTo>
                <a:lnTo>
                  <a:pt x="244472" y="139337"/>
                </a:lnTo>
                <a:cubicBezTo>
                  <a:pt x="191929" y="128828"/>
                  <a:pt x="214972" y="135308"/>
                  <a:pt x="174804" y="121920"/>
                </a:cubicBezTo>
                <a:cubicBezTo>
                  <a:pt x="172948" y="122384"/>
                  <a:pt x="119200" y="134874"/>
                  <a:pt x="113844" y="139337"/>
                </a:cubicBezTo>
                <a:cubicBezTo>
                  <a:pt x="102694" y="148629"/>
                  <a:pt x="97164" y="163151"/>
                  <a:pt x="87718" y="174171"/>
                </a:cubicBezTo>
                <a:cubicBezTo>
                  <a:pt x="79703" y="183522"/>
                  <a:pt x="69153" y="190575"/>
                  <a:pt x="61592" y="200297"/>
                </a:cubicBezTo>
                <a:cubicBezTo>
                  <a:pt x="48741" y="216820"/>
                  <a:pt x="26758" y="252548"/>
                  <a:pt x="26758" y="252548"/>
                </a:cubicBezTo>
                <a:cubicBezTo>
                  <a:pt x="23855" y="261257"/>
                  <a:pt x="21273" y="270079"/>
                  <a:pt x="18050" y="278674"/>
                </a:cubicBezTo>
                <a:cubicBezTo>
                  <a:pt x="12561" y="293311"/>
                  <a:pt x="927" y="306587"/>
                  <a:pt x="632" y="322217"/>
                </a:cubicBezTo>
                <a:cubicBezTo>
                  <a:pt x="-1997" y="461559"/>
                  <a:pt x="4085" y="600960"/>
                  <a:pt x="9341" y="740228"/>
                </a:cubicBezTo>
                <a:cubicBezTo>
                  <a:pt x="9899" y="755019"/>
                  <a:pt x="14155" y="769491"/>
                  <a:pt x="18050" y="783771"/>
                </a:cubicBezTo>
                <a:cubicBezTo>
                  <a:pt x="22881" y="801483"/>
                  <a:pt x="22486" y="823040"/>
                  <a:pt x="35467" y="836022"/>
                </a:cubicBezTo>
                <a:cubicBezTo>
                  <a:pt x="41273" y="841828"/>
                  <a:pt x="45540" y="849768"/>
                  <a:pt x="52884" y="853440"/>
                </a:cubicBezTo>
                <a:cubicBezTo>
                  <a:pt x="113570" y="883784"/>
                  <a:pt x="235975" y="886586"/>
                  <a:pt x="279307" y="888274"/>
                </a:cubicBezTo>
                <a:cubicBezTo>
                  <a:pt x="444670" y="894717"/>
                  <a:pt x="610210" y="896039"/>
                  <a:pt x="775695" y="896982"/>
                </a:cubicBezTo>
                <a:lnTo>
                  <a:pt x="3336015" y="905691"/>
                </a:lnTo>
                <a:lnTo>
                  <a:pt x="5173524" y="896982"/>
                </a:lnTo>
                <a:cubicBezTo>
                  <a:pt x="5182703" y="896896"/>
                  <a:pt x="5190744" y="890500"/>
                  <a:pt x="5199650" y="888274"/>
                </a:cubicBezTo>
                <a:cubicBezTo>
                  <a:pt x="5214010" y="884684"/>
                  <a:pt x="5228678" y="882468"/>
                  <a:pt x="5243192" y="879565"/>
                </a:cubicBezTo>
                <a:cubicBezTo>
                  <a:pt x="5360384" y="820971"/>
                  <a:pt x="5186492" y="904095"/>
                  <a:pt x="5321570" y="853440"/>
                </a:cubicBezTo>
                <a:cubicBezTo>
                  <a:pt x="5331370" y="849765"/>
                  <a:pt x="5337766" y="839332"/>
                  <a:pt x="5347695" y="836022"/>
                </a:cubicBezTo>
                <a:cubicBezTo>
                  <a:pt x="5364446" y="830438"/>
                  <a:pt x="5382530" y="830217"/>
                  <a:pt x="5399947" y="827314"/>
                </a:cubicBezTo>
                <a:cubicBezTo>
                  <a:pt x="5447847" y="811346"/>
                  <a:pt x="5404928" y="828199"/>
                  <a:pt x="5452198" y="801188"/>
                </a:cubicBezTo>
                <a:cubicBezTo>
                  <a:pt x="5479928" y="785342"/>
                  <a:pt x="5486990" y="789634"/>
                  <a:pt x="5504450" y="766354"/>
                </a:cubicBezTo>
                <a:cubicBezTo>
                  <a:pt x="5517010" y="749608"/>
                  <a:pt x="5539284" y="714102"/>
                  <a:pt x="5539284" y="714102"/>
                </a:cubicBezTo>
                <a:cubicBezTo>
                  <a:pt x="5542187" y="702491"/>
                  <a:pt x="5546299" y="691116"/>
                  <a:pt x="5547992" y="679268"/>
                </a:cubicBezTo>
                <a:cubicBezTo>
                  <a:pt x="5555618" y="625883"/>
                  <a:pt x="5557469" y="537627"/>
                  <a:pt x="5574118" y="487680"/>
                </a:cubicBezTo>
                <a:cubicBezTo>
                  <a:pt x="5597119" y="418677"/>
                  <a:pt x="5588517" y="453538"/>
                  <a:pt x="5600244" y="383177"/>
                </a:cubicBezTo>
                <a:cubicBezTo>
                  <a:pt x="5597341" y="322217"/>
                  <a:pt x="5596603" y="261115"/>
                  <a:pt x="5591535" y="200297"/>
                </a:cubicBezTo>
                <a:cubicBezTo>
                  <a:pt x="5590773" y="191149"/>
                  <a:pt x="5588561" y="181339"/>
                  <a:pt x="5582827" y="174171"/>
                </a:cubicBezTo>
                <a:cubicBezTo>
                  <a:pt x="5576289" y="165998"/>
                  <a:pt x="5564742" y="163454"/>
                  <a:pt x="5556701" y="156754"/>
                </a:cubicBezTo>
                <a:cubicBezTo>
                  <a:pt x="5487065" y="98724"/>
                  <a:pt x="5577778" y="160089"/>
                  <a:pt x="5495741" y="113211"/>
                </a:cubicBezTo>
                <a:cubicBezTo>
                  <a:pt x="5486654" y="108018"/>
                  <a:pt x="5478977" y="100475"/>
                  <a:pt x="5469615" y="95794"/>
                </a:cubicBezTo>
                <a:cubicBezTo>
                  <a:pt x="5455633" y="88803"/>
                  <a:pt x="5440709" y="83866"/>
                  <a:pt x="5426072" y="78377"/>
                </a:cubicBezTo>
                <a:cubicBezTo>
                  <a:pt x="5417477" y="75154"/>
                  <a:pt x="5408157" y="73773"/>
                  <a:pt x="5399947" y="69668"/>
                </a:cubicBezTo>
                <a:cubicBezTo>
                  <a:pt x="5390586" y="64987"/>
                  <a:pt x="5383441" y="56374"/>
                  <a:pt x="5373821" y="52251"/>
                </a:cubicBezTo>
                <a:cubicBezTo>
                  <a:pt x="5362820" y="47536"/>
                  <a:pt x="5350495" y="46830"/>
                  <a:pt x="5338987" y="43542"/>
                </a:cubicBezTo>
                <a:cubicBezTo>
                  <a:pt x="5330161" y="41020"/>
                  <a:pt x="5321456" y="38057"/>
                  <a:pt x="5312861" y="34834"/>
                </a:cubicBezTo>
                <a:cubicBezTo>
                  <a:pt x="5298224" y="29345"/>
                  <a:pt x="5284550" y="20932"/>
                  <a:pt x="5269318" y="17417"/>
                </a:cubicBezTo>
                <a:cubicBezTo>
                  <a:pt x="5246514" y="12154"/>
                  <a:pt x="5222735" y="12555"/>
                  <a:pt x="5199650" y="8708"/>
                </a:cubicBezTo>
                <a:cubicBezTo>
                  <a:pt x="5187844" y="6740"/>
                  <a:pt x="5176427" y="2903"/>
                  <a:pt x="5164815" y="0"/>
                </a:cubicBezTo>
                <a:cubicBezTo>
                  <a:pt x="5060312" y="2903"/>
                  <a:pt x="4955584" y="1260"/>
                  <a:pt x="4851307" y="8708"/>
                </a:cubicBezTo>
                <a:cubicBezTo>
                  <a:pt x="4832994" y="10016"/>
                  <a:pt x="4816977" y="22142"/>
                  <a:pt x="4799055" y="26125"/>
                </a:cubicBezTo>
                <a:cubicBezTo>
                  <a:pt x="4772929" y="31931"/>
                  <a:pt x="4747196" y="39926"/>
                  <a:pt x="4720678" y="43542"/>
                </a:cubicBezTo>
                <a:cubicBezTo>
                  <a:pt x="4683177" y="48656"/>
                  <a:pt x="4645204" y="49348"/>
                  <a:pt x="4607467" y="52251"/>
                </a:cubicBezTo>
                <a:cubicBezTo>
                  <a:pt x="4590050" y="55154"/>
                  <a:pt x="4572695" y="58463"/>
                  <a:pt x="4555215" y="60960"/>
                </a:cubicBezTo>
                <a:cubicBezTo>
                  <a:pt x="4532047" y="64270"/>
                  <a:pt x="4508632" y="65821"/>
                  <a:pt x="4485547" y="69668"/>
                </a:cubicBezTo>
                <a:cubicBezTo>
                  <a:pt x="4473741" y="71636"/>
                  <a:pt x="4462518" y="76409"/>
                  <a:pt x="4450712" y="78377"/>
                </a:cubicBezTo>
                <a:cubicBezTo>
                  <a:pt x="4427627" y="82224"/>
                  <a:pt x="4404267" y="84182"/>
                  <a:pt x="4381044" y="87085"/>
                </a:cubicBezTo>
                <a:lnTo>
                  <a:pt x="1611718" y="78377"/>
                </a:lnTo>
                <a:cubicBezTo>
                  <a:pt x="1567581" y="78109"/>
                  <a:pt x="1501508" y="67609"/>
                  <a:pt x="1454964" y="60960"/>
                </a:cubicBezTo>
                <a:cubicBezTo>
                  <a:pt x="1446255" y="58057"/>
                  <a:pt x="1438016" y="52078"/>
                  <a:pt x="1428838" y="52251"/>
                </a:cubicBezTo>
                <a:cubicBezTo>
                  <a:pt x="1050606" y="59387"/>
                  <a:pt x="1126228" y="50693"/>
                  <a:pt x="932450" y="78377"/>
                </a:cubicBezTo>
                <a:cubicBezTo>
                  <a:pt x="819126" y="116149"/>
                  <a:pt x="932978" y="80963"/>
                  <a:pt x="636358" y="95794"/>
                </a:cubicBezTo>
                <a:cubicBezTo>
                  <a:pt x="624395" y="96392"/>
                  <a:pt x="504224" y="110763"/>
                  <a:pt x="488312" y="113211"/>
                </a:cubicBezTo>
                <a:cubicBezTo>
                  <a:pt x="473683" y="115462"/>
                  <a:pt x="459564" y="121443"/>
                  <a:pt x="444770" y="121920"/>
                </a:cubicBezTo>
                <a:cubicBezTo>
                  <a:pt x="369335" y="124354"/>
                  <a:pt x="293821" y="121920"/>
                  <a:pt x="218347" y="12192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A27576D-C9E2-4867-915D-53977B01655E}"/>
              </a:ext>
            </a:extLst>
          </p:cNvPr>
          <p:cNvSpPr txBox="1"/>
          <p:nvPr/>
        </p:nvSpPr>
        <p:spPr>
          <a:xfrm>
            <a:off x="8261968" y="6336064"/>
            <a:ext cx="4936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215661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371600" y="685800"/>
            <a:ext cx="6397752" cy="11430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chemeClr val="accent5">
                    <a:lumMod val="40000"/>
                    <a:lumOff val="60000"/>
                  </a:schemeClr>
                </a:solidFill>
                <a:effectLst>
                  <a:outerShdw blurRad="50800" dist="39000" dir="5460000" algn="tl">
                    <a:srgbClr val="000000">
                      <a:alpha val="38000"/>
                    </a:srgbClr>
                  </a:outerShdw>
                </a:effectLst>
                <a:uLnTx/>
                <a:uFillTx/>
                <a:latin typeface="Arial" pitchFamily="34" charset="0"/>
                <a:ea typeface="+mn-ea"/>
                <a:cs typeface="Arial" pitchFamily="34" charset="0"/>
              </a:rPr>
              <a:t>Most Quoted Passages From Joel</a:t>
            </a:r>
          </a:p>
        </p:txBody>
      </p:sp>
      <p:sp>
        <p:nvSpPr>
          <p:cNvPr id="11" name="Rectangle 10"/>
          <p:cNvSpPr/>
          <p:nvPr/>
        </p:nvSpPr>
        <p:spPr>
          <a:xfrm>
            <a:off x="747423" y="1932167"/>
            <a:ext cx="7768424" cy="4039925"/>
          </a:xfrm>
          <a:prstGeom prst="rect">
            <a:avLst/>
          </a:prstGeom>
          <a:solidFill>
            <a:schemeClr val="bg1"/>
          </a:solidFill>
          <a:ln w="38100">
            <a:solidFill>
              <a:schemeClr val="tx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Joel 2:28-31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a:t>
            </a:r>
            <a:r>
              <a:rPr kumimoji="0" lang="en-US" sz="2400" b="0" i="0" u="none" strike="noStrike" kern="1200" cap="none" spc="0" normalizeH="0" baseline="30000" noProof="0" dirty="0">
                <a:ln>
                  <a:noFill/>
                </a:ln>
                <a:solidFill>
                  <a:srgbClr val="000000"/>
                </a:solidFill>
                <a:effectLst/>
                <a:uLnTx/>
                <a:uFillTx/>
                <a:latin typeface="Times New Roman"/>
                <a:ea typeface="+mn-ea"/>
                <a:cs typeface="+mn-cs"/>
              </a:rPr>
              <a:t>28</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And it shall come to pass afterward, that I will pour out my spirit upon all flesh; and your sons and your daughters shall prophesy, your old men shall dream dreams, your young men shall see visions: </a:t>
            </a:r>
            <a:r>
              <a:rPr kumimoji="0" lang="en-US" sz="2400" b="0" i="0" u="none" strike="noStrike" kern="1200" cap="none" spc="0" normalizeH="0" baseline="30000" noProof="0" dirty="0">
                <a:ln>
                  <a:noFill/>
                </a:ln>
                <a:solidFill>
                  <a:srgbClr val="000000"/>
                </a:solidFill>
                <a:effectLst/>
                <a:uLnTx/>
                <a:uFillTx/>
                <a:latin typeface="Times New Roman"/>
                <a:ea typeface="+mn-ea"/>
                <a:cs typeface="+mn-cs"/>
              </a:rPr>
              <a:t>29</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And also upon the servants and upon the handmaids in those days will I pour out my spirit.   </a:t>
            </a:r>
            <a:r>
              <a:rPr kumimoji="0" lang="en-US" sz="2400" b="0" i="0" u="none" strike="noStrike" kern="1200" cap="none" spc="0" normalizeH="0" baseline="30000" noProof="0" dirty="0">
                <a:ln>
                  <a:noFill/>
                </a:ln>
                <a:solidFill>
                  <a:srgbClr val="000000"/>
                </a:solidFill>
                <a:effectLst/>
                <a:uLnTx/>
                <a:uFillTx/>
                <a:latin typeface="Times New Roman"/>
                <a:ea typeface="+mn-ea"/>
                <a:cs typeface="+mn-cs"/>
              </a:rPr>
              <a:t>30</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And I will shew wonders in the heavens and in the earth, blood, and fire, and pillars of smoke.  </a:t>
            </a:r>
            <a:r>
              <a:rPr kumimoji="0" lang="en-US" sz="2400" b="0" i="0" u="none" strike="noStrike" kern="1200" cap="none" spc="0" normalizeH="0" baseline="30000" noProof="0" dirty="0">
                <a:ln>
                  <a:noFill/>
                </a:ln>
                <a:solidFill>
                  <a:srgbClr val="000000"/>
                </a:solidFill>
                <a:effectLst/>
                <a:uLnTx/>
                <a:uFillTx/>
                <a:latin typeface="Times New Roman"/>
                <a:ea typeface="+mn-ea"/>
                <a:cs typeface="+mn-cs"/>
              </a:rPr>
              <a:t>31</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The sun shall be turned into darkness, and the moon into blood, before the great and the terrible day of the LORD come.”</a:t>
            </a:r>
          </a:p>
        </p:txBody>
      </p:sp>
    </p:spTree>
    <p:extLst>
      <p:ext uri="{BB962C8B-B14F-4D97-AF65-F5344CB8AC3E}">
        <p14:creationId xmlns:p14="http://schemas.microsoft.com/office/powerpoint/2010/main" val="315373488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05D32D-369A-75B4-B9BF-E21D087EA3F3}"/>
              </a:ext>
            </a:extLst>
          </p:cNvPr>
          <p:cNvSpPr txBox="1"/>
          <p:nvPr/>
        </p:nvSpPr>
        <p:spPr>
          <a:xfrm>
            <a:off x="954157" y="596348"/>
            <a:ext cx="7418566" cy="5601533"/>
          </a:xfrm>
          <a:prstGeom prst="rect">
            <a:avLst/>
          </a:prstGeom>
          <a:noFill/>
        </p:spPr>
        <p:txBody>
          <a:bodyPr wrap="square">
            <a:spAutoFit/>
          </a:bodyPr>
          <a:lstStyle/>
          <a:p>
            <a:r>
              <a:rPr lang="en-US" sz="2800" b="1" dirty="0">
                <a:solidFill>
                  <a:schemeClr val="bg1"/>
                </a:solidFill>
              </a:rPr>
              <a:t>Acts 2:16 </a:t>
            </a:r>
            <a:r>
              <a:rPr lang="en-US" sz="2200" dirty="0">
                <a:solidFill>
                  <a:schemeClr val="bg1"/>
                </a:solidFill>
              </a:rPr>
              <a:t>"But this is what was spoken by the prophet Joel:</a:t>
            </a:r>
          </a:p>
          <a:p>
            <a:r>
              <a:rPr lang="en-US" sz="2200" dirty="0">
                <a:solidFill>
                  <a:schemeClr val="bg1"/>
                </a:solidFill>
              </a:rPr>
              <a:t> 17 'And it shall come to pass in the last days, says God, That I will pour out of My Spirit on all flesh; Your sons and your daughters shall prophesy, Your young men shall see visions, Your old men shall dream dreams.</a:t>
            </a:r>
          </a:p>
          <a:p>
            <a:endParaRPr lang="en-US" sz="2200" dirty="0">
              <a:solidFill>
                <a:schemeClr val="bg1"/>
              </a:solidFill>
            </a:endParaRPr>
          </a:p>
          <a:p>
            <a:r>
              <a:rPr lang="en-US" sz="2200" dirty="0">
                <a:solidFill>
                  <a:schemeClr val="bg1"/>
                </a:solidFill>
              </a:rPr>
              <a:t> 18 And on My menservants and on My maidservants I will pour out My Spirit in those days; And they shall prophesy.</a:t>
            </a:r>
          </a:p>
          <a:p>
            <a:r>
              <a:rPr lang="en-US" sz="2200" dirty="0">
                <a:solidFill>
                  <a:schemeClr val="bg1"/>
                </a:solidFill>
              </a:rPr>
              <a:t> 19 I will show wonders in heaven above And signs in the earth beneath: Blood and fire and vapor of smoke.</a:t>
            </a:r>
          </a:p>
          <a:p>
            <a:r>
              <a:rPr lang="en-US" sz="2200" dirty="0">
                <a:solidFill>
                  <a:schemeClr val="bg1"/>
                </a:solidFill>
              </a:rPr>
              <a:t> 20 The sun shall be turned into darkness, And the moon into blood, Before the coming of the great and awesome day of the LORD.</a:t>
            </a:r>
          </a:p>
          <a:p>
            <a:endParaRPr lang="en-US" sz="2200" dirty="0">
              <a:solidFill>
                <a:schemeClr val="bg1"/>
              </a:solidFill>
            </a:endParaRPr>
          </a:p>
          <a:p>
            <a:r>
              <a:rPr lang="en-US" sz="2200" dirty="0">
                <a:solidFill>
                  <a:schemeClr val="bg1"/>
                </a:solidFill>
              </a:rPr>
              <a:t> 21 And it shall come to pass That whoever calls on the name of the LORD Shall be saved.'</a:t>
            </a:r>
          </a:p>
        </p:txBody>
      </p:sp>
    </p:spTree>
    <p:extLst>
      <p:ext uri="{BB962C8B-B14F-4D97-AF65-F5344CB8AC3E}">
        <p14:creationId xmlns:p14="http://schemas.microsoft.com/office/powerpoint/2010/main" val="371062289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371600" y="685800"/>
            <a:ext cx="6397752" cy="114300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chemeClr val="accent5">
                    <a:lumMod val="40000"/>
                    <a:lumOff val="60000"/>
                  </a:schemeClr>
                </a:solidFill>
                <a:effectLst>
                  <a:outerShdw blurRad="50800" dist="39000" dir="5460000" algn="tl">
                    <a:srgbClr val="000000">
                      <a:alpha val="38000"/>
                    </a:srgbClr>
                  </a:outerShdw>
                </a:effectLst>
                <a:uLnTx/>
                <a:uFillTx/>
                <a:latin typeface="Arial" pitchFamily="34" charset="0"/>
                <a:ea typeface="+mn-ea"/>
                <a:cs typeface="Arial" pitchFamily="34" charset="0"/>
              </a:rPr>
              <a:t>Most Quoted Passages From Joel</a:t>
            </a:r>
          </a:p>
        </p:txBody>
      </p:sp>
      <p:sp>
        <p:nvSpPr>
          <p:cNvPr id="11" name="Rectangle 10"/>
          <p:cNvSpPr/>
          <p:nvPr/>
        </p:nvSpPr>
        <p:spPr>
          <a:xfrm>
            <a:off x="1089329" y="2099144"/>
            <a:ext cx="7195930" cy="3615856"/>
          </a:xfrm>
          <a:prstGeom prst="rect">
            <a:avLst/>
          </a:prstGeom>
          <a:solidFill>
            <a:schemeClr val="bg1"/>
          </a:solidFill>
          <a:ln w="38100">
            <a:solidFill>
              <a:schemeClr val="tx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Joel 3:10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“Beat your plowshares into swords, and your pruninghooks into spears: let the weak say, I am strong.”</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Joel 3:14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“Multitudes, multitudes in the valley of decision: for the day of the LORD is near in the valley of decision.”</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994154654"/>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9202" name="Title 1">
            <a:extLst>
              <a:ext uri="{FF2B5EF4-FFF2-40B4-BE49-F238E27FC236}">
                <a16:creationId xmlns:a16="http://schemas.microsoft.com/office/drawing/2014/main" id="{809FF85B-2934-479C-2A8C-575F88365B03}"/>
              </a:ext>
            </a:extLst>
          </p:cNvPr>
          <p:cNvSpPr>
            <a:spLocks noGrp="1" noChangeArrowheads="1"/>
          </p:cNvSpPr>
          <p:nvPr>
            <p:ph type="title"/>
          </p:nvPr>
        </p:nvSpPr>
        <p:spPr/>
        <p:txBody>
          <a:bodyPr/>
          <a:lstStyle/>
          <a:p>
            <a:r>
              <a:rPr lang="en-US" altLang="en-US"/>
              <a:t>Amos</a:t>
            </a:r>
          </a:p>
        </p:txBody>
      </p:sp>
      <p:sp>
        <p:nvSpPr>
          <p:cNvPr id="179203" name="Content Placeholder 2">
            <a:extLst>
              <a:ext uri="{FF2B5EF4-FFF2-40B4-BE49-F238E27FC236}">
                <a16:creationId xmlns:a16="http://schemas.microsoft.com/office/drawing/2014/main" id="{DC6D0A69-6824-A666-0381-4BF19AEF6AF2}"/>
              </a:ext>
            </a:extLst>
          </p:cNvPr>
          <p:cNvSpPr>
            <a:spLocks noGrp="1" noChangeArrowheads="1"/>
          </p:cNvSpPr>
          <p:nvPr>
            <p:ph idx="1"/>
          </p:nvPr>
        </p:nvSpPr>
        <p:spPr>
          <a:xfrm>
            <a:off x="533400" y="1219200"/>
            <a:ext cx="4800600" cy="4876800"/>
          </a:xfrm>
        </p:spPr>
        <p:txBody>
          <a:bodyPr/>
          <a:lstStyle/>
          <a:p>
            <a:r>
              <a:rPr lang="en-US" altLang="en-US" b="1"/>
              <a:t>Who: </a:t>
            </a:r>
            <a:r>
              <a:rPr lang="en-US" altLang="en-US"/>
              <a:t>Amos</a:t>
            </a:r>
          </a:p>
          <a:p>
            <a:r>
              <a:rPr lang="en-US" altLang="en-US" b="1"/>
              <a:t>What: </a:t>
            </a:r>
            <a:r>
              <a:rPr lang="en-US" altLang="en-US"/>
              <a:t>Prophecy and Judgment</a:t>
            </a:r>
          </a:p>
          <a:p>
            <a:r>
              <a:rPr lang="en-US" altLang="en-US" b="1"/>
              <a:t>Where: </a:t>
            </a:r>
            <a:r>
              <a:rPr lang="en-US" altLang="en-US"/>
              <a:t>Israel</a:t>
            </a:r>
          </a:p>
          <a:p>
            <a:r>
              <a:rPr lang="en-US" altLang="en-US" b="1"/>
              <a:t>When: </a:t>
            </a:r>
            <a:r>
              <a:rPr lang="en-US" altLang="en-US"/>
              <a:t>c. 760–753 BC</a:t>
            </a:r>
          </a:p>
          <a:p>
            <a:r>
              <a:rPr lang="en-US" altLang="en-US" b="1"/>
              <a:t>Why: </a:t>
            </a:r>
            <a:r>
              <a:rPr lang="en-US" altLang="en-US"/>
              <a:t>To accuse and judge Israel for injustice and lack of mercy.</a:t>
            </a:r>
          </a:p>
        </p:txBody>
      </p:sp>
      <p:pic>
        <p:nvPicPr>
          <p:cNvPr id="179204" name="Picture 8" descr="Shofar.png">
            <a:extLst>
              <a:ext uri="{FF2B5EF4-FFF2-40B4-BE49-F238E27FC236}">
                <a16:creationId xmlns:a16="http://schemas.microsoft.com/office/drawing/2014/main" id="{8C46F033-EE45-4355-E99B-929BAA9720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5" descr="Amos_Dore.jpg">
            <a:extLst>
              <a:ext uri="{FF2B5EF4-FFF2-40B4-BE49-F238E27FC236}">
                <a16:creationId xmlns:a16="http://schemas.microsoft.com/office/drawing/2014/main" id="{49A00E92-43B6-E33B-58E4-1F8F8B197A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808163"/>
            <a:ext cx="3148013" cy="3983037"/>
          </a:xfrm>
          <a:prstGeom prst="rect">
            <a:avLst/>
          </a:prstGeom>
          <a:noFill/>
          <a:ln w="57150" cmpd="thickThin">
            <a:solidFill>
              <a:srgbClr val="333027"/>
            </a:solidFill>
            <a:miter lim="800000"/>
            <a:headEnd/>
            <a:tailEnd/>
          </a:ln>
          <a:extLst>
            <a:ext uri="{909E8E84-426E-40DD-AFC4-6F175D3DCCD1}">
              <a14:hiddenFill xmlns:a14="http://schemas.microsoft.com/office/drawing/2010/main">
                <a:solidFill>
                  <a:srgbClr val="FFFFFF"/>
                </a:solidFill>
              </a14:hiddenFill>
            </a:ext>
          </a:extLst>
        </p:spPr>
      </p:pic>
      <p:sp>
        <p:nvSpPr>
          <p:cNvPr id="179206" name="TextBox 7">
            <a:extLst>
              <a:ext uri="{FF2B5EF4-FFF2-40B4-BE49-F238E27FC236}">
                <a16:creationId xmlns:a16="http://schemas.microsoft.com/office/drawing/2014/main" id="{3D2E27B9-84EC-2B54-625A-1AC80ED11E24}"/>
              </a:ext>
            </a:extLst>
          </p:cNvPr>
          <p:cNvSpPr txBox="1">
            <a:spLocks noChangeArrowheads="1"/>
          </p:cNvSpPr>
          <p:nvPr/>
        </p:nvSpPr>
        <p:spPr bwMode="auto">
          <a:xfrm>
            <a:off x="5486400" y="5867400"/>
            <a:ext cx="312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The Prophet Amos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0226" name="Title 1">
            <a:extLst>
              <a:ext uri="{FF2B5EF4-FFF2-40B4-BE49-F238E27FC236}">
                <a16:creationId xmlns:a16="http://schemas.microsoft.com/office/drawing/2014/main" id="{5E064CEB-DDF7-AC37-FC06-AD49F464ADBD}"/>
              </a:ext>
            </a:extLst>
          </p:cNvPr>
          <p:cNvSpPr>
            <a:spLocks noGrp="1" noChangeArrowheads="1"/>
          </p:cNvSpPr>
          <p:nvPr>
            <p:ph type="title"/>
          </p:nvPr>
        </p:nvSpPr>
        <p:spPr/>
        <p:txBody>
          <a:bodyPr/>
          <a:lstStyle/>
          <a:p>
            <a:r>
              <a:rPr lang="en-US" altLang="en-US"/>
              <a:t>Amos</a:t>
            </a:r>
          </a:p>
        </p:txBody>
      </p:sp>
      <p:sp>
        <p:nvSpPr>
          <p:cNvPr id="180227" name="Content Placeholder 2">
            <a:extLst>
              <a:ext uri="{FF2B5EF4-FFF2-40B4-BE49-F238E27FC236}">
                <a16:creationId xmlns:a16="http://schemas.microsoft.com/office/drawing/2014/main" id="{DCE11AC1-D5D9-F083-FB58-D093C3204FE8}"/>
              </a:ext>
            </a:extLst>
          </p:cNvPr>
          <p:cNvSpPr>
            <a:spLocks noGrp="1" noChangeArrowheads="1"/>
          </p:cNvSpPr>
          <p:nvPr>
            <p:ph idx="1"/>
          </p:nvPr>
        </p:nvSpPr>
        <p:spPr>
          <a:xfrm>
            <a:off x="533400" y="1219200"/>
            <a:ext cx="5029200" cy="4876800"/>
          </a:xfrm>
        </p:spPr>
        <p:txBody>
          <a:bodyPr/>
          <a:lstStyle/>
          <a:p>
            <a:r>
              <a:rPr lang="en-US" altLang="en-US" b="1"/>
              <a:t>Outline (Chapter)</a:t>
            </a:r>
          </a:p>
          <a:p>
            <a:pPr lvl="1"/>
            <a:r>
              <a:rPr lang="en-US" altLang="en-US"/>
              <a:t>Neighbors Punished (1)</a:t>
            </a:r>
          </a:p>
          <a:p>
            <a:pPr lvl="1"/>
            <a:r>
              <a:rPr lang="en-US" altLang="en-US"/>
              <a:t>Israel</a:t>
            </a:r>
            <a:r>
              <a:rPr lang="ja-JP" altLang="en-US"/>
              <a:t>’</a:t>
            </a:r>
            <a:r>
              <a:rPr lang="en-US" altLang="ja-JP"/>
              <a:t>s Destruction (2–8)</a:t>
            </a:r>
          </a:p>
          <a:p>
            <a:pPr lvl="1"/>
            <a:r>
              <a:rPr lang="en-US" altLang="en-US"/>
              <a:t>Future Hope (9)</a:t>
            </a:r>
          </a:p>
        </p:txBody>
      </p:sp>
      <p:pic>
        <p:nvPicPr>
          <p:cNvPr id="180228" name="Picture 8" descr="Shofar.png">
            <a:extLst>
              <a:ext uri="{FF2B5EF4-FFF2-40B4-BE49-F238E27FC236}">
                <a16:creationId xmlns:a16="http://schemas.microsoft.com/office/drawing/2014/main" id="{403FD16D-8ADE-2057-F463-2B78997187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9" name="Picture 5" descr="Amos_Dore.jpg">
            <a:extLst>
              <a:ext uri="{FF2B5EF4-FFF2-40B4-BE49-F238E27FC236}">
                <a16:creationId xmlns:a16="http://schemas.microsoft.com/office/drawing/2014/main" id="{CEDFC52E-C9C7-931F-28FD-552B41C5CB4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808163"/>
            <a:ext cx="3148013" cy="3983037"/>
          </a:xfrm>
          <a:prstGeom prst="rect">
            <a:avLst/>
          </a:prstGeom>
          <a:noFill/>
          <a:ln w="57150" cmpd="thickThin">
            <a:solidFill>
              <a:srgbClr val="333027"/>
            </a:solidFill>
            <a:miter lim="800000"/>
            <a:headEnd/>
            <a:tailEnd/>
          </a:ln>
          <a:extLst>
            <a:ext uri="{909E8E84-426E-40DD-AFC4-6F175D3DCCD1}">
              <a14:hiddenFill xmlns:a14="http://schemas.microsoft.com/office/drawing/2010/main">
                <a:solidFill>
                  <a:srgbClr val="FFFFFF"/>
                </a:solidFill>
              </a14:hiddenFill>
            </a:ext>
          </a:extLst>
        </p:spPr>
      </p:pic>
      <p:sp>
        <p:nvSpPr>
          <p:cNvPr id="180230" name="TextBox 7">
            <a:extLst>
              <a:ext uri="{FF2B5EF4-FFF2-40B4-BE49-F238E27FC236}">
                <a16:creationId xmlns:a16="http://schemas.microsoft.com/office/drawing/2014/main" id="{8B3E68C8-3004-C5B9-A0C8-4AC45E012E4E}"/>
              </a:ext>
            </a:extLst>
          </p:cNvPr>
          <p:cNvSpPr txBox="1">
            <a:spLocks noChangeArrowheads="1"/>
          </p:cNvSpPr>
          <p:nvPr/>
        </p:nvSpPr>
        <p:spPr bwMode="auto">
          <a:xfrm>
            <a:off x="5486400" y="5867400"/>
            <a:ext cx="312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The Prophet Amos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2274" name="Title 1">
            <a:extLst>
              <a:ext uri="{FF2B5EF4-FFF2-40B4-BE49-F238E27FC236}">
                <a16:creationId xmlns:a16="http://schemas.microsoft.com/office/drawing/2014/main" id="{40F6AC59-E132-FF72-0C72-871E6FBC849C}"/>
              </a:ext>
            </a:extLst>
          </p:cNvPr>
          <p:cNvSpPr>
            <a:spLocks noGrp="1" noChangeArrowheads="1"/>
          </p:cNvSpPr>
          <p:nvPr>
            <p:ph type="title"/>
          </p:nvPr>
        </p:nvSpPr>
        <p:spPr/>
        <p:txBody>
          <a:bodyPr/>
          <a:lstStyle/>
          <a:p>
            <a:r>
              <a:rPr lang="en-US" altLang="en-US"/>
              <a:t>Amos</a:t>
            </a:r>
          </a:p>
        </p:txBody>
      </p:sp>
      <p:sp>
        <p:nvSpPr>
          <p:cNvPr id="182275" name="Content Placeholder 2">
            <a:extLst>
              <a:ext uri="{FF2B5EF4-FFF2-40B4-BE49-F238E27FC236}">
                <a16:creationId xmlns:a16="http://schemas.microsoft.com/office/drawing/2014/main" id="{647FB57F-6B61-9236-4034-16A12F22AE3E}"/>
              </a:ext>
            </a:extLst>
          </p:cNvPr>
          <p:cNvSpPr>
            <a:spLocks noGrp="1" noChangeArrowheads="1"/>
          </p:cNvSpPr>
          <p:nvPr>
            <p:ph idx="1"/>
          </p:nvPr>
        </p:nvSpPr>
        <p:spPr/>
        <p:txBody>
          <a:bodyPr/>
          <a:lstStyle/>
          <a:p>
            <a:r>
              <a:rPr lang="en-US" altLang="en-US" b="1"/>
              <a:t>Key Verse</a:t>
            </a:r>
            <a:br>
              <a:rPr lang="en-US" altLang="en-US"/>
            </a:br>
            <a:r>
              <a:rPr lang="ja-JP" altLang="en-US"/>
              <a:t>“</a:t>
            </a:r>
            <a:r>
              <a:rPr lang="en-US" altLang="ja-JP"/>
              <a:t>Seek good, not evil, that you may live. Then the L</a:t>
            </a:r>
            <a:r>
              <a:rPr lang="en-US" altLang="ja-JP" sz="2200"/>
              <a:t>ORD</a:t>
            </a:r>
            <a:r>
              <a:rPr lang="en-US" altLang="ja-JP"/>
              <a:t> God Almighty will be with you, just as you say he is.</a:t>
            </a:r>
            <a:r>
              <a:rPr lang="ja-JP" altLang="en-US"/>
              <a:t>”</a:t>
            </a:r>
            <a:r>
              <a:rPr lang="en-US" altLang="ja-JP"/>
              <a:t>—Amos 5:14</a:t>
            </a:r>
            <a:endParaRPr lang="en-US" altLang="en-US"/>
          </a:p>
        </p:txBody>
      </p:sp>
      <p:pic>
        <p:nvPicPr>
          <p:cNvPr id="182276" name="Picture 8" descr="Shofar.png">
            <a:extLst>
              <a:ext uri="{FF2B5EF4-FFF2-40B4-BE49-F238E27FC236}">
                <a16:creationId xmlns:a16="http://schemas.microsoft.com/office/drawing/2014/main" id="{988DC68B-1469-50AF-7E5B-8124815A27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Custom 4">
            <a:hlinkClick r:id="rId4" action="ppaction://hlinksldjump"/>
            <a:extLst>
              <a:ext uri="{FF2B5EF4-FFF2-40B4-BE49-F238E27FC236}">
                <a16:creationId xmlns:a16="http://schemas.microsoft.com/office/drawing/2014/main" id="{BF3D9084-38E8-9C56-34B8-122D2BB6ED24}"/>
              </a:ext>
            </a:extLst>
          </p:cNvPr>
          <p:cNvSpPr>
            <a:spLocks noChangeArrowheads="1"/>
          </p:cNvSpPr>
          <p:nvPr/>
        </p:nvSpPr>
        <p:spPr bwMode="auto">
          <a:xfrm>
            <a:off x="7848600" y="6248400"/>
            <a:ext cx="1066800" cy="457200"/>
          </a:xfrm>
          <a:prstGeom prst="actionButtonBlank">
            <a:avLst/>
          </a:prstGeom>
          <a:solidFill>
            <a:srgbClr val="FFFFFF">
              <a:alpha val="25098"/>
            </a:srgbClr>
          </a:solidFill>
          <a:ln>
            <a:noFill/>
          </a:ln>
          <a:effectLst>
            <a:outerShdw blurRad="40000" dist="23000" dir="5400000" rotWithShape="0">
              <a:srgbClr val="808080">
                <a:alpha val="34998"/>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a:ea typeface="ＭＳ Ｐゴシック"/>
              </a:rPr>
              <a:t>Menu</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Rectangle 19"/>
          <p:cNvSpPr/>
          <p:nvPr/>
        </p:nvSpPr>
        <p:spPr>
          <a:xfrm>
            <a:off x="731416" y="685800"/>
            <a:ext cx="7574384" cy="5486400"/>
          </a:xfrm>
          <a:prstGeom prst="rect">
            <a:avLst/>
          </a:prstGeom>
          <a:solidFill>
            <a:schemeClr val="bg1"/>
          </a:solidFill>
          <a:ln w="76200">
            <a:solidFill>
              <a:schemeClr val="tx1"/>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pic>
        <p:nvPicPr>
          <p:cNvPr id="2"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Texturizer/>
                    </a14:imgEffect>
                  </a14:imgLayer>
                </a14:imgProps>
              </a:ext>
            </a:extLst>
          </a:blip>
          <a:srcRect t="6226" r="10239" b="5220"/>
          <a:stretch/>
        </p:blipFill>
        <p:spPr bwMode="auto">
          <a:xfrm>
            <a:off x="4648201" y="838201"/>
            <a:ext cx="3459256" cy="5181599"/>
          </a:xfrm>
          <a:prstGeom prst="rect">
            <a:avLst/>
          </a:prstGeom>
          <a:ln w="38100" cap="sq">
            <a:solidFill>
              <a:schemeClr val="tx1"/>
            </a:solidFill>
            <a:prstDash val="solid"/>
            <a:miter lim="800000"/>
          </a:ln>
          <a:effectLst/>
        </p:spPr>
      </p:pic>
      <p:sp>
        <p:nvSpPr>
          <p:cNvPr id="4" name="Rounded Rectangle 3"/>
          <p:cNvSpPr/>
          <p:nvPr/>
        </p:nvSpPr>
        <p:spPr>
          <a:xfrm rot="16200000">
            <a:off x="6248400" y="4800600"/>
            <a:ext cx="1143000" cy="228600"/>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Dead Sea</a:t>
            </a:r>
          </a:p>
        </p:txBody>
      </p:sp>
      <p:sp>
        <p:nvSpPr>
          <p:cNvPr id="5" name="Rounded Rectangle 4"/>
          <p:cNvSpPr/>
          <p:nvPr/>
        </p:nvSpPr>
        <p:spPr>
          <a:xfrm>
            <a:off x="6324600" y="3505200"/>
            <a:ext cx="1363338" cy="228600"/>
          </a:xfrm>
          <a:prstGeom prst="roundRect">
            <a:avLst/>
          </a:prstGeom>
          <a:solidFill>
            <a:schemeClr val="bg1"/>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Jordan River</a:t>
            </a:r>
          </a:p>
        </p:txBody>
      </p:sp>
      <p:sp>
        <p:nvSpPr>
          <p:cNvPr id="6" name="Rectangle 5"/>
          <p:cNvSpPr/>
          <p:nvPr/>
        </p:nvSpPr>
        <p:spPr>
          <a:xfrm>
            <a:off x="5715000" y="2971800"/>
            <a:ext cx="11049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100" normalizeH="0" baseline="0" noProof="0" dirty="0">
                <a:ln w="12700">
                  <a:solidFill>
                    <a:srgbClr val="000000">
                      <a:satMod val="155000"/>
                    </a:srgbClr>
                  </a:solidFill>
                  <a:prstDash val="solid"/>
                </a:ln>
                <a:solidFill>
                  <a:srgbClr val="6474EA"/>
                </a:solidFill>
                <a:effectLst>
                  <a:outerShdw blurRad="41275" dist="20320" dir="1800000" algn="tl" rotWithShape="0">
                    <a:srgbClr val="000000">
                      <a:alpha val="40000"/>
                    </a:srgbClr>
                  </a:outerShdw>
                </a:effectLst>
                <a:uLnTx/>
                <a:uFillTx/>
                <a:latin typeface="Times New Roman"/>
                <a:ea typeface="+mn-ea"/>
                <a:cs typeface="+mn-cs"/>
              </a:rPr>
              <a:t>ISRAEL</a:t>
            </a:r>
          </a:p>
        </p:txBody>
      </p:sp>
      <p:sp>
        <p:nvSpPr>
          <p:cNvPr id="11" name="Oval 10"/>
          <p:cNvSpPr/>
          <p:nvPr/>
        </p:nvSpPr>
        <p:spPr>
          <a:xfrm>
            <a:off x="6400800" y="4876800"/>
            <a:ext cx="76200" cy="76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 name="Oval 15"/>
          <p:cNvSpPr/>
          <p:nvPr/>
        </p:nvSpPr>
        <p:spPr>
          <a:xfrm>
            <a:off x="6324600" y="4648200"/>
            <a:ext cx="76200" cy="762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7" name="Rectangle 16"/>
          <p:cNvSpPr/>
          <p:nvPr/>
        </p:nvSpPr>
        <p:spPr>
          <a:xfrm>
            <a:off x="5181600" y="4533900"/>
            <a:ext cx="1295400" cy="266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lumMod val="65000"/>
                    <a:lumOff val="35000"/>
                  </a:srgbClr>
                </a:solidFill>
                <a:effectLst/>
                <a:uLnTx/>
                <a:uFillTx/>
                <a:latin typeface="Arial" pitchFamily="34" charset="0"/>
                <a:ea typeface="+mn-ea"/>
                <a:cs typeface="Arial" pitchFamily="34" charset="0"/>
              </a:rPr>
              <a:t>Bethlehem</a:t>
            </a:r>
          </a:p>
        </p:txBody>
      </p:sp>
      <p:sp>
        <p:nvSpPr>
          <p:cNvPr id="21" name="Rectangle 20"/>
          <p:cNvSpPr/>
          <p:nvPr/>
        </p:nvSpPr>
        <p:spPr>
          <a:xfrm>
            <a:off x="5562600" y="4876800"/>
            <a:ext cx="9144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TEKOA</a:t>
            </a:r>
          </a:p>
        </p:txBody>
      </p:sp>
      <p:sp>
        <p:nvSpPr>
          <p:cNvPr id="15" name="Rectangle 14"/>
          <p:cNvSpPr/>
          <p:nvPr/>
        </p:nvSpPr>
        <p:spPr>
          <a:xfrm>
            <a:off x="990600" y="1828800"/>
            <a:ext cx="3352800" cy="3429000"/>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Amos lived in </a:t>
            </a:r>
            <a:r>
              <a:rPr kumimoji="0" lang="en-US" sz="28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Tekoa </a:t>
            </a: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which was nine miles from Bethlehem in the Southern Kingdom of Judah.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Yet, he prophesied mainly for Israel and only incidentally for Judah.</a:t>
            </a:r>
          </a:p>
        </p:txBody>
      </p:sp>
      <p:sp>
        <p:nvSpPr>
          <p:cNvPr id="18" name="Rectangle 17"/>
          <p:cNvSpPr/>
          <p:nvPr/>
        </p:nvSpPr>
        <p:spPr>
          <a:xfrm>
            <a:off x="5257800" y="4419600"/>
            <a:ext cx="12192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lumMod val="65000"/>
                    <a:lumOff val="35000"/>
                  </a:srgbClr>
                </a:solidFill>
                <a:effectLst/>
                <a:uLnTx/>
                <a:uFillTx/>
                <a:latin typeface="Arial" pitchFamily="34" charset="0"/>
                <a:ea typeface="+mn-ea"/>
                <a:cs typeface="Arial" pitchFamily="34" charset="0"/>
              </a:rPr>
              <a:t>Jerusalem</a:t>
            </a:r>
          </a:p>
        </p:txBody>
      </p:sp>
      <p:sp>
        <p:nvSpPr>
          <p:cNvPr id="19" name="Oval 18"/>
          <p:cNvSpPr/>
          <p:nvPr/>
        </p:nvSpPr>
        <p:spPr>
          <a:xfrm>
            <a:off x="6400800" y="4495800"/>
            <a:ext cx="76200" cy="762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2" name="Rectangle 21"/>
          <p:cNvSpPr/>
          <p:nvPr/>
        </p:nvSpPr>
        <p:spPr>
          <a:xfrm>
            <a:off x="5524500" y="4114800"/>
            <a:ext cx="11049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100" normalizeH="0" baseline="0" noProof="0" dirty="0">
                <a:ln w="12700">
                  <a:solidFill>
                    <a:srgbClr val="000000">
                      <a:satMod val="155000"/>
                    </a:srgbClr>
                  </a:solidFill>
                  <a:prstDash val="solid"/>
                </a:ln>
                <a:solidFill>
                  <a:srgbClr val="6474EA"/>
                </a:solidFill>
                <a:effectLst>
                  <a:outerShdw blurRad="41275" dist="20320" dir="1800000" algn="tl" rotWithShape="0">
                    <a:srgbClr val="000000">
                      <a:alpha val="40000"/>
                    </a:srgbClr>
                  </a:outerShdw>
                </a:effectLst>
                <a:uLnTx/>
                <a:uFillTx/>
                <a:latin typeface="Times New Roman"/>
                <a:ea typeface="+mn-ea"/>
                <a:cs typeface="+mn-cs"/>
              </a:rPr>
              <a:t>JUDAH</a:t>
            </a:r>
          </a:p>
        </p:txBody>
      </p:sp>
    </p:spTree>
    <p:extLst>
      <p:ext uri="{BB962C8B-B14F-4D97-AF65-F5344CB8AC3E}">
        <p14:creationId xmlns:p14="http://schemas.microsoft.com/office/powerpoint/2010/main" val="269046895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228600" y="990600"/>
            <a:ext cx="4800600" cy="4610100"/>
          </a:xfrm>
          <a:prstGeom prst="rect">
            <a:avLst/>
          </a:prstGeom>
          <a:solidFill>
            <a:schemeClr val="accent5">
              <a:lumMod val="40000"/>
              <a:lumOff val="60000"/>
            </a:schemeClr>
          </a:solidFill>
          <a:ln w="57150">
            <a:solidFill>
              <a:schemeClr val="tx1"/>
            </a:solidFill>
          </a:ln>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a:ea typeface="+mn-ea"/>
              <a:cs typeface="+mn-cs"/>
            </a:endParaRPr>
          </a:p>
        </p:txBody>
      </p:sp>
      <p:pic>
        <p:nvPicPr>
          <p:cNvPr id="33795" name="Picture 3" descr="C:\users\sheila\desktop\bible study\ultimate royality free\1-bib pics-ot\shepherds\Shepherd 1156-5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292608"/>
            <a:ext cx="4774095" cy="62865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rot="21355842">
            <a:off x="923955" y="1248080"/>
            <a:ext cx="3581400" cy="28194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solidFill>
                    <a:srgbClr val="000000"/>
                  </a:solidFill>
                </a:ln>
                <a:solidFill>
                  <a:srgbClr val="33CC33"/>
                </a:solidFill>
                <a:effectLst/>
                <a:uLnTx/>
                <a:uFillTx/>
                <a:latin typeface="Arial" pitchFamily="34" charset="0"/>
                <a:ea typeface="+mn-ea"/>
                <a:cs typeface="Arial" pitchFamily="34" charset="0"/>
              </a:rPr>
              <a:t>He was a herdsmen and a cultivator of sycamore trees.</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Sycamore tree referred to was not like the one we think of today.  It actually bore fruit.]</a:t>
            </a:r>
          </a:p>
        </p:txBody>
      </p:sp>
      <p:sp>
        <p:nvSpPr>
          <p:cNvPr id="5" name="Rectangle 4"/>
          <p:cNvSpPr/>
          <p:nvPr/>
        </p:nvSpPr>
        <p:spPr>
          <a:xfrm rot="20880111">
            <a:off x="1061547" y="2712345"/>
            <a:ext cx="3298140" cy="3228510"/>
          </a:xfrm>
          <a:prstGeom prst="rect">
            <a:avLst/>
          </a:prstGeom>
          <a:solidFill>
            <a:schemeClr val="bg1"/>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Amos 7:14</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“Then answered Amos, and said to Amaziah, I was no prophet, neither was I a prophet’s son; but </a:t>
            </a:r>
            <a:r>
              <a:rPr kumimoji="0" lang="en-US" sz="2400" b="1" i="0" u="sng" strike="noStrike" kern="1200" cap="none" spc="0" normalizeH="0" baseline="0" noProof="0" dirty="0">
                <a:ln>
                  <a:noFill/>
                </a:ln>
                <a:solidFill>
                  <a:srgbClr val="000000"/>
                </a:solidFill>
                <a:effectLst/>
                <a:uLnTx/>
                <a:uFillTx/>
                <a:latin typeface="Times New Roman"/>
                <a:ea typeface="+mn-ea"/>
                <a:cs typeface="+mn-cs"/>
              </a:rPr>
              <a:t>I was an herdman, and a gatherer of sycomore fruit.”</a:t>
            </a:r>
          </a:p>
        </p:txBody>
      </p:sp>
    </p:spTree>
    <p:extLst>
      <p:ext uri="{BB962C8B-B14F-4D97-AF65-F5344CB8AC3E}">
        <p14:creationId xmlns:p14="http://schemas.microsoft.com/office/powerpoint/2010/main" val="3237230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Texturizer/>
                    </a14:imgEffect>
                    <a14:imgEffect>
                      <a14:sharpenSoften amount="25000"/>
                    </a14:imgEffect>
                    <a14:imgEffect>
                      <a14:brightnessContrast contrast="-20000"/>
                    </a14:imgEffect>
                  </a14:imgLayer>
                </a14:imgProps>
              </a:ext>
            </a:extLst>
          </a:blip>
          <a:srcRect l="4277" t="1650" r="4831" b="21959"/>
          <a:stretch/>
        </p:blipFill>
        <p:spPr bwMode="auto">
          <a:xfrm>
            <a:off x="560832" y="1524000"/>
            <a:ext cx="7973568" cy="4940617"/>
          </a:xfrm>
          <a:prstGeom prst="rect">
            <a:avLst/>
          </a:prstGeom>
          <a:noFill/>
          <a:ln w="57150">
            <a:solidFill>
              <a:schemeClr val="tx1"/>
            </a:solidFill>
            <a:miter lim="800000"/>
            <a:headEnd/>
            <a:tailEnd/>
          </a:ln>
        </p:spPr>
      </p:pic>
      <p:sp>
        <p:nvSpPr>
          <p:cNvPr id="13" name="Freeform 12"/>
          <p:cNvSpPr/>
          <p:nvPr/>
        </p:nvSpPr>
        <p:spPr>
          <a:xfrm>
            <a:off x="3124200" y="2743200"/>
            <a:ext cx="3218899" cy="3718560"/>
          </a:xfrm>
          <a:custGeom>
            <a:avLst/>
            <a:gdLst>
              <a:gd name="connsiteX0" fmla="*/ 3218688 w 3218899"/>
              <a:gd name="connsiteY0" fmla="*/ 1487424 h 3718560"/>
              <a:gd name="connsiteX1" fmla="*/ 3182112 w 3218899"/>
              <a:gd name="connsiteY1" fmla="*/ 1426464 h 3718560"/>
              <a:gd name="connsiteX2" fmla="*/ 3157728 w 3218899"/>
              <a:gd name="connsiteY2" fmla="*/ 1353312 h 3718560"/>
              <a:gd name="connsiteX3" fmla="*/ 3145536 w 3218899"/>
              <a:gd name="connsiteY3" fmla="*/ 1316736 h 3718560"/>
              <a:gd name="connsiteX4" fmla="*/ 3121152 w 3218899"/>
              <a:gd name="connsiteY4" fmla="*/ 1243584 h 3718560"/>
              <a:gd name="connsiteX5" fmla="*/ 3108960 w 3218899"/>
              <a:gd name="connsiteY5" fmla="*/ 1207008 h 3718560"/>
              <a:gd name="connsiteX6" fmla="*/ 3121152 w 3218899"/>
              <a:gd name="connsiteY6" fmla="*/ 1060704 h 3718560"/>
              <a:gd name="connsiteX7" fmla="*/ 3133344 w 3218899"/>
              <a:gd name="connsiteY7" fmla="*/ 1011936 h 3718560"/>
              <a:gd name="connsiteX8" fmla="*/ 3121152 w 3218899"/>
              <a:gd name="connsiteY8" fmla="*/ 865632 h 3718560"/>
              <a:gd name="connsiteX9" fmla="*/ 3084576 w 3218899"/>
              <a:gd name="connsiteY9" fmla="*/ 792480 h 3718560"/>
              <a:gd name="connsiteX10" fmla="*/ 3048000 w 3218899"/>
              <a:gd name="connsiteY10" fmla="*/ 780288 h 3718560"/>
              <a:gd name="connsiteX11" fmla="*/ 3011424 w 3218899"/>
              <a:gd name="connsiteY11" fmla="*/ 755904 h 3718560"/>
              <a:gd name="connsiteX12" fmla="*/ 2938272 w 3218899"/>
              <a:gd name="connsiteY12" fmla="*/ 646176 h 3718560"/>
              <a:gd name="connsiteX13" fmla="*/ 2913888 w 3218899"/>
              <a:gd name="connsiteY13" fmla="*/ 609600 h 3718560"/>
              <a:gd name="connsiteX14" fmla="*/ 2901696 w 3218899"/>
              <a:gd name="connsiteY14" fmla="*/ 573024 h 3718560"/>
              <a:gd name="connsiteX15" fmla="*/ 2865120 w 3218899"/>
              <a:gd name="connsiteY15" fmla="*/ 499872 h 3718560"/>
              <a:gd name="connsiteX16" fmla="*/ 2852928 w 3218899"/>
              <a:gd name="connsiteY16" fmla="*/ 280416 h 3718560"/>
              <a:gd name="connsiteX17" fmla="*/ 2840736 w 3218899"/>
              <a:gd name="connsiteY17" fmla="*/ 243840 h 3718560"/>
              <a:gd name="connsiteX18" fmla="*/ 2816352 w 3218899"/>
              <a:gd name="connsiteY18" fmla="*/ 158496 h 3718560"/>
              <a:gd name="connsiteX19" fmla="*/ 2731008 w 3218899"/>
              <a:gd name="connsiteY19" fmla="*/ 60960 h 3718560"/>
              <a:gd name="connsiteX20" fmla="*/ 2560320 w 3218899"/>
              <a:gd name="connsiteY20" fmla="*/ 36576 h 3718560"/>
              <a:gd name="connsiteX21" fmla="*/ 2462784 w 3218899"/>
              <a:gd name="connsiteY21" fmla="*/ 48768 h 3718560"/>
              <a:gd name="connsiteX22" fmla="*/ 2426208 w 3218899"/>
              <a:gd name="connsiteY22" fmla="*/ 60960 h 3718560"/>
              <a:gd name="connsiteX23" fmla="*/ 2206752 w 3218899"/>
              <a:gd name="connsiteY23" fmla="*/ 48768 h 3718560"/>
              <a:gd name="connsiteX24" fmla="*/ 2170176 w 3218899"/>
              <a:gd name="connsiteY24" fmla="*/ 24384 h 3718560"/>
              <a:gd name="connsiteX25" fmla="*/ 2121408 w 3218899"/>
              <a:gd name="connsiteY25" fmla="*/ 12192 h 3718560"/>
              <a:gd name="connsiteX26" fmla="*/ 2084832 w 3218899"/>
              <a:gd name="connsiteY26" fmla="*/ 0 h 3718560"/>
              <a:gd name="connsiteX27" fmla="*/ 2011680 w 3218899"/>
              <a:gd name="connsiteY27" fmla="*/ 12192 h 3718560"/>
              <a:gd name="connsiteX28" fmla="*/ 1975104 w 3218899"/>
              <a:gd name="connsiteY28" fmla="*/ 36576 h 3718560"/>
              <a:gd name="connsiteX29" fmla="*/ 1938528 w 3218899"/>
              <a:gd name="connsiteY29" fmla="*/ 48768 h 3718560"/>
              <a:gd name="connsiteX30" fmla="*/ 1877568 w 3218899"/>
              <a:gd name="connsiteY30" fmla="*/ 60960 h 3718560"/>
              <a:gd name="connsiteX31" fmla="*/ 1780032 w 3218899"/>
              <a:gd name="connsiteY31" fmla="*/ 85344 h 3718560"/>
              <a:gd name="connsiteX32" fmla="*/ 1731264 w 3218899"/>
              <a:gd name="connsiteY32" fmla="*/ 97536 h 3718560"/>
              <a:gd name="connsiteX33" fmla="*/ 1633728 w 3218899"/>
              <a:gd name="connsiteY33" fmla="*/ 121920 h 3718560"/>
              <a:gd name="connsiteX34" fmla="*/ 1536192 w 3218899"/>
              <a:gd name="connsiteY34" fmla="*/ 146304 h 3718560"/>
              <a:gd name="connsiteX35" fmla="*/ 1450848 w 3218899"/>
              <a:gd name="connsiteY35" fmla="*/ 134112 h 3718560"/>
              <a:gd name="connsiteX36" fmla="*/ 1414272 w 3218899"/>
              <a:gd name="connsiteY36" fmla="*/ 121920 h 3718560"/>
              <a:gd name="connsiteX37" fmla="*/ 1341120 w 3218899"/>
              <a:gd name="connsiteY37" fmla="*/ 109728 h 3718560"/>
              <a:gd name="connsiteX38" fmla="*/ 1304544 w 3218899"/>
              <a:gd name="connsiteY38" fmla="*/ 97536 h 3718560"/>
              <a:gd name="connsiteX39" fmla="*/ 1255776 w 3218899"/>
              <a:gd name="connsiteY39" fmla="*/ 85344 h 3718560"/>
              <a:gd name="connsiteX40" fmla="*/ 1097280 w 3218899"/>
              <a:gd name="connsiteY40" fmla="*/ 97536 h 3718560"/>
              <a:gd name="connsiteX41" fmla="*/ 1060704 w 3218899"/>
              <a:gd name="connsiteY41" fmla="*/ 109728 h 3718560"/>
              <a:gd name="connsiteX42" fmla="*/ 950976 w 3218899"/>
              <a:gd name="connsiteY42" fmla="*/ 134112 h 3718560"/>
              <a:gd name="connsiteX43" fmla="*/ 877824 w 3218899"/>
              <a:gd name="connsiteY43" fmla="*/ 182880 h 3718560"/>
              <a:gd name="connsiteX44" fmla="*/ 841248 w 3218899"/>
              <a:gd name="connsiteY44" fmla="*/ 207264 h 3718560"/>
              <a:gd name="connsiteX45" fmla="*/ 755904 w 3218899"/>
              <a:gd name="connsiteY45" fmla="*/ 231648 h 3718560"/>
              <a:gd name="connsiteX46" fmla="*/ 719328 w 3218899"/>
              <a:gd name="connsiteY46" fmla="*/ 256032 h 3718560"/>
              <a:gd name="connsiteX47" fmla="*/ 670560 w 3218899"/>
              <a:gd name="connsiteY47" fmla="*/ 329184 h 3718560"/>
              <a:gd name="connsiteX48" fmla="*/ 646176 w 3218899"/>
              <a:gd name="connsiteY48" fmla="*/ 365760 h 3718560"/>
              <a:gd name="connsiteX49" fmla="*/ 633984 w 3218899"/>
              <a:gd name="connsiteY49" fmla="*/ 402336 h 3718560"/>
              <a:gd name="connsiteX50" fmla="*/ 670560 w 3218899"/>
              <a:gd name="connsiteY50" fmla="*/ 670560 h 3718560"/>
              <a:gd name="connsiteX51" fmla="*/ 682752 w 3218899"/>
              <a:gd name="connsiteY51" fmla="*/ 707136 h 3718560"/>
              <a:gd name="connsiteX52" fmla="*/ 719328 w 3218899"/>
              <a:gd name="connsiteY52" fmla="*/ 719328 h 3718560"/>
              <a:gd name="connsiteX53" fmla="*/ 743712 w 3218899"/>
              <a:gd name="connsiteY53" fmla="*/ 755904 h 3718560"/>
              <a:gd name="connsiteX54" fmla="*/ 877824 w 3218899"/>
              <a:gd name="connsiteY54" fmla="*/ 755904 h 3718560"/>
              <a:gd name="connsiteX55" fmla="*/ 914400 w 3218899"/>
              <a:gd name="connsiteY55" fmla="*/ 743712 h 3718560"/>
              <a:gd name="connsiteX56" fmla="*/ 1048512 w 3218899"/>
              <a:gd name="connsiteY56" fmla="*/ 768096 h 3718560"/>
              <a:gd name="connsiteX57" fmla="*/ 1072896 w 3218899"/>
              <a:gd name="connsiteY57" fmla="*/ 804672 h 3718560"/>
              <a:gd name="connsiteX58" fmla="*/ 1109472 w 3218899"/>
              <a:gd name="connsiteY58" fmla="*/ 841248 h 3718560"/>
              <a:gd name="connsiteX59" fmla="*/ 1133856 w 3218899"/>
              <a:gd name="connsiteY59" fmla="*/ 914400 h 3718560"/>
              <a:gd name="connsiteX60" fmla="*/ 1097280 w 3218899"/>
              <a:gd name="connsiteY60" fmla="*/ 1158240 h 3718560"/>
              <a:gd name="connsiteX61" fmla="*/ 1072896 w 3218899"/>
              <a:gd name="connsiteY61" fmla="*/ 1194816 h 3718560"/>
              <a:gd name="connsiteX62" fmla="*/ 1048512 w 3218899"/>
              <a:gd name="connsiteY62" fmla="*/ 1267968 h 3718560"/>
              <a:gd name="connsiteX63" fmla="*/ 1036320 w 3218899"/>
              <a:gd name="connsiteY63" fmla="*/ 1353312 h 3718560"/>
              <a:gd name="connsiteX64" fmla="*/ 999744 w 3218899"/>
              <a:gd name="connsiteY64" fmla="*/ 1463040 h 3718560"/>
              <a:gd name="connsiteX65" fmla="*/ 975360 w 3218899"/>
              <a:gd name="connsiteY65" fmla="*/ 1548384 h 3718560"/>
              <a:gd name="connsiteX66" fmla="*/ 902208 w 3218899"/>
              <a:gd name="connsiteY66" fmla="*/ 1609344 h 3718560"/>
              <a:gd name="connsiteX67" fmla="*/ 841248 w 3218899"/>
              <a:gd name="connsiteY67" fmla="*/ 1658112 h 3718560"/>
              <a:gd name="connsiteX68" fmla="*/ 731520 w 3218899"/>
              <a:gd name="connsiteY68" fmla="*/ 1719072 h 3718560"/>
              <a:gd name="connsiteX69" fmla="*/ 646176 w 3218899"/>
              <a:gd name="connsiteY69" fmla="*/ 1731264 h 3718560"/>
              <a:gd name="connsiteX70" fmla="*/ 573024 w 3218899"/>
              <a:gd name="connsiteY70" fmla="*/ 1755648 h 3718560"/>
              <a:gd name="connsiteX71" fmla="*/ 536448 w 3218899"/>
              <a:gd name="connsiteY71" fmla="*/ 1767840 h 3718560"/>
              <a:gd name="connsiteX72" fmla="*/ 487680 w 3218899"/>
              <a:gd name="connsiteY72" fmla="*/ 1755648 h 3718560"/>
              <a:gd name="connsiteX73" fmla="*/ 451104 w 3218899"/>
              <a:gd name="connsiteY73" fmla="*/ 1743456 h 3718560"/>
              <a:gd name="connsiteX74" fmla="*/ 134112 w 3218899"/>
              <a:gd name="connsiteY74" fmla="*/ 1767840 h 3718560"/>
              <a:gd name="connsiteX75" fmla="*/ 146304 w 3218899"/>
              <a:gd name="connsiteY75" fmla="*/ 1816608 h 3718560"/>
              <a:gd name="connsiteX76" fmla="*/ 170688 w 3218899"/>
              <a:gd name="connsiteY76" fmla="*/ 1999488 h 3718560"/>
              <a:gd name="connsiteX77" fmla="*/ 182880 w 3218899"/>
              <a:gd name="connsiteY77" fmla="*/ 2048256 h 3718560"/>
              <a:gd name="connsiteX78" fmla="*/ 219456 w 3218899"/>
              <a:gd name="connsiteY78" fmla="*/ 2170176 h 3718560"/>
              <a:gd name="connsiteX79" fmla="*/ 243840 w 3218899"/>
              <a:gd name="connsiteY79" fmla="*/ 2292096 h 3718560"/>
              <a:gd name="connsiteX80" fmla="*/ 231648 w 3218899"/>
              <a:gd name="connsiteY80" fmla="*/ 2609088 h 3718560"/>
              <a:gd name="connsiteX81" fmla="*/ 219456 w 3218899"/>
              <a:gd name="connsiteY81" fmla="*/ 2645664 h 3718560"/>
              <a:gd name="connsiteX82" fmla="*/ 195072 w 3218899"/>
              <a:gd name="connsiteY82" fmla="*/ 2755392 h 3718560"/>
              <a:gd name="connsiteX83" fmla="*/ 170688 w 3218899"/>
              <a:gd name="connsiteY83" fmla="*/ 2828544 h 3718560"/>
              <a:gd name="connsiteX84" fmla="*/ 158496 w 3218899"/>
              <a:gd name="connsiteY84" fmla="*/ 2865120 h 3718560"/>
              <a:gd name="connsiteX85" fmla="*/ 121920 w 3218899"/>
              <a:gd name="connsiteY85" fmla="*/ 2938272 h 3718560"/>
              <a:gd name="connsiteX86" fmla="*/ 109728 w 3218899"/>
              <a:gd name="connsiteY86" fmla="*/ 3011424 h 3718560"/>
              <a:gd name="connsiteX87" fmla="*/ 73152 w 3218899"/>
              <a:gd name="connsiteY87" fmla="*/ 3169920 h 3718560"/>
              <a:gd name="connsiteX88" fmla="*/ 60960 w 3218899"/>
              <a:gd name="connsiteY88" fmla="*/ 3279648 h 3718560"/>
              <a:gd name="connsiteX89" fmla="*/ 48768 w 3218899"/>
              <a:gd name="connsiteY89" fmla="*/ 3486912 h 3718560"/>
              <a:gd name="connsiteX90" fmla="*/ 36576 w 3218899"/>
              <a:gd name="connsiteY90" fmla="*/ 3523488 h 3718560"/>
              <a:gd name="connsiteX91" fmla="*/ 24384 w 3218899"/>
              <a:gd name="connsiteY91" fmla="*/ 3572256 h 3718560"/>
              <a:gd name="connsiteX92" fmla="*/ 0 w 3218899"/>
              <a:gd name="connsiteY92" fmla="*/ 3645408 h 3718560"/>
              <a:gd name="connsiteX93" fmla="*/ 12192 w 3218899"/>
              <a:gd name="connsiteY93" fmla="*/ 3681984 h 3718560"/>
              <a:gd name="connsiteX94" fmla="*/ 48768 w 3218899"/>
              <a:gd name="connsiteY94" fmla="*/ 3694176 h 3718560"/>
              <a:gd name="connsiteX95" fmla="*/ 353568 w 3218899"/>
              <a:gd name="connsiteY95" fmla="*/ 3681984 h 3718560"/>
              <a:gd name="connsiteX96" fmla="*/ 463296 w 3218899"/>
              <a:gd name="connsiteY96" fmla="*/ 3694176 h 3718560"/>
              <a:gd name="connsiteX97" fmla="*/ 499872 w 3218899"/>
              <a:gd name="connsiteY97" fmla="*/ 3706368 h 3718560"/>
              <a:gd name="connsiteX98" fmla="*/ 999744 w 3218899"/>
              <a:gd name="connsiteY98" fmla="*/ 3694176 h 3718560"/>
              <a:gd name="connsiteX99" fmla="*/ 1182624 w 3218899"/>
              <a:gd name="connsiteY99" fmla="*/ 3694176 h 3718560"/>
              <a:gd name="connsiteX100" fmla="*/ 1219200 w 3218899"/>
              <a:gd name="connsiteY100" fmla="*/ 3718560 h 3718560"/>
              <a:gd name="connsiteX101" fmla="*/ 1316736 w 3218899"/>
              <a:gd name="connsiteY101" fmla="*/ 3706368 h 3718560"/>
              <a:gd name="connsiteX102" fmla="*/ 1353312 w 3218899"/>
              <a:gd name="connsiteY102" fmla="*/ 3694176 h 3718560"/>
              <a:gd name="connsiteX103" fmla="*/ 1524000 w 3218899"/>
              <a:gd name="connsiteY103" fmla="*/ 3706368 h 3718560"/>
              <a:gd name="connsiteX104" fmla="*/ 1743456 w 3218899"/>
              <a:gd name="connsiteY104" fmla="*/ 3694176 h 3718560"/>
              <a:gd name="connsiteX105" fmla="*/ 1694688 w 3218899"/>
              <a:gd name="connsiteY105" fmla="*/ 3621024 h 3718560"/>
              <a:gd name="connsiteX106" fmla="*/ 1658112 w 3218899"/>
              <a:gd name="connsiteY106" fmla="*/ 3511296 h 3718560"/>
              <a:gd name="connsiteX107" fmla="*/ 1645920 w 3218899"/>
              <a:gd name="connsiteY107" fmla="*/ 3474720 h 3718560"/>
              <a:gd name="connsiteX108" fmla="*/ 1597152 w 3218899"/>
              <a:gd name="connsiteY108" fmla="*/ 3401568 h 3718560"/>
              <a:gd name="connsiteX109" fmla="*/ 1572768 w 3218899"/>
              <a:gd name="connsiteY109" fmla="*/ 3364992 h 3718560"/>
              <a:gd name="connsiteX110" fmla="*/ 1548384 w 3218899"/>
              <a:gd name="connsiteY110" fmla="*/ 3328416 h 3718560"/>
              <a:gd name="connsiteX111" fmla="*/ 1438656 w 3218899"/>
              <a:gd name="connsiteY111" fmla="*/ 3279648 h 3718560"/>
              <a:gd name="connsiteX112" fmla="*/ 1389888 w 3218899"/>
              <a:gd name="connsiteY112" fmla="*/ 3206496 h 3718560"/>
              <a:gd name="connsiteX113" fmla="*/ 1353312 w 3218899"/>
              <a:gd name="connsiteY113" fmla="*/ 3096768 h 3718560"/>
              <a:gd name="connsiteX114" fmla="*/ 1341120 w 3218899"/>
              <a:gd name="connsiteY114" fmla="*/ 3060192 h 3718560"/>
              <a:gd name="connsiteX115" fmla="*/ 1316736 w 3218899"/>
              <a:gd name="connsiteY115" fmla="*/ 3023616 h 3718560"/>
              <a:gd name="connsiteX116" fmla="*/ 1304544 w 3218899"/>
              <a:gd name="connsiteY116" fmla="*/ 2987040 h 3718560"/>
              <a:gd name="connsiteX117" fmla="*/ 1219200 w 3218899"/>
              <a:gd name="connsiteY117" fmla="*/ 2889504 h 3718560"/>
              <a:gd name="connsiteX118" fmla="*/ 1207008 w 3218899"/>
              <a:gd name="connsiteY118" fmla="*/ 2852928 h 3718560"/>
              <a:gd name="connsiteX119" fmla="*/ 1158240 w 3218899"/>
              <a:gd name="connsiteY119" fmla="*/ 2779776 h 3718560"/>
              <a:gd name="connsiteX120" fmla="*/ 1109472 w 3218899"/>
              <a:gd name="connsiteY120" fmla="*/ 2670048 h 3718560"/>
              <a:gd name="connsiteX121" fmla="*/ 1072896 w 3218899"/>
              <a:gd name="connsiteY121" fmla="*/ 2633472 h 3718560"/>
              <a:gd name="connsiteX122" fmla="*/ 987552 w 3218899"/>
              <a:gd name="connsiteY122" fmla="*/ 2535936 h 3718560"/>
              <a:gd name="connsiteX123" fmla="*/ 950976 w 3218899"/>
              <a:gd name="connsiteY123" fmla="*/ 2462784 h 3718560"/>
              <a:gd name="connsiteX124" fmla="*/ 938784 w 3218899"/>
              <a:gd name="connsiteY124" fmla="*/ 2426208 h 3718560"/>
              <a:gd name="connsiteX125" fmla="*/ 890016 w 3218899"/>
              <a:gd name="connsiteY125" fmla="*/ 2353056 h 3718560"/>
              <a:gd name="connsiteX126" fmla="*/ 865632 w 3218899"/>
              <a:gd name="connsiteY126" fmla="*/ 2316480 h 3718560"/>
              <a:gd name="connsiteX127" fmla="*/ 829056 w 3218899"/>
              <a:gd name="connsiteY127" fmla="*/ 2243328 h 3718560"/>
              <a:gd name="connsiteX128" fmla="*/ 816864 w 3218899"/>
              <a:gd name="connsiteY128" fmla="*/ 2206752 h 3718560"/>
              <a:gd name="connsiteX129" fmla="*/ 768096 w 3218899"/>
              <a:gd name="connsiteY129" fmla="*/ 2133600 h 3718560"/>
              <a:gd name="connsiteX130" fmla="*/ 743712 w 3218899"/>
              <a:gd name="connsiteY130" fmla="*/ 2097024 h 3718560"/>
              <a:gd name="connsiteX131" fmla="*/ 719328 w 3218899"/>
              <a:gd name="connsiteY131" fmla="*/ 2023872 h 3718560"/>
              <a:gd name="connsiteX132" fmla="*/ 755904 w 3218899"/>
              <a:gd name="connsiteY132" fmla="*/ 2011680 h 3718560"/>
              <a:gd name="connsiteX133" fmla="*/ 792480 w 3218899"/>
              <a:gd name="connsiteY133" fmla="*/ 2036064 h 3718560"/>
              <a:gd name="connsiteX134" fmla="*/ 816864 w 3218899"/>
              <a:gd name="connsiteY134" fmla="*/ 2072640 h 3718560"/>
              <a:gd name="connsiteX135" fmla="*/ 853440 w 3218899"/>
              <a:gd name="connsiteY135" fmla="*/ 2097024 h 3718560"/>
              <a:gd name="connsiteX136" fmla="*/ 865632 w 3218899"/>
              <a:gd name="connsiteY136" fmla="*/ 2133600 h 3718560"/>
              <a:gd name="connsiteX137" fmla="*/ 890016 w 3218899"/>
              <a:gd name="connsiteY137" fmla="*/ 2170176 h 3718560"/>
              <a:gd name="connsiteX138" fmla="*/ 902208 w 3218899"/>
              <a:gd name="connsiteY138" fmla="*/ 2206752 h 3718560"/>
              <a:gd name="connsiteX139" fmla="*/ 987552 w 3218899"/>
              <a:gd name="connsiteY139" fmla="*/ 2304288 h 3718560"/>
              <a:gd name="connsiteX140" fmla="*/ 1024128 w 3218899"/>
              <a:gd name="connsiteY140" fmla="*/ 2316480 h 3718560"/>
              <a:gd name="connsiteX141" fmla="*/ 1036320 w 3218899"/>
              <a:gd name="connsiteY141" fmla="*/ 2267712 h 3718560"/>
              <a:gd name="connsiteX142" fmla="*/ 1060704 w 3218899"/>
              <a:gd name="connsiteY142" fmla="*/ 2133600 h 3718560"/>
              <a:gd name="connsiteX143" fmla="*/ 1072896 w 3218899"/>
              <a:gd name="connsiteY143" fmla="*/ 2097024 h 3718560"/>
              <a:gd name="connsiteX144" fmla="*/ 1109472 w 3218899"/>
              <a:gd name="connsiteY144" fmla="*/ 2109216 h 3718560"/>
              <a:gd name="connsiteX145" fmla="*/ 1121664 w 3218899"/>
              <a:gd name="connsiteY145" fmla="*/ 2194560 h 3718560"/>
              <a:gd name="connsiteX146" fmla="*/ 1158240 w 3218899"/>
              <a:gd name="connsiteY146" fmla="*/ 2267712 h 3718560"/>
              <a:gd name="connsiteX147" fmla="*/ 1194816 w 3218899"/>
              <a:gd name="connsiteY147" fmla="*/ 2194560 h 3718560"/>
              <a:gd name="connsiteX148" fmla="*/ 1231392 w 3218899"/>
              <a:gd name="connsiteY148" fmla="*/ 2121408 h 3718560"/>
              <a:gd name="connsiteX149" fmla="*/ 1243584 w 3218899"/>
              <a:gd name="connsiteY149" fmla="*/ 2011680 h 3718560"/>
              <a:gd name="connsiteX150" fmla="*/ 1255776 w 3218899"/>
              <a:gd name="connsiteY150" fmla="*/ 1975104 h 3718560"/>
              <a:gd name="connsiteX151" fmla="*/ 1328928 w 3218899"/>
              <a:gd name="connsiteY151" fmla="*/ 1926336 h 3718560"/>
              <a:gd name="connsiteX152" fmla="*/ 1365504 w 3218899"/>
              <a:gd name="connsiteY152" fmla="*/ 1901952 h 3718560"/>
              <a:gd name="connsiteX153" fmla="*/ 1475232 w 3218899"/>
              <a:gd name="connsiteY153" fmla="*/ 1853184 h 3718560"/>
              <a:gd name="connsiteX154" fmla="*/ 1548384 w 3218899"/>
              <a:gd name="connsiteY154" fmla="*/ 1731264 h 3718560"/>
              <a:gd name="connsiteX155" fmla="*/ 1572768 w 3218899"/>
              <a:gd name="connsiteY155" fmla="*/ 1658112 h 3718560"/>
              <a:gd name="connsiteX156" fmla="*/ 1584960 w 3218899"/>
              <a:gd name="connsiteY156" fmla="*/ 1524000 h 3718560"/>
              <a:gd name="connsiteX157" fmla="*/ 1597152 w 3218899"/>
              <a:gd name="connsiteY157" fmla="*/ 1487424 h 3718560"/>
              <a:gd name="connsiteX158" fmla="*/ 1633728 w 3218899"/>
              <a:gd name="connsiteY158" fmla="*/ 1463040 h 3718560"/>
              <a:gd name="connsiteX159" fmla="*/ 1682496 w 3218899"/>
              <a:gd name="connsiteY159" fmla="*/ 1316736 h 3718560"/>
              <a:gd name="connsiteX160" fmla="*/ 1694688 w 3218899"/>
              <a:gd name="connsiteY160" fmla="*/ 1280160 h 3718560"/>
              <a:gd name="connsiteX161" fmla="*/ 1743456 w 3218899"/>
              <a:gd name="connsiteY161" fmla="*/ 1207008 h 3718560"/>
              <a:gd name="connsiteX162" fmla="*/ 1780032 w 3218899"/>
              <a:gd name="connsiteY162" fmla="*/ 1182624 h 3718560"/>
              <a:gd name="connsiteX163" fmla="*/ 1792224 w 3218899"/>
              <a:gd name="connsiteY163" fmla="*/ 1146048 h 3718560"/>
              <a:gd name="connsiteX164" fmla="*/ 1828800 w 3218899"/>
              <a:gd name="connsiteY164" fmla="*/ 1133856 h 3718560"/>
              <a:gd name="connsiteX165" fmla="*/ 1962912 w 3218899"/>
              <a:gd name="connsiteY165" fmla="*/ 1146048 h 3718560"/>
              <a:gd name="connsiteX166" fmla="*/ 2048256 w 3218899"/>
              <a:gd name="connsiteY166" fmla="*/ 1243584 h 3718560"/>
              <a:gd name="connsiteX167" fmla="*/ 2084832 w 3218899"/>
              <a:gd name="connsiteY167" fmla="*/ 1280160 h 3718560"/>
              <a:gd name="connsiteX168" fmla="*/ 2145792 w 3218899"/>
              <a:gd name="connsiteY168" fmla="*/ 1341120 h 3718560"/>
              <a:gd name="connsiteX169" fmla="*/ 2255520 w 3218899"/>
              <a:gd name="connsiteY169" fmla="*/ 1438656 h 3718560"/>
              <a:gd name="connsiteX170" fmla="*/ 2292096 w 3218899"/>
              <a:gd name="connsiteY170" fmla="*/ 1450848 h 3718560"/>
              <a:gd name="connsiteX171" fmla="*/ 2353056 w 3218899"/>
              <a:gd name="connsiteY171" fmla="*/ 1499616 h 3718560"/>
              <a:gd name="connsiteX172" fmla="*/ 2426208 w 3218899"/>
              <a:gd name="connsiteY172" fmla="*/ 1572768 h 3718560"/>
              <a:gd name="connsiteX173" fmla="*/ 2499360 w 3218899"/>
              <a:gd name="connsiteY173" fmla="*/ 1621536 h 3718560"/>
              <a:gd name="connsiteX174" fmla="*/ 2584704 w 3218899"/>
              <a:gd name="connsiteY174" fmla="*/ 1609344 h 3718560"/>
              <a:gd name="connsiteX175" fmla="*/ 2633472 w 3218899"/>
              <a:gd name="connsiteY175" fmla="*/ 1597152 h 3718560"/>
              <a:gd name="connsiteX176" fmla="*/ 2670048 w 3218899"/>
              <a:gd name="connsiteY176" fmla="*/ 1584960 h 3718560"/>
              <a:gd name="connsiteX177" fmla="*/ 2791968 w 3218899"/>
              <a:gd name="connsiteY177" fmla="*/ 1572768 h 3718560"/>
              <a:gd name="connsiteX178" fmla="*/ 2877312 w 3218899"/>
              <a:gd name="connsiteY178" fmla="*/ 1584960 h 3718560"/>
              <a:gd name="connsiteX179" fmla="*/ 2913888 w 3218899"/>
              <a:gd name="connsiteY179" fmla="*/ 1609344 h 3718560"/>
              <a:gd name="connsiteX180" fmla="*/ 3121152 w 3218899"/>
              <a:gd name="connsiteY180" fmla="*/ 1633728 h 3718560"/>
              <a:gd name="connsiteX181" fmla="*/ 3169920 w 3218899"/>
              <a:gd name="connsiteY181" fmla="*/ 1621536 h 3718560"/>
              <a:gd name="connsiteX182" fmla="*/ 3194304 w 3218899"/>
              <a:gd name="connsiteY182" fmla="*/ 1548384 h 3718560"/>
              <a:gd name="connsiteX183" fmla="*/ 3218688 w 3218899"/>
              <a:gd name="connsiteY183" fmla="*/ 1487424 h 371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218899" h="3718560">
                <a:moveTo>
                  <a:pt x="3218688" y="1487424"/>
                </a:moveTo>
                <a:cubicBezTo>
                  <a:pt x="3216656" y="1467104"/>
                  <a:pt x="3191918" y="1448037"/>
                  <a:pt x="3182112" y="1426464"/>
                </a:cubicBezTo>
                <a:cubicBezTo>
                  <a:pt x="3171476" y="1403065"/>
                  <a:pt x="3165856" y="1377696"/>
                  <a:pt x="3157728" y="1353312"/>
                </a:cubicBezTo>
                <a:lnTo>
                  <a:pt x="3145536" y="1316736"/>
                </a:lnTo>
                <a:lnTo>
                  <a:pt x="3121152" y="1243584"/>
                </a:lnTo>
                <a:lnTo>
                  <a:pt x="3108960" y="1207008"/>
                </a:lnTo>
                <a:cubicBezTo>
                  <a:pt x="3113024" y="1158240"/>
                  <a:pt x="3115082" y="1109263"/>
                  <a:pt x="3121152" y="1060704"/>
                </a:cubicBezTo>
                <a:cubicBezTo>
                  <a:pt x="3123230" y="1044077"/>
                  <a:pt x="3133344" y="1028692"/>
                  <a:pt x="3133344" y="1011936"/>
                </a:cubicBezTo>
                <a:cubicBezTo>
                  <a:pt x="3133344" y="962999"/>
                  <a:pt x="3127620" y="914140"/>
                  <a:pt x="3121152" y="865632"/>
                </a:cubicBezTo>
                <a:cubicBezTo>
                  <a:pt x="3118515" y="845853"/>
                  <a:pt x="3099911" y="804748"/>
                  <a:pt x="3084576" y="792480"/>
                </a:cubicBezTo>
                <a:cubicBezTo>
                  <a:pt x="3074541" y="784452"/>
                  <a:pt x="3059495" y="786035"/>
                  <a:pt x="3048000" y="780288"/>
                </a:cubicBezTo>
                <a:cubicBezTo>
                  <a:pt x="3034894" y="773735"/>
                  <a:pt x="3023616" y="764032"/>
                  <a:pt x="3011424" y="755904"/>
                </a:cubicBezTo>
                <a:lnTo>
                  <a:pt x="2938272" y="646176"/>
                </a:lnTo>
                <a:cubicBezTo>
                  <a:pt x="2930144" y="633984"/>
                  <a:pt x="2918522" y="623501"/>
                  <a:pt x="2913888" y="609600"/>
                </a:cubicBezTo>
                <a:cubicBezTo>
                  <a:pt x="2909824" y="597408"/>
                  <a:pt x="2907443" y="584519"/>
                  <a:pt x="2901696" y="573024"/>
                </a:cubicBezTo>
                <a:cubicBezTo>
                  <a:pt x="2854427" y="478486"/>
                  <a:pt x="2895765" y="591807"/>
                  <a:pt x="2865120" y="499872"/>
                </a:cubicBezTo>
                <a:cubicBezTo>
                  <a:pt x="2861056" y="426720"/>
                  <a:pt x="2859874" y="353351"/>
                  <a:pt x="2852928" y="280416"/>
                </a:cubicBezTo>
                <a:cubicBezTo>
                  <a:pt x="2851710" y="267622"/>
                  <a:pt x="2844267" y="256197"/>
                  <a:pt x="2840736" y="243840"/>
                </a:cubicBezTo>
                <a:cubicBezTo>
                  <a:pt x="2837022" y="230842"/>
                  <a:pt x="2824950" y="173972"/>
                  <a:pt x="2816352" y="158496"/>
                </a:cubicBezTo>
                <a:cubicBezTo>
                  <a:pt x="2788217" y="107852"/>
                  <a:pt x="2777588" y="84250"/>
                  <a:pt x="2731008" y="60960"/>
                </a:cubicBezTo>
                <a:cubicBezTo>
                  <a:pt x="2684098" y="37505"/>
                  <a:pt x="2594584" y="39691"/>
                  <a:pt x="2560320" y="36576"/>
                </a:cubicBezTo>
                <a:cubicBezTo>
                  <a:pt x="2527808" y="40640"/>
                  <a:pt x="2495021" y="42907"/>
                  <a:pt x="2462784" y="48768"/>
                </a:cubicBezTo>
                <a:cubicBezTo>
                  <a:pt x="2450140" y="51067"/>
                  <a:pt x="2439059" y="60960"/>
                  <a:pt x="2426208" y="60960"/>
                </a:cubicBezTo>
                <a:cubicBezTo>
                  <a:pt x="2352943" y="60960"/>
                  <a:pt x="2279904" y="52832"/>
                  <a:pt x="2206752" y="48768"/>
                </a:cubicBezTo>
                <a:cubicBezTo>
                  <a:pt x="2194560" y="40640"/>
                  <a:pt x="2183644" y="30156"/>
                  <a:pt x="2170176" y="24384"/>
                </a:cubicBezTo>
                <a:cubicBezTo>
                  <a:pt x="2154775" y="17783"/>
                  <a:pt x="2137520" y="16795"/>
                  <a:pt x="2121408" y="12192"/>
                </a:cubicBezTo>
                <a:cubicBezTo>
                  <a:pt x="2109051" y="8661"/>
                  <a:pt x="2097024" y="4064"/>
                  <a:pt x="2084832" y="0"/>
                </a:cubicBezTo>
                <a:cubicBezTo>
                  <a:pt x="2060448" y="4064"/>
                  <a:pt x="2035132" y="4375"/>
                  <a:pt x="2011680" y="12192"/>
                </a:cubicBezTo>
                <a:cubicBezTo>
                  <a:pt x="1997779" y="16826"/>
                  <a:pt x="1988210" y="30023"/>
                  <a:pt x="1975104" y="36576"/>
                </a:cubicBezTo>
                <a:cubicBezTo>
                  <a:pt x="1963609" y="42323"/>
                  <a:pt x="1950996" y="45651"/>
                  <a:pt x="1938528" y="48768"/>
                </a:cubicBezTo>
                <a:cubicBezTo>
                  <a:pt x="1918424" y="53794"/>
                  <a:pt x="1897760" y="56300"/>
                  <a:pt x="1877568" y="60960"/>
                </a:cubicBezTo>
                <a:cubicBezTo>
                  <a:pt x="1844914" y="68496"/>
                  <a:pt x="1812544" y="77216"/>
                  <a:pt x="1780032" y="85344"/>
                </a:cubicBezTo>
                <a:cubicBezTo>
                  <a:pt x="1763776" y="89408"/>
                  <a:pt x="1747695" y="94250"/>
                  <a:pt x="1731264" y="97536"/>
                </a:cubicBezTo>
                <a:cubicBezTo>
                  <a:pt x="1582139" y="127361"/>
                  <a:pt x="1736826" y="93802"/>
                  <a:pt x="1633728" y="121920"/>
                </a:cubicBezTo>
                <a:cubicBezTo>
                  <a:pt x="1601396" y="130738"/>
                  <a:pt x="1536192" y="146304"/>
                  <a:pt x="1536192" y="146304"/>
                </a:cubicBezTo>
                <a:cubicBezTo>
                  <a:pt x="1507744" y="142240"/>
                  <a:pt x="1479027" y="139748"/>
                  <a:pt x="1450848" y="134112"/>
                </a:cubicBezTo>
                <a:cubicBezTo>
                  <a:pt x="1438246" y="131592"/>
                  <a:pt x="1426817" y="124708"/>
                  <a:pt x="1414272" y="121920"/>
                </a:cubicBezTo>
                <a:cubicBezTo>
                  <a:pt x="1390140" y="116557"/>
                  <a:pt x="1365252" y="115091"/>
                  <a:pt x="1341120" y="109728"/>
                </a:cubicBezTo>
                <a:cubicBezTo>
                  <a:pt x="1328575" y="106940"/>
                  <a:pt x="1316901" y="101067"/>
                  <a:pt x="1304544" y="97536"/>
                </a:cubicBezTo>
                <a:cubicBezTo>
                  <a:pt x="1288432" y="92933"/>
                  <a:pt x="1272032" y="89408"/>
                  <a:pt x="1255776" y="85344"/>
                </a:cubicBezTo>
                <a:cubicBezTo>
                  <a:pt x="1202944" y="89408"/>
                  <a:pt x="1149859" y="90964"/>
                  <a:pt x="1097280" y="97536"/>
                </a:cubicBezTo>
                <a:cubicBezTo>
                  <a:pt x="1084528" y="99130"/>
                  <a:pt x="1073249" y="106940"/>
                  <a:pt x="1060704" y="109728"/>
                </a:cubicBezTo>
                <a:cubicBezTo>
                  <a:pt x="1037548" y="114874"/>
                  <a:pt x="978422" y="118864"/>
                  <a:pt x="950976" y="134112"/>
                </a:cubicBezTo>
                <a:cubicBezTo>
                  <a:pt x="925358" y="148344"/>
                  <a:pt x="902208" y="166624"/>
                  <a:pt x="877824" y="182880"/>
                </a:cubicBezTo>
                <a:cubicBezTo>
                  <a:pt x="865632" y="191008"/>
                  <a:pt x="855463" y="203710"/>
                  <a:pt x="841248" y="207264"/>
                </a:cubicBezTo>
                <a:cubicBezTo>
                  <a:pt x="825623" y="211170"/>
                  <a:pt x="773395" y="222903"/>
                  <a:pt x="755904" y="231648"/>
                </a:cubicBezTo>
                <a:cubicBezTo>
                  <a:pt x="742798" y="238201"/>
                  <a:pt x="731520" y="247904"/>
                  <a:pt x="719328" y="256032"/>
                </a:cubicBezTo>
                <a:lnTo>
                  <a:pt x="670560" y="329184"/>
                </a:lnTo>
                <a:cubicBezTo>
                  <a:pt x="662432" y="341376"/>
                  <a:pt x="650810" y="351859"/>
                  <a:pt x="646176" y="365760"/>
                </a:cubicBezTo>
                <a:lnTo>
                  <a:pt x="633984" y="402336"/>
                </a:lnTo>
                <a:cubicBezTo>
                  <a:pt x="642650" y="523660"/>
                  <a:pt x="635816" y="566328"/>
                  <a:pt x="670560" y="670560"/>
                </a:cubicBezTo>
                <a:cubicBezTo>
                  <a:pt x="674624" y="682752"/>
                  <a:pt x="673665" y="698049"/>
                  <a:pt x="682752" y="707136"/>
                </a:cubicBezTo>
                <a:cubicBezTo>
                  <a:pt x="691839" y="716223"/>
                  <a:pt x="707136" y="715264"/>
                  <a:pt x="719328" y="719328"/>
                </a:cubicBezTo>
                <a:cubicBezTo>
                  <a:pt x="727456" y="731520"/>
                  <a:pt x="732270" y="746750"/>
                  <a:pt x="743712" y="755904"/>
                </a:cubicBezTo>
                <a:cubicBezTo>
                  <a:pt x="777237" y="782724"/>
                  <a:pt x="854562" y="758812"/>
                  <a:pt x="877824" y="755904"/>
                </a:cubicBezTo>
                <a:cubicBezTo>
                  <a:pt x="890016" y="751840"/>
                  <a:pt x="901549" y="743712"/>
                  <a:pt x="914400" y="743712"/>
                </a:cubicBezTo>
                <a:cubicBezTo>
                  <a:pt x="983330" y="743712"/>
                  <a:pt x="997074" y="750950"/>
                  <a:pt x="1048512" y="768096"/>
                </a:cubicBezTo>
                <a:cubicBezTo>
                  <a:pt x="1056640" y="780288"/>
                  <a:pt x="1063515" y="793415"/>
                  <a:pt x="1072896" y="804672"/>
                </a:cubicBezTo>
                <a:cubicBezTo>
                  <a:pt x="1083934" y="817918"/>
                  <a:pt x="1101099" y="826176"/>
                  <a:pt x="1109472" y="841248"/>
                </a:cubicBezTo>
                <a:cubicBezTo>
                  <a:pt x="1121954" y="863716"/>
                  <a:pt x="1133856" y="914400"/>
                  <a:pt x="1133856" y="914400"/>
                </a:cubicBezTo>
                <a:cubicBezTo>
                  <a:pt x="1131130" y="952563"/>
                  <a:pt x="1134611" y="1102243"/>
                  <a:pt x="1097280" y="1158240"/>
                </a:cubicBezTo>
                <a:cubicBezTo>
                  <a:pt x="1089152" y="1170432"/>
                  <a:pt x="1078847" y="1181426"/>
                  <a:pt x="1072896" y="1194816"/>
                </a:cubicBezTo>
                <a:cubicBezTo>
                  <a:pt x="1062457" y="1218304"/>
                  <a:pt x="1048512" y="1267968"/>
                  <a:pt x="1048512" y="1267968"/>
                </a:cubicBezTo>
                <a:cubicBezTo>
                  <a:pt x="1044448" y="1296416"/>
                  <a:pt x="1042782" y="1325311"/>
                  <a:pt x="1036320" y="1353312"/>
                </a:cubicBezTo>
                <a:cubicBezTo>
                  <a:pt x="999744" y="1511808"/>
                  <a:pt x="1024128" y="1365504"/>
                  <a:pt x="999744" y="1463040"/>
                </a:cubicBezTo>
                <a:cubicBezTo>
                  <a:pt x="998118" y="1469543"/>
                  <a:pt x="982356" y="1537890"/>
                  <a:pt x="975360" y="1548384"/>
                </a:cubicBezTo>
                <a:cubicBezTo>
                  <a:pt x="956585" y="1576546"/>
                  <a:pt x="929197" y="1591351"/>
                  <a:pt x="902208" y="1609344"/>
                </a:cubicBezTo>
                <a:cubicBezTo>
                  <a:pt x="857153" y="1676926"/>
                  <a:pt x="903602" y="1623471"/>
                  <a:pt x="841248" y="1658112"/>
                </a:cubicBezTo>
                <a:cubicBezTo>
                  <a:pt x="786253" y="1688665"/>
                  <a:pt x="783246" y="1708727"/>
                  <a:pt x="731520" y="1719072"/>
                </a:cubicBezTo>
                <a:cubicBezTo>
                  <a:pt x="703341" y="1724708"/>
                  <a:pt x="674624" y="1727200"/>
                  <a:pt x="646176" y="1731264"/>
                </a:cubicBezTo>
                <a:lnTo>
                  <a:pt x="573024" y="1755648"/>
                </a:lnTo>
                <a:lnTo>
                  <a:pt x="536448" y="1767840"/>
                </a:lnTo>
                <a:cubicBezTo>
                  <a:pt x="520192" y="1763776"/>
                  <a:pt x="503792" y="1760251"/>
                  <a:pt x="487680" y="1755648"/>
                </a:cubicBezTo>
                <a:cubicBezTo>
                  <a:pt x="475323" y="1752117"/>
                  <a:pt x="463955" y="1743456"/>
                  <a:pt x="451104" y="1743456"/>
                </a:cubicBezTo>
                <a:cubicBezTo>
                  <a:pt x="419747" y="1743456"/>
                  <a:pt x="175846" y="1764362"/>
                  <a:pt x="134112" y="1767840"/>
                </a:cubicBezTo>
                <a:cubicBezTo>
                  <a:pt x="138176" y="1784096"/>
                  <a:pt x="143756" y="1800047"/>
                  <a:pt x="146304" y="1816608"/>
                </a:cubicBezTo>
                <a:cubicBezTo>
                  <a:pt x="167991" y="1957575"/>
                  <a:pt x="147902" y="1885556"/>
                  <a:pt x="170688" y="1999488"/>
                </a:cubicBezTo>
                <a:cubicBezTo>
                  <a:pt x="173974" y="2015919"/>
                  <a:pt x="178065" y="2032206"/>
                  <a:pt x="182880" y="2048256"/>
                </a:cubicBezTo>
                <a:cubicBezTo>
                  <a:pt x="197562" y="2097196"/>
                  <a:pt x="210809" y="2122620"/>
                  <a:pt x="219456" y="2170176"/>
                </a:cubicBezTo>
                <a:cubicBezTo>
                  <a:pt x="241871" y="2293459"/>
                  <a:pt x="218801" y="2216980"/>
                  <a:pt x="243840" y="2292096"/>
                </a:cubicBezTo>
                <a:cubicBezTo>
                  <a:pt x="239776" y="2397760"/>
                  <a:pt x="238923" y="2503596"/>
                  <a:pt x="231648" y="2609088"/>
                </a:cubicBezTo>
                <a:cubicBezTo>
                  <a:pt x="230764" y="2621909"/>
                  <a:pt x="222573" y="2633196"/>
                  <a:pt x="219456" y="2645664"/>
                </a:cubicBezTo>
                <a:cubicBezTo>
                  <a:pt x="202054" y="2715273"/>
                  <a:pt x="213846" y="2692813"/>
                  <a:pt x="195072" y="2755392"/>
                </a:cubicBezTo>
                <a:cubicBezTo>
                  <a:pt x="187686" y="2780011"/>
                  <a:pt x="178816" y="2804160"/>
                  <a:pt x="170688" y="2828544"/>
                </a:cubicBezTo>
                <a:cubicBezTo>
                  <a:pt x="166624" y="2840736"/>
                  <a:pt x="165625" y="2854427"/>
                  <a:pt x="158496" y="2865120"/>
                </a:cubicBezTo>
                <a:cubicBezTo>
                  <a:pt x="136575" y="2898001"/>
                  <a:pt x="130333" y="2900414"/>
                  <a:pt x="121920" y="2938272"/>
                </a:cubicBezTo>
                <a:cubicBezTo>
                  <a:pt x="116557" y="2962404"/>
                  <a:pt x="114284" y="2987127"/>
                  <a:pt x="109728" y="3011424"/>
                </a:cubicBezTo>
                <a:cubicBezTo>
                  <a:pt x="86667" y="3134415"/>
                  <a:pt x="97258" y="3097601"/>
                  <a:pt x="73152" y="3169920"/>
                </a:cubicBezTo>
                <a:cubicBezTo>
                  <a:pt x="69088" y="3206496"/>
                  <a:pt x="63783" y="3242955"/>
                  <a:pt x="60960" y="3279648"/>
                </a:cubicBezTo>
                <a:cubicBezTo>
                  <a:pt x="55652" y="3348652"/>
                  <a:pt x="55654" y="3418048"/>
                  <a:pt x="48768" y="3486912"/>
                </a:cubicBezTo>
                <a:cubicBezTo>
                  <a:pt x="47489" y="3499700"/>
                  <a:pt x="40107" y="3511131"/>
                  <a:pt x="36576" y="3523488"/>
                </a:cubicBezTo>
                <a:cubicBezTo>
                  <a:pt x="31973" y="3539600"/>
                  <a:pt x="29199" y="3556206"/>
                  <a:pt x="24384" y="3572256"/>
                </a:cubicBezTo>
                <a:cubicBezTo>
                  <a:pt x="16998" y="3596875"/>
                  <a:pt x="0" y="3645408"/>
                  <a:pt x="0" y="3645408"/>
                </a:cubicBezTo>
                <a:cubicBezTo>
                  <a:pt x="4064" y="3657600"/>
                  <a:pt x="3105" y="3672897"/>
                  <a:pt x="12192" y="3681984"/>
                </a:cubicBezTo>
                <a:cubicBezTo>
                  <a:pt x="21279" y="3691071"/>
                  <a:pt x="35917" y="3694176"/>
                  <a:pt x="48768" y="3694176"/>
                </a:cubicBezTo>
                <a:cubicBezTo>
                  <a:pt x="150449" y="3694176"/>
                  <a:pt x="251968" y="3686048"/>
                  <a:pt x="353568" y="3681984"/>
                </a:cubicBezTo>
                <a:cubicBezTo>
                  <a:pt x="390144" y="3686048"/>
                  <a:pt x="426996" y="3688126"/>
                  <a:pt x="463296" y="3694176"/>
                </a:cubicBezTo>
                <a:cubicBezTo>
                  <a:pt x="475973" y="3696289"/>
                  <a:pt x="487021" y="3706368"/>
                  <a:pt x="499872" y="3706368"/>
                </a:cubicBezTo>
                <a:cubicBezTo>
                  <a:pt x="666546" y="3706368"/>
                  <a:pt x="833120" y="3698240"/>
                  <a:pt x="999744" y="3694176"/>
                </a:cubicBezTo>
                <a:cubicBezTo>
                  <a:pt x="1073605" y="3669556"/>
                  <a:pt x="1058318" y="3669315"/>
                  <a:pt x="1182624" y="3694176"/>
                </a:cubicBezTo>
                <a:cubicBezTo>
                  <a:pt x="1196992" y="3697050"/>
                  <a:pt x="1207008" y="3710432"/>
                  <a:pt x="1219200" y="3718560"/>
                </a:cubicBezTo>
                <a:cubicBezTo>
                  <a:pt x="1251712" y="3714496"/>
                  <a:pt x="1284499" y="3712229"/>
                  <a:pt x="1316736" y="3706368"/>
                </a:cubicBezTo>
                <a:cubicBezTo>
                  <a:pt x="1329380" y="3704069"/>
                  <a:pt x="1340461" y="3694176"/>
                  <a:pt x="1353312" y="3694176"/>
                </a:cubicBezTo>
                <a:cubicBezTo>
                  <a:pt x="1410353" y="3694176"/>
                  <a:pt x="1467104" y="3702304"/>
                  <a:pt x="1524000" y="3706368"/>
                </a:cubicBezTo>
                <a:cubicBezTo>
                  <a:pt x="1597152" y="3702304"/>
                  <a:pt x="1677926" y="3726941"/>
                  <a:pt x="1743456" y="3694176"/>
                </a:cubicBezTo>
                <a:cubicBezTo>
                  <a:pt x="1769668" y="3681070"/>
                  <a:pt x="1703955" y="3648826"/>
                  <a:pt x="1694688" y="3621024"/>
                </a:cubicBezTo>
                <a:lnTo>
                  <a:pt x="1658112" y="3511296"/>
                </a:lnTo>
                <a:cubicBezTo>
                  <a:pt x="1654048" y="3499104"/>
                  <a:pt x="1653049" y="3485413"/>
                  <a:pt x="1645920" y="3474720"/>
                </a:cubicBezTo>
                <a:lnTo>
                  <a:pt x="1597152" y="3401568"/>
                </a:lnTo>
                <a:lnTo>
                  <a:pt x="1572768" y="3364992"/>
                </a:lnTo>
                <a:cubicBezTo>
                  <a:pt x="1564640" y="3352800"/>
                  <a:pt x="1562285" y="3333050"/>
                  <a:pt x="1548384" y="3328416"/>
                </a:cubicBezTo>
                <a:cubicBezTo>
                  <a:pt x="1461331" y="3299398"/>
                  <a:pt x="1496618" y="3318289"/>
                  <a:pt x="1438656" y="3279648"/>
                </a:cubicBezTo>
                <a:cubicBezTo>
                  <a:pt x="1422400" y="3255264"/>
                  <a:pt x="1399155" y="3234298"/>
                  <a:pt x="1389888" y="3206496"/>
                </a:cubicBezTo>
                <a:lnTo>
                  <a:pt x="1353312" y="3096768"/>
                </a:lnTo>
                <a:cubicBezTo>
                  <a:pt x="1349248" y="3084576"/>
                  <a:pt x="1348249" y="3070885"/>
                  <a:pt x="1341120" y="3060192"/>
                </a:cubicBezTo>
                <a:cubicBezTo>
                  <a:pt x="1332992" y="3048000"/>
                  <a:pt x="1323289" y="3036722"/>
                  <a:pt x="1316736" y="3023616"/>
                </a:cubicBezTo>
                <a:cubicBezTo>
                  <a:pt x="1310989" y="3012121"/>
                  <a:pt x="1310785" y="2998274"/>
                  <a:pt x="1304544" y="2987040"/>
                </a:cubicBezTo>
                <a:cubicBezTo>
                  <a:pt x="1262709" y="2911736"/>
                  <a:pt x="1272630" y="2925124"/>
                  <a:pt x="1219200" y="2889504"/>
                </a:cubicBezTo>
                <a:cubicBezTo>
                  <a:pt x="1215136" y="2877312"/>
                  <a:pt x="1213249" y="2864162"/>
                  <a:pt x="1207008" y="2852928"/>
                </a:cubicBezTo>
                <a:cubicBezTo>
                  <a:pt x="1192776" y="2827310"/>
                  <a:pt x="1167507" y="2807578"/>
                  <a:pt x="1158240" y="2779776"/>
                </a:cubicBezTo>
                <a:cubicBezTo>
                  <a:pt x="1140519" y="2726614"/>
                  <a:pt x="1141673" y="2708689"/>
                  <a:pt x="1109472" y="2670048"/>
                </a:cubicBezTo>
                <a:cubicBezTo>
                  <a:pt x="1098434" y="2656802"/>
                  <a:pt x="1083482" y="2647082"/>
                  <a:pt x="1072896" y="2633472"/>
                </a:cubicBezTo>
                <a:cubicBezTo>
                  <a:pt x="996305" y="2534998"/>
                  <a:pt x="1058359" y="2583141"/>
                  <a:pt x="987552" y="2535936"/>
                </a:cubicBezTo>
                <a:cubicBezTo>
                  <a:pt x="956907" y="2444001"/>
                  <a:pt x="998245" y="2557322"/>
                  <a:pt x="950976" y="2462784"/>
                </a:cubicBezTo>
                <a:cubicBezTo>
                  <a:pt x="945229" y="2451289"/>
                  <a:pt x="945025" y="2437442"/>
                  <a:pt x="938784" y="2426208"/>
                </a:cubicBezTo>
                <a:cubicBezTo>
                  <a:pt x="924552" y="2400590"/>
                  <a:pt x="906272" y="2377440"/>
                  <a:pt x="890016" y="2353056"/>
                </a:cubicBezTo>
                <a:cubicBezTo>
                  <a:pt x="881888" y="2340864"/>
                  <a:pt x="870266" y="2330381"/>
                  <a:pt x="865632" y="2316480"/>
                </a:cubicBezTo>
                <a:cubicBezTo>
                  <a:pt x="834987" y="2224545"/>
                  <a:pt x="876325" y="2337866"/>
                  <a:pt x="829056" y="2243328"/>
                </a:cubicBezTo>
                <a:cubicBezTo>
                  <a:pt x="823309" y="2231833"/>
                  <a:pt x="823105" y="2217986"/>
                  <a:pt x="816864" y="2206752"/>
                </a:cubicBezTo>
                <a:cubicBezTo>
                  <a:pt x="802632" y="2181134"/>
                  <a:pt x="784352" y="2157984"/>
                  <a:pt x="768096" y="2133600"/>
                </a:cubicBezTo>
                <a:cubicBezTo>
                  <a:pt x="759968" y="2121408"/>
                  <a:pt x="748346" y="2110925"/>
                  <a:pt x="743712" y="2097024"/>
                </a:cubicBezTo>
                <a:lnTo>
                  <a:pt x="719328" y="2023872"/>
                </a:lnTo>
                <a:cubicBezTo>
                  <a:pt x="738925" y="1945483"/>
                  <a:pt x="718857" y="1974633"/>
                  <a:pt x="755904" y="2011680"/>
                </a:cubicBezTo>
                <a:cubicBezTo>
                  <a:pt x="766265" y="2022041"/>
                  <a:pt x="780288" y="2027936"/>
                  <a:pt x="792480" y="2036064"/>
                </a:cubicBezTo>
                <a:cubicBezTo>
                  <a:pt x="800608" y="2048256"/>
                  <a:pt x="806503" y="2062279"/>
                  <a:pt x="816864" y="2072640"/>
                </a:cubicBezTo>
                <a:cubicBezTo>
                  <a:pt x="827225" y="2083001"/>
                  <a:pt x="844286" y="2085582"/>
                  <a:pt x="853440" y="2097024"/>
                </a:cubicBezTo>
                <a:cubicBezTo>
                  <a:pt x="861468" y="2107059"/>
                  <a:pt x="859885" y="2122105"/>
                  <a:pt x="865632" y="2133600"/>
                </a:cubicBezTo>
                <a:cubicBezTo>
                  <a:pt x="872185" y="2146706"/>
                  <a:pt x="883463" y="2157070"/>
                  <a:pt x="890016" y="2170176"/>
                </a:cubicBezTo>
                <a:cubicBezTo>
                  <a:pt x="895763" y="2181671"/>
                  <a:pt x="895967" y="2195518"/>
                  <a:pt x="902208" y="2206752"/>
                </a:cubicBezTo>
                <a:cubicBezTo>
                  <a:pt x="930343" y="2257396"/>
                  <a:pt x="940972" y="2280998"/>
                  <a:pt x="987552" y="2304288"/>
                </a:cubicBezTo>
                <a:cubicBezTo>
                  <a:pt x="999047" y="2310035"/>
                  <a:pt x="1011936" y="2312416"/>
                  <a:pt x="1024128" y="2316480"/>
                </a:cubicBezTo>
                <a:cubicBezTo>
                  <a:pt x="1028192" y="2300224"/>
                  <a:pt x="1033034" y="2284143"/>
                  <a:pt x="1036320" y="2267712"/>
                </a:cubicBezTo>
                <a:cubicBezTo>
                  <a:pt x="1047190" y="2213362"/>
                  <a:pt x="1047628" y="2185904"/>
                  <a:pt x="1060704" y="2133600"/>
                </a:cubicBezTo>
                <a:cubicBezTo>
                  <a:pt x="1063821" y="2121132"/>
                  <a:pt x="1068832" y="2109216"/>
                  <a:pt x="1072896" y="2097024"/>
                </a:cubicBezTo>
                <a:cubicBezTo>
                  <a:pt x="1085088" y="2101088"/>
                  <a:pt x="1103725" y="2097721"/>
                  <a:pt x="1109472" y="2109216"/>
                </a:cubicBezTo>
                <a:cubicBezTo>
                  <a:pt x="1122323" y="2134919"/>
                  <a:pt x="1116028" y="2166381"/>
                  <a:pt x="1121664" y="2194560"/>
                </a:cubicBezTo>
                <a:cubicBezTo>
                  <a:pt x="1128875" y="2230615"/>
                  <a:pt x="1137690" y="2236887"/>
                  <a:pt x="1158240" y="2267712"/>
                </a:cubicBezTo>
                <a:cubicBezTo>
                  <a:pt x="1228121" y="2162890"/>
                  <a:pt x="1144339" y="2295514"/>
                  <a:pt x="1194816" y="2194560"/>
                </a:cubicBezTo>
                <a:cubicBezTo>
                  <a:pt x="1242085" y="2100022"/>
                  <a:pt x="1200747" y="2213343"/>
                  <a:pt x="1231392" y="2121408"/>
                </a:cubicBezTo>
                <a:cubicBezTo>
                  <a:pt x="1235456" y="2084832"/>
                  <a:pt x="1237534" y="2047980"/>
                  <a:pt x="1243584" y="2011680"/>
                </a:cubicBezTo>
                <a:cubicBezTo>
                  <a:pt x="1245697" y="1999003"/>
                  <a:pt x="1246689" y="1984191"/>
                  <a:pt x="1255776" y="1975104"/>
                </a:cubicBezTo>
                <a:cubicBezTo>
                  <a:pt x="1276498" y="1954382"/>
                  <a:pt x="1304544" y="1942592"/>
                  <a:pt x="1328928" y="1926336"/>
                </a:cubicBezTo>
                <a:cubicBezTo>
                  <a:pt x="1341120" y="1918208"/>
                  <a:pt x="1351603" y="1906586"/>
                  <a:pt x="1365504" y="1901952"/>
                </a:cubicBezTo>
                <a:cubicBezTo>
                  <a:pt x="1452557" y="1872934"/>
                  <a:pt x="1417270" y="1891825"/>
                  <a:pt x="1475232" y="1853184"/>
                </a:cubicBezTo>
                <a:cubicBezTo>
                  <a:pt x="1503856" y="1810248"/>
                  <a:pt x="1529639" y="1778127"/>
                  <a:pt x="1548384" y="1731264"/>
                </a:cubicBezTo>
                <a:cubicBezTo>
                  <a:pt x="1557930" y="1707399"/>
                  <a:pt x="1572768" y="1658112"/>
                  <a:pt x="1572768" y="1658112"/>
                </a:cubicBezTo>
                <a:cubicBezTo>
                  <a:pt x="1576832" y="1613408"/>
                  <a:pt x="1578612" y="1568437"/>
                  <a:pt x="1584960" y="1524000"/>
                </a:cubicBezTo>
                <a:cubicBezTo>
                  <a:pt x="1586777" y="1511278"/>
                  <a:pt x="1589124" y="1497459"/>
                  <a:pt x="1597152" y="1487424"/>
                </a:cubicBezTo>
                <a:cubicBezTo>
                  <a:pt x="1606306" y="1475982"/>
                  <a:pt x="1621536" y="1471168"/>
                  <a:pt x="1633728" y="1463040"/>
                </a:cubicBezTo>
                <a:lnTo>
                  <a:pt x="1682496" y="1316736"/>
                </a:lnTo>
                <a:cubicBezTo>
                  <a:pt x="1686560" y="1304544"/>
                  <a:pt x="1687559" y="1290853"/>
                  <a:pt x="1694688" y="1280160"/>
                </a:cubicBezTo>
                <a:cubicBezTo>
                  <a:pt x="1710944" y="1255776"/>
                  <a:pt x="1719072" y="1223264"/>
                  <a:pt x="1743456" y="1207008"/>
                </a:cubicBezTo>
                <a:lnTo>
                  <a:pt x="1780032" y="1182624"/>
                </a:lnTo>
                <a:cubicBezTo>
                  <a:pt x="1784096" y="1170432"/>
                  <a:pt x="1783137" y="1155135"/>
                  <a:pt x="1792224" y="1146048"/>
                </a:cubicBezTo>
                <a:cubicBezTo>
                  <a:pt x="1801311" y="1136961"/>
                  <a:pt x="1815949" y="1133856"/>
                  <a:pt x="1828800" y="1133856"/>
                </a:cubicBezTo>
                <a:cubicBezTo>
                  <a:pt x="1873688" y="1133856"/>
                  <a:pt x="1918208" y="1141984"/>
                  <a:pt x="1962912" y="1146048"/>
                </a:cubicBezTo>
                <a:cubicBezTo>
                  <a:pt x="2066544" y="1215136"/>
                  <a:pt x="1906016" y="1101344"/>
                  <a:pt x="2048256" y="1243584"/>
                </a:cubicBezTo>
                <a:cubicBezTo>
                  <a:pt x="2060448" y="1255776"/>
                  <a:pt x="2074810" y="1266130"/>
                  <a:pt x="2084832" y="1280160"/>
                </a:cubicBezTo>
                <a:cubicBezTo>
                  <a:pt x="2131912" y="1346072"/>
                  <a:pt x="2079989" y="1319186"/>
                  <a:pt x="2145792" y="1341120"/>
                </a:cubicBezTo>
                <a:cubicBezTo>
                  <a:pt x="2178104" y="1373432"/>
                  <a:pt x="2212008" y="1416900"/>
                  <a:pt x="2255520" y="1438656"/>
                </a:cubicBezTo>
                <a:cubicBezTo>
                  <a:pt x="2267015" y="1444403"/>
                  <a:pt x="2279904" y="1446784"/>
                  <a:pt x="2292096" y="1450848"/>
                </a:cubicBezTo>
                <a:cubicBezTo>
                  <a:pt x="2359026" y="1551243"/>
                  <a:pt x="2271516" y="1436196"/>
                  <a:pt x="2353056" y="1499616"/>
                </a:cubicBezTo>
                <a:cubicBezTo>
                  <a:pt x="2380276" y="1520787"/>
                  <a:pt x="2397515" y="1553640"/>
                  <a:pt x="2426208" y="1572768"/>
                </a:cubicBezTo>
                <a:lnTo>
                  <a:pt x="2499360" y="1621536"/>
                </a:lnTo>
                <a:cubicBezTo>
                  <a:pt x="2527808" y="1617472"/>
                  <a:pt x="2556431" y="1614485"/>
                  <a:pt x="2584704" y="1609344"/>
                </a:cubicBezTo>
                <a:cubicBezTo>
                  <a:pt x="2601190" y="1606347"/>
                  <a:pt x="2617360" y="1601755"/>
                  <a:pt x="2633472" y="1597152"/>
                </a:cubicBezTo>
                <a:cubicBezTo>
                  <a:pt x="2645829" y="1593621"/>
                  <a:pt x="2657346" y="1586914"/>
                  <a:pt x="2670048" y="1584960"/>
                </a:cubicBezTo>
                <a:cubicBezTo>
                  <a:pt x="2710416" y="1578750"/>
                  <a:pt x="2751328" y="1576832"/>
                  <a:pt x="2791968" y="1572768"/>
                </a:cubicBezTo>
                <a:cubicBezTo>
                  <a:pt x="2820416" y="1576832"/>
                  <a:pt x="2849787" y="1576703"/>
                  <a:pt x="2877312" y="1584960"/>
                </a:cubicBezTo>
                <a:cubicBezTo>
                  <a:pt x="2891347" y="1589170"/>
                  <a:pt x="2899987" y="1604710"/>
                  <a:pt x="2913888" y="1609344"/>
                </a:cubicBezTo>
                <a:cubicBezTo>
                  <a:pt x="2950585" y="1621576"/>
                  <a:pt x="3109020" y="1632625"/>
                  <a:pt x="3121152" y="1633728"/>
                </a:cubicBezTo>
                <a:cubicBezTo>
                  <a:pt x="3137408" y="1629664"/>
                  <a:pt x="3159015" y="1634258"/>
                  <a:pt x="3169920" y="1621536"/>
                </a:cubicBezTo>
                <a:cubicBezTo>
                  <a:pt x="3186647" y="1602021"/>
                  <a:pt x="3186176" y="1572768"/>
                  <a:pt x="3194304" y="1548384"/>
                </a:cubicBezTo>
                <a:cubicBezTo>
                  <a:pt x="3207781" y="1507953"/>
                  <a:pt x="3220720" y="1507744"/>
                  <a:pt x="3218688" y="1487424"/>
                </a:cubicBezTo>
                <a:close/>
              </a:path>
            </a:pathLst>
          </a:custGeom>
          <a:solidFill>
            <a:srgbClr val="009644">
              <a:alpha val="4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4" name="Rectangle 3"/>
          <p:cNvSpPr/>
          <p:nvPr/>
        </p:nvSpPr>
        <p:spPr>
          <a:xfrm>
            <a:off x="4876800" y="3429000"/>
            <a:ext cx="1371600" cy="3048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ASSYRIA</a:t>
            </a:r>
          </a:p>
        </p:txBody>
      </p:sp>
      <p:sp>
        <p:nvSpPr>
          <p:cNvPr id="5" name="Rectangle 4"/>
          <p:cNvSpPr/>
          <p:nvPr/>
        </p:nvSpPr>
        <p:spPr>
          <a:xfrm>
            <a:off x="3810000" y="4267200"/>
            <a:ext cx="685800" cy="2286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glow rad="228600">
                    <a:srgbClr val="FFFFFF">
                      <a:satMod val="175000"/>
                      <a:alpha val="40000"/>
                    </a:srgbClr>
                  </a:glow>
                </a:effectLst>
                <a:uLnTx/>
                <a:uFillTx/>
                <a:latin typeface="Arial" pitchFamily="34" charset="0"/>
                <a:ea typeface="+mn-ea"/>
                <a:cs typeface="Arial" pitchFamily="34" charset="0"/>
              </a:rPr>
              <a:t>Judah</a:t>
            </a:r>
          </a:p>
        </p:txBody>
      </p:sp>
      <p:sp>
        <p:nvSpPr>
          <p:cNvPr id="6" name="Rectangle 5"/>
          <p:cNvSpPr/>
          <p:nvPr/>
        </p:nvSpPr>
        <p:spPr>
          <a:xfrm>
            <a:off x="3962400" y="3886200"/>
            <a:ext cx="609600" cy="381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glow rad="228600">
                    <a:srgbClr val="FFFFFF">
                      <a:satMod val="175000"/>
                      <a:alpha val="40000"/>
                    </a:srgbClr>
                  </a:glow>
                </a:effectLst>
                <a:uLnTx/>
                <a:uFillTx/>
                <a:latin typeface="Arial" pitchFamily="34" charset="0"/>
                <a:ea typeface="+mn-ea"/>
                <a:cs typeface="Arial" pitchFamily="34" charset="0"/>
              </a:rPr>
              <a:t>Israel</a:t>
            </a:r>
          </a:p>
        </p:txBody>
      </p:sp>
      <p:sp>
        <p:nvSpPr>
          <p:cNvPr id="7" name="Rectangle 6"/>
          <p:cNvSpPr/>
          <p:nvPr/>
        </p:nvSpPr>
        <p:spPr>
          <a:xfrm>
            <a:off x="4191000" y="3505200"/>
            <a:ext cx="609600" cy="381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glow rad="228600">
                    <a:srgbClr val="FFFFFF">
                      <a:satMod val="175000"/>
                      <a:alpha val="40000"/>
                    </a:srgbClr>
                  </a:glow>
                </a:effectLst>
                <a:uLnTx/>
                <a:uFillTx/>
                <a:latin typeface="Arial" pitchFamily="34" charset="0"/>
                <a:ea typeface="+mn-ea"/>
                <a:cs typeface="Arial" pitchFamily="34" charset="0"/>
              </a:rPr>
              <a:t>Syria</a:t>
            </a:r>
          </a:p>
        </p:txBody>
      </p:sp>
      <p:sp>
        <p:nvSpPr>
          <p:cNvPr id="3" name="Rectangle 2"/>
          <p:cNvSpPr/>
          <p:nvPr/>
        </p:nvSpPr>
        <p:spPr>
          <a:xfrm>
            <a:off x="560832" y="1524000"/>
            <a:ext cx="7973568" cy="493776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ectangle 7"/>
          <p:cNvSpPr/>
          <p:nvPr/>
        </p:nvSpPr>
        <p:spPr>
          <a:xfrm>
            <a:off x="838200" y="609600"/>
            <a:ext cx="7467600" cy="1219200"/>
          </a:xfrm>
          <a:prstGeom prst="rect">
            <a:avLst/>
          </a:prstGeom>
          <a:solidFill>
            <a:schemeClr val="bg1"/>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Amos prophesied the rise of Assyria to greater power and eventual dominion over Israel as a punishment for their sins.</a:t>
            </a:r>
          </a:p>
        </p:txBody>
      </p:sp>
      <p:sp>
        <p:nvSpPr>
          <p:cNvPr id="9" name="Rectangle 8"/>
          <p:cNvSpPr/>
          <p:nvPr/>
        </p:nvSpPr>
        <p:spPr>
          <a:xfrm>
            <a:off x="2667000" y="4572000"/>
            <a:ext cx="16002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Egypt</a:t>
            </a:r>
          </a:p>
        </p:txBody>
      </p:sp>
      <p:sp>
        <p:nvSpPr>
          <p:cNvPr id="10" name="Rectangle 9"/>
          <p:cNvSpPr/>
          <p:nvPr/>
        </p:nvSpPr>
        <p:spPr>
          <a:xfrm>
            <a:off x="4419600" y="4800600"/>
            <a:ext cx="16002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Arabia</a:t>
            </a:r>
          </a:p>
        </p:txBody>
      </p:sp>
    </p:spTree>
    <p:extLst>
      <p:ext uri="{BB962C8B-B14F-4D97-AF65-F5344CB8AC3E}">
        <p14:creationId xmlns:p14="http://schemas.microsoft.com/office/powerpoint/2010/main" val="1048515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5" name="Picture 3" descr="C:\users\sheila\desktop\bible study\ultimate royality free\4-bib pics-misc\idolatry\Worshipping idol 01.jpg"/>
          <p:cNvPicPr>
            <a:picLocks noChangeAspect="1" noChangeArrowheads="1"/>
          </p:cNvPicPr>
          <p:nvPr/>
        </p:nvPicPr>
        <p:blipFill rotWithShape="1">
          <a:blip r:embed="rId2"/>
          <a:srcRect t="11111"/>
          <a:stretch/>
        </p:blipFill>
        <p:spPr bwMode="auto">
          <a:xfrm>
            <a:off x="990600" y="0"/>
            <a:ext cx="70104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838200" y="762000"/>
            <a:ext cx="7391400" cy="1371600"/>
          </a:xfrm>
          <a:prstGeom prst="rect">
            <a:avLst/>
          </a:prstGeom>
          <a:solidFill>
            <a:schemeClr val="bg1"/>
          </a:solid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kingdom of Israel was outwardly at peace but there was idolatry, immorality and political unrest present despite their prosperity.</a:t>
            </a:r>
          </a:p>
        </p:txBody>
      </p:sp>
    </p:spTree>
    <p:extLst>
      <p:ext uri="{BB962C8B-B14F-4D97-AF65-F5344CB8AC3E}">
        <p14:creationId xmlns:p14="http://schemas.microsoft.com/office/powerpoint/2010/main" val="132728371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C23A3C-1591-48A8-A09D-446C6A8DF8A1}"/>
              </a:ext>
            </a:extLst>
          </p:cNvPr>
          <p:cNvSpPr txBox="1"/>
          <p:nvPr/>
        </p:nvSpPr>
        <p:spPr>
          <a:xfrm>
            <a:off x="687976" y="157146"/>
            <a:ext cx="7916093" cy="66171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70C0"/>
                </a:solidFill>
                <a:effectLst/>
                <a:uLnTx/>
                <a:uFillTx/>
                <a:latin typeface="Calibri" panose="020F0502020204030204"/>
                <a:ea typeface="+mn-ea"/>
                <a:cs typeface="+mn-cs"/>
              </a:rPr>
              <a:t>Jeremiah 31:31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"Behold, the days are coming, says the LORD, when I will make a new covenant with the house of Israel and with the house of Judah-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32 "not according to the covenant that I made with their fathers in the day that I took them by the hand to lead them out of the land of Egypt, My covenant which they broke, though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I was a husband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them, says the LORD.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33 "But this is the covenant that I will make with the house of Israel after those days, says the LORD: I will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put My law in their minds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write it on their hearts;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I will be their God, and they shall be My people.</a:t>
            </a:r>
          </a:p>
        </p:txBody>
      </p:sp>
      <p:sp>
        <p:nvSpPr>
          <p:cNvPr id="6" name="Freeform: Shape 5">
            <a:extLst>
              <a:ext uri="{FF2B5EF4-FFF2-40B4-BE49-F238E27FC236}">
                <a16:creationId xmlns:a16="http://schemas.microsoft.com/office/drawing/2014/main" id="{9BAF413D-EC8E-44F6-8078-7B01DE8C1E22}"/>
              </a:ext>
            </a:extLst>
          </p:cNvPr>
          <p:cNvSpPr/>
          <p:nvPr/>
        </p:nvSpPr>
        <p:spPr>
          <a:xfrm>
            <a:off x="4976186" y="668528"/>
            <a:ext cx="727928" cy="524546"/>
          </a:xfrm>
          <a:custGeom>
            <a:avLst/>
            <a:gdLst>
              <a:gd name="connsiteX0" fmla="*/ 353460 w 727928"/>
              <a:gd name="connsiteY0" fmla="*/ 28158 h 524546"/>
              <a:gd name="connsiteX1" fmla="*/ 301208 w 727928"/>
              <a:gd name="connsiteY1" fmla="*/ 19449 h 524546"/>
              <a:gd name="connsiteX2" fmla="*/ 266374 w 727928"/>
              <a:gd name="connsiteY2" fmla="*/ 10741 h 524546"/>
              <a:gd name="connsiteX3" fmla="*/ 170580 w 727928"/>
              <a:gd name="connsiteY3" fmla="*/ 19449 h 524546"/>
              <a:gd name="connsiteX4" fmla="*/ 118328 w 727928"/>
              <a:gd name="connsiteY4" fmla="*/ 54283 h 524546"/>
              <a:gd name="connsiteX5" fmla="*/ 92203 w 727928"/>
              <a:gd name="connsiteY5" fmla="*/ 71701 h 524546"/>
              <a:gd name="connsiteX6" fmla="*/ 57368 w 727928"/>
              <a:gd name="connsiteY6" fmla="*/ 123952 h 524546"/>
              <a:gd name="connsiteX7" fmla="*/ 13825 w 727928"/>
              <a:gd name="connsiteY7" fmla="*/ 176203 h 524546"/>
              <a:gd name="connsiteX8" fmla="*/ 13825 w 727928"/>
              <a:gd name="connsiteY8" fmla="*/ 332958 h 524546"/>
              <a:gd name="connsiteX9" fmla="*/ 48660 w 727928"/>
              <a:gd name="connsiteY9" fmla="*/ 385209 h 524546"/>
              <a:gd name="connsiteX10" fmla="*/ 100911 w 727928"/>
              <a:gd name="connsiteY10" fmla="*/ 489712 h 524546"/>
              <a:gd name="connsiteX11" fmla="*/ 153163 w 727928"/>
              <a:gd name="connsiteY11" fmla="*/ 507129 h 524546"/>
              <a:gd name="connsiteX12" fmla="*/ 179288 w 727928"/>
              <a:gd name="connsiteY12" fmla="*/ 515838 h 524546"/>
              <a:gd name="connsiteX13" fmla="*/ 214123 w 727928"/>
              <a:gd name="connsiteY13" fmla="*/ 524546 h 524546"/>
              <a:gd name="connsiteX14" fmla="*/ 353460 w 727928"/>
              <a:gd name="connsiteY14" fmla="*/ 515838 h 524546"/>
              <a:gd name="connsiteX15" fmla="*/ 536340 w 727928"/>
              <a:gd name="connsiteY15" fmla="*/ 507129 h 524546"/>
              <a:gd name="connsiteX16" fmla="*/ 666968 w 727928"/>
              <a:gd name="connsiteY16" fmla="*/ 489712 h 524546"/>
              <a:gd name="connsiteX17" fmla="*/ 719220 w 727928"/>
              <a:gd name="connsiteY17" fmla="*/ 446169 h 524546"/>
              <a:gd name="connsiteX18" fmla="*/ 727928 w 727928"/>
              <a:gd name="connsiteY18" fmla="*/ 402626 h 524546"/>
              <a:gd name="connsiteX19" fmla="*/ 719220 w 727928"/>
              <a:gd name="connsiteY19" fmla="*/ 202329 h 524546"/>
              <a:gd name="connsiteX20" fmla="*/ 701803 w 727928"/>
              <a:gd name="connsiteY20" fmla="*/ 150078 h 524546"/>
              <a:gd name="connsiteX21" fmla="*/ 684385 w 727928"/>
              <a:gd name="connsiteY21" fmla="*/ 132661 h 524546"/>
              <a:gd name="connsiteX22" fmla="*/ 666968 w 727928"/>
              <a:gd name="connsiteY22" fmla="*/ 97826 h 524546"/>
              <a:gd name="connsiteX23" fmla="*/ 632134 w 727928"/>
              <a:gd name="connsiteY23" fmla="*/ 71701 h 524546"/>
              <a:gd name="connsiteX24" fmla="*/ 606008 w 727928"/>
              <a:gd name="connsiteY24" fmla="*/ 54283 h 524546"/>
              <a:gd name="connsiteX25" fmla="*/ 545048 w 727928"/>
              <a:gd name="connsiteY25" fmla="*/ 36866 h 524546"/>
              <a:gd name="connsiteX26" fmla="*/ 518923 w 727928"/>
              <a:gd name="connsiteY26" fmla="*/ 19449 h 524546"/>
              <a:gd name="connsiteX27" fmla="*/ 397003 w 727928"/>
              <a:gd name="connsiteY27" fmla="*/ 2032 h 524546"/>
              <a:gd name="connsiteX28" fmla="*/ 353460 w 727928"/>
              <a:gd name="connsiteY28" fmla="*/ 28158 h 52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7928" h="524546">
                <a:moveTo>
                  <a:pt x="353460" y="28158"/>
                </a:moveTo>
                <a:cubicBezTo>
                  <a:pt x="337494" y="31061"/>
                  <a:pt x="318523" y="22912"/>
                  <a:pt x="301208" y="19449"/>
                </a:cubicBezTo>
                <a:cubicBezTo>
                  <a:pt x="289472" y="17102"/>
                  <a:pt x="278343" y="10741"/>
                  <a:pt x="266374" y="10741"/>
                </a:cubicBezTo>
                <a:cubicBezTo>
                  <a:pt x="234311" y="10741"/>
                  <a:pt x="202511" y="16546"/>
                  <a:pt x="170580" y="19449"/>
                </a:cubicBezTo>
                <a:lnTo>
                  <a:pt x="118328" y="54283"/>
                </a:lnTo>
                <a:lnTo>
                  <a:pt x="92203" y="71701"/>
                </a:lnTo>
                <a:cubicBezTo>
                  <a:pt x="76897" y="117614"/>
                  <a:pt x="93610" y="80462"/>
                  <a:pt x="57368" y="123952"/>
                </a:cubicBezTo>
                <a:cubicBezTo>
                  <a:pt x="-3247" y="196690"/>
                  <a:pt x="90144" y="99887"/>
                  <a:pt x="13825" y="176203"/>
                </a:cubicBezTo>
                <a:cubicBezTo>
                  <a:pt x="-1253" y="236520"/>
                  <a:pt x="-7687" y="246910"/>
                  <a:pt x="13825" y="332958"/>
                </a:cubicBezTo>
                <a:cubicBezTo>
                  <a:pt x="18902" y="353266"/>
                  <a:pt x="48660" y="385209"/>
                  <a:pt x="48660" y="385209"/>
                </a:cubicBezTo>
                <a:cubicBezTo>
                  <a:pt x="55422" y="405497"/>
                  <a:pt x="75588" y="481271"/>
                  <a:pt x="100911" y="489712"/>
                </a:cubicBezTo>
                <a:lnTo>
                  <a:pt x="153163" y="507129"/>
                </a:lnTo>
                <a:cubicBezTo>
                  <a:pt x="161871" y="510032"/>
                  <a:pt x="170383" y="513612"/>
                  <a:pt x="179288" y="515838"/>
                </a:cubicBezTo>
                <a:lnTo>
                  <a:pt x="214123" y="524546"/>
                </a:lnTo>
                <a:lnTo>
                  <a:pt x="353460" y="515838"/>
                </a:lnTo>
                <a:cubicBezTo>
                  <a:pt x="414400" y="512544"/>
                  <a:pt x="475522" y="512197"/>
                  <a:pt x="536340" y="507129"/>
                </a:cubicBezTo>
                <a:cubicBezTo>
                  <a:pt x="580116" y="503481"/>
                  <a:pt x="623425" y="495518"/>
                  <a:pt x="666968" y="489712"/>
                </a:cubicBezTo>
                <a:cubicBezTo>
                  <a:pt x="681972" y="479709"/>
                  <a:pt x="710838" y="462933"/>
                  <a:pt x="719220" y="446169"/>
                </a:cubicBezTo>
                <a:cubicBezTo>
                  <a:pt x="725839" y="432930"/>
                  <a:pt x="725025" y="417140"/>
                  <a:pt x="727928" y="402626"/>
                </a:cubicBezTo>
                <a:cubicBezTo>
                  <a:pt x="725025" y="335860"/>
                  <a:pt x="726096" y="268803"/>
                  <a:pt x="719220" y="202329"/>
                </a:cubicBezTo>
                <a:cubicBezTo>
                  <a:pt x="717331" y="184067"/>
                  <a:pt x="714785" y="163059"/>
                  <a:pt x="701803" y="150078"/>
                </a:cubicBezTo>
                <a:lnTo>
                  <a:pt x="684385" y="132661"/>
                </a:lnTo>
                <a:cubicBezTo>
                  <a:pt x="678579" y="121049"/>
                  <a:pt x="675417" y="107683"/>
                  <a:pt x="666968" y="97826"/>
                </a:cubicBezTo>
                <a:cubicBezTo>
                  <a:pt x="657522" y="86806"/>
                  <a:pt x="643945" y="80137"/>
                  <a:pt x="632134" y="71701"/>
                </a:cubicBezTo>
                <a:cubicBezTo>
                  <a:pt x="623617" y="65617"/>
                  <a:pt x="615370" y="58964"/>
                  <a:pt x="606008" y="54283"/>
                </a:cubicBezTo>
                <a:cubicBezTo>
                  <a:pt x="593518" y="48038"/>
                  <a:pt x="556204" y="39655"/>
                  <a:pt x="545048" y="36866"/>
                </a:cubicBezTo>
                <a:cubicBezTo>
                  <a:pt x="536340" y="31060"/>
                  <a:pt x="528284" y="24130"/>
                  <a:pt x="518923" y="19449"/>
                </a:cubicBezTo>
                <a:cubicBezTo>
                  <a:pt x="485419" y="2697"/>
                  <a:pt x="421466" y="4256"/>
                  <a:pt x="397003" y="2032"/>
                </a:cubicBezTo>
                <a:cubicBezTo>
                  <a:pt x="365369" y="-8513"/>
                  <a:pt x="369426" y="25255"/>
                  <a:pt x="353460" y="28158"/>
                </a:cubicBezTo>
                <a:close/>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9280986-8C30-4616-B6DD-7D734B665F2E}"/>
              </a:ext>
            </a:extLst>
          </p:cNvPr>
          <p:cNvSpPr/>
          <p:nvPr/>
        </p:nvSpPr>
        <p:spPr>
          <a:xfrm>
            <a:off x="4779263" y="2358994"/>
            <a:ext cx="3929308" cy="532252"/>
          </a:xfrm>
          <a:custGeom>
            <a:avLst/>
            <a:gdLst>
              <a:gd name="connsiteX0" fmla="*/ 289126 w 3929308"/>
              <a:gd name="connsiteY0" fmla="*/ 53280 h 532252"/>
              <a:gd name="connsiteX1" fmla="*/ 245583 w 3929308"/>
              <a:gd name="connsiteY1" fmla="*/ 44572 h 532252"/>
              <a:gd name="connsiteX2" fmla="*/ 184623 w 3929308"/>
              <a:gd name="connsiteY2" fmla="*/ 35863 h 532252"/>
              <a:gd name="connsiteX3" fmla="*/ 114954 w 3929308"/>
              <a:gd name="connsiteY3" fmla="*/ 18446 h 532252"/>
              <a:gd name="connsiteX4" fmla="*/ 88828 w 3929308"/>
              <a:gd name="connsiteY4" fmla="*/ 1029 h 532252"/>
              <a:gd name="connsiteX5" fmla="*/ 27868 w 3929308"/>
              <a:gd name="connsiteY5" fmla="*/ 27155 h 532252"/>
              <a:gd name="connsiteX6" fmla="*/ 19160 w 3929308"/>
              <a:gd name="connsiteY6" fmla="*/ 53280 h 532252"/>
              <a:gd name="connsiteX7" fmla="*/ 1743 w 3929308"/>
              <a:gd name="connsiteY7" fmla="*/ 114240 h 532252"/>
              <a:gd name="connsiteX8" fmla="*/ 10451 w 3929308"/>
              <a:gd name="connsiteY8" fmla="*/ 419040 h 532252"/>
              <a:gd name="connsiteX9" fmla="*/ 62703 w 3929308"/>
              <a:gd name="connsiteY9" fmla="*/ 436457 h 532252"/>
              <a:gd name="connsiteX10" fmla="*/ 158497 w 3929308"/>
              <a:gd name="connsiteY10" fmla="*/ 462583 h 532252"/>
              <a:gd name="connsiteX11" fmla="*/ 254291 w 3929308"/>
              <a:gd name="connsiteY11" fmla="*/ 480000 h 532252"/>
              <a:gd name="connsiteX12" fmla="*/ 1081606 w 3929308"/>
              <a:gd name="connsiteY12" fmla="*/ 488709 h 532252"/>
              <a:gd name="connsiteX13" fmla="*/ 1438657 w 3929308"/>
              <a:gd name="connsiteY13" fmla="*/ 480000 h 532252"/>
              <a:gd name="connsiteX14" fmla="*/ 1490908 w 3929308"/>
              <a:gd name="connsiteY14" fmla="*/ 462583 h 532252"/>
              <a:gd name="connsiteX15" fmla="*/ 1560577 w 3929308"/>
              <a:gd name="connsiteY15" fmla="*/ 445166 h 532252"/>
              <a:gd name="connsiteX16" fmla="*/ 1595411 w 3929308"/>
              <a:gd name="connsiteY16" fmla="*/ 436457 h 532252"/>
              <a:gd name="connsiteX17" fmla="*/ 1621537 w 3929308"/>
              <a:gd name="connsiteY17" fmla="*/ 427749 h 532252"/>
              <a:gd name="connsiteX18" fmla="*/ 1717331 w 3929308"/>
              <a:gd name="connsiteY18" fmla="*/ 419040 h 532252"/>
              <a:gd name="connsiteX19" fmla="*/ 1778291 w 3929308"/>
              <a:gd name="connsiteY19" fmla="*/ 410332 h 532252"/>
              <a:gd name="connsiteX20" fmla="*/ 1996006 w 3929308"/>
              <a:gd name="connsiteY20" fmla="*/ 419040 h 532252"/>
              <a:gd name="connsiteX21" fmla="*/ 2039548 w 3929308"/>
              <a:gd name="connsiteY21" fmla="*/ 427749 h 532252"/>
              <a:gd name="connsiteX22" fmla="*/ 2187594 w 3929308"/>
              <a:gd name="connsiteY22" fmla="*/ 445166 h 532252"/>
              <a:gd name="connsiteX23" fmla="*/ 2248554 w 3929308"/>
              <a:gd name="connsiteY23" fmla="*/ 462583 h 532252"/>
              <a:gd name="connsiteX24" fmla="*/ 2353057 w 3929308"/>
              <a:gd name="connsiteY24" fmla="*/ 471292 h 532252"/>
              <a:gd name="connsiteX25" fmla="*/ 2440143 w 3929308"/>
              <a:gd name="connsiteY25" fmla="*/ 480000 h 532252"/>
              <a:gd name="connsiteX26" fmla="*/ 2483686 w 3929308"/>
              <a:gd name="connsiteY26" fmla="*/ 488709 h 532252"/>
              <a:gd name="connsiteX27" fmla="*/ 2518520 w 3929308"/>
              <a:gd name="connsiteY27" fmla="*/ 497417 h 532252"/>
              <a:gd name="connsiteX28" fmla="*/ 2692691 w 3929308"/>
              <a:gd name="connsiteY28" fmla="*/ 506126 h 532252"/>
              <a:gd name="connsiteX29" fmla="*/ 2736234 w 3929308"/>
              <a:gd name="connsiteY29" fmla="*/ 514835 h 532252"/>
              <a:gd name="connsiteX30" fmla="*/ 2858154 w 3929308"/>
              <a:gd name="connsiteY30" fmla="*/ 532252 h 532252"/>
              <a:gd name="connsiteX31" fmla="*/ 3276166 w 3929308"/>
              <a:gd name="connsiteY31" fmla="*/ 514835 h 532252"/>
              <a:gd name="connsiteX32" fmla="*/ 3302291 w 3929308"/>
              <a:gd name="connsiteY32" fmla="*/ 506126 h 532252"/>
              <a:gd name="connsiteX33" fmla="*/ 3337126 w 3929308"/>
              <a:gd name="connsiteY33" fmla="*/ 497417 h 532252"/>
              <a:gd name="connsiteX34" fmla="*/ 3450337 w 3929308"/>
              <a:gd name="connsiteY34" fmla="*/ 480000 h 532252"/>
              <a:gd name="connsiteX35" fmla="*/ 3511297 w 3929308"/>
              <a:gd name="connsiteY35" fmla="*/ 471292 h 532252"/>
              <a:gd name="connsiteX36" fmla="*/ 3816097 w 3929308"/>
              <a:gd name="connsiteY36" fmla="*/ 462583 h 532252"/>
              <a:gd name="connsiteX37" fmla="*/ 3842223 w 3929308"/>
              <a:gd name="connsiteY37" fmla="*/ 445166 h 532252"/>
              <a:gd name="connsiteX38" fmla="*/ 3859640 w 3929308"/>
              <a:gd name="connsiteY38" fmla="*/ 419040 h 532252"/>
              <a:gd name="connsiteX39" fmla="*/ 3877057 w 3929308"/>
              <a:gd name="connsiteY39" fmla="*/ 358080 h 532252"/>
              <a:gd name="connsiteX40" fmla="*/ 3894474 w 3929308"/>
              <a:gd name="connsiteY40" fmla="*/ 331955 h 532252"/>
              <a:gd name="connsiteX41" fmla="*/ 3903183 w 3929308"/>
              <a:gd name="connsiteY41" fmla="*/ 305829 h 532252"/>
              <a:gd name="connsiteX42" fmla="*/ 3911891 w 3929308"/>
              <a:gd name="connsiteY42" fmla="*/ 270995 h 532252"/>
              <a:gd name="connsiteX43" fmla="*/ 3929308 w 3929308"/>
              <a:gd name="connsiteY43" fmla="*/ 253577 h 532252"/>
              <a:gd name="connsiteX44" fmla="*/ 3920600 w 3929308"/>
              <a:gd name="connsiteY44" fmla="*/ 140366 h 532252"/>
              <a:gd name="connsiteX45" fmla="*/ 3894474 w 3929308"/>
              <a:gd name="connsiteY45" fmla="*/ 114240 h 532252"/>
              <a:gd name="connsiteX46" fmla="*/ 3842223 w 3929308"/>
              <a:gd name="connsiteY46" fmla="*/ 88115 h 532252"/>
              <a:gd name="connsiteX47" fmla="*/ 3824806 w 3929308"/>
              <a:gd name="connsiteY47" fmla="*/ 70697 h 532252"/>
              <a:gd name="connsiteX48" fmla="*/ 3746428 w 3929308"/>
              <a:gd name="connsiteY48" fmla="*/ 53280 h 532252"/>
              <a:gd name="connsiteX49" fmla="*/ 3685468 w 3929308"/>
              <a:gd name="connsiteY49" fmla="*/ 27155 h 532252"/>
              <a:gd name="connsiteX50" fmla="*/ 3598383 w 3929308"/>
              <a:gd name="connsiteY50" fmla="*/ 1029 h 532252"/>
              <a:gd name="connsiteX51" fmla="*/ 3415503 w 3929308"/>
              <a:gd name="connsiteY51" fmla="*/ 9737 h 532252"/>
              <a:gd name="connsiteX52" fmla="*/ 3380668 w 3929308"/>
              <a:gd name="connsiteY52" fmla="*/ 18446 h 532252"/>
              <a:gd name="connsiteX53" fmla="*/ 3328417 w 3929308"/>
              <a:gd name="connsiteY53" fmla="*/ 27155 h 532252"/>
              <a:gd name="connsiteX54" fmla="*/ 3267457 w 3929308"/>
              <a:gd name="connsiteY54" fmla="*/ 44572 h 532252"/>
              <a:gd name="connsiteX55" fmla="*/ 2631731 w 3929308"/>
              <a:gd name="connsiteY55" fmla="*/ 53280 h 532252"/>
              <a:gd name="connsiteX56" fmla="*/ 2562063 w 3929308"/>
              <a:gd name="connsiteY56" fmla="*/ 61989 h 532252"/>
              <a:gd name="connsiteX57" fmla="*/ 2518520 w 3929308"/>
              <a:gd name="connsiteY57" fmla="*/ 70697 h 532252"/>
              <a:gd name="connsiteX58" fmla="*/ 2431434 w 3929308"/>
              <a:gd name="connsiteY58" fmla="*/ 79406 h 532252"/>
              <a:gd name="connsiteX59" fmla="*/ 2405308 w 3929308"/>
              <a:gd name="connsiteY59" fmla="*/ 88115 h 532252"/>
              <a:gd name="connsiteX60" fmla="*/ 1917628 w 3929308"/>
              <a:gd name="connsiteY60" fmla="*/ 105532 h 532252"/>
              <a:gd name="connsiteX61" fmla="*/ 1673788 w 3929308"/>
              <a:gd name="connsiteY61" fmla="*/ 96823 h 532252"/>
              <a:gd name="connsiteX62" fmla="*/ 1586703 w 3929308"/>
              <a:gd name="connsiteY62" fmla="*/ 79406 h 532252"/>
              <a:gd name="connsiteX63" fmla="*/ 1482200 w 3929308"/>
              <a:gd name="connsiteY63" fmla="*/ 70697 h 532252"/>
              <a:gd name="connsiteX64" fmla="*/ 1456074 w 3929308"/>
              <a:gd name="connsiteY64" fmla="*/ 61989 h 532252"/>
              <a:gd name="connsiteX65" fmla="*/ 942268 w 3929308"/>
              <a:gd name="connsiteY65" fmla="*/ 61989 h 532252"/>
              <a:gd name="connsiteX66" fmla="*/ 855183 w 3929308"/>
              <a:gd name="connsiteY66" fmla="*/ 70697 h 532252"/>
              <a:gd name="connsiteX67" fmla="*/ 741971 w 3929308"/>
              <a:gd name="connsiteY67" fmla="*/ 96823 h 532252"/>
              <a:gd name="connsiteX68" fmla="*/ 350086 w 3929308"/>
              <a:gd name="connsiteY68" fmla="*/ 88115 h 532252"/>
              <a:gd name="connsiteX69" fmla="*/ 297834 w 3929308"/>
              <a:gd name="connsiteY69" fmla="*/ 70697 h 532252"/>
              <a:gd name="connsiteX70" fmla="*/ 289126 w 3929308"/>
              <a:gd name="connsiteY70" fmla="*/ 53280 h 53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929308" h="532252">
                <a:moveTo>
                  <a:pt x="289126" y="53280"/>
                </a:moveTo>
                <a:cubicBezTo>
                  <a:pt x="274612" y="50377"/>
                  <a:pt x="260183" y="47005"/>
                  <a:pt x="245583" y="44572"/>
                </a:cubicBezTo>
                <a:cubicBezTo>
                  <a:pt x="225336" y="41198"/>
                  <a:pt x="204751" y="39889"/>
                  <a:pt x="184623" y="35863"/>
                </a:cubicBezTo>
                <a:cubicBezTo>
                  <a:pt x="161150" y="31168"/>
                  <a:pt x="114954" y="18446"/>
                  <a:pt x="114954" y="18446"/>
                </a:cubicBezTo>
                <a:cubicBezTo>
                  <a:pt x="106245" y="12640"/>
                  <a:pt x="99214" y="2327"/>
                  <a:pt x="88828" y="1029"/>
                </a:cubicBezTo>
                <a:cubicBezTo>
                  <a:pt x="52139" y="-3557"/>
                  <a:pt x="47484" y="7539"/>
                  <a:pt x="27868" y="27155"/>
                </a:cubicBezTo>
                <a:cubicBezTo>
                  <a:pt x="24965" y="35863"/>
                  <a:pt x="21682" y="44454"/>
                  <a:pt x="19160" y="53280"/>
                </a:cubicBezTo>
                <a:cubicBezTo>
                  <a:pt x="-2710" y="129824"/>
                  <a:pt x="22621" y="51602"/>
                  <a:pt x="1743" y="114240"/>
                </a:cubicBezTo>
                <a:cubicBezTo>
                  <a:pt x="4646" y="215840"/>
                  <a:pt x="-8443" y="319170"/>
                  <a:pt x="10451" y="419040"/>
                </a:cubicBezTo>
                <a:cubicBezTo>
                  <a:pt x="13864" y="437079"/>
                  <a:pt x="62703" y="436457"/>
                  <a:pt x="62703" y="436457"/>
                </a:cubicBezTo>
                <a:cubicBezTo>
                  <a:pt x="110615" y="468401"/>
                  <a:pt x="73266" y="449126"/>
                  <a:pt x="158497" y="462583"/>
                </a:cubicBezTo>
                <a:cubicBezTo>
                  <a:pt x="190555" y="467645"/>
                  <a:pt x="221849" y="479082"/>
                  <a:pt x="254291" y="480000"/>
                </a:cubicBezTo>
                <a:cubicBezTo>
                  <a:pt x="529968" y="487802"/>
                  <a:pt x="805834" y="485806"/>
                  <a:pt x="1081606" y="488709"/>
                </a:cubicBezTo>
                <a:cubicBezTo>
                  <a:pt x="1200623" y="485806"/>
                  <a:pt x="1319846" y="487584"/>
                  <a:pt x="1438657" y="480000"/>
                </a:cubicBezTo>
                <a:cubicBezTo>
                  <a:pt x="1456979" y="478831"/>
                  <a:pt x="1473491" y="468389"/>
                  <a:pt x="1490908" y="462583"/>
                </a:cubicBezTo>
                <a:cubicBezTo>
                  <a:pt x="1537589" y="447023"/>
                  <a:pt x="1497531" y="459177"/>
                  <a:pt x="1560577" y="445166"/>
                </a:cubicBezTo>
                <a:cubicBezTo>
                  <a:pt x="1572261" y="442569"/>
                  <a:pt x="1583903" y="439745"/>
                  <a:pt x="1595411" y="436457"/>
                </a:cubicBezTo>
                <a:cubicBezTo>
                  <a:pt x="1604237" y="433935"/>
                  <a:pt x="1612450" y="429047"/>
                  <a:pt x="1621537" y="427749"/>
                </a:cubicBezTo>
                <a:cubicBezTo>
                  <a:pt x="1653278" y="423215"/>
                  <a:pt x="1685464" y="422581"/>
                  <a:pt x="1717331" y="419040"/>
                </a:cubicBezTo>
                <a:cubicBezTo>
                  <a:pt x="1737732" y="416773"/>
                  <a:pt x="1757971" y="413235"/>
                  <a:pt x="1778291" y="410332"/>
                </a:cubicBezTo>
                <a:cubicBezTo>
                  <a:pt x="1850863" y="413235"/>
                  <a:pt x="1923537" y="414209"/>
                  <a:pt x="1996006" y="419040"/>
                </a:cubicBezTo>
                <a:cubicBezTo>
                  <a:pt x="2010775" y="420025"/>
                  <a:pt x="2024948" y="425316"/>
                  <a:pt x="2039548" y="427749"/>
                </a:cubicBezTo>
                <a:cubicBezTo>
                  <a:pt x="2097288" y="437372"/>
                  <a:pt x="2125707" y="438977"/>
                  <a:pt x="2187594" y="445166"/>
                </a:cubicBezTo>
                <a:cubicBezTo>
                  <a:pt x="2207914" y="450972"/>
                  <a:pt x="2227680" y="459287"/>
                  <a:pt x="2248554" y="462583"/>
                </a:cubicBezTo>
                <a:cubicBezTo>
                  <a:pt x="2283081" y="468035"/>
                  <a:pt x="2318245" y="468127"/>
                  <a:pt x="2353057" y="471292"/>
                </a:cubicBezTo>
                <a:lnTo>
                  <a:pt x="2440143" y="480000"/>
                </a:lnTo>
                <a:cubicBezTo>
                  <a:pt x="2454657" y="482903"/>
                  <a:pt x="2469237" y="485498"/>
                  <a:pt x="2483686" y="488709"/>
                </a:cubicBezTo>
                <a:cubicBezTo>
                  <a:pt x="2495370" y="491305"/>
                  <a:pt x="2506593" y="496423"/>
                  <a:pt x="2518520" y="497417"/>
                </a:cubicBezTo>
                <a:cubicBezTo>
                  <a:pt x="2576449" y="502244"/>
                  <a:pt x="2634634" y="503223"/>
                  <a:pt x="2692691" y="506126"/>
                </a:cubicBezTo>
                <a:cubicBezTo>
                  <a:pt x="2707205" y="509029"/>
                  <a:pt x="2721562" y="512879"/>
                  <a:pt x="2736234" y="514835"/>
                </a:cubicBezTo>
                <a:cubicBezTo>
                  <a:pt x="2863514" y="531806"/>
                  <a:pt x="2783413" y="513566"/>
                  <a:pt x="2858154" y="532252"/>
                </a:cubicBezTo>
                <a:cubicBezTo>
                  <a:pt x="2910927" y="530786"/>
                  <a:pt x="3166343" y="529478"/>
                  <a:pt x="3276166" y="514835"/>
                </a:cubicBezTo>
                <a:cubicBezTo>
                  <a:pt x="3285265" y="513622"/>
                  <a:pt x="3293465" y="508648"/>
                  <a:pt x="3302291" y="506126"/>
                </a:cubicBezTo>
                <a:cubicBezTo>
                  <a:pt x="3313799" y="502838"/>
                  <a:pt x="3325442" y="500013"/>
                  <a:pt x="3337126" y="497417"/>
                </a:cubicBezTo>
                <a:cubicBezTo>
                  <a:pt x="3391986" y="485226"/>
                  <a:pt x="3384372" y="488795"/>
                  <a:pt x="3450337" y="480000"/>
                </a:cubicBezTo>
                <a:cubicBezTo>
                  <a:pt x="3470683" y="477287"/>
                  <a:pt x="3490794" y="472268"/>
                  <a:pt x="3511297" y="471292"/>
                </a:cubicBezTo>
                <a:cubicBezTo>
                  <a:pt x="3612823" y="466457"/>
                  <a:pt x="3714497" y="465486"/>
                  <a:pt x="3816097" y="462583"/>
                </a:cubicBezTo>
                <a:cubicBezTo>
                  <a:pt x="3824806" y="456777"/>
                  <a:pt x="3834822" y="452567"/>
                  <a:pt x="3842223" y="445166"/>
                </a:cubicBezTo>
                <a:cubicBezTo>
                  <a:pt x="3849624" y="437765"/>
                  <a:pt x="3855517" y="428660"/>
                  <a:pt x="3859640" y="419040"/>
                </a:cubicBezTo>
                <a:cubicBezTo>
                  <a:pt x="3876384" y="379969"/>
                  <a:pt x="3860107" y="391979"/>
                  <a:pt x="3877057" y="358080"/>
                </a:cubicBezTo>
                <a:cubicBezTo>
                  <a:pt x="3881738" y="348719"/>
                  <a:pt x="3889793" y="341316"/>
                  <a:pt x="3894474" y="331955"/>
                </a:cubicBezTo>
                <a:cubicBezTo>
                  <a:pt x="3898579" y="323744"/>
                  <a:pt x="3900661" y="314656"/>
                  <a:pt x="3903183" y="305829"/>
                </a:cubicBezTo>
                <a:cubicBezTo>
                  <a:pt x="3906471" y="294321"/>
                  <a:pt x="3906539" y="281700"/>
                  <a:pt x="3911891" y="270995"/>
                </a:cubicBezTo>
                <a:cubicBezTo>
                  <a:pt x="3915563" y="263651"/>
                  <a:pt x="3923502" y="259383"/>
                  <a:pt x="3929308" y="253577"/>
                </a:cubicBezTo>
                <a:cubicBezTo>
                  <a:pt x="3926405" y="215840"/>
                  <a:pt x="3929780" y="177084"/>
                  <a:pt x="3920600" y="140366"/>
                </a:cubicBezTo>
                <a:cubicBezTo>
                  <a:pt x="3917613" y="128418"/>
                  <a:pt x="3903935" y="122124"/>
                  <a:pt x="3894474" y="114240"/>
                </a:cubicBezTo>
                <a:cubicBezTo>
                  <a:pt x="3871965" y="95483"/>
                  <a:pt x="3868407" y="96843"/>
                  <a:pt x="3842223" y="88115"/>
                </a:cubicBezTo>
                <a:cubicBezTo>
                  <a:pt x="3836417" y="82309"/>
                  <a:pt x="3832150" y="74369"/>
                  <a:pt x="3824806" y="70697"/>
                </a:cubicBezTo>
                <a:cubicBezTo>
                  <a:pt x="3816612" y="66600"/>
                  <a:pt x="3751003" y="54195"/>
                  <a:pt x="3746428" y="53280"/>
                </a:cubicBezTo>
                <a:cubicBezTo>
                  <a:pt x="3693482" y="17982"/>
                  <a:pt x="3749740" y="51257"/>
                  <a:pt x="3685468" y="27155"/>
                </a:cubicBezTo>
                <a:cubicBezTo>
                  <a:pt x="3604460" y="-3223"/>
                  <a:pt x="3704762" y="18758"/>
                  <a:pt x="3598383" y="1029"/>
                </a:cubicBezTo>
                <a:cubicBezTo>
                  <a:pt x="3537423" y="3932"/>
                  <a:pt x="3476338" y="4870"/>
                  <a:pt x="3415503" y="9737"/>
                </a:cubicBezTo>
                <a:cubicBezTo>
                  <a:pt x="3403572" y="10691"/>
                  <a:pt x="3392405" y="16099"/>
                  <a:pt x="3380668" y="18446"/>
                </a:cubicBezTo>
                <a:cubicBezTo>
                  <a:pt x="3363354" y="21909"/>
                  <a:pt x="3345654" y="23325"/>
                  <a:pt x="3328417" y="27155"/>
                </a:cubicBezTo>
                <a:cubicBezTo>
                  <a:pt x="3308018" y="31688"/>
                  <a:pt x="3288925" y="44014"/>
                  <a:pt x="3267457" y="44572"/>
                </a:cubicBezTo>
                <a:cubicBezTo>
                  <a:pt x="3055600" y="50075"/>
                  <a:pt x="2843640" y="50377"/>
                  <a:pt x="2631731" y="53280"/>
                </a:cubicBezTo>
                <a:cubicBezTo>
                  <a:pt x="2608508" y="56183"/>
                  <a:pt x="2585194" y="58430"/>
                  <a:pt x="2562063" y="61989"/>
                </a:cubicBezTo>
                <a:cubicBezTo>
                  <a:pt x="2547433" y="64240"/>
                  <a:pt x="2533192" y="68741"/>
                  <a:pt x="2518520" y="70697"/>
                </a:cubicBezTo>
                <a:cubicBezTo>
                  <a:pt x="2489602" y="74553"/>
                  <a:pt x="2460463" y="76503"/>
                  <a:pt x="2431434" y="79406"/>
                </a:cubicBezTo>
                <a:cubicBezTo>
                  <a:pt x="2422725" y="82309"/>
                  <a:pt x="2414135" y="85593"/>
                  <a:pt x="2405308" y="88115"/>
                </a:cubicBezTo>
                <a:cubicBezTo>
                  <a:pt x="2248312" y="132971"/>
                  <a:pt x="2075826" y="102490"/>
                  <a:pt x="1917628" y="105532"/>
                </a:cubicBezTo>
                <a:cubicBezTo>
                  <a:pt x="1836348" y="102629"/>
                  <a:pt x="1754979" y="101599"/>
                  <a:pt x="1673788" y="96823"/>
                </a:cubicBezTo>
                <a:cubicBezTo>
                  <a:pt x="1569301" y="90677"/>
                  <a:pt x="1666072" y="89328"/>
                  <a:pt x="1586703" y="79406"/>
                </a:cubicBezTo>
                <a:cubicBezTo>
                  <a:pt x="1552018" y="75070"/>
                  <a:pt x="1517034" y="73600"/>
                  <a:pt x="1482200" y="70697"/>
                </a:cubicBezTo>
                <a:cubicBezTo>
                  <a:pt x="1473491" y="67794"/>
                  <a:pt x="1465075" y="63789"/>
                  <a:pt x="1456074" y="61989"/>
                </a:cubicBezTo>
                <a:cubicBezTo>
                  <a:pt x="1300492" y="30873"/>
                  <a:pt x="1012292" y="60642"/>
                  <a:pt x="942268" y="61989"/>
                </a:cubicBezTo>
                <a:cubicBezTo>
                  <a:pt x="913240" y="64892"/>
                  <a:pt x="884033" y="66369"/>
                  <a:pt x="855183" y="70697"/>
                </a:cubicBezTo>
                <a:cubicBezTo>
                  <a:pt x="785309" y="81178"/>
                  <a:pt x="788053" y="81463"/>
                  <a:pt x="741971" y="96823"/>
                </a:cubicBezTo>
                <a:cubicBezTo>
                  <a:pt x="611343" y="93920"/>
                  <a:pt x="480521" y="95788"/>
                  <a:pt x="350086" y="88115"/>
                </a:cubicBezTo>
                <a:cubicBezTo>
                  <a:pt x="331758" y="87037"/>
                  <a:pt x="314255" y="78907"/>
                  <a:pt x="297834" y="70697"/>
                </a:cubicBezTo>
                <a:lnTo>
                  <a:pt x="289126" y="53280"/>
                </a:lnTo>
                <a:close/>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CFCABE47-19FF-4A41-8E0B-EDB90AE8EF75}"/>
              </a:ext>
            </a:extLst>
          </p:cNvPr>
          <p:cNvSpPr/>
          <p:nvPr/>
        </p:nvSpPr>
        <p:spPr>
          <a:xfrm>
            <a:off x="496389" y="4963886"/>
            <a:ext cx="8322212" cy="1724297"/>
          </a:xfrm>
          <a:custGeom>
            <a:avLst/>
            <a:gdLst>
              <a:gd name="connsiteX0" fmla="*/ 7132320 w 8322212"/>
              <a:gd name="connsiteY0" fmla="*/ 95794 h 1724297"/>
              <a:gd name="connsiteX1" fmla="*/ 7167154 w 8322212"/>
              <a:gd name="connsiteY1" fmla="*/ 52251 h 1724297"/>
              <a:gd name="connsiteX2" fmla="*/ 7219405 w 8322212"/>
              <a:gd name="connsiteY2" fmla="*/ 43543 h 1724297"/>
              <a:gd name="connsiteX3" fmla="*/ 7280365 w 8322212"/>
              <a:gd name="connsiteY3" fmla="*/ 26125 h 1724297"/>
              <a:gd name="connsiteX4" fmla="*/ 7315200 w 8322212"/>
              <a:gd name="connsiteY4" fmla="*/ 17417 h 1724297"/>
              <a:gd name="connsiteX5" fmla="*/ 7341325 w 8322212"/>
              <a:gd name="connsiteY5" fmla="*/ 8708 h 1724297"/>
              <a:gd name="connsiteX6" fmla="*/ 7384868 w 8322212"/>
              <a:gd name="connsiteY6" fmla="*/ 0 h 1724297"/>
              <a:gd name="connsiteX7" fmla="*/ 7611291 w 8322212"/>
              <a:gd name="connsiteY7" fmla="*/ 8708 h 1724297"/>
              <a:gd name="connsiteX8" fmla="*/ 7776754 w 8322212"/>
              <a:gd name="connsiteY8" fmla="*/ 34834 h 1724297"/>
              <a:gd name="connsiteX9" fmla="*/ 7977051 w 8322212"/>
              <a:gd name="connsiteY9" fmla="*/ 43543 h 1724297"/>
              <a:gd name="connsiteX10" fmla="*/ 8046720 w 8322212"/>
              <a:gd name="connsiteY10" fmla="*/ 60960 h 1724297"/>
              <a:gd name="connsiteX11" fmla="*/ 8107680 w 8322212"/>
              <a:gd name="connsiteY11" fmla="*/ 121920 h 1724297"/>
              <a:gd name="connsiteX12" fmla="*/ 8142514 w 8322212"/>
              <a:gd name="connsiteY12" fmla="*/ 165463 h 1724297"/>
              <a:gd name="connsiteX13" fmla="*/ 8159931 w 8322212"/>
              <a:gd name="connsiteY13" fmla="*/ 217714 h 1724297"/>
              <a:gd name="connsiteX14" fmla="*/ 8186057 w 8322212"/>
              <a:gd name="connsiteY14" fmla="*/ 278674 h 1724297"/>
              <a:gd name="connsiteX15" fmla="*/ 8194765 w 8322212"/>
              <a:gd name="connsiteY15" fmla="*/ 313508 h 1724297"/>
              <a:gd name="connsiteX16" fmla="*/ 8212182 w 8322212"/>
              <a:gd name="connsiteY16" fmla="*/ 365760 h 1724297"/>
              <a:gd name="connsiteX17" fmla="*/ 8229600 w 8322212"/>
              <a:gd name="connsiteY17" fmla="*/ 435428 h 1724297"/>
              <a:gd name="connsiteX18" fmla="*/ 8238308 w 8322212"/>
              <a:gd name="connsiteY18" fmla="*/ 461554 h 1724297"/>
              <a:gd name="connsiteX19" fmla="*/ 8247017 w 8322212"/>
              <a:gd name="connsiteY19" fmla="*/ 496388 h 1724297"/>
              <a:gd name="connsiteX20" fmla="*/ 8273142 w 8322212"/>
              <a:gd name="connsiteY20" fmla="*/ 557348 h 1724297"/>
              <a:gd name="connsiteX21" fmla="*/ 8290560 w 8322212"/>
              <a:gd name="connsiteY21" fmla="*/ 679268 h 1724297"/>
              <a:gd name="connsiteX22" fmla="*/ 8307977 w 8322212"/>
              <a:gd name="connsiteY22" fmla="*/ 775063 h 1724297"/>
              <a:gd name="connsiteX23" fmla="*/ 8307977 w 8322212"/>
              <a:gd name="connsiteY23" fmla="*/ 1367245 h 1724297"/>
              <a:gd name="connsiteX24" fmla="*/ 8299268 w 8322212"/>
              <a:gd name="connsiteY24" fmla="*/ 1410788 h 1724297"/>
              <a:gd name="connsiteX25" fmla="*/ 8273142 w 8322212"/>
              <a:gd name="connsiteY25" fmla="*/ 1489165 h 1724297"/>
              <a:gd name="connsiteX26" fmla="*/ 8255725 w 8322212"/>
              <a:gd name="connsiteY26" fmla="*/ 1506583 h 1724297"/>
              <a:gd name="connsiteX27" fmla="*/ 8212182 w 8322212"/>
              <a:gd name="connsiteY27" fmla="*/ 1515291 h 1724297"/>
              <a:gd name="connsiteX28" fmla="*/ 8177348 w 8322212"/>
              <a:gd name="connsiteY28" fmla="*/ 1532708 h 1724297"/>
              <a:gd name="connsiteX29" fmla="*/ 8125097 w 8322212"/>
              <a:gd name="connsiteY29" fmla="*/ 1550125 h 1724297"/>
              <a:gd name="connsiteX30" fmla="*/ 8107680 w 8322212"/>
              <a:gd name="connsiteY30" fmla="*/ 1567543 h 1724297"/>
              <a:gd name="connsiteX31" fmla="*/ 8029302 w 8322212"/>
              <a:gd name="connsiteY31" fmla="*/ 1593668 h 1724297"/>
              <a:gd name="connsiteX32" fmla="*/ 7950925 w 8322212"/>
              <a:gd name="connsiteY32" fmla="*/ 1611085 h 1724297"/>
              <a:gd name="connsiteX33" fmla="*/ 7916091 w 8322212"/>
              <a:gd name="connsiteY33" fmla="*/ 1628503 h 1724297"/>
              <a:gd name="connsiteX34" fmla="*/ 7855131 w 8322212"/>
              <a:gd name="connsiteY34" fmla="*/ 1645920 h 1724297"/>
              <a:gd name="connsiteX35" fmla="*/ 7829005 w 8322212"/>
              <a:gd name="connsiteY35" fmla="*/ 1654628 h 1724297"/>
              <a:gd name="connsiteX36" fmla="*/ 7254240 w 8322212"/>
              <a:gd name="connsiteY36" fmla="*/ 1663337 h 1724297"/>
              <a:gd name="connsiteX37" fmla="*/ 7149737 w 8322212"/>
              <a:gd name="connsiteY37" fmla="*/ 1680754 h 1724297"/>
              <a:gd name="connsiteX38" fmla="*/ 7106194 w 8322212"/>
              <a:gd name="connsiteY38" fmla="*/ 1689463 h 1724297"/>
              <a:gd name="connsiteX39" fmla="*/ 7019108 w 8322212"/>
              <a:gd name="connsiteY39" fmla="*/ 1698171 h 1724297"/>
              <a:gd name="connsiteX40" fmla="*/ 6601097 w 8322212"/>
              <a:gd name="connsiteY40" fmla="*/ 1680754 h 1724297"/>
              <a:gd name="connsiteX41" fmla="*/ 6418217 w 8322212"/>
              <a:gd name="connsiteY41" fmla="*/ 1663337 h 1724297"/>
              <a:gd name="connsiteX42" fmla="*/ 6313714 w 8322212"/>
              <a:gd name="connsiteY42" fmla="*/ 1637211 h 1724297"/>
              <a:gd name="connsiteX43" fmla="*/ 6209211 w 8322212"/>
              <a:gd name="connsiteY43" fmla="*/ 1628503 h 1724297"/>
              <a:gd name="connsiteX44" fmla="*/ 6148251 w 8322212"/>
              <a:gd name="connsiteY44" fmla="*/ 1611085 h 1724297"/>
              <a:gd name="connsiteX45" fmla="*/ 5956662 w 8322212"/>
              <a:gd name="connsiteY45" fmla="*/ 1593668 h 1724297"/>
              <a:gd name="connsiteX46" fmla="*/ 4781005 w 8322212"/>
              <a:gd name="connsiteY46" fmla="*/ 1602377 h 1724297"/>
              <a:gd name="connsiteX47" fmla="*/ 4188822 w 8322212"/>
              <a:gd name="connsiteY47" fmla="*/ 1611085 h 1724297"/>
              <a:gd name="connsiteX48" fmla="*/ 3091542 w 8322212"/>
              <a:gd name="connsiteY48" fmla="*/ 1602377 h 1724297"/>
              <a:gd name="connsiteX49" fmla="*/ 2995748 w 8322212"/>
              <a:gd name="connsiteY49" fmla="*/ 1593668 h 1724297"/>
              <a:gd name="connsiteX50" fmla="*/ 1802674 w 8322212"/>
              <a:gd name="connsiteY50" fmla="*/ 1593668 h 1724297"/>
              <a:gd name="connsiteX51" fmla="*/ 1689462 w 8322212"/>
              <a:gd name="connsiteY51" fmla="*/ 1611085 h 1724297"/>
              <a:gd name="connsiteX52" fmla="*/ 1628502 w 8322212"/>
              <a:gd name="connsiteY52" fmla="*/ 1628503 h 1724297"/>
              <a:gd name="connsiteX53" fmla="*/ 1584960 w 8322212"/>
              <a:gd name="connsiteY53" fmla="*/ 1637211 h 1724297"/>
              <a:gd name="connsiteX54" fmla="*/ 1524000 w 8322212"/>
              <a:gd name="connsiteY54" fmla="*/ 1654628 h 1724297"/>
              <a:gd name="connsiteX55" fmla="*/ 1454331 w 8322212"/>
              <a:gd name="connsiteY55" fmla="*/ 1672045 h 1724297"/>
              <a:gd name="connsiteX56" fmla="*/ 1419497 w 8322212"/>
              <a:gd name="connsiteY56" fmla="*/ 1680754 h 1724297"/>
              <a:gd name="connsiteX57" fmla="*/ 1288868 w 8322212"/>
              <a:gd name="connsiteY57" fmla="*/ 1698171 h 1724297"/>
              <a:gd name="connsiteX58" fmla="*/ 1193074 w 8322212"/>
              <a:gd name="connsiteY58" fmla="*/ 1715588 h 1724297"/>
              <a:gd name="connsiteX59" fmla="*/ 226422 w 8322212"/>
              <a:gd name="connsiteY59" fmla="*/ 1724297 h 1724297"/>
              <a:gd name="connsiteX60" fmla="*/ 78377 w 8322212"/>
              <a:gd name="connsiteY60" fmla="*/ 1715588 h 1724297"/>
              <a:gd name="connsiteX61" fmla="*/ 69668 w 8322212"/>
              <a:gd name="connsiteY61" fmla="*/ 1689463 h 1724297"/>
              <a:gd name="connsiteX62" fmla="*/ 60960 w 8322212"/>
              <a:gd name="connsiteY62" fmla="*/ 1236617 h 1724297"/>
              <a:gd name="connsiteX63" fmla="*/ 52251 w 8322212"/>
              <a:gd name="connsiteY63" fmla="*/ 1201783 h 1724297"/>
              <a:gd name="connsiteX64" fmla="*/ 26125 w 8322212"/>
              <a:gd name="connsiteY64" fmla="*/ 1001485 h 1724297"/>
              <a:gd name="connsiteX65" fmla="*/ 17417 w 8322212"/>
              <a:gd name="connsiteY65" fmla="*/ 966651 h 1724297"/>
              <a:gd name="connsiteX66" fmla="*/ 0 w 8322212"/>
              <a:gd name="connsiteY66" fmla="*/ 940525 h 1724297"/>
              <a:gd name="connsiteX67" fmla="*/ 8708 w 8322212"/>
              <a:gd name="connsiteY67" fmla="*/ 653143 h 1724297"/>
              <a:gd name="connsiteX68" fmla="*/ 17417 w 8322212"/>
              <a:gd name="connsiteY68" fmla="*/ 609600 h 1724297"/>
              <a:gd name="connsiteX69" fmla="*/ 34834 w 8322212"/>
              <a:gd name="connsiteY69" fmla="*/ 583474 h 1724297"/>
              <a:gd name="connsiteX70" fmla="*/ 60960 w 8322212"/>
              <a:gd name="connsiteY70" fmla="*/ 539931 h 1724297"/>
              <a:gd name="connsiteX71" fmla="*/ 113211 w 8322212"/>
              <a:gd name="connsiteY71" fmla="*/ 487680 h 1724297"/>
              <a:gd name="connsiteX72" fmla="*/ 165462 w 8322212"/>
              <a:gd name="connsiteY72" fmla="*/ 478971 h 1724297"/>
              <a:gd name="connsiteX73" fmla="*/ 313508 w 8322212"/>
              <a:gd name="connsiteY73" fmla="*/ 461554 h 1724297"/>
              <a:gd name="connsiteX74" fmla="*/ 470262 w 8322212"/>
              <a:gd name="connsiteY74" fmla="*/ 444137 h 1724297"/>
              <a:gd name="connsiteX75" fmla="*/ 496388 w 8322212"/>
              <a:gd name="connsiteY75" fmla="*/ 435428 h 1724297"/>
              <a:gd name="connsiteX76" fmla="*/ 539931 w 8322212"/>
              <a:gd name="connsiteY76" fmla="*/ 426720 h 1724297"/>
              <a:gd name="connsiteX77" fmla="*/ 696685 w 8322212"/>
              <a:gd name="connsiteY77" fmla="*/ 418011 h 1724297"/>
              <a:gd name="connsiteX78" fmla="*/ 1375954 w 8322212"/>
              <a:gd name="connsiteY78" fmla="*/ 435428 h 1724297"/>
              <a:gd name="connsiteX79" fmla="*/ 1767840 w 8322212"/>
              <a:gd name="connsiteY79" fmla="*/ 426720 h 1724297"/>
              <a:gd name="connsiteX80" fmla="*/ 1881051 w 8322212"/>
              <a:gd name="connsiteY80" fmla="*/ 400594 h 1724297"/>
              <a:gd name="connsiteX81" fmla="*/ 1950720 w 8322212"/>
              <a:gd name="connsiteY81" fmla="*/ 391885 h 1724297"/>
              <a:gd name="connsiteX82" fmla="*/ 2124891 w 8322212"/>
              <a:gd name="connsiteY82" fmla="*/ 374468 h 1724297"/>
              <a:gd name="connsiteX83" fmla="*/ 2377440 w 8322212"/>
              <a:gd name="connsiteY83" fmla="*/ 365760 h 1724297"/>
              <a:gd name="connsiteX84" fmla="*/ 2473234 w 8322212"/>
              <a:gd name="connsiteY84" fmla="*/ 400594 h 1724297"/>
              <a:gd name="connsiteX85" fmla="*/ 2508068 w 8322212"/>
              <a:gd name="connsiteY85" fmla="*/ 409303 h 1724297"/>
              <a:gd name="connsiteX86" fmla="*/ 2560320 w 8322212"/>
              <a:gd name="connsiteY86" fmla="*/ 426720 h 1724297"/>
              <a:gd name="connsiteX87" fmla="*/ 2586445 w 8322212"/>
              <a:gd name="connsiteY87" fmla="*/ 435428 h 1724297"/>
              <a:gd name="connsiteX88" fmla="*/ 2621280 w 8322212"/>
              <a:gd name="connsiteY88" fmla="*/ 444137 h 1724297"/>
              <a:gd name="connsiteX89" fmla="*/ 2673531 w 8322212"/>
              <a:gd name="connsiteY89" fmla="*/ 461554 h 1724297"/>
              <a:gd name="connsiteX90" fmla="*/ 2708365 w 8322212"/>
              <a:gd name="connsiteY90" fmla="*/ 470263 h 1724297"/>
              <a:gd name="connsiteX91" fmla="*/ 2769325 w 8322212"/>
              <a:gd name="connsiteY91" fmla="*/ 496388 h 1724297"/>
              <a:gd name="connsiteX92" fmla="*/ 2804160 w 8322212"/>
              <a:gd name="connsiteY92" fmla="*/ 505097 h 1724297"/>
              <a:gd name="connsiteX93" fmla="*/ 2830285 w 8322212"/>
              <a:gd name="connsiteY93" fmla="*/ 513805 h 1724297"/>
              <a:gd name="connsiteX94" fmla="*/ 3622765 w 8322212"/>
              <a:gd name="connsiteY94" fmla="*/ 505097 h 1724297"/>
              <a:gd name="connsiteX95" fmla="*/ 3683725 w 8322212"/>
              <a:gd name="connsiteY95" fmla="*/ 487680 h 1724297"/>
              <a:gd name="connsiteX96" fmla="*/ 3727268 w 8322212"/>
              <a:gd name="connsiteY96" fmla="*/ 478971 h 1724297"/>
              <a:gd name="connsiteX97" fmla="*/ 3753394 w 8322212"/>
              <a:gd name="connsiteY97" fmla="*/ 470263 h 1724297"/>
              <a:gd name="connsiteX98" fmla="*/ 3849188 w 8322212"/>
              <a:gd name="connsiteY98" fmla="*/ 444137 h 1724297"/>
              <a:gd name="connsiteX99" fmla="*/ 3875314 w 8322212"/>
              <a:gd name="connsiteY99" fmla="*/ 426720 h 1724297"/>
              <a:gd name="connsiteX100" fmla="*/ 4188822 w 8322212"/>
              <a:gd name="connsiteY100" fmla="*/ 444137 h 1724297"/>
              <a:gd name="connsiteX101" fmla="*/ 4293325 w 8322212"/>
              <a:gd name="connsiteY101" fmla="*/ 470263 h 1724297"/>
              <a:gd name="connsiteX102" fmla="*/ 4406537 w 8322212"/>
              <a:gd name="connsiteY102" fmla="*/ 487680 h 1724297"/>
              <a:gd name="connsiteX103" fmla="*/ 4450080 w 8322212"/>
              <a:gd name="connsiteY103" fmla="*/ 496388 h 1724297"/>
              <a:gd name="connsiteX104" fmla="*/ 4798422 w 8322212"/>
              <a:gd name="connsiteY104" fmla="*/ 487680 h 1724297"/>
              <a:gd name="connsiteX105" fmla="*/ 4841965 w 8322212"/>
              <a:gd name="connsiteY105" fmla="*/ 478971 h 1724297"/>
              <a:gd name="connsiteX106" fmla="*/ 4946468 w 8322212"/>
              <a:gd name="connsiteY106" fmla="*/ 461554 h 1724297"/>
              <a:gd name="connsiteX107" fmla="*/ 5869577 w 8322212"/>
              <a:gd name="connsiteY107" fmla="*/ 478971 h 1724297"/>
              <a:gd name="connsiteX108" fmla="*/ 6026331 w 8322212"/>
              <a:gd name="connsiteY108" fmla="*/ 496388 h 1724297"/>
              <a:gd name="connsiteX109" fmla="*/ 6113417 w 8322212"/>
              <a:gd name="connsiteY109" fmla="*/ 505097 h 1724297"/>
              <a:gd name="connsiteX110" fmla="*/ 6583680 w 8322212"/>
              <a:gd name="connsiteY110" fmla="*/ 487680 h 1724297"/>
              <a:gd name="connsiteX111" fmla="*/ 6670765 w 8322212"/>
              <a:gd name="connsiteY111" fmla="*/ 470263 h 1724297"/>
              <a:gd name="connsiteX112" fmla="*/ 6940731 w 8322212"/>
              <a:gd name="connsiteY112" fmla="*/ 478971 h 1724297"/>
              <a:gd name="connsiteX113" fmla="*/ 6975565 w 8322212"/>
              <a:gd name="connsiteY113" fmla="*/ 487680 h 1724297"/>
              <a:gd name="connsiteX114" fmla="*/ 7053942 w 8322212"/>
              <a:gd name="connsiteY114" fmla="*/ 496388 h 1724297"/>
              <a:gd name="connsiteX115" fmla="*/ 7071360 w 8322212"/>
              <a:gd name="connsiteY115" fmla="*/ 478971 h 1724297"/>
              <a:gd name="connsiteX116" fmla="*/ 7080068 w 8322212"/>
              <a:gd name="connsiteY116" fmla="*/ 452845 h 1724297"/>
              <a:gd name="connsiteX117" fmla="*/ 7097485 w 8322212"/>
              <a:gd name="connsiteY117" fmla="*/ 426720 h 1724297"/>
              <a:gd name="connsiteX118" fmla="*/ 7106194 w 8322212"/>
              <a:gd name="connsiteY118" fmla="*/ 383177 h 1724297"/>
              <a:gd name="connsiteX119" fmla="*/ 7123611 w 8322212"/>
              <a:gd name="connsiteY119" fmla="*/ 357051 h 1724297"/>
              <a:gd name="connsiteX120" fmla="*/ 7132320 w 8322212"/>
              <a:gd name="connsiteY120" fmla="*/ 95794 h 172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8322212" h="1724297">
                <a:moveTo>
                  <a:pt x="7132320" y="95794"/>
                </a:moveTo>
                <a:cubicBezTo>
                  <a:pt x="7139577" y="44994"/>
                  <a:pt x="7151215" y="61814"/>
                  <a:pt x="7167154" y="52251"/>
                </a:cubicBezTo>
                <a:cubicBezTo>
                  <a:pt x="7182295" y="43166"/>
                  <a:pt x="7202091" y="47006"/>
                  <a:pt x="7219405" y="43543"/>
                </a:cubicBezTo>
                <a:cubicBezTo>
                  <a:pt x="7264791" y="34466"/>
                  <a:pt x="7241623" y="37194"/>
                  <a:pt x="7280365" y="26125"/>
                </a:cubicBezTo>
                <a:cubicBezTo>
                  <a:pt x="7291873" y="22837"/>
                  <a:pt x="7303692" y="20705"/>
                  <a:pt x="7315200" y="17417"/>
                </a:cubicBezTo>
                <a:cubicBezTo>
                  <a:pt x="7324026" y="14895"/>
                  <a:pt x="7332420" y="10934"/>
                  <a:pt x="7341325" y="8708"/>
                </a:cubicBezTo>
                <a:cubicBezTo>
                  <a:pt x="7355685" y="5118"/>
                  <a:pt x="7370354" y="2903"/>
                  <a:pt x="7384868" y="0"/>
                </a:cubicBezTo>
                <a:cubicBezTo>
                  <a:pt x="7460342" y="2903"/>
                  <a:pt x="7535899" y="4139"/>
                  <a:pt x="7611291" y="8708"/>
                </a:cubicBezTo>
                <a:cubicBezTo>
                  <a:pt x="7646375" y="10834"/>
                  <a:pt x="7756670" y="33961"/>
                  <a:pt x="7776754" y="34834"/>
                </a:cubicBezTo>
                <a:lnTo>
                  <a:pt x="7977051" y="43543"/>
                </a:lnTo>
                <a:cubicBezTo>
                  <a:pt x="7979223" y="43977"/>
                  <a:pt x="8037792" y="53818"/>
                  <a:pt x="8046720" y="60960"/>
                </a:cubicBezTo>
                <a:cubicBezTo>
                  <a:pt x="8069160" y="78912"/>
                  <a:pt x="8091739" y="98010"/>
                  <a:pt x="8107680" y="121920"/>
                </a:cubicBezTo>
                <a:cubicBezTo>
                  <a:pt x="8129652" y="154877"/>
                  <a:pt x="8117697" y="140644"/>
                  <a:pt x="8142514" y="165463"/>
                </a:cubicBezTo>
                <a:cubicBezTo>
                  <a:pt x="8148320" y="182880"/>
                  <a:pt x="8151721" y="201293"/>
                  <a:pt x="8159931" y="217714"/>
                </a:cubicBezTo>
                <a:cubicBezTo>
                  <a:pt x="8175411" y="248674"/>
                  <a:pt x="8177515" y="248778"/>
                  <a:pt x="8186057" y="278674"/>
                </a:cubicBezTo>
                <a:cubicBezTo>
                  <a:pt x="8189345" y="290182"/>
                  <a:pt x="8191326" y="302044"/>
                  <a:pt x="8194765" y="313508"/>
                </a:cubicBezTo>
                <a:cubicBezTo>
                  <a:pt x="8200040" y="331093"/>
                  <a:pt x="8207729" y="347949"/>
                  <a:pt x="8212182" y="365760"/>
                </a:cubicBezTo>
                <a:cubicBezTo>
                  <a:pt x="8217988" y="388983"/>
                  <a:pt x="8223302" y="412334"/>
                  <a:pt x="8229600" y="435428"/>
                </a:cubicBezTo>
                <a:cubicBezTo>
                  <a:pt x="8232015" y="444284"/>
                  <a:pt x="8235786" y="452728"/>
                  <a:pt x="8238308" y="461554"/>
                </a:cubicBezTo>
                <a:cubicBezTo>
                  <a:pt x="8241596" y="473062"/>
                  <a:pt x="8242927" y="485140"/>
                  <a:pt x="8247017" y="496388"/>
                </a:cubicBezTo>
                <a:cubicBezTo>
                  <a:pt x="8254572" y="517164"/>
                  <a:pt x="8264434" y="537028"/>
                  <a:pt x="8273142" y="557348"/>
                </a:cubicBezTo>
                <a:cubicBezTo>
                  <a:pt x="8293915" y="681984"/>
                  <a:pt x="8268770" y="526738"/>
                  <a:pt x="8290560" y="679268"/>
                </a:cubicBezTo>
                <a:cubicBezTo>
                  <a:pt x="8296134" y="718284"/>
                  <a:pt x="8300472" y="737540"/>
                  <a:pt x="8307977" y="775063"/>
                </a:cubicBezTo>
                <a:cubicBezTo>
                  <a:pt x="8330555" y="1023433"/>
                  <a:pt x="8322987" y="901937"/>
                  <a:pt x="8307977" y="1367245"/>
                </a:cubicBezTo>
                <a:cubicBezTo>
                  <a:pt x="8307500" y="1382039"/>
                  <a:pt x="8301916" y="1396225"/>
                  <a:pt x="8299268" y="1410788"/>
                </a:cubicBezTo>
                <a:cubicBezTo>
                  <a:pt x="8290311" y="1460051"/>
                  <a:pt x="8299483" y="1456240"/>
                  <a:pt x="8273142" y="1489165"/>
                </a:cubicBezTo>
                <a:cubicBezTo>
                  <a:pt x="8268013" y="1495576"/>
                  <a:pt x="8263272" y="1503349"/>
                  <a:pt x="8255725" y="1506583"/>
                </a:cubicBezTo>
                <a:cubicBezTo>
                  <a:pt x="8242120" y="1512414"/>
                  <a:pt x="8226696" y="1512388"/>
                  <a:pt x="8212182" y="1515291"/>
                </a:cubicBezTo>
                <a:cubicBezTo>
                  <a:pt x="8200571" y="1521097"/>
                  <a:pt x="8189401" y="1527887"/>
                  <a:pt x="8177348" y="1532708"/>
                </a:cubicBezTo>
                <a:cubicBezTo>
                  <a:pt x="8160302" y="1539526"/>
                  <a:pt x="8125097" y="1550125"/>
                  <a:pt x="8125097" y="1550125"/>
                </a:cubicBezTo>
                <a:cubicBezTo>
                  <a:pt x="8119291" y="1555931"/>
                  <a:pt x="8114809" y="1563469"/>
                  <a:pt x="8107680" y="1567543"/>
                </a:cubicBezTo>
                <a:cubicBezTo>
                  <a:pt x="8085047" y="1580476"/>
                  <a:pt x="8054784" y="1588005"/>
                  <a:pt x="8029302" y="1593668"/>
                </a:cubicBezTo>
                <a:cubicBezTo>
                  <a:pt x="7929799" y="1615780"/>
                  <a:pt x="8035881" y="1589848"/>
                  <a:pt x="7950925" y="1611085"/>
                </a:cubicBezTo>
                <a:cubicBezTo>
                  <a:pt x="7939314" y="1616891"/>
                  <a:pt x="7928291" y="1624066"/>
                  <a:pt x="7916091" y="1628503"/>
                </a:cubicBezTo>
                <a:cubicBezTo>
                  <a:pt x="7896230" y="1635725"/>
                  <a:pt x="7875373" y="1639848"/>
                  <a:pt x="7855131" y="1645920"/>
                </a:cubicBezTo>
                <a:cubicBezTo>
                  <a:pt x="7846338" y="1648558"/>
                  <a:pt x="7838181" y="1654362"/>
                  <a:pt x="7829005" y="1654628"/>
                </a:cubicBezTo>
                <a:cubicBezTo>
                  <a:pt x="7637475" y="1660180"/>
                  <a:pt x="7445828" y="1660434"/>
                  <a:pt x="7254240" y="1663337"/>
                </a:cubicBezTo>
                <a:cubicBezTo>
                  <a:pt x="7219406" y="1669143"/>
                  <a:pt x="7184366" y="1673828"/>
                  <a:pt x="7149737" y="1680754"/>
                </a:cubicBezTo>
                <a:cubicBezTo>
                  <a:pt x="7135223" y="1683657"/>
                  <a:pt x="7120866" y="1687507"/>
                  <a:pt x="7106194" y="1689463"/>
                </a:cubicBezTo>
                <a:cubicBezTo>
                  <a:pt x="7077276" y="1693319"/>
                  <a:pt x="7048137" y="1695268"/>
                  <a:pt x="7019108" y="1698171"/>
                </a:cubicBezTo>
                <a:lnTo>
                  <a:pt x="6601097" y="1680754"/>
                </a:lnTo>
                <a:cubicBezTo>
                  <a:pt x="6493441" y="1675545"/>
                  <a:pt x="6502010" y="1675307"/>
                  <a:pt x="6418217" y="1663337"/>
                </a:cubicBezTo>
                <a:cubicBezTo>
                  <a:pt x="6387990" y="1654701"/>
                  <a:pt x="6346485" y="1641066"/>
                  <a:pt x="6313714" y="1637211"/>
                </a:cubicBezTo>
                <a:cubicBezTo>
                  <a:pt x="6278998" y="1633127"/>
                  <a:pt x="6244045" y="1631406"/>
                  <a:pt x="6209211" y="1628503"/>
                </a:cubicBezTo>
                <a:cubicBezTo>
                  <a:pt x="6188891" y="1622697"/>
                  <a:pt x="6169022" y="1614980"/>
                  <a:pt x="6148251" y="1611085"/>
                </a:cubicBezTo>
                <a:cubicBezTo>
                  <a:pt x="6112399" y="1604363"/>
                  <a:pt x="5980690" y="1595516"/>
                  <a:pt x="5956662" y="1593668"/>
                </a:cubicBezTo>
                <a:lnTo>
                  <a:pt x="4781005" y="1602377"/>
                </a:lnTo>
                <a:lnTo>
                  <a:pt x="4188822" y="1611085"/>
                </a:lnTo>
                <a:lnTo>
                  <a:pt x="3091542" y="1602377"/>
                </a:lnTo>
                <a:cubicBezTo>
                  <a:pt x="3059611" y="1599474"/>
                  <a:pt x="3027762" y="1595447"/>
                  <a:pt x="2995748" y="1593668"/>
                </a:cubicBezTo>
                <a:cubicBezTo>
                  <a:pt x="2584070" y="1570797"/>
                  <a:pt x="2264631" y="1589544"/>
                  <a:pt x="1802674" y="1593668"/>
                </a:cubicBezTo>
                <a:cubicBezTo>
                  <a:pt x="1724071" y="1613320"/>
                  <a:pt x="1819856" y="1591025"/>
                  <a:pt x="1689462" y="1611085"/>
                </a:cubicBezTo>
                <a:cubicBezTo>
                  <a:pt x="1647111" y="1617600"/>
                  <a:pt x="1664917" y="1619399"/>
                  <a:pt x="1628502" y="1628503"/>
                </a:cubicBezTo>
                <a:cubicBezTo>
                  <a:pt x="1614143" y="1632093"/>
                  <a:pt x="1599319" y="1633621"/>
                  <a:pt x="1584960" y="1637211"/>
                </a:cubicBezTo>
                <a:cubicBezTo>
                  <a:pt x="1564458" y="1642336"/>
                  <a:pt x="1544420" y="1649183"/>
                  <a:pt x="1524000" y="1654628"/>
                </a:cubicBezTo>
                <a:cubicBezTo>
                  <a:pt x="1500871" y="1660796"/>
                  <a:pt x="1477554" y="1666239"/>
                  <a:pt x="1454331" y="1672045"/>
                </a:cubicBezTo>
                <a:cubicBezTo>
                  <a:pt x="1442720" y="1674948"/>
                  <a:pt x="1431303" y="1678786"/>
                  <a:pt x="1419497" y="1680754"/>
                </a:cubicBezTo>
                <a:cubicBezTo>
                  <a:pt x="1255411" y="1708103"/>
                  <a:pt x="1512680" y="1666198"/>
                  <a:pt x="1288868" y="1698171"/>
                </a:cubicBezTo>
                <a:cubicBezTo>
                  <a:pt x="1267000" y="1701295"/>
                  <a:pt x="1213414" y="1715240"/>
                  <a:pt x="1193074" y="1715588"/>
                </a:cubicBezTo>
                <a:lnTo>
                  <a:pt x="226422" y="1724297"/>
                </a:lnTo>
                <a:cubicBezTo>
                  <a:pt x="177074" y="1721394"/>
                  <a:pt x="126634" y="1726312"/>
                  <a:pt x="78377" y="1715588"/>
                </a:cubicBezTo>
                <a:cubicBezTo>
                  <a:pt x="69416" y="1713597"/>
                  <a:pt x="70002" y="1698636"/>
                  <a:pt x="69668" y="1689463"/>
                </a:cubicBezTo>
                <a:cubicBezTo>
                  <a:pt x="64182" y="1538586"/>
                  <a:pt x="66349" y="1387497"/>
                  <a:pt x="60960" y="1236617"/>
                </a:cubicBezTo>
                <a:cubicBezTo>
                  <a:pt x="60533" y="1224656"/>
                  <a:pt x="55154" y="1213394"/>
                  <a:pt x="52251" y="1201783"/>
                </a:cubicBezTo>
                <a:cubicBezTo>
                  <a:pt x="46230" y="1135557"/>
                  <a:pt x="42331" y="1066312"/>
                  <a:pt x="26125" y="1001485"/>
                </a:cubicBezTo>
                <a:cubicBezTo>
                  <a:pt x="23222" y="989874"/>
                  <a:pt x="22132" y="977652"/>
                  <a:pt x="17417" y="966651"/>
                </a:cubicBezTo>
                <a:cubicBezTo>
                  <a:pt x="13294" y="957031"/>
                  <a:pt x="5806" y="949234"/>
                  <a:pt x="0" y="940525"/>
                </a:cubicBezTo>
                <a:cubicBezTo>
                  <a:pt x="2903" y="844731"/>
                  <a:pt x="3671" y="748849"/>
                  <a:pt x="8708" y="653143"/>
                </a:cubicBezTo>
                <a:cubicBezTo>
                  <a:pt x="9486" y="638362"/>
                  <a:pt x="12220" y="623459"/>
                  <a:pt x="17417" y="609600"/>
                </a:cubicBezTo>
                <a:cubicBezTo>
                  <a:pt x="21092" y="599800"/>
                  <a:pt x="29028" y="592183"/>
                  <a:pt x="34834" y="583474"/>
                </a:cubicBezTo>
                <a:cubicBezTo>
                  <a:pt x="49957" y="538102"/>
                  <a:pt x="33635" y="574086"/>
                  <a:pt x="60960" y="539931"/>
                </a:cubicBezTo>
                <a:cubicBezTo>
                  <a:pt x="81091" y="514768"/>
                  <a:pt x="77405" y="502002"/>
                  <a:pt x="113211" y="487680"/>
                </a:cubicBezTo>
                <a:cubicBezTo>
                  <a:pt x="129605" y="481122"/>
                  <a:pt x="147982" y="481468"/>
                  <a:pt x="165462" y="478971"/>
                </a:cubicBezTo>
                <a:cubicBezTo>
                  <a:pt x="207319" y="472992"/>
                  <a:pt x="272405" y="466121"/>
                  <a:pt x="313508" y="461554"/>
                </a:cubicBezTo>
                <a:cubicBezTo>
                  <a:pt x="386915" y="437084"/>
                  <a:pt x="302517" y="462775"/>
                  <a:pt x="470262" y="444137"/>
                </a:cubicBezTo>
                <a:cubicBezTo>
                  <a:pt x="479386" y="443123"/>
                  <a:pt x="487482" y="437654"/>
                  <a:pt x="496388" y="435428"/>
                </a:cubicBezTo>
                <a:cubicBezTo>
                  <a:pt x="510748" y="431838"/>
                  <a:pt x="525185" y="428002"/>
                  <a:pt x="539931" y="426720"/>
                </a:cubicBezTo>
                <a:cubicBezTo>
                  <a:pt x="592066" y="422187"/>
                  <a:pt x="644434" y="420914"/>
                  <a:pt x="696685" y="418011"/>
                </a:cubicBezTo>
                <a:cubicBezTo>
                  <a:pt x="912404" y="425450"/>
                  <a:pt x="1167375" y="435428"/>
                  <a:pt x="1375954" y="435428"/>
                </a:cubicBezTo>
                <a:cubicBezTo>
                  <a:pt x="1506615" y="435428"/>
                  <a:pt x="1637211" y="429623"/>
                  <a:pt x="1767840" y="426720"/>
                </a:cubicBezTo>
                <a:cubicBezTo>
                  <a:pt x="1803583" y="417784"/>
                  <a:pt x="1847015" y="406600"/>
                  <a:pt x="1881051" y="400594"/>
                </a:cubicBezTo>
                <a:cubicBezTo>
                  <a:pt x="1904099" y="396527"/>
                  <a:pt x="1927477" y="394619"/>
                  <a:pt x="1950720" y="391885"/>
                </a:cubicBezTo>
                <a:cubicBezTo>
                  <a:pt x="2033985" y="382089"/>
                  <a:pt x="2035826" y="382565"/>
                  <a:pt x="2124891" y="374468"/>
                </a:cubicBezTo>
                <a:cubicBezTo>
                  <a:pt x="2253767" y="342249"/>
                  <a:pt x="2170649" y="355912"/>
                  <a:pt x="2377440" y="365760"/>
                </a:cubicBezTo>
                <a:cubicBezTo>
                  <a:pt x="2418995" y="382382"/>
                  <a:pt x="2428506" y="387176"/>
                  <a:pt x="2473234" y="400594"/>
                </a:cubicBezTo>
                <a:cubicBezTo>
                  <a:pt x="2484698" y="404033"/>
                  <a:pt x="2496604" y="405864"/>
                  <a:pt x="2508068" y="409303"/>
                </a:cubicBezTo>
                <a:cubicBezTo>
                  <a:pt x="2525653" y="414579"/>
                  <a:pt x="2542903" y="420914"/>
                  <a:pt x="2560320" y="426720"/>
                </a:cubicBezTo>
                <a:cubicBezTo>
                  <a:pt x="2569028" y="429623"/>
                  <a:pt x="2577540" y="433202"/>
                  <a:pt x="2586445" y="435428"/>
                </a:cubicBezTo>
                <a:cubicBezTo>
                  <a:pt x="2598057" y="438331"/>
                  <a:pt x="2609816" y="440698"/>
                  <a:pt x="2621280" y="444137"/>
                </a:cubicBezTo>
                <a:cubicBezTo>
                  <a:pt x="2638865" y="449412"/>
                  <a:pt x="2655720" y="457101"/>
                  <a:pt x="2673531" y="461554"/>
                </a:cubicBezTo>
                <a:cubicBezTo>
                  <a:pt x="2685142" y="464457"/>
                  <a:pt x="2696857" y="466975"/>
                  <a:pt x="2708365" y="470263"/>
                </a:cubicBezTo>
                <a:cubicBezTo>
                  <a:pt x="2768925" y="487566"/>
                  <a:pt x="2695001" y="468516"/>
                  <a:pt x="2769325" y="496388"/>
                </a:cubicBezTo>
                <a:cubicBezTo>
                  <a:pt x="2780532" y="500591"/>
                  <a:pt x="2792651" y="501809"/>
                  <a:pt x="2804160" y="505097"/>
                </a:cubicBezTo>
                <a:cubicBezTo>
                  <a:pt x="2812986" y="507619"/>
                  <a:pt x="2821577" y="510902"/>
                  <a:pt x="2830285" y="513805"/>
                </a:cubicBezTo>
                <a:lnTo>
                  <a:pt x="3622765" y="505097"/>
                </a:lnTo>
                <a:cubicBezTo>
                  <a:pt x="3643888" y="504450"/>
                  <a:pt x="3663223" y="492806"/>
                  <a:pt x="3683725" y="487680"/>
                </a:cubicBezTo>
                <a:cubicBezTo>
                  <a:pt x="3698085" y="484090"/>
                  <a:pt x="3712908" y="482561"/>
                  <a:pt x="3727268" y="478971"/>
                </a:cubicBezTo>
                <a:cubicBezTo>
                  <a:pt x="3736174" y="476745"/>
                  <a:pt x="3744538" y="472678"/>
                  <a:pt x="3753394" y="470263"/>
                </a:cubicBezTo>
                <a:cubicBezTo>
                  <a:pt x="3861433" y="440797"/>
                  <a:pt x="3789053" y="464180"/>
                  <a:pt x="3849188" y="444137"/>
                </a:cubicBezTo>
                <a:cubicBezTo>
                  <a:pt x="3857897" y="438331"/>
                  <a:pt x="3864852" y="427028"/>
                  <a:pt x="3875314" y="426720"/>
                </a:cubicBezTo>
                <a:cubicBezTo>
                  <a:pt x="4083531" y="420596"/>
                  <a:pt x="4069576" y="420286"/>
                  <a:pt x="4188822" y="444137"/>
                </a:cubicBezTo>
                <a:cubicBezTo>
                  <a:pt x="4245630" y="472540"/>
                  <a:pt x="4208901" y="459006"/>
                  <a:pt x="4293325" y="470263"/>
                </a:cubicBezTo>
                <a:cubicBezTo>
                  <a:pt x="4330049" y="475160"/>
                  <a:pt x="4369924" y="481023"/>
                  <a:pt x="4406537" y="487680"/>
                </a:cubicBezTo>
                <a:cubicBezTo>
                  <a:pt x="4421100" y="490328"/>
                  <a:pt x="4435566" y="493485"/>
                  <a:pt x="4450080" y="496388"/>
                </a:cubicBezTo>
                <a:lnTo>
                  <a:pt x="4798422" y="487680"/>
                </a:lnTo>
                <a:cubicBezTo>
                  <a:pt x="4813209" y="487023"/>
                  <a:pt x="4827388" y="481543"/>
                  <a:pt x="4841965" y="478971"/>
                </a:cubicBezTo>
                <a:lnTo>
                  <a:pt x="4946468" y="461554"/>
                </a:lnTo>
                <a:lnTo>
                  <a:pt x="5869577" y="478971"/>
                </a:lnTo>
                <a:cubicBezTo>
                  <a:pt x="5913557" y="480926"/>
                  <a:pt x="5980976" y="491349"/>
                  <a:pt x="6026331" y="496388"/>
                </a:cubicBezTo>
                <a:cubicBezTo>
                  <a:pt x="6055326" y="499610"/>
                  <a:pt x="6084388" y="502194"/>
                  <a:pt x="6113417" y="505097"/>
                </a:cubicBezTo>
                <a:cubicBezTo>
                  <a:pt x="6147571" y="504303"/>
                  <a:pt x="6459166" y="505467"/>
                  <a:pt x="6583680" y="487680"/>
                </a:cubicBezTo>
                <a:cubicBezTo>
                  <a:pt x="6612986" y="483494"/>
                  <a:pt x="6641737" y="476069"/>
                  <a:pt x="6670765" y="470263"/>
                </a:cubicBezTo>
                <a:cubicBezTo>
                  <a:pt x="6760754" y="473166"/>
                  <a:pt x="6850842" y="473835"/>
                  <a:pt x="6940731" y="478971"/>
                </a:cubicBezTo>
                <a:cubicBezTo>
                  <a:pt x="6952680" y="479654"/>
                  <a:pt x="6963735" y="485860"/>
                  <a:pt x="6975565" y="487680"/>
                </a:cubicBezTo>
                <a:cubicBezTo>
                  <a:pt x="7001546" y="491677"/>
                  <a:pt x="7027816" y="493485"/>
                  <a:pt x="7053942" y="496388"/>
                </a:cubicBezTo>
                <a:cubicBezTo>
                  <a:pt x="7059748" y="490582"/>
                  <a:pt x="7067136" y="486012"/>
                  <a:pt x="7071360" y="478971"/>
                </a:cubicBezTo>
                <a:cubicBezTo>
                  <a:pt x="7076083" y="471100"/>
                  <a:pt x="7075963" y="461056"/>
                  <a:pt x="7080068" y="452845"/>
                </a:cubicBezTo>
                <a:cubicBezTo>
                  <a:pt x="7084749" y="443484"/>
                  <a:pt x="7091679" y="435428"/>
                  <a:pt x="7097485" y="426720"/>
                </a:cubicBezTo>
                <a:cubicBezTo>
                  <a:pt x="7100388" y="412206"/>
                  <a:pt x="7100997" y="397036"/>
                  <a:pt x="7106194" y="383177"/>
                </a:cubicBezTo>
                <a:cubicBezTo>
                  <a:pt x="7109869" y="373377"/>
                  <a:pt x="7122534" y="367462"/>
                  <a:pt x="7123611" y="357051"/>
                </a:cubicBezTo>
                <a:cubicBezTo>
                  <a:pt x="7131383" y="281922"/>
                  <a:pt x="7125063" y="146594"/>
                  <a:pt x="7132320" y="95794"/>
                </a:cubicBezTo>
                <a:close/>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3656F6A-4CFF-4E9B-9AD8-08C5E50B9A0C}"/>
              </a:ext>
            </a:extLst>
          </p:cNvPr>
          <p:cNvSpPr txBox="1"/>
          <p:nvPr/>
        </p:nvSpPr>
        <p:spPr>
          <a:xfrm>
            <a:off x="8604069" y="6441260"/>
            <a:ext cx="4751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3531327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C:\users\sheila\desktop\bible study\ultimate royality free\1-bib pics-ot\prophets\Hosea warning people 1335-192.jpg"/>
          <p:cNvPicPr>
            <a:picLocks noChangeAspect="1" noChangeArrowheads="1"/>
          </p:cNvPicPr>
          <p:nvPr/>
        </p:nvPicPr>
        <p:blipFill rotWithShape="1">
          <a:blip r:embed="rId2"/>
          <a:srcRect l="2318" t="15465" b="1"/>
          <a:stretch/>
        </p:blipFill>
        <p:spPr bwMode="auto">
          <a:xfrm>
            <a:off x="3519519" y="0"/>
            <a:ext cx="5624482" cy="6858000"/>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sp>
        <p:nvSpPr>
          <p:cNvPr id="3" name="Rectangle 2"/>
          <p:cNvSpPr/>
          <p:nvPr/>
        </p:nvSpPr>
        <p:spPr>
          <a:xfrm>
            <a:off x="762000" y="762000"/>
            <a:ext cx="3505200" cy="2514600"/>
          </a:xfrm>
          <a:prstGeom prst="rect">
            <a:avLst/>
          </a:prstGeom>
          <a:solidFill>
            <a:schemeClr val="bg1"/>
          </a:solid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purpose of Amos was to warn Israel of her coming doom and to predict the coming of the great Messianic Kingdom through Christ.</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Texturizer/>
                    </a14:imgEffect>
                  </a14:imgLayer>
                </a14:imgProps>
              </a:ext>
            </a:extLst>
          </a:blip>
          <a:srcRect l="8394" t="7471" r="8122" b="6615"/>
          <a:stretch/>
        </p:blipFill>
        <p:spPr bwMode="auto">
          <a:xfrm>
            <a:off x="5017008" y="838201"/>
            <a:ext cx="3364992" cy="5257799"/>
          </a:xfrm>
          <a:prstGeom prst="rect">
            <a:avLst/>
          </a:prstGeom>
          <a:ln w="38100" cap="sq">
            <a:solidFill>
              <a:schemeClr val="tx1"/>
            </a:solidFill>
            <a:prstDash val="solid"/>
            <a:miter lim="800000"/>
          </a:ln>
          <a:effectLst/>
        </p:spPr>
      </p:pic>
      <p:sp>
        <p:nvSpPr>
          <p:cNvPr id="5" name="Rounded Rectangle 4"/>
          <p:cNvSpPr/>
          <p:nvPr/>
        </p:nvSpPr>
        <p:spPr>
          <a:xfrm>
            <a:off x="6629400" y="2667000"/>
            <a:ext cx="1210938" cy="228600"/>
          </a:xfrm>
          <a:prstGeom prst="roundRect">
            <a:avLst/>
          </a:prstGeom>
          <a:solidFill>
            <a:schemeClr val="bg1"/>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Jordan River</a:t>
            </a:r>
          </a:p>
        </p:txBody>
      </p:sp>
      <p:sp>
        <p:nvSpPr>
          <p:cNvPr id="6" name="Rectangle 5"/>
          <p:cNvSpPr/>
          <p:nvPr/>
        </p:nvSpPr>
        <p:spPr>
          <a:xfrm>
            <a:off x="5791200" y="3200400"/>
            <a:ext cx="11049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w="12700">
                  <a:solidFill>
                    <a:srgbClr val="000000">
                      <a:satMod val="155000"/>
                    </a:srgbClr>
                  </a:solidFill>
                  <a:prstDash val="solid"/>
                </a:ln>
                <a:solidFill>
                  <a:srgbClr val="6474EA"/>
                </a:solidFill>
                <a:effectLst>
                  <a:outerShdw blurRad="41275" dist="20320" dir="1800000" algn="tl" rotWithShape="0">
                    <a:srgbClr val="000000">
                      <a:alpha val="40000"/>
                    </a:srgbClr>
                  </a:outerShdw>
                </a:effectLst>
                <a:uLnTx/>
                <a:uFillTx/>
                <a:latin typeface="Times New Roman"/>
                <a:ea typeface="+mn-ea"/>
                <a:cs typeface="+mn-cs"/>
              </a:rPr>
              <a:t>ISRAEL</a:t>
            </a:r>
          </a:p>
        </p:txBody>
      </p:sp>
      <p:sp>
        <p:nvSpPr>
          <p:cNvPr id="9" name="Rectangle 8"/>
          <p:cNvSpPr/>
          <p:nvPr/>
        </p:nvSpPr>
        <p:spPr>
          <a:xfrm>
            <a:off x="5715000" y="4495800"/>
            <a:ext cx="9144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Jerusalem</a:t>
            </a:r>
          </a:p>
        </p:txBody>
      </p:sp>
      <p:sp>
        <p:nvSpPr>
          <p:cNvPr id="10" name="Oval 9"/>
          <p:cNvSpPr/>
          <p:nvPr/>
        </p:nvSpPr>
        <p:spPr>
          <a:xfrm>
            <a:off x="6553200" y="4495800"/>
            <a:ext cx="76200" cy="762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2" name="Rectangle 21"/>
          <p:cNvSpPr/>
          <p:nvPr/>
        </p:nvSpPr>
        <p:spPr>
          <a:xfrm rot="21024822">
            <a:off x="511902" y="465507"/>
            <a:ext cx="3489771" cy="4610100"/>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1" name="Oval 10"/>
          <p:cNvSpPr/>
          <p:nvPr/>
        </p:nvSpPr>
        <p:spPr>
          <a:xfrm>
            <a:off x="6629400" y="4953000"/>
            <a:ext cx="76200" cy="76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2" name="Oval 11"/>
          <p:cNvSpPr/>
          <p:nvPr/>
        </p:nvSpPr>
        <p:spPr>
          <a:xfrm>
            <a:off x="6629400" y="4038600"/>
            <a:ext cx="76200" cy="76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3" name="Rectangle 12"/>
          <p:cNvSpPr/>
          <p:nvPr/>
        </p:nvSpPr>
        <p:spPr>
          <a:xfrm>
            <a:off x="5715000" y="3962400"/>
            <a:ext cx="10668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BETHEL</a:t>
            </a:r>
          </a:p>
        </p:txBody>
      </p:sp>
      <p:sp>
        <p:nvSpPr>
          <p:cNvPr id="16" name="Oval 15"/>
          <p:cNvSpPr/>
          <p:nvPr/>
        </p:nvSpPr>
        <p:spPr>
          <a:xfrm>
            <a:off x="6477000" y="4724400"/>
            <a:ext cx="76200" cy="762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8" name="Rectangle 17"/>
          <p:cNvSpPr/>
          <p:nvPr/>
        </p:nvSpPr>
        <p:spPr>
          <a:xfrm rot="21242437">
            <a:off x="880765" y="570512"/>
            <a:ext cx="3962400" cy="5257800"/>
          </a:xfrm>
          <a:prstGeom prst="rect">
            <a:avLst/>
          </a:prstGeom>
          <a:solidFill>
            <a:schemeClr val="bg1"/>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AMOS 1 – 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400050" marR="0" lvl="0" indent="-400050" algn="l" defTabSz="914400" rtl="0" eaLnBrk="1" fontAlgn="base" latinLnBrk="0" hangingPunct="1">
              <a:lnSpc>
                <a:spcPct val="100000"/>
              </a:lnSpc>
              <a:spcBef>
                <a:spcPct val="0"/>
              </a:spcBef>
              <a:spcAft>
                <a:spcPct val="0"/>
              </a:spcAft>
              <a:buClrTx/>
              <a:buSzTx/>
              <a:buFontTx/>
              <a:buAutoNum type="romanUcPeriod"/>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Judgment Against Nations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400050" marR="0" lvl="0" indent="-400050" algn="l" defTabSz="914400" rtl="0" eaLnBrk="1" fontAlgn="base" latinLnBrk="0" hangingPunct="1">
              <a:lnSpc>
                <a:spcPct val="100000"/>
              </a:lnSpc>
              <a:spcBef>
                <a:spcPct val="0"/>
              </a:spcBef>
              <a:spcAft>
                <a:spcPct val="0"/>
              </a:spcAft>
              <a:buClrTx/>
              <a:buSzTx/>
              <a:buFontTx/>
              <a:buAutoNum type="romanUcPeriod"/>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400050" marR="0" lvl="0" indent="-400050" algn="l" defTabSz="914400" rtl="0" eaLnBrk="1" fontAlgn="base" latinLnBrk="0" hangingPunct="1">
              <a:lnSpc>
                <a:spcPct val="100000"/>
              </a:lnSpc>
              <a:spcBef>
                <a:spcPct val="0"/>
              </a:spcBef>
              <a:spcAft>
                <a:spcPct val="0"/>
              </a:spcAft>
              <a:buClrTx/>
              <a:buSzTx/>
              <a:buFontTx/>
              <a:buAutoNum type="romanUcPeriod"/>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400050" marR="0" lvl="0" indent="-400050" algn="l" defTabSz="914400" rtl="0" eaLnBrk="1" fontAlgn="base" latinLnBrk="0" hangingPunct="1">
              <a:lnSpc>
                <a:spcPct val="100000"/>
              </a:lnSpc>
              <a:spcBef>
                <a:spcPct val="0"/>
              </a:spcBef>
              <a:spcAft>
                <a:spcPct val="0"/>
              </a:spcAft>
              <a:buClrTx/>
              <a:buSzTx/>
              <a:buFontTx/>
              <a:buAutoNum type="romanUcPeriod"/>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400050" marR="0" lvl="0" indent="-400050" algn="l" defTabSz="914400" rtl="0" eaLnBrk="1" fontAlgn="base" latinLnBrk="0" hangingPunct="1">
              <a:lnSpc>
                <a:spcPct val="100000"/>
              </a:lnSpc>
              <a:spcBef>
                <a:spcPct val="0"/>
              </a:spcBef>
              <a:spcAft>
                <a:spcPct val="0"/>
              </a:spcAft>
              <a:buClrTx/>
              <a:buSzTx/>
              <a:buFontTx/>
              <a:buAutoNum type="romanUcPeriod"/>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7" name="Rectangle 16"/>
          <p:cNvSpPr/>
          <p:nvPr/>
        </p:nvSpPr>
        <p:spPr>
          <a:xfrm>
            <a:off x="5638800" y="4648200"/>
            <a:ext cx="9144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Bethlehem</a:t>
            </a:r>
          </a:p>
        </p:txBody>
      </p:sp>
      <p:sp>
        <p:nvSpPr>
          <p:cNvPr id="20" name="Rectangle 19"/>
          <p:cNvSpPr/>
          <p:nvPr/>
        </p:nvSpPr>
        <p:spPr>
          <a:xfrm>
            <a:off x="5486400" y="4191000"/>
            <a:ext cx="11049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w="12700">
                  <a:solidFill>
                    <a:srgbClr val="000000">
                      <a:satMod val="155000"/>
                    </a:srgbClr>
                  </a:solidFill>
                  <a:prstDash val="solid"/>
                </a:ln>
                <a:solidFill>
                  <a:srgbClr val="6474EA"/>
                </a:solidFill>
                <a:effectLst>
                  <a:outerShdw blurRad="41275" dist="20320" dir="1800000" algn="tl" rotWithShape="0">
                    <a:srgbClr val="000000">
                      <a:alpha val="40000"/>
                    </a:srgbClr>
                  </a:outerShdw>
                </a:effectLst>
                <a:uLnTx/>
                <a:uFillTx/>
                <a:latin typeface="Times New Roman"/>
                <a:ea typeface="+mn-ea"/>
                <a:cs typeface="+mn-cs"/>
              </a:rPr>
              <a:t>JUDAH</a:t>
            </a:r>
          </a:p>
        </p:txBody>
      </p:sp>
      <p:sp>
        <p:nvSpPr>
          <p:cNvPr id="21" name="Rectangle 20"/>
          <p:cNvSpPr/>
          <p:nvPr/>
        </p:nvSpPr>
        <p:spPr>
          <a:xfrm>
            <a:off x="5791200" y="4876800"/>
            <a:ext cx="9144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TEKOA</a:t>
            </a:r>
          </a:p>
        </p:txBody>
      </p:sp>
      <p:sp>
        <p:nvSpPr>
          <p:cNvPr id="19" name="Rounded Rectangle 18"/>
          <p:cNvSpPr/>
          <p:nvPr/>
        </p:nvSpPr>
        <p:spPr>
          <a:xfrm rot="16200000">
            <a:off x="6400800" y="4876801"/>
            <a:ext cx="1143000" cy="228600"/>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Dead Sea</a:t>
            </a:r>
          </a:p>
        </p:txBody>
      </p:sp>
      <p:sp>
        <p:nvSpPr>
          <p:cNvPr id="23" name="Rectangle 22"/>
          <p:cNvSpPr/>
          <p:nvPr/>
        </p:nvSpPr>
        <p:spPr>
          <a:xfrm>
            <a:off x="990600" y="1906338"/>
            <a:ext cx="3962400" cy="4192976"/>
          </a:xfrm>
          <a:prstGeom prst="rect">
            <a:avLst/>
          </a:prstGeom>
          <a:solidFill>
            <a:schemeClr val="bg1"/>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This simple country preacher left his home in Judah and traveled 22 miles to Bethel in the Northern Kingdom to preach against the Kingdom of Israel.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people of Bethel had substituted calf worship for the worship of Jehovah, (I Kings 12:25-33).</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4" name="Straight Arrow Connector 3"/>
          <p:cNvCxnSpPr/>
          <p:nvPr/>
        </p:nvCxnSpPr>
        <p:spPr>
          <a:xfrm flipV="1">
            <a:off x="6667500" y="4191000"/>
            <a:ext cx="0" cy="6858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414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rot="21024822">
            <a:off x="511902" y="389307"/>
            <a:ext cx="3489771" cy="4610100"/>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a:ea typeface="+mn-ea"/>
              <a:cs typeface="+mn-cs"/>
            </a:endParaRPr>
          </a:p>
        </p:txBody>
      </p:sp>
      <p:pic>
        <p:nvPicPr>
          <p:cNvPr id="7" name="Picture 2" descr="C:\users\sheila\desktop\bible study\ultimate royality free\1-bib pics-ot\prophets\C1156 Isaiah teaches right living.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rcRect r="12308"/>
          <a:stretch>
            <a:fillRect/>
          </a:stretch>
        </p:blipFill>
        <p:spPr bwMode="auto">
          <a:xfrm rot="21288086">
            <a:off x="4826159" y="609600"/>
            <a:ext cx="3989493" cy="5791200"/>
          </a:xfrm>
          <a:prstGeom prst="rect">
            <a:avLst/>
          </a:prstGeom>
          <a:ln w="38100" cap="sq">
            <a:solidFill>
              <a:srgbClr val="000000"/>
            </a:solidFill>
            <a:prstDash val="solid"/>
            <a:miter lim="800000"/>
          </a:ln>
          <a:effectLst/>
        </p:spPr>
      </p:pic>
      <p:sp>
        <p:nvSpPr>
          <p:cNvPr id="5" name="Rectangle 4"/>
          <p:cNvSpPr/>
          <p:nvPr/>
        </p:nvSpPr>
        <p:spPr>
          <a:xfrm rot="21242437">
            <a:off x="914400" y="494312"/>
            <a:ext cx="3962400" cy="5257800"/>
          </a:xfrm>
          <a:prstGeom prst="rect">
            <a:avLst/>
          </a:prstGeom>
          <a:solidFill>
            <a:schemeClr val="bg1"/>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AMOS 3 – 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514350" marR="0" lvl="0" indent="-514350" algn="l" defTabSz="914400" rtl="0" eaLnBrk="1" fontAlgn="base" latinLnBrk="0" hangingPunct="1">
              <a:lnSpc>
                <a:spcPct val="100000"/>
              </a:lnSpc>
              <a:spcBef>
                <a:spcPct val="0"/>
              </a:spcBef>
              <a:spcAft>
                <a:spcPct val="0"/>
              </a:spcAft>
              <a:buClrTx/>
              <a:buSzTx/>
              <a:buFontTx/>
              <a:buAutoNum type="romanUcPeriod" startAt="2"/>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Judgment Against Israel</a:t>
            </a:r>
          </a:p>
          <a:p>
            <a:pPr marL="514350" marR="0" lvl="0" indent="-514350" algn="l" defTabSz="914400" rtl="0" eaLnBrk="1" fontAlgn="base" latinLnBrk="0" hangingPunct="1">
              <a:lnSpc>
                <a:spcPct val="100000"/>
              </a:lnSpc>
              <a:spcBef>
                <a:spcPct val="0"/>
              </a:spcBef>
              <a:spcAft>
                <a:spcPct val="0"/>
              </a:spcAft>
              <a:buClrTx/>
              <a:buSzTx/>
              <a:buFontTx/>
              <a:buAutoNum type="romanUcPeriod" startAt="2"/>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514350" marR="0" lvl="0" indent="-514350" algn="l" defTabSz="914400" rtl="0" eaLnBrk="1" fontAlgn="base" latinLnBrk="0" hangingPunct="1">
              <a:lnSpc>
                <a:spcPct val="100000"/>
              </a:lnSpc>
              <a:spcBef>
                <a:spcPct val="0"/>
              </a:spcBef>
              <a:spcAft>
                <a:spcPct val="0"/>
              </a:spcAft>
              <a:buClrTx/>
              <a:buSzTx/>
              <a:buFontTx/>
              <a:buAutoNum type="romanUcPeriod" startAt="2"/>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514350" marR="0" lvl="0" indent="-514350" algn="l" defTabSz="914400" rtl="0" eaLnBrk="1" fontAlgn="base" latinLnBrk="0" hangingPunct="1">
              <a:lnSpc>
                <a:spcPct val="100000"/>
              </a:lnSpc>
              <a:spcBef>
                <a:spcPct val="0"/>
              </a:spcBef>
              <a:spcAft>
                <a:spcPct val="0"/>
              </a:spcAft>
              <a:buClrTx/>
              <a:buSzTx/>
              <a:buFontTx/>
              <a:buAutoNum type="romanUcPeriod" startAt="2"/>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400050" marR="0" lvl="0" indent="-400050" algn="l" defTabSz="914400" rtl="0" eaLnBrk="1" fontAlgn="base" latinLnBrk="0" hangingPunct="1">
              <a:lnSpc>
                <a:spcPct val="100000"/>
              </a:lnSpc>
              <a:spcBef>
                <a:spcPct val="0"/>
              </a:spcBef>
              <a:spcAft>
                <a:spcPct val="0"/>
              </a:spcAft>
              <a:buClrTx/>
              <a:buSzTx/>
              <a:buFontTx/>
              <a:buAutoNum type="romanUcPeriod"/>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400050" marR="0" lvl="0" indent="-400050" algn="l" defTabSz="914400" rtl="0" eaLnBrk="1" fontAlgn="base" latinLnBrk="0" hangingPunct="1">
              <a:lnSpc>
                <a:spcPct val="100000"/>
              </a:lnSpc>
              <a:spcBef>
                <a:spcPct val="0"/>
              </a:spcBef>
              <a:spcAft>
                <a:spcPct val="0"/>
              </a:spcAft>
              <a:buClrTx/>
              <a:buSzTx/>
              <a:buFontTx/>
              <a:buAutoNum type="romanUcPeriod"/>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400050" marR="0" lvl="0" indent="-400050" algn="l" defTabSz="914400" rtl="0" eaLnBrk="1" fontAlgn="base" latinLnBrk="0" hangingPunct="1">
              <a:lnSpc>
                <a:spcPct val="100000"/>
              </a:lnSpc>
              <a:spcBef>
                <a:spcPct val="0"/>
              </a:spcBef>
              <a:spcAft>
                <a:spcPct val="0"/>
              </a:spcAft>
              <a:buClrTx/>
              <a:buSzTx/>
              <a:buFontTx/>
              <a:buAutoNum type="romanUcPeriod"/>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400050" marR="0" lvl="0" indent="-400050" algn="l" defTabSz="914400" rtl="0" eaLnBrk="1" fontAlgn="base" latinLnBrk="0" hangingPunct="1">
              <a:lnSpc>
                <a:spcPct val="100000"/>
              </a:lnSpc>
              <a:spcBef>
                <a:spcPct val="0"/>
              </a:spcBef>
              <a:spcAft>
                <a:spcPct val="0"/>
              </a:spcAft>
              <a:buClrTx/>
              <a:buSzTx/>
              <a:buFontTx/>
              <a:buAutoNum type="romanUcPeriod"/>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8" name="Rectangle 7"/>
          <p:cNvSpPr/>
          <p:nvPr/>
        </p:nvSpPr>
        <p:spPr>
          <a:xfrm>
            <a:off x="1447800" y="1699736"/>
            <a:ext cx="3581400" cy="4472464"/>
          </a:xfrm>
          <a:prstGeom prst="rect">
            <a:avLst/>
          </a:prstGeom>
          <a:solidFill>
            <a:schemeClr val="bg1"/>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Amos was called to tell of certain punishment.</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He told Israel they were greedy, unjust, unclean and profane.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They defended themselves on the ground that they were </a:t>
            </a: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God’s chosen people</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(3:2).  Amos reminded them that they would be condemned and punished regardless of who they were if they rejected God.</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6" name="Rectangle 5"/>
          <p:cNvSpPr/>
          <p:nvPr/>
        </p:nvSpPr>
        <p:spPr>
          <a:xfrm rot="172131">
            <a:off x="1447800" y="1818402"/>
            <a:ext cx="3569208" cy="4343400"/>
          </a:xfrm>
          <a:prstGeom prst="rect">
            <a:avLst/>
          </a:prstGeom>
          <a:solidFill>
            <a:schemeClr val="bg1"/>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Amos called the women of his day “kine of Bashan” because they cared only for luxury and worldly pleasure (4:1).  He exhorted them to repent but they refused to do so.</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Since the people refused God’s warning, Amos told them—</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“Prepare to meet thy God, O Israel” (4:12).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965992029"/>
      </p:ext>
    </p:extLst>
  </p:cSld>
  <p:clrMapOvr>
    <a:masterClrMapping/>
  </p:clrMapOvr>
  <p:transition spd="slow">
    <p:strips dir="ld"/>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4" name="Picture 6" descr="C:\users\sheila\desktop\bible study\ultimate royality free\1-bib pics-ot\tabernacle &amp; furniture\brazen altar\Priest w sacrifice C-340.jpg"/>
          <p:cNvPicPr>
            <a:picLocks noChangeAspect="1" noChangeArrowheads="1"/>
          </p:cNvPicPr>
          <p:nvPr/>
        </p:nvPicPr>
        <p:blipFill>
          <a:blip r:embed="rId2"/>
          <a:srcRect l="44915" b="36667"/>
          <a:stretch>
            <a:fillRect/>
          </a:stretch>
        </p:blipFill>
        <p:spPr bwMode="auto">
          <a:xfrm>
            <a:off x="6611007" y="609600"/>
            <a:ext cx="1389993" cy="175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1219200" y="2667000"/>
            <a:ext cx="6705600" cy="3429000"/>
          </a:xfrm>
          <a:prstGeom prst="rect">
            <a:avLst/>
          </a:prstGeom>
          <a:solidFill>
            <a:schemeClr val="accent5">
              <a:lumMod val="20000"/>
              <a:lumOff val="80000"/>
            </a:schemeClr>
          </a:solidFill>
          <a:ln w="184150">
            <a:solidFill>
              <a:srgbClr val="298746"/>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37890" name="Picture 2" descr="c:\Users\sheila\Desktop\BIBLE STUDY\ULTIMATE Royality Free\2-Bible Pics-Nt\Parables &amp; Illustrations\Man &amp; plumb line 1125-53.jpg"/>
          <p:cNvPicPr>
            <a:picLocks noChangeAspect="1" noChangeArrowheads="1"/>
          </p:cNvPicPr>
          <p:nvPr/>
        </p:nvPicPr>
        <p:blipFill>
          <a:blip r:embed="rId3"/>
          <a:srcRect l="37836" r="7173" b="33333"/>
          <a:stretch>
            <a:fillRect/>
          </a:stretch>
        </p:blipFill>
        <p:spPr bwMode="auto">
          <a:xfrm>
            <a:off x="3760391" y="609600"/>
            <a:ext cx="1389993" cy="175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891" name="Picture 3" descr="c:\Users\sheila\Desktop\BIBLE STUDY\ULTIMATE Royality Free\4-Bib Pics-Misc\Animals\Locusts_1441 colored_596.jpg"/>
          <p:cNvPicPr>
            <a:picLocks noChangeAspect="1" noChangeArrowheads="1"/>
          </p:cNvPicPr>
          <p:nvPr/>
        </p:nvPicPr>
        <p:blipFill>
          <a:blip r:embed="rId4"/>
          <a:srcRect l="22493" t="47676"/>
          <a:stretch>
            <a:fillRect/>
          </a:stretch>
        </p:blipFill>
        <p:spPr bwMode="auto">
          <a:xfrm>
            <a:off x="838200" y="609600"/>
            <a:ext cx="1510862" cy="175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893" name="Picture 5" descr="c:\Users\sheila\Desktop\BIBLE STUDY\ULTIMATE Royality Free\2-Bible Pics-Nt\Parables &amp; Illustrations\Fruit 1485027.jpg"/>
          <p:cNvPicPr>
            <a:picLocks noChangeAspect="1" noChangeArrowheads="1"/>
          </p:cNvPicPr>
          <p:nvPr/>
        </p:nvPicPr>
        <p:blipFill>
          <a:blip r:embed="rId5"/>
          <a:srcRect/>
          <a:stretch>
            <a:fillRect/>
          </a:stretch>
        </p:blipFill>
        <p:spPr bwMode="auto">
          <a:xfrm>
            <a:off x="5181600" y="609600"/>
            <a:ext cx="1389993" cy="175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273" name="Picture 9" descr="C:\users\sheila\desktop\bible study\ultimate royality free\4-bib pics-misc\heaven &amp; hell\Man in flames of hell.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005" t="22933" r="24117" b="19010"/>
          <a:stretch/>
        </p:blipFill>
        <p:spPr bwMode="auto">
          <a:xfrm>
            <a:off x="2370398" y="609600"/>
            <a:ext cx="1389993" cy="17526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1685598" y="2895600"/>
            <a:ext cx="5705802" cy="2895600"/>
          </a:xfrm>
          <a:prstGeom prst="rect">
            <a:avLst/>
          </a:prstGeom>
          <a:solidFill>
            <a:schemeClr val="bg1"/>
          </a:solidFill>
          <a:ln w="184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VISIONS REGARDING THE FUTURE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Amos 7:1-3	The Devouring Locust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Amos 7:4-6	The Consuming Fire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Amos 7:7-11	The Searching Plumb Line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Amos 8:1-10	The Summer Fruit Basket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Amos 9:1-10	The Lord at the Altar</a:t>
            </a: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2981" y="2438400"/>
            <a:ext cx="8253454" cy="3914692"/>
          </a:xfrm>
          <a:prstGeom prst="rect">
            <a:avLst/>
          </a:prstGeom>
          <a:solidFill>
            <a:schemeClr val="bg1"/>
          </a:solidFill>
          <a:ln w="76200">
            <a:solidFill>
              <a:srgbClr val="2987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people of Israel were skeptical regarding the predictions of Amos.  They were living under prosperous conditions and considered him to be a pessimist and alarmist, but in less than fifty years his announcement of the doom of Israel was fulfilled.</a:t>
            </a:r>
          </a:p>
        </p:txBody>
      </p:sp>
      <p:sp>
        <p:nvSpPr>
          <p:cNvPr id="7" name="Rectangle 6"/>
          <p:cNvSpPr/>
          <p:nvPr/>
        </p:nvSpPr>
        <p:spPr>
          <a:xfrm>
            <a:off x="1371600" y="591710"/>
            <a:ext cx="6397752" cy="114300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solidFill>
                    <a:srgbClr val="000000"/>
                  </a:solidFill>
                </a:ln>
                <a:solidFill>
                  <a:schemeClr val="accent5">
                    <a:lumMod val="40000"/>
                    <a:lumOff val="60000"/>
                  </a:schemeClr>
                </a:solidFill>
                <a:effectLst/>
                <a:uLnTx/>
                <a:uFillTx/>
                <a:latin typeface="Arial" pitchFamily="34" charset="0"/>
                <a:ea typeface="+mn-ea"/>
                <a:cs typeface="Arial" pitchFamily="34" charset="0"/>
              </a:rPr>
              <a:t>Amos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solidFill>
                    <a:srgbClr val="000000"/>
                  </a:solidFill>
                </a:ln>
                <a:solidFill>
                  <a:schemeClr val="accent5">
                    <a:lumMod val="40000"/>
                    <a:lumOff val="60000"/>
                  </a:schemeClr>
                </a:solidFill>
                <a:effectLst/>
                <a:uLnTx/>
                <a:uFillTx/>
                <a:latin typeface="Arial" pitchFamily="34" charset="0"/>
                <a:ea typeface="+mn-ea"/>
                <a:cs typeface="Arial" pitchFamily="34" charset="0"/>
              </a:rPr>
              <a:t>A Prophet Of God</a:t>
            </a:r>
          </a:p>
        </p:txBody>
      </p:sp>
    </p:spTree>
    <p:extLst>
      <p:ext uri="{BB962C8B-B14F-4D97-AF65-F5344CB8AC3E}">
        <p14:creationId xmlns:p14="http://schemas.microsoft.com/office/powerpoint/2010/main" val="26399463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55B49-E4A3-E38B-D3C9-BEDBAF0D737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47C08A0-5754-C445-3021-789069E5A818}"/>
              </a:ext>
            </a:extLst>
          </p:cNvPr>
          <p:cNvSpPr txBox="1"/>
          <p:nvPr/>
        </p:nvSpPr>
        <p:spPr>
          <a:xfrm>
            <a:off x="-8391" y="2496"/>
            <a:ext cx="9144000" cy="646331"/>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rPr>
              <a:t>The Minor Prophets.   Lesson 2</a:t>
            </a:r>
            <a:r>
              <a:rPr kumimoji="0" lang="en-US" sz="2400" b="0" i="0" u="none" strike="noStrike" kern="0" cap="none" spc="0" normalizeH="0" baseline="0" noProof="0" dirty="0">
                <a:ln>
                  <a:noFill/>
                </a:ln>
                <a:solidFill>
                  <a:prstClr val="white"/>
                </a:solidFill>
                <a:effectLst/>
                <a:uLnTx/>
                <a:uFillTx/>
              </a:rPr>
              <a:t>  - Hosea,  Joel,  Amos</a:t>
            </a:r>
          </a:p>
        </p:txBody>
      </p:sp>
      <p:sp>
        <p:nvSpPr>
          <p:cNvPr id="3" name="Footer Placeholder 4">
            <a:extLst>
              <a:ext uri="{FF2B5EF4-FFF2-40B4-BE49-F238E27FC236}">
                <a16:creationId xmlns:a16="http://schemas.microsoft.com/office/drawing/2014/main" id="{BBE63AEC-27DF-EF77-9A70-3997169E3E0C}"/>
              </a:ext>
            </a:extLst>
          </p:cNvPr>
          <p:cNvSpPr txBox="1">
            <a:spLocks/>
          </p:cNvSpPr>
          <p:nvPr/>
        </p:nvSpPr>
        <p:spPr>
          <a:xfrm>
            <a:off x="1" y="6356351"/>
            <a:ext cx="91440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newlebanoncoc.com</a:t>
            </a: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ABDACDD-6267-FBB9-4FF1-FF5242CF3794}"/>
              </a:ext>
            </a:extLst>
          </p:cNvPr>
          <p:cNvSpPr txBox="1"/>
          <p:nvPr/>
        </p:nvSpPr>
        <p:spPr>
          <a:xfrm>
            <a:off x="469127" y="728835"/>
            <a:ext cx="8181892" cy="5668731"/>
          </a:xfrm>
          <a:prstGeom prst="rect">
            <a:avLst/>
          </a:prstGeom>
          <a:noFill/>
        </p:spPr>
        <p:txBody>
          <a:bodyPr wrap="square">
            <a:spAutoFit/>
          </a:bodyPr>
          <a:lstStyle/>
          <a:p>
            <a:pPr marL="0" marR="0">
              <a:lnSpc>
                <a:spcPct val="115000"/>
              </a:lnSpc>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Conclusion: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Aft>
                <a:spcPts val="1000"/>
              </a:spcAft>
            </a:pPr>
            <a:r>
              <a:rPr lang="en-US" sz="3600" b="1"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Joel</a:t>
            </a:r>
            <a:r>
              <a:rPr lang="en-US" sz="24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400" dirty="0">
                <a:effectLst/>
                <a:latin typeface="Arial" panose="020B0604020202020204" pitchFamily="34" charset="0"/>
                <a:ea typeface="Calibri" panose="020F0502020204030204" pitchFamily="34" charset="0"/>
                <a:cs typeface="Times New Roman" panose="02020603050405020304" pitchFamily="18" charset="0"/>
              </a:rPr>
              <a:t>was a rugged prophet who foretold the coming of the Spirit on Pentecost.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Aft>
                <a:spcPts val="1000"/>
              </a:spcAft>
            </a:pPr>
            <a:r>
              <a:rPr lang="en-US" sz="3600" b="1"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Hosea</a:t>
            </a:r>
            <a:r>
              <a:rPr lang="en-US" sz="2400" dirty="0">
                <a:effectLst/>
                <a:latin typeface="Arial" panose="020B0604020202020204" pitchFamily="34" charset="0"/>
                <a:ea typeface="Calibri" panose="020F0502020204030204" pitchFamily="34" charset="0"/>
                <a:cs typeface="Times New Roman" panose="02020603050405020304" pitchFamily="18" charset="0"/>
              </a:rPr>
              <a:t> was a tender, compassionate man whose great heart was broken by his unfaithful wife.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Aft>
                <a:spcPts val="1000"/>
              </a:spcAft>
            </a:pPr>
            <a:r>
              <a:rPr lang="en-US" sz="3600" b="1"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Amos</a:t>
            </a:r>
            <a:r>
              <a:rPr lang="en-US" sz="2400" dirty="0">
                <a:effectLst/>
                <a:latin typeface="Arial" panose="020B0604020202020204" pitchFamily="34" charset="0"/>
                <a:ea typeface="Calibri" panose="020F0502020204030204" pitchFamily="34" charset="0"/>
                <a:cs typeface="Times New Roman" panose="02020603050405020304" pitchFamily="18" charset="0"/>
              </a:rPr>
              <a:t> was a strong man of the working class, who boldly carried God’s message to people who</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Arial" panose="020B0604020202020204" pitchFamily="34" charset="0"/>
                <a:ea typeface="Calibri" panose="020F0502020204030204" pitchFamily="34" charset="0"/>
                <a:cs typeface="Times New Roman" panose="02020603050405020304" pitchFamily="18" charset="0"/>
              </a:rPr>
              <a:t>rejected both him and God’s message.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Aft>
                <a:spcPts val="1000"/>
              </a:spcAft>
            </a:pPr>
            <a:endParaRPr lang="en-US" sz="2400" dirty="0">
              <a:effectLst/>
              <a:latin typeface="Arial" panose="020B0604020202020204" pitchFamily="34" charset="0"/>
              <a:ea typeface="Calibri" panose="020F0502020204030204" pitchFamily="34" charset="0"/>
              <a:cs typeface="Times New Roman" panose="02020603050405020304" pitchFamily="18" charset="0"/>
            </a:endParaRPr>
          </a:p>
          <a:p>
            <a:pPr marL="0" marR="0">
              <a:spcAft>
                <a:spcPts val="100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We can learn from these great men the importance of keeping on preaching God’s word no matter if the people reject it and us.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38435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CC4827B-EFCB-52E9-CE26-34485CDD475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78D2582-3408-5834-CEF3-5EFFADD4BDBA}"/>
              </a:ext>
            </a:extLst>
          </p:cNvPr>
          <p:cNvPicPr>
            <a:picLocks noChangeAspect="1"/>
          </p:cNvPicPr>
          <p:nvPr/>
        </p:nvPicPr>
        <p:blipFill>
          <a:blip r:embed="rId2"/>
          <a:srcRect l="2500" r="2500"/>
          <a:stretch/>
        </p:blipFill>
        <p:spPr>
          <a:xfrm>
            <a:off x="1600201" y="1256739"/>
            <a:ext cx="5903904" cy="3495733"/>
          </a:xfrm>
          <a:prstGeom prst="rect">
            <a:avLst/>
          </a:prstGeom>
        </p:spPr>
      </p:pic>
      <p:sp>
        <p:nvSpPr>
          <p:cNvPr id="4" name="TextBox 3">
            <a:extLst>
              <a:ext uri="{FF2B5EF4-FFF2-40B4-BE49-F238E27FC236}">
                <a16:creationId xmlns:a16="http://schemas.microsoft.com/office/drawing/2014/main" id="{6F096A8C-FE9B-4D5D-CD47-5F4E9B466497}"/>
              </a:ext>
            </a:extLst>
          </p:cNvPr>
          <p:cNvSpPr txBox="1"/>
          <p:nvPr/>
        </p:nvSpPr>
        <p:spPr>
          <a:xfrm>
            <a:off x="0" y="152400"/>
            <a:ext cx="91440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itchFamily="18" charset="0"/>
                <a:ea typeface="+mn-ea"/>
                <a:cs typeface="+mn-cs"/>
              </a:rPr>
              <a:t>Minor Prophet Series</a:t>
            </a:r>
          </a:p>
        </p:txBody>
      </p:sp>
      <p:pic>
        <p:nvPicPr>
          <p:cNvPr id="6" name="Picture 2">
            <a:extLst>
              <a:ext uri="{FF2B5EF4-FFF2-40B4-BE49-F238E27FC236}">
                <a16:creationId xmlns:a16="http://schemas.microsoft.com/office/drawing/2014/main" id="{A33A609A-98A0-E633-0008-8BAC72C7069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73"/>
          <a:stretch/>
        </p:blipFill>
        <p:spPr bwMode="auto">
          <a:xfrm>
            <a:off x="1600201" y="4407523"/>
            <a:ext cx="949362" cy="344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B2AC049C-60A5-11F4-50FB-D5340AFC44AC}"/>
              </a:ext>
            </a:extLst>
          </p:cNvPr>
          <p:cNvSpPr txBox="1"/>
          <p:nvPr/>
        </p:nvSpPr>
        <p:spPr>
          <a:xfrm>
            <a:off x="0" y="5181600"/>
            <a:ext cx="91440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mn-cs"/>
              </a:rPr>
              <a:t>2Kings 21:10   And the LORD spoke by His servants the prophets, saying…</a:t>
            </a:r>
          </a:p>
        </p:txBody>
      </p:sp>
    </p:spTree>
    <p:extLst>
      <p:ext uri="{BB962C8B-B14F-4D97-AF65-F5344CB8AC3E}">
        <p14:creationId xmlns:p14="http://schemas.microsoft.com/office/powerpoint/2010/main" val="2242091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4400" y="101389"/>
            <a:ext cx="8022866" cy="6324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4000" b="1" i="0"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Hosea</a:t>
            </a:r>
            <a:r>
              <a:rPr lang="en-US" sz="2400" dirty="0">
                <a:solidFill>
                  <a:srgbClr val="C00000"/>
                </a:solidFill>
                <a:latin typeface="Calibri" panose="020F0502020204030204" pitchFamily="34" charset="0"/>
                <a:cs typeface="Calibri" panose="020F0502020204030204" pitchFamily="34" charset="0"/>
              </a:rPr>
              <a:t> </a:t>
            </a:r>
            <a:r>
              <a:rPr kumimoji="0" lang="en-US"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Jehovah will be the God of all nations.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3600" b="1" i="0"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Joel</a:t>
            </a:r>
            <a:r>
              <a:rPr kumimoji="0" lang="en-US" sz="2400" b="1" i="0"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 vision of the gospel age.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4000" b="1" i="0"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Amos</a:t>
            </a:r>
            <a:r>
              <a:rPr lang="en-US" sz="2400" b="1" dirty="0">
                <a:solidFill>
                  <a:srgbClr val="C00000"/>
                </a:solidFill>
                <a:latin typeface="Calibri" panose="020F0502020204030204" pitchFamily="34" charset="0"/>
                <a:cs typeface="Calibri" panose="020F0502020204030204" pitchFamily="34" charset="0"/>
              </a:rPr>
              <a:t> </a:t>
            </a:r>
            <a:r>
              <a:rPr kumimoji="0" lang="en-US"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 descendant of David will rule the world.</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i="0" u="sng"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Obadiah</a:t>
            </a:r>
            <a:r>
              <a:rPr kumimoji="0" lang="en-US" sz="220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--Edom shall perish.</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i="0" u="sng"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Jonah</a:t>
            </a:r>
            <a:r>
              <a:rPr kumimoji="0" lang="en-US" sz="220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--God wants His enemies saved.</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i="0" u="sng"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Micah</a:t>
            </a:r>
            <a:r>
              <a:rPr kumimoji="0" lang="en-US" sz="220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--The coming King and His reign.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20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i="0" u="sng"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Nahum</a:t>
            </a:r>
            <a:r>
              <a:rPr kumimoji="0" lang="en-US" sz="220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--Judgment on the city of Nineveh.</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i="0" u="sng"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Habakkuk</a:t>
            </a:r>
            <a:r>
              <a:rPr kumimoji="0" lang="en-US" sz="220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--God’s people will be victorious.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i="0" u="sng"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Zephaniah</a:t>
            </a:r>
            <a:r>
              <a:rPr kumimoji="0" lang="en-US" sz="220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 new message for God’s people.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20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i="0" u="sng"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Haggai</a:t>
            </a:r>
            <a:r>
              <a:rPr kumimoji="0" lang="en-US" sz="220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--The second temple and the greater temple of the future.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i="0" u="sng"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Zechariah</a:t>
            </a:r>
            <a:r>
              <a:rPr kumimoji="0" lang="en-US" sz="220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--The coming King and His kingdom.</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i="0" u="sng"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Malachi</a:t>
            </a:r>
            <a:r>
              <a:rPr kumimoji="0" lang="en-US" sz="220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--The closing message while the people awaited the Messiah.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 name="Rectangle 4"/>
          <p:cNvSpPr/>
          <p:nvPr/>
        </p:nvSpPr>
        <p:spPr>
          <a:xfrm>
            <a:off x="0" y="228600"/>
            <a:ext cx="9144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w="11430"/>
              <a:solidFill>
                <a:srgbClr val="000000"/>
              </a:solidFill>
              <a:effectLst/>
              <a:uLnTx/>
              <a:uFillTx/>
              <a:latin typeface="Arial" pitchFamily="34" charset="0"/>
              <a:ea typeface="+mn-ea"/>
              <a:cs typeface="Arial" pitchFamily="34" charset="0"/>
            </a:endParaRPr>
          </a:p>
        </p:txBody>
      </p:sp>
      <p:sp>
        <p:nvSpPr>
          <p:cNvPr id="3" name="Rectangle 2">
            <a:extLst>
              <a:ext uri="{FF2B5EF4-FFF2-40B4-BE49-F238E27FC236}">
                <a16:creationId xmlns:a16="http://schemas.microsoft.com/office/drawing/2014/main" id="{19D0BEBB-6686-1271-538F-01F3FC51B08D}"/>
              </a:ext>
            </a:extLst>
          </p:cNvPr>
          <p:cNvSpPr/>
          <p:nvPr/>
        </p:nvSpPr>
        <p:spPr>
          <a:xfrm>
            <a:off x="763325" y="109335"/>
            <a:ext cx="8173941" cy="214883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EE9367-A71D-47D3-2193-05036556BFAE}"/>
              </a:ext>
            </a:extLst>
          </p:cNvPr>
          <p:cNvSpPr txBox="1"/>
          <p:nvPr/>
        </p:nvSpPr>
        <p:spPr>
          <a:xfrm>
            <a:off x="111317" y="659954"/>
            <a:ext cx="27352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Before exile</a:t>
            </a:r>
          </a:p>
        </p:txBody>
      </p:sp>
      <p:sp>
        <p:nvSpPr>
          <p:cNvPr id="3" name="TextBox 2">
            <a:extLst>
              <a:ext uri="{FF2B5EF4-FFF2-40B4-BE49-F238E27FC236}">
                <a16:creationId xmlns:a16="http://schemas.microsoft.com/office/drawing/2014/main" id="{D3F184C4-F03A-B872-96D4-D7713AB65DCA}"/>
              </a:ext>
            </a:extLst>
          </p:cNvPr>
          <p:cNvSpPr txBox="1"/>
          <p:nvPr/>
        </p:nvSpPr>
        <p:spPr>
          <a:xfrm>
            <a:off x="2354909" y="4692598"/>
            <a:ext cx="27352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Calibri" panose="020F0502020204030204"/>
                <a:ea typeface="+mn-ea"/>
                <a:cs typeface="+mn-cs"/>
              </a:rPr>
              <a:t>During exile</a:t>
            </a:r>
          </a:p>
        </p:txBody>
      </p:sp>
      <p:sp>
        <p:nvSpPr>
          <p:cNvPr id="4" name="TextBox 3">
            <a:extLst>
              <a:ext uri="{FF2B5EF4-FFF2-40B4-BE49-F238E27FC236}">
                <a16:creationId xmlns:a16="http://schemas.microsoft.com/office/drawing/2014/main" id="{95273399-70FB-CE8E-F842-9FF31F42B161}"/>
              </a:ext>
            </a:extLst>
          </p:cNvPr>
          <p:cNvSpPr txBox="1"/>
          <p:nvPr/>
        </p:nvSpPr>
        <p:spPr>
          <a:xfrm>
            <a:off x="3866986" y="5663979"/>
            <a:ext cx="27352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C8"/>
                </a:solidFill>
                <a:effectLst/>
                <a:uLnTx/>
                <a:uFillTx/>
                <a:latin typeface="Calibri" panose="020F0502020204030204"/>
                <a:ea typeface="+mn-ea"/>
                <a:cs typeface="+mn-cs"/>
              </a:rPr>
              <a:t>After exile</a:t>
            </a:r>
          </a:p>
        </p:txBody>
      </p:sp>
      <p:sp>
        <p:nvSpPr>
          <p:cNvPr id="5" name="TextBox 4">
            <a:extLst>
              <a:ext uri="{FF2B5EF4-FFF2-40B4-BE49-F238E27FC236}">
                <a16:creationId xmlns:a16="http://schemas.microsoft.com/office/drawing/2014/main" id="{525F141B-5F94-1558-8941-50AED03DBF32}"/>
              </a:ext>
            </a:extLst>
          </p:cNvPr>
          <p:cNvSpPr txBox="1"/>
          <p:nvPr/>
        </p:nvSpPr>
        <p:spPr>
          <a:xfrm>
            <a:off x="2711396" y="182884"/>
            <a:ext cx="3994204"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Jonah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Nahum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Amos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Hosea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Isaiah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Jeremiah (Lamentations)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Joel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Micah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Zephaniah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Habakkuk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Obadiah</a:t>
            </a:r>
          </a:p>
        </p:txBody>
      </p:sp>
      <p:sp>
        <p:nvSpPr>
          <p:cNvPr id="6" name="TextBox 5">
            <a:extLst>
              <a:ext uri="{FF2B5EF4-FFF2-40B4-BE49-F238E27FC236}">
                <a16:creationId xmlns:a16="http://schemas.microsoft.com/office/drawing/2014/main" id="{1D485487-FADE-284C-2C38-BF88B5D90259}"/>
              </a:ext>
            </a:extLst>
          </p:cNvPr>
          <p:cNvSpPr txBox="1"/>
          <p:nvPr/>
        </p:nvSpPr>
        <p:spPr>
          <a:xfrm>
            <a:off x="4898006" y="4564047"/>
            <a:ext cx="163796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Ezekiel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Daniel</a:t>
            </a:r>
          </a:p>
        </p:txBody>
      </p:sp>
      <p:sp>
        <p:nvSpPr>
          <p:cNvPr id="8" name="TextBox 7">
            <a:extLst>
              <a:ext uri="{FF2B5EF4-FFF2-40B4-BE49-F238E27FC236}">
                <a16:creationId xmlns:a16="http://schemas.microsoft.com/office/drawing/2014/main" id="{20AA73CC-CCD7-5BB7-7FA8-A5866C897B6F}"/>
              </a:ext>
            </a:extLst>
          </p:cNvPr>
          <p:cNvSpPr txBox="1"/>
          <p:nvPr/>
        </p:nvSpPr>
        <p:spPr>
          <a:xfrm>
            <a:off x="6329238" y="5359179"/>
            <a:ext cx="163796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C8"/>
                </a:solidFill>
                <a:effectLst/>
                <a:uLnTx/>
                <a:uFillTx/>
                <a:latin typeface="Calibri" panose="020F0502020204030204"/>
                <a:ea typeface="+mn-ea"/>
                <a:cs typeface="+mn-cs"/>
              </a:rPr>
              <a:t>Haggai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C8"/>
                </a:solidFill>
                <a:effectLst/>
                <a:uLnTx/>
                <a:uFillTx/>
                <a:latin typeface="Calibri" panose="020F0502020204030204"/>
                <a:ea typeface="+mn-ea"/>
                <a:cs typeface="+mn-cs"/>
              </a:rPr>
              <a:t>Zechariah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C8"/>
                </a:solidFill>
                <a:effectLst/>
                <a:uLnTx/>
                <a:uFillTx/>
                <a:latin typeface="Calibri" panose="020F0502020204030204"/>
                <a:ea typeface="+mn-ea"/>
                <a:cs typeface="+mn-cs"/>
              </a:rPr>
              <a:t>Malachi</a:t>
            </a:r>
          </a:p>
        </p:txBody>
      </p:sp>
    </p:spTree>
    <p:extLst>
      <p:ext uri="{BB962C8B-B14F-4D97-AF65-F5344CB8AC3E}">
        <p14:creationId xmlns:p14="http://schemas.microsoft.com/office/powerpoint/2010/main" val="67417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1010" name="Title 1">
            <a:extLst>
              <a:ext uri="{FF2B5EF4-FFF2-40B4-BE49-F238E27FC236}">
                <a16:creationId xmlns:a16="http://schemas.microsoft.com/office/drawing/2014/main" id="{387D5DBB-18B5-379F-F39F-DD46C3580EF5}"/>
              </a:ext>
            </a:extLst>
          </p:cNvPr>
          <p:cNvSpPr>
            <a:spLocks noGrp="1" noChangeArrowheads="1"/>
          </p:cNvSpPr>
          <p:nvPr>
            <p:ph type="title"/>
          </p:nvPr>
        </p:nvSpPr>
        <p:spPr/>
        <p:txBody>
          <a:bodyPr/>
          <a:lstStyle/>
          <a:p>
            <a:r>
              <a:rPr lang="en-US" altLang="en-US"/>
              <a:t>Hosea</a:t>
            </a:r>
          </a:p>
        </p:txBody>
      </p:sp>
      <p:sp>
        <p:nvSpPr>
          <p:cNvPr id="171011" name="Content Placeholder 2">
            <a:extLst>
              <a:ext uri="{FF2B5EF4-FFF2-40B4-BE49-F238E27FC236}">
                <a16:creationId xmlns:a16="http://schemas.microsoft.com/office/drawing/2014/main" id="{17702B51-F3BC-63A6-2C8A-AD0F3269C9F8}"/>
              </a:ext>
            </a:extLst>
          </p:cNvPr>
          <p:cNvSpPr>
            <a:spLocks noGrp="1" noChangeArrowheads="1"/>
          </p:cNvSpPr>
          <p:nvPr>
            <p:ph idx="1"/>
          </p:nvPr>
        </p:nvSpPr>
        <p:spPr>
          <a:xfrm>
            <a:off x="533400" y="1219200"/>
            <a:ext cx="5562600" cy="4876800"/>
          </a:xfrm>
        </p:spPr>
        <p:txBody>
          <a:bodyPr/>
          <a:lstStyle/>
          <a:p>
            <a:r>
              <a:rPr lang="en-US" altLang="en-US" b="1"/>
              <a:t>Who: </a:t>
            </a:r>
            <a:r>
              <a:rPr lang="en-US" altLang="en-US"/>
              <a:t>Hosea</a:t>
            </a:r>
          </a:p>
          <a:p>
            <a:r>
              <a:rPr lang="en-US" altLang="en-US" b="1"/>
              <a:t>What: </a:t>
            </a:r>
            <a:r>
              <a:rPr lang="en-US" altLang="en-US"/>
              <a:t>Prophecy and Warnings</a:t>
            </a:r>
          </a:p>
          <a:p>
            <a:r>
              <a:rPr lang="en-US" altLang="en-US" b="1"/>
              <a:t>Where: </a:t>
            </a:r>
            <a:r>
              <a:rPr lang="en-US" altLang="en-US"/>
              <a:t>Israel</a:t>
            </a:r>
          </a:p>
          <a:p>
            <a:r>
              <a:rPr lang="en-US" altLang="en-US" b="1"/>
              <a:t>When: </a:t>
            </a:r>
            <a:r>
              <a:rPr lang="en-US" altLang="en-US"/>
              <a:t>c. 752–722 BC</a:t>
            </a:r>
          </a:p>
          <a:p>
            <a:r>
              <a:rPr lang="en-US" altLang="en-US" b="1"/>
              <a:t>Why: </a:t>
            </a:r>
            <a:r>
              <a:rPr lang="en-US" altLang="en-US"/>
              <a:t>To illustrate Israel</a:t>
            </a:r>
            <a:r>
              <a:rPr lang="ja-JP" altLang="en-US"/>
              <a:t>’</a:t>
            </a:r>
            <a:r>
              <a:rPr lang="en-US" altLang="ja-JP"/>
              <a:t>s spiritual adultery and warn of destruction.</a:t>
            </a:r>
            <a:endParaRPr lang="en-US" altLang="en-US"/>
          </a:p>
        </p:txBody>
      </p:sp>
      <p:pic>
        <p:nvPicPr>
          <p:cNvPr id="171012" name="Picture 8" descr="Shofar.png">
            <a:extLst>
              <a:ext uri="{FF2B5EF4-FFF2-40B4-BE49-F238E27FC236}">
                <a16:creationId xmlns:a16="http://schemas.microsoft.com/office/drawing/2014/main" id="{2CD5A69B-8E80-E9A0-928B-66C680396B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3" name="Picture 4" descr="Prophet_Tintoretto_1566-7.jpg">
            <a:extLst>
              <a:ext uri="{FF2B5EF4-FFF2-40B4-BE49-F238E27FC236}">
                <a16:creationId xmlns:a16="http://schemas.microsoft.com/office/drawing/2014/main" id="{CC77E2FC-1EEA-B5E6-EA14-4E1E5D779E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11900" y="1544638"/>
            <a:ext cx="2298700" cy="4627562"/>
          </a:xfrm>
          <a:prstGeom prst="rect">
            <a:avLst/>
          </a:prstGeom>
          <a:noFill/>
          <a:ln w="57150" cmpd="thickThin">
            <a:solidFill>
              <a:srgbClr val="1F1A15"/>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3058" name="Title 1">
            <a:extLst>
              <a:ext uri="{FF2B5EF4-FFF2-40B4-BE49-F238E27FC236}">
                <a16:creationId xmlns:a16="http://schemas.microsoft.com/office/drawing/2014/main" id="{8BB9EA6D-F325-A16C-94F3-49B239EC74B6}"/>
              </a:ext>
            </a:extLst>
          </p:cNvPr>
          <p:cNvSpPr>
            <a:spLocks noGrp="1" noChangeArrowheads="1"/>
          </p:cNvSpPr>
          <p:nvPr>
            <p:ph type="title"/>
          </p:nvPr>
        </p:nvSpPr>
        <p:spPr/>
        <p:txBody>
          <a:bodyPr/>
          <a:lstStyle/>
          <a:p>
            <a:r>
              <a:rPr lang="en-US" altLang="en-US"/>
              <a:t>Hosea</a:t>
            </a:r>
          </a:p>
        </p:txBody>
      </p:sp>
      <p:sp>
        <p:nvSpPr>
          <p:cNvPr id="173059" name="Content Placeholder 2">
            <a:extLst>
              <a:ext uri="{FF2B5EF4-FFF2-40B4-BE49-F238E27FC236}">
                <a16:creationId xmlns:a16="http://schemas.microsoft.com/office/drawing/2014/main" id="{8D5B073A-98D9-97DF-728B-99962C601A9A}"/>
              </a:ext>
            </a:extLst>
          </p:cNvPr>
          <p:cNvSpPr>
            <a:spLocks noGrp="1" noChangeArrowheads="1"/>
          </p:cNvSpPr>
          <p:nvPr>
            <p:ph idx="1"/>
          </p:nvPr>
        </p:nvSpPr>
        <p:spPr/>
        <p:txBody>
          <a:bodyPr/>
          <a:lstStyle/>
          <a:p>
            <a:r>
              <a:rPr lang="en-US" altLang="en-US" b="1"/>
              <a:t>Outline (Chapter)</a:t>
            </a:r>
          </a:p>
          <a:p>
            <a:pPr lvl="1"/>
            <a:r>
              <a:rPr lang="en-US" altLang="en-US"/>
              <a:t>The Unfaithful Wife (1–3)</a:t>
            </a:r>
          </a:p>
          <a:p>
            <a:pPr lvl="1"/>
            <a:r>
              <a:rPr lang="en-US" altLang="en-US"/>
              <a:t>The Unfaithful Nation (4–14)</a:t>
            </a:r>
          </a:p>
        </p:txBody>
      </p:sp>
      <p:pic>
        <p:nvPicPr>
          <p:cNvPr id="173060" name="Picture 8" descr="Shofar.png">
            <a:extLst>
              <a:ext uri="{FF2B5EF4-FFF2-40B4-BE49-F238E27FC236}">
                <a16:creationId xmlns:a16="http://schemas.microsoft.com/office/drawing/2014/main" id="{F8AAF445-52EF-9679-7297-2B50AA2391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1" name="Picture 4" descr="Prophet_Tintoretto_1566-7.jpg">
            <a:extLst>
              <a:ext uri="{FF2B5EF4-FFF2-40B4-BE49-F238E27FC236}">
                <a16:creationId xmlns:a16="http://schemas.microsoft.com/office/drawing/2014/main" id="{45430E7B-F3C3-61AE-7F87-F63DEB7E71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1900" y="1544638"/>
            <a:ext cx="2298700" cy="4627562"/>
          </a:xfrm>
          <a:prstGeom prst="rect">
            <a:avLst/>
          </a:prstGeom>
          <a:noFill/>
          <a:ln w="57150" cmpd="thickThin">
            <a:solidFill>
              <a:srgbClr val="1F1A15"/>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082" name="Title 1">
            <a:extLst>
              <a:ext uri="{FF2B5EF4-FFF2-40B4-BE49-F238E27FC236}">
                <a16:creationId xmlns:a16="http://schemas.microsoft.com/office/drawing/2014/main" id="{D584E71E-927E-8BC7-080A-997903D57869}"/>
              </a:ext>
            </a:extLst>
          </p:cNvPr>
          <p:cNvSpPr>
            <a:spLocks noGrp="1" noChangeArrowheads="1"/>
          </p:cNvSpPr>
          <p:nvPr>
            <p:ph type="title"/>
          </p:nvPr>
        </p:nvSpPr>
        <p:spPr/>
        <p:txBody>
          <a:bodyPr/>
          <a:lstStyle/>
          <a:p>
            <a:r>
              <a:rPr lang="en-US" altLang="en-US"/>
              <a:t>Hosea</a:t>
            </a:r>
          </a:p>
        </p:txBody>
      </p:sp>
      <p:sp>
        <p:nvSpPr>
          <p:cNvPr id="174083" name="Content Placeholder 2">
            <a:extLst>
              <a:ext uri="{FF2B5EF4-FFF2-40B4-BE49-F238E27FC236}">
                <a16:creationId xmlns:a16="http://schemas.microsoft.com/office/drawing/2014/main" id="{9948581C-236B-BCF6-B9F8-2B626B29B963}"/>
              </a:ext>
            </a:extLst>
          </p:cNvPr>
          <p:cNvSpPr>
            <a:spLocks noGrp="1" noChangeArrowheads="1"/>
          </p:cNvSpPr>
          <p:nvPr>
            <p:ph idx="1"/>
          </p:nvPr>
        </p:nvSpPr>
        <p:spPr/>
        <p:txBody>
          <a:bodyPr/>
          <a:lstStyle/>
          <a:p>
            <a:r>
              <a:rPr lang="en-US" altLang="en-US" b="1"/>
              <a:t>Key Verse</a:t>
            </a:r>
            <a:br>
              <a:rPr lang="en-US" altLang="en-US"/>
            </a:br>
            <a:r>
              <a:rPr lang="ja-JP" altLang="en-US"/>
              <a:t>“</a:t>
            </a:r>
            <a:r>
              <a:rPr lang="en-US" altLang="ja-JP"/>
              <a:t>Because you have rejected knowledge, I also reject you as my priests; because you have ignored the law of your God, I also will ignore your children.</a:t>
            </a:r>
            <a:r>
              <a:rPr lang="ja-JP" altLang="en-US"/>
              <a:t>”</a:t>
            </a:r>
            <a:r>
              <a:rPr lang="en-US" altLang="ja-JP"/>
              <a:t>—Hosea 4:6</a:t>
            </a:r>
            <a:endParaRPr lang="en-US" altLang="en-US"/>
          </a:p>
        </p:txBody>
      </p:sp>
      <p:pic>
        <p:nvPicPr>
          <p:cNvPr id="174084" name="Picture 8" descr="Shofar.png">
            <a:extLst>
              <a:ext uri="{FF2B5EF4-FFF2-40B4-BE49-F238E27FC236}">
                <a16:creationId xmlns:a16="http://schemas.microsoft.com/office/drawing/2014/main" id="{9E7110A9-218A-621E-00D4-C5B2F943C5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Custom 4">
            <a:hlinkClick r:id="rId4" action="ppaction://hlinksldjump"/>
            <a:extLst>
              <a:ext uri="{FF2B5EF4-FFF2-40B4-BE49-F238E27FC236}">
                <a16:creationId xmlns:a16="http://schemas.microsoft.com/office/drawing/2014/main" id="{32DEFE48-5F5F-A484-15FF-38C66EB38D9A}"/>
              </a:ext>
            </a:extLst>
          </p:cNvPr>
          <p:cNvSpPr>
            <a:spLocks noChangeArrowheads="1"/>
          </p:cNvSpPr>
          <p:nvPr/>
        </p:nvSpPr>
        <p:spPr bwMode="auto">
          <a:xfrm>
            <a:off x="7848600" y="6248400"/>
            <a:ext cx="1066800" cy="457200"/>
          </a:xfrm>
          <a:prstGeom prst="actionButtonBlank">
            <a:avLst/>
          </a:prstGeom>
          <a:solidFill>
            <a:srgbClr val="FFFFFF">
              <a:alpha val="25098"/>
            </a:srgbClr>
          </a:solidFill>
          <a:ln>
            <a:noFill/>
          </a:ln>
          <a:effectLst>
            <a:outerShdw blurRad="40000" dist="23000" dir="5400000" rotWithShape="0">
              <a:srgbClr val="808080">
                <a:alpha val="34998"/>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a:ea typeface="ＭＳ Ｐゴシック"/>
              </a:rPr>
              <a:t>Menu</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sheila\Desktop\BIBLE STUDY\ULTIMATE Royality Free\1-Bib Pics-Ot\Adam's Sons\Eve w Cain &amp; Abel BBL22-75.jpg"/>
          <p:cNvPicPr/>
          <p:nvPr/>
        </p:nvPicPr>
        <p:blipFill rotWithShape="1">
          <a:blip r:embed="rId2" cstate="print">
            <a:extLst>
              <a:ext uri="{BEBA8EAE-BF5A-486C-A8C5-ECC9F3942E4B}">
                <a14:imgProps xmlns:a14="http://schemas.microsoft.com/office/drawing/2010/main">
                  <a14:imgLayer r:embed="rId3">
                    <a14:imgEffect>
                      <a14:backgroundRemoval t="9976" b="99601" l="17550" r="85600">
                        <a14:foregroundMark x1="64800" y1="30168" x2="55600" y2="66401"/>
                        <a14:foregroundMark x1="61100" y1="18436" x2="45950" y2="46927"/>
                        <a14:foregroundMark x1="50500" y1="17239" x2="44300" y2="37191"/>
                        <a14:foregroundMark x1="53250" y1="94174" x2="83100" y2="90423"/>
                        <a14:foregroundMark x1="27550" y1="80128" x2="23850" y2="97287"/>
                      </a14:backgroundRemoval>
                    </a14:imgEffect>
                    <a14:imgEffect>
                      <a14:sharpenSoften amount="25000"/>
                    </a14:imgEffect>
                  </a14:imgLayer>
                </a14:imgProps>
              </a:ext>
            </a:extLst>
          </a:blip>
          <a:srcRect l="21492" t="11415" r="12636"/>
          <a:stretch/>
        </p:blipFill>
        <p:spPr bwMode="auto">
          <a:xfrm>
            <a:off x="2819400" y="685800"/>
            <a:ext cx="6019800" cy="5715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Rectangle 4"/>
          <p:cNvSpPr/>
          <p:nvPr/>
        </p:nvSpPr>
        <p:spPr>
          <a:xfrm>
            <a:off x="914400" y="762000"/>
            <a:ext cx="3657600" cy="2667000"/>
          </a:xfrm>
          <a:prstGeom prst="rect">
            <a:avLst/>
          </a:prstGeom>
          <a:solidFill>
            <a:schemeClr val="bg1"/>
          </a:solid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Hosea 1:2</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“The beginning of the word of the LORD by Hosea. And the LORD said to Hosea, Go, take unto thee a wife of whoredoms and children of whoredoms: for the land hath committed great whoredom, departing from the LORD.”</a:t>
            </a:r>
          </a:p>
        </p:txBody>
      </p:sp>
      <p:sp>
        <p:nvSpPr>
          <p:cNvPr id="4" name="Frame 3"/>
          <p:cNvSpPr/>
          <p:nvPr/>
        </p:nvSpPr>
        <p:spPr>
          <a:xfrm>
            <a:off x="12700" y="2668"/>
            <a:ext cx="9131300" cy="6855331"/>
          </a:xfrm>
          <a:prstGeom prst="frame">
            <a:avLst>
              <a:gd name="adj1" fmla="val 5831"/>
            </a:avLst>
          </a:prstGeom>
          <a:solidFill>
            <a:schemeClr val="tx1"/>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98D51"/>
              </a:solidFill>
              <a:effectLst/>
              <a:uLnTx/>
              <a:uFillTx/>
              <a:latin typeface="Times New Roman"/>
              <a:ea typeface="+mn-ea"/>
              <a:cs typeface="+mn-cs"/>
            </a:endParaRPr>
          </a:p>
        </p:txBody>
      </p:sp>
      <p:sp>
        <p:nvSpPr>
          <p:cNvPr id="2" name="TextBox 1">
            <a:extLst>
              <a:ext uri="{FF2B5EF4-FFF2-40B4-BE49-F238E27FC236}">
                <a16:creationId xmlns:a16="http://schemas.microsoft.com/office/drawing/2014/main" id="{541464E9-A205-F3AC-03C1-F6E1DBE2D8A8}"/>
              </a:ext>
            </a:extLst>
          </p:cNvPr>
          <p:cNvSpPr txBox="1"/>
          <p:nvPr/>
        </p:nvSpPr>
        <p:spPr>
          <a:xfrm>
            <a:off x="993913" y="4174435"/>
            <a:ext cx="2830664" cy="584775"/>
          </a:xfrm>
          <a:prstGeom prst="rect">
            <a:avLst/>
          </a:prstGeom>
          <a:noFill/>
        </p:spPr>
        <p:txBody>
          <a:bodyPr wrap="square" rtlCol="0">
            <a:spAutoFit/>
          </a:bodyPr>
          <a:lstStyle/>
          <a:p>
            <a:r>
              <a:rPr lang="en-US" sz="3200" dirty="0"/>
              <a:t>Jeremiah 3:8-9</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2|8.5|8.2"/>
</p:tagLst>
</file>

<file path=ppt/tags/tag2.xml><?xml version="1.0" encoding="utf-8"?>
<p:tagLst xmlns:a="http://schemas.openxmlformats.org/drawingml/2006/main" xmlns:r="http://schemas.openxmlformats.org/officeDocument/2006/relationships" xmlns:p="http://schemas.openxmlformats.org/presentationml/2006/main">
  <p:tag name="TIMING" val="|6.7"/>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nk Presentation">
  <a:themeElements>
    <a:clrScheme name="Custom 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511</TotalTime>
  <Words>2378</Words>
  <Application>Microsoft Office PowerPoint</Application>
  <PresentationFormat>On-screen Show (4:3)</PresentationFormat>
  <Paragraphs>306</Paragraphs>
  <Slides>36</Slides>
  <Notes>3</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36</vt:i4>
      </vt:variant>
    </vt:vector>
  </HeadingPairs>
  <TitlesOfParts>
    <vt:vector size="49" baseType="lpstr">
      <vt:lpstr>Aharoni</vt:lpstr>
      <vt:lpstr>Arial</vt:lpstr>
      <vt:lpstr>Bahnschrift</vt:lpstr>
      <vt:lpstr>Calibri</vt:lpstr>
      <vt:lpstr>Calibri Light</vt:lpstr>
      <vt:lpstr>Times New Roman</vt:lpstr>
      <vt:lpstr>1_Office Theme</vt:lpstr>
      <vt:lpstr>Default Design</vt:lpstr>
      <vt:lpstr>5_Office Theme</vt:lpstr>
      <vt:lpstr>Blank Presentation</vt:lpstr>
      <vt:lpstr>1_Default Design</vt:lpstr>
      <vt:lpstr>2_Default Design</vt:lpstr>
      <vt:lpstr>4_Office Theme</vt:lpstr>
      <vt:lpstr>PowerPoint Presentation</vt:lpstr>
      <vt:lpstr>PowerPoint Presentation</vt:lpstr>
      <vt:lpstr>PowerPoint Presentation</vt:lpstr>
      <vt:lpstr>PowerPoint Presentation</vt:lpstr>
      <vt:lpstr>PowerPoint Presentation</vt:lpstr>
      <vt:lpstr>Hosea</vt:lpstr>
      <vt:lpstr>Hosea</vt:lpstr>
      <vt:lpstr>Hosea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Joel</vt:lpstr>
      <vt:lpstr>Joel</vt:lpstr>
      <vt:lpstr>Joel</vt:lpstr>
      <vt:lpstr>PowerPoint Presentation</vt:lpstr>
      <vt:lpstr>PowerPoint Presentation</vt:lpstr>
      <vt:lpstr>PowerPoint Presentation</vt:lpstr>
      <vt:lpstr>Amos</vt:lpstr>
      <vt:lpstr>Amos</vt:lpstr>
      <vt:lpstr>Amos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New Lebanon church of Christ</dc:creator>
  <cp:lastModifiedBy>New Lebanon church of Christ</cp:lastModifiedBy>
  <cp:revision>14</cp:revision>
  <dcterms:created xsi:type="dcterms:W3CDTF">2025-01-06T15:55:07Z</dcterms:created>
  <dcterms:modified xsi:type="dcterms:W3CDTF">2025-01-19T00:25:44Z</dcterms:modified>
</cp:coreProperties>
</file>