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1" r:id="rId5"/>
    <p:sldMasterId id="2147483733" r:id="rId6"/>
    <p:sldMasterId id="2147483745" r:id="rId7"/>
    <p:sldMasterId id="2147483757" r:id="rId8"/>
    <p:sldMasterId id="2147483769" r:id="rId9"/>
    <p:sldMasterId id="2147483781" r:id="rId10"/>
    <p:sldMasterId id="2147483793" r:id="rId11"/>
    <p:sldMasterId id="2147483805" r:id="rId12"/>
    <p:sldMasterId id="2147483817" r:id="rId13"/>
  </p:sldMasterIdLst>
  <p:notesMasterIdLst>
    <p:notesMasterId r:id="rId54"/>
  </p:notesMasterIdLst>
  <p:sldIdLst>
    <p:sldId id="1336" r:id="rId14"/>
    <p:sldId id="841" r:id="rId15"/>
    <p:sldId id="1325" r:id="rId16"/>
    <p:sldId id="736" r:id="rId17"/>
    <p:sldId id="840" r:id="rId18"/>
    <p:sldId id="295" r:id="rId19"/>
    <p:sldId id="366" r:id="rId20"/>
    <p:sldId id="368" r:id="rId21"/>
    <p:sldId id="1328" r:id="rId22"/>
    <p:sldId id="826" r:id="rId23"/>
    <p:sldId id="785" r:id="rId24"/>
    <p:sldId id="804" r:id="rId25"/>
    <p:sldId id="805" r:id="rId26"/>
    <p:sldId id="1330" r:id="rId27"/>
    <p:sldId id="810" r:id="rId28"/>
    <p:sldId id="369" r:id="rId29"/>
    <p:sldId id="370" r:id="rId30"/>
    <p:sldId id="731" r:id="rId31"/>
    <p:sldId id="799" r:id="rId32"/>
    <p:sldId id="800" r:id="rId33"/>
    <p:sldId id="753" r:id="rId34"/>
    <p:sldId id="755" r:id="rId35"/>
    <p:sldId id="372" r:id="rId36"/>
    <p:sldId id="373" r:id="rId37"/>
    <p:sldId id="374" r:id="rId38"/>
    <p:sldId id="911" r:id="rId39"/>
    <p:sldId id="916" r:id="rId40"/>
    <p:sldId id="917" r:id="rId41"/>
    <p:sldId id="920" r:id="rId42"/>
    <p:sldId id="921" r:id="rId43"/>
    <p:sldId id="878" r:id="rId44"/>
    <p:sldId id="880" r:id="rId45"/>
    <p:sldId id="881" r:id="rId46"/>
    <p:sldId id="887" r:id="rId47"/>
    <p:sldId id="937" r:id="rId48"/>
    <p:sldId id="869" r:id="rId49"/>
    <p:sldId id="971" r:id="rId50"/>
    <p:sldId id="982" r:id="rId51"/>
    <p:sldId id="906" r:id="rId52"/>
    <p:sldId id="133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sJ0D8yL7xNETh2KKCLakw==" hashData="JdgFmJnFZ/wrAwk0Q7AcT2Mz9y1jF/FrMJDxfpM6OsGj951X/ajIavpjF6aEh9m0hEFygmSrPukj6r1ayPGeG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20" d="100"/>
          <a:sy n="120" d="100"/>
        </p:scale>
        <p:origin x="1266" y="102"/>
      </p:cViewPr>
      <p:guideLst/>
    </p:cSldViewPr>
  </p:slideViewPr>
  <p:notesTextViewPr>
    <p:cViewPr>
      <p:scale>
        <a:sx n="1" d="1"/>
        <a:sy n="1" d="1"/>
      </p:scale>
      <p:origin x="0" y="0"/>
    </p:cViewPr>
  </p:notesTextViewPr>
  <p:sorterViewPr>
    <p:cViewPr>
      <p:scale>
        <a:sx n="100" d="100"/>
        <a:sy n="100" d="100"/>
      </p:scale>
      <p:origin x="0" y="-7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59CAA-B1FD-44B2-A947-A97488B1D189}" type="datetimeFigureOut">
              <a:rPr lang="en-US" smtClean="0"/>
              <a:t>1/25/2025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D45B8-F832-45C6-9014-8482791758F8}" type="slidenum">
              <a:rPr lang="en-US" smtClean="0"/>
              <a:t>‹#›</a:t>
            </a:fld>
            <a:endParaRPr lang="en-US"/>
          </a:p>
        </p:txBody>
      </p:sp>
    </p:spTree>
    <p:extLst>
      <p:ext uri="{BB962C8B-B14F-4D97-AF65-F5344CB8AC3E}">
        <p14:creationId xmlns:p14="http://schemas.microsoft.com/office/powerpoint/2010/main" val="334463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3631A789-30BC-9BA7-7595-E2E7524F2086}"/>
              </a:ext>
            </a:extLst>
          </p:cNvPr>
          <p:cNvSpPr>
            <a:spLocks noGrp="1" noRot="1" noChangeAspect="1" noTextEdit="1"/>
          </p:cNvSpPr>
          <p:nvPr>
            <p:ph type="sldImg"/>
          </p:nvPr>
        </p:nvSpPr>
        <p:spPr>
          <a:ln/>
        </p:spPr>
      </p:sp>
      <p:sp>
        <p:nvSpPr>
          <p:cNvPr id="206850" name="Notes Placeholder 2">
            <a:extLst>
              <a:ext uri="{FF2B5EF4-FFF2-40B4-BE49-F238E27FC236}">
                <a16:creationId xmlns:a16="http://schemas.microsoft.com/office/drawing/2014/main" id="{F243E071-70E8-6419-8887-AFAA986EB1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The Prophet Obadiah (Artist Unknown)</a:t>
            </a:r>
          </a:p>
        </p:txBody>
      </p:sp>
      <p:sp>
        <p:nvSpPr>
          <p:cNvPr id="206851" name="Slide Number Placeholder 3">
            <a:extLst>
              <a:ext uri="{FF2B5EF4-FFF2-40B4-BE49-F238E27FC236}">
                <a16:creationId xmlns:a16="http://schemas.microsoft.com/office/drawing/2014/main" id="{CE9CB8A3-966A-4E49-F52F-8429FBE6D1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815291-EFD4-4015-ACE0-B041B0914A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C31D5F39-94A2-F605-EFBB-B853F30ED90E}"/>
              </a:ext>
            </a:extLst>
          </p:cNvPr>
          <p:cNvSpPr>
            <a:spLocks noGrp="1" noRot="1" noChangeAspect="1" noTextEdit="1"/>
          </p:cNvSpPr>
          <p:nvPr>
            <p:ph type="sldImg"/>
          </p:nvPr>
        </p:nvSpPr>
        <p:spPr>
          <a:ln/>
        </p:spPr>
      </p:sp>
      <p:sp>
        <p:nvSpPr>
          <p:cNvPr id="210946" name="Notes Placeholder 2">
            <a:extLst>
              <a:ext uri="{FF2B5EF4-FFF2-40B4-BE49-F238E27FC236}">
                <a16:creationId xmlns:a16="http://schemas.microsoft.com/office/drawing/2014/main" id="{C1E2D06F-8B8E-0EF5-AE33-B08B621548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Whales (Artist Unknown)</a:t>
            </a:r>
          </a:p>
        </p:txBody>
      </p:sp>
      <p:sp>
        <p:nvSpPr>
          <p:cNvPr id="210947" name="Slide Number Placeholder 3">
            <a:extLst>
              <a:ext uri="{FF2B5EF4-FFF2-40B4-BE49-F238E27FC236}">
                <a16:creationId xmlns:a16="http://schemas.microsoft.com/office/drawing/2014/main" id="{20120619-88C0-E6DB-6444-766A62680C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73334B-B3C9-43F0-BE7F-867128D705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038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49462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3060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2D82D4-B38C-4AAB-8B7C-B02C71BE202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9647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E99F8-9BA1-49A4-A9F5-35EC5FB8BD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600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10FA0-D4C0-4889-B287-BE19DD1AD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7336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16301-90FA-4D5F-831F-1EBA0DDDFA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6160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6D6D8-D4DE-4CFB-B163-004F0BC4833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86043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F3411C-D988-4993-B5E6-B744161B459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674348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941CAA-CED1-4DAD-B560-862A815EBCC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511507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D64FA-024A-4FE4-A55B-61601FA940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1722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468213-12E4-4C7E-927B-1EC961BA29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03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8845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D1DC4-D7B9-499F-A917-B4CF3430EB6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6074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3B323-6970-453E-A58C-F0AC2CED5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51334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pPr>
                <a:defRPr/>
              </a:pPr>
              <a:t>‹#›</a:t>
            </a:fld>
            <a:endParaRPr lang="en-US" dirty="0"/>
          </a:p>
        </p:txBody>
      </p:sp>
    </p:spTree>
    <p:extLst>
      <p:ext uri="{BB962C8B-B14F-4D97-AF65-F5344CB8AC3E}">
        <p14:creationId xmlns:p14="http://schemas.microsoft.com/office/powerpoint/2010/main" val="15475466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pPr>
                <a:defRPr/>
              </a:pPr>
              <a:t>‹#›</a:t>
            </a:fld>
            <a:endParaRPr lang="en-US" dirty="0"/>
          </a:p>
        </p:txBody>
      </p:sp>
    </p:spTree>
    <p:extLst>
      <p:ext uri="{BB962C8B-B14F-4D97-AF65-F5344CB8AC3E}">
        <p14:creationId xmlns:p14="http://schemas.microsoft.com/office/powerpoint/2010/main" val="276713972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pPr>
                <a:defRPr/>
              </a:pPr>
              <a:t>‹#›</a:t>
            </a:fld>
            <a:endParaRPr lang="en-US" dirty="0"/>
          </a:p>
        </p:txBody>
      </p:sp>
    </p:spTree>
    <p:extLst>
      <p:ext uri="{BB962C8B-B14F-4D97-AF65-F5344CB8AC3E}">
        <p14:creationId xmlns:p14="http://schemas.microsoft.com/office/powerpoint/2010/main" val="37159084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pPr>
                <a:defRPr/>
              </a:pPr>
              <a:t>‹#›</a:t>
            </a:fld>
            <a:endParaRPr lang="en-US" dirty="0"/>
          </a:p>
        </p:txBody>
      </p:sp>
    </p:spTree>
    <p:extLst>
      <p:ext uri="{BB962C8B-B14F-4D97-AF65-F5344CB8AC3E}">
        <p14:creationId xmlns:p14="http://schemas.microsoft.com/office/powerpoint/2010/main" val="71810142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pPr>
                <a:defRPr/>
              </a:pPr>
              <a:t>‹#›</a:t>
            </a:fld>
            <a:endParaRPr lang="en-US" dirty="0"/>
          </a:p>
        </p:txBody>
      </p:sp>
    </p:spTree>
    <p:extLst>
      <p:ext uri="{BB962C8B-B14F-4D97-AF65-F5344CB8AC3E}">
        <p14:creationId xmlns:p14="http://schemas.microsoft.com/office/powerpoint/2010/main" val="42614026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pPr>
                <a:defRPr/>
              </a:pPr>
              <a:t>‹#›</a:t>
            </a:fld>
            <a:endParaRPr lang="en-US" dirty="0"/>
          </a:p>
        </p:txBody>
      </p:sp>
    </p:spTree>
    <p:extLst>
      <p:ext uri="{BB962C8B-B14F-4D97-AF65-F5344CB8AC3E}">
        <p14:creationId xmlns:p14="http://schemas.microsoft.com/office/powerpoint/2010/main" val="241406822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pPr>
                <a:defRPr/>
              </a:pPr>
              <a:t>‹#›</a:t>
            </a:fld>
            <a:endParaRPr lang="en-US" dirty="0"/>
          </a:p>
        </p:txBody>
      </p:sp>
    </p:spTree>
    <p:extLst>
      <p:ext uri="{BB962C8B-B14F-4D97-AF65-F5344CB8AC3E}">
        <p14:creationId xmlns:p14="http://schemas.microsoft.com/office/powerpoint/2010/main" val="275757745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pPr>
                <a:defRPr/>
              </a:pPr>
              <a:t>‹#›</a:t>
            </a:fld>
            <a:endParaRPr lang="en-US" dirty="0"/>
          </a:p>
        </p:txBody>
      </p:sp>
    </p:spTree>
    <p:extLst>
      <p:ext uri="{BB962C8B-B14F-4D97-AF65-F5344CB8AC3E}">
        <p14:creationId xmlns:p14="http://schemas.microsoft.com/office/powerpoint/2010/main" val="29553345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33AE6E-C2C7-4E92-8A22-B1C190995FE3}" type="slidenum">
              <a:rPr lang="en-US"/>
              <a:pPr>
                <a:defRPr/>
              </a:pPr>
              <a:t>‹#›</a:t>
            </a:fld>
            <a:endParaRPr lang="en-US" dirty="0"/>
          </a:p>
        </p:txBody>
      </p:sp>
    </p:spTree>
    <p:extLst>
      <p:ext uri="{BB962C8B-B14F-4D97-AF65-F5344CB8AC3E}">
        <p14:creationId xmlns:p14="http://schemas.microsoft.com/office/powerpoint/2010/main" val="3587994962"/>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pPr>
                <a:defRPr/>
              </a:pPr>
              <a:t>‹#›</a:t>
            </a:fld>
            <a:endParaRPr lang="en-US" dirty="0"/>
          </a:p>
        </p:txBody>
      </p:sp>
    </p:spTree>
    <p:extLst>
      <p:ext uri="{BB962C8B-B14F-4D97-AF65-F5344CB8AC3E}">
        <p14:creationId xmlns:p14="http://schemas.microsoft.com/office/powerpoint/2010/main" val="120851592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pPr>
                <a:defRPr/>
              </a:pPr>
              <a:t>‹#›</a:t>
            </a:fld>
            <a:endParaRPr lang="en-US" dirty="0"/>
          </a:p>
        </p:txBody>
      </p:sp>
    </p:spTree>
    <p:extLst>
      <p:ext uri="{BB962C8B-B14F-4D97-AF65-F5344CB8AC3E}">
        <p14:creationId xmlns:p14="http://schemas.microsoft.com/office/powerpoint/2010/main" val="201860214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pPr>
                <a:defRPr/>
              </a:pPr>
              <a:t>‹#›</a:t>
            </a:fld>
            <a:endParaRPr lang="en-US" dirty="0"/>
          </a:p>
        </p:txBody>
      </p:sp>
    </p:spTree>
    <p:extLst>
      <p:ext uri="{BB962C8B-B14F-4D97-AF65-F5344CB8AC3E}">
        <p14:creationId xmlns:p14="http://schemas.microsoft.com/office/powerpoint/2010/main" val="163044758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2D82D4-B38C-4AAB-8B7C-B02C71BE202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36062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E99F8-9BA1-49A4-A9F5-35EC5FB8BD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36070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10FA0-D4C0-4889-B287-BE19DD1AD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991212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16301-90FA-4D5F-831F-1EBA0DDDFA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616603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6D6D8-D4DE-4CFB-B163-004F0BC4833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00957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F3411C-D988-4993-B5E6-B744161B459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62146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941CAA-CED1-4DAD-B560-862A815EBCC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5053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116B50-800C-406D-8E76-6340DBC7D3FC}" type="slidenum">
              <a:rPr lang="en-US"/>
              <a:pPr>
                <a:defRPr/>
              </a:pPr>
              <a:t>‹#›</a:t>
            </a:fld>
            <a:endParaRPr lang="en-US" dirty="0"/>
          </a:p>
        </p:txBody>
      </p:sp>
    </p:spTree>
    <p:extLst>
      <p:ext uri="{BB962C8B-B14F-4D97-AF65-F5344CB8AC3E}">
        <p14:creationId xmlns:p14="http://schemas.microsoft.com/office/powerpoint/2010/main" val="348397436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D64FA-024A-4FE4-A55B-61601FA940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7501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468213-12E4-4C7E-927B-1EC961BA29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84365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D1DC4-D7B9-499F-A917-B4CF3430EB6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35501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3B323-6970-453E-A58C-F0AC2CED5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31415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67D4-6E76-A744-4EBC-93EE9B26BA0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0A7C22-F414-85FD-C2A2-5FD32AD664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9FE62C-81CD-9422-7FC4-77412E3E201E}"/>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610582AC-327F-4431-CB1B-D04A9889F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EA005-A001-D38F-EEF8-8218AB738CF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23370297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1151-7738-80A1-0476-7D9296D0E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F6FA4-BA9C-2492-3589-ABA0F6968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0C5E6-97EA-3723-308E-ECFC5D0DEB85}"/>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3EDFF865-03C8-24DE-4A99-03AD6E8B5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5B8AB-9D23-54E5-9806-370B65610B2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40450894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C136-4473-7A09-669F-629D6E8FE2D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A69CE-F904-25AE-22B6-38F79AE0235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9E973-EB2C-FA90-AE86-77AFEFAE93EC}"/>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29596299-AA6C-E117-9EBE-DC4157037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ABE7A-7FFC-98CE-4568-BFAB628E5D7A}"/>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226916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173A-FCCA-4202-B08B-A25399B19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0ED05-0843-AE96-1A23-993DDF5715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A3BB9-AD4C-5DE2-EEBE-6262FA83E95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1BF08-48A4-0275-E78E-54B52C7A30D9}"/>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6" name="Footer Placeholder 5">
            <a:extLst>
              <a:ext uri="{FF2B5EF4-FFF2-40B4-BE49-F238E27FC236}">
                <a16:creationId xmlns:a16="http://schemas.microsoft.com/office/drawing/2014/main" id="{B84F12DF-39F5-2164-6100-1990ED40B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99FF8-C19C-1523-CE81-226366FF6111}"/>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3852145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589-CABB-7D77-66EC-E178B9E01F2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96609-E473-879F-5BDB-188B0DD4B40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68C0B-850C-C3CB-9170-01F1AA3041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DE20E-777B-0201-1A9E-569585B2020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27FEE-EEFD-7D6A-D762-C3D303A3B92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2F3C8-8A48-077E-F430-9F7BF0ACF3A9}"/>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8" name="Footer Placeholder 7">
            <a:extLst>
              <a:ext uri="{FF2B5EF4-FFF2-40B4-BE49-F238E27FC236}">
                <a16:creationId xmlns:a16="http://schemas.microsoft.com/office/drawing/2014/main" id="{0C529DF8-1770-380A-276F-CC57E78111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996AC1-AEE9-4FDE-4138-AA6F80D5CE8E}"/>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2806183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2659-0473-1C9A-9B65-837A56E1D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E5C76-4439-D514-77E8-B9C66E271A87}"/>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4" name="Footer Placeholder 3">
            <a:extLst>
              <a:ext uri="{FF2B5EF4-FFF2-40B4-BE49-F238E27FC236}">
                <a16:creationId xmlns:a16="http://schemas.microsoft.com/office/drawing/2014/main" id="{E9FA8FB3-C296-221A-525D-1D034E252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978E19-06EC-4BD9-6FD7-4FCBD6265ED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317876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D1FE2-AE4F-4D55-A375-EF199C298A8C}" type="slidenum">
              <a:rPr lang="en-US"/>
              <a:pPr>
                <a:defRPr/>
              </a:pPr>
              <a:t>‹#›</a:t>
            </a:fld>
            <a:endParaRPr lang="en-US" dirty="0"/>
          </a:p>
        </p:txBody>
      </p:sp>
    </p:spTree>
    <p:extLst>
      <p:ext uri="{BB962C8B-B14F-4D97-AF65-F5344CB8AC3E}">
        <p14:creationId xmlns:p14="http://schemas.microsoft.com/office/powerpoint/2010/main" val="310780565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C9CA9-66AF-9A87-6B84-34B741BB082B}"/>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3" name="Footer Placeholder 2">
            <a:extLst>
              <a:ext uri="{FF2B5EF4-FFF2-40B4-BE49-F238E27FC236}">
                <a16:creationId xmlns:a16="http://schemas.microsoft.com/office/drawing/2014/main" id="{1831BBF5-20E4-AB00-BC8D-5FCCB8492D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F9541-593B-3FE3-4AA0-193E3EC5FF45}"/>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384738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8687-F190-21F2-32C8-D3CB74CB28B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568316-AAFA-C681-0D76-7B4A1EA39F6C}"/>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E2C37-AEAE-1F2C-C942-31EE3566F55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AC2F3-C629-2F43-3C79-46432B657BC0}"/>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6" name="Footer Placeholder 5">
            <a:extLst>
              <a:ext uri="{FF2B5EF4-FFF2-40B4-BE49-F238E27FC236}">
                <a16:creationId xmlns:a16="http://schemas.microsoft.com/office/drawing/2014/main" id="{496D472B-1C48-9E7F-595B-90A08CA79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8477C-82D8-8A3D-A807-2DE43F742D23}"/>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42122455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F3F2-300B-FE1C-F7C3-90EF517AC7A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B4B65-523E-CE59-6509-1394342C8E6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1063F6-5AD8-2DE5-BA8C-F92870A3B28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095A7-5670-6AB8-124B-CBB8F847E8BF}"/>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6" name="Footer Placeholder 5">
            <a:extLst>
              <a:ext uri="{FF2B5EF4-FFF2-40B4-BE49-F238E27FC236}">
                <a16:creationId xmlns:a16="http://schemas.microsoft.com/office/drawing/2014/main" id="{E3D1774A-2CFD-ABB7-0FA7-F5D1ED475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4770B-BA49-FF6F-6324-CE6EAEBB2C7C}"/>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31176808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5CF3-6FDB-40A8-7A71-5FD24CB42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A2313-F6A9-DF79-07FA-0A766DB5F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79FA5-F9CD-983E-D1A0-CE4D6EDC6939}"/>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8ED23CE3-58DD-F816-D139-34B046A6C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A2BBA-8A29-B99A-1E6B-856E501309C0}"/>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18769196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936A8-8D86-3181-5F7A-5AF8E9DEBF7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0F532-2118-C407-73EB-3C61DD12F9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5C46C-DC6D-4C85-8CB6-CBC853BDFEA5}"/>
              </a:ext>
            </a:extLst>
          </p:cNvPr>
          <p:cNvSpPr>
            <a:spLocks noGrp="1"/>
          </p:cNvSpPr>
          <p:nvPr>
            <p:ph type="dt" sz="half" idx="10"/>
          </p:nvPr>
        </p:nvSpPr>
        <p:spPr/>
        <p:txBody>
          <a:body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48E1758F-68EF-E797-1D5C-B72A71799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310E4-9E4E-A41F-3CE2-7513A1B2475F}"/>
              </a:ext>
            </a:extLst>
          </p:cNvPr>
          <p:cNvSpPr>
            <a:spLocks noGrp="1"/>
          </p:cNvSpPr>
          <p:nvPr>
            <p:ph type="sldNum" sz="quarter" idx="12"/>
          </p:nvPr>
        </p:nvSpPr>
        <p:spPr/>
        <p:txBody>
          <a:bodyPr/>
          <a:lstStyle/>
          <a:p>
            <a:fld id="{81CF9C89-E578-49F0-9823-7FBF58D6A43C}" type="slidenum">
              <a:rPr lang="en-US" smtClean="0"/>
              <a:t>‹#›</a:t>
            </a:fld>
            <a:endParaRPr lang="en-US"/>
          </a:p>
        </p:txBody>
      </p:sp>
    </p:spTree>
    <p:extLst>
      <p:ext uri="{BB962C8B-B14F-4D97-AF65-F5344CB8AC3E}">
        <p14:creationId xmlns:p14="http://schemas.microsoft.com/office/powerpoint/2010/main" val="545536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3F4F1-D433-4C09-A006-A224A50F0258}" type="slidenum">
              <a:rPr lang="en-US"/>
              <a:pPr>
                <a:defRPr/>
              </a:pPr>
              <a:t>‹#›</a:t>
            </a:fld>
            <a:endParaRPr lang="en-US" dirty="0"/>
          </a:p>
        </p:txBody>
      </p:sp>
    </p:spTree>
    <p:extLst>
      <p:ext uri="{BB962C8B-B14F-4D97-AF65-F5344CB8AC3E}">
        <p14:creationId xmlns:p14="http://schemas.microsoft.com/office/powerpoint/2010/main" val="7654257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8F7F1B-8066-4D89-AA0D-2C2724E86662}" type="slidenum">
              <a:rPr lang="en-US"/>
              <a:pPr>
                <a:defRPr/>
              </a:pPr>
              <a:t>‹#›</a:t>
            </a:fld>
            <a:endParaRPr lang="en-US" dirty="0"/>
          </a:p>
        </p:txBody>
      </p:sp>
    </p:spTree>
    <p:extLst>
      <p:ext uri="{BB962C8B-B14F-4D97-AF65-F5344CB8AC3E}">
        <p14:creationId xmlns:p14="http://schemas.microsoft.com/office/powerpoint/2010/main" val="14386211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549205-3B40-40AB-8F98-42897CC22FAA}" type="slidenum">
              <a:rPr lang="en-US"/>
              <a:pPr>
                <a:defRPr/>
              </a:pPr>
              <a:t>‹#›</a:t>
            </a:fld>
            <a:endParaRPr lang="en-US" dirty="0"/>
          </a:p>
        </p:txBody>
      </p:sp>
    </p:spTree>
    <p:extLst>
      <p:ext uri="{BB962C8B-B14F-4D97-AF65-F5344CB8AC3E}">
        <p14:creationId xmlns:p14="http://schemas.microsoft.com/office/powerpoint/2010/main" val="5835847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B079A-64B5-4ABF-9219-300260BFA396}" type="slidenum">
              <a:rPr lang="en-US"/>
              <a:pPr>
                <a:defRPr/>
              </a:pPr>
              <a:t>‹#›</a:t>
            </a:fld>
            <a:endParaRPr lang="en-US" dirty="0"/>
          </a:p>
        </p:txBody>
      </p:sp>
    </p:spTree>
    <p:extLst>
      <p:ext uri="{BB962C8B-B14F-4D97-AF65-F5344CB8AC3E}">
        <p14:creationId xmlns:p14="http://schemas.microsoft.com/office/powerpoint/2010/main" val="36410953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149E9E-A523-43D5-A8A6-A5CE06538648}" type="slidenum">
              <a:rPr lang="en-US"/>
              <a:pPr>
                <a:defRPr/>
              </a:pPr>
              <a:t>‹#›</a:t>
            </a:fld>
            <a:endParaRPr lang="en-US" dirty="0"/>
          </a:p>
        </p:txBody>
      </p:sp>
    </p:spTree>
    <p:extLst>
      <p:ext uri="{BB962C8B-B14F-4D97-AF65-F5344CB8AC3E}">
        <p14:creationId xmlns:p14="http://schemas.microsoft.com/office/powerpoint/2010/main" val="36598771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066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4C9FE-D6EB-4C73-AFA1-8AEAF89ED102}" type="slidenum">
              <a:rPr lang="en-US"/>
              <a:pPr>
                <a:defRPr/>
              </a:pPr>
              <a:t>‹#›</a:t>
            </a:fld>
            <a:endParaRPr lang="en-US" dirty="0"/>
          </a:p>
        </p:txBody>
      </p:sp>
    </p:spTree>
    <p:extLst>
      <p:ext uri="{BB962C8B-B14F-4D97-AF65-F5344CB8AC3E}">
        <p14:creationId xmlns:p14="http://schemas.microsoft.com/office/powerpoint/2010/main" val="406148456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A1532-2EB8-4EBA-99DC-69014C0FEF5D}" type="slidenum">
              <a:rPr lang="en-US"/>
              <a:pPr>
                <a:defRPr/>
              </a:pPr>
              <a:t>‹#›</a:t>
            </a:fld>
            <a:endParaRPr lang="en-US" dirty="0"/>
          </a:p>
        </p:txBody>
      </p:sp>
    </p:spTree>
    <p:extLst>
      <p:ext uri="{BB962C8B-B14F-4D97-AF65-F5344CB8AC3E}">
        <p14:creationId xmlns:p14="http://schemas.microsoft.com/office/powerpoint/2010/main" val="14609699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5673B-CC47-4C1C-8104-A85CC70B36BF}" type="slidenum">
              <a:rPr lang="en-US"/>
              <a:pPr>
                <a:defRPr/>
              </a:pPr>
              <a:t>‹#›</a:t>
            </a:fld>
            <a:endParaRPr lang="en-US" dirty="0"/>
          </a:p>
        </p:txBody>
      </p:sp>
    </p:spTree>
    <p:extLst>
      <p:ext uri="{BB962C8B-B14F-4D97-AF65-F5344CB8AC3E}">
        <p14:creationId xmlns:p14="http://schemas.microsoft.com/office/powerpoint/2010/main" val="211714279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132390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811671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35CF7-18BA-4561-AB7A-78F176F5B9C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714489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B35CF7-18BA-4561-AB7A-78F176F5B9C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633673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B35CF7-18BA-4561-AB7A-78F176F5B9CE}"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0684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35CF7-18BA-4561-AB7A-78F176F5B9CE}"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106493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35CF7-18BA-4561-AB7A-78F176F5B9CE}"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47476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335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641385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423772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826675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69754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926358-E5B2-F1CD-DE77-98103E0CEF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D1A270-1595-1574-5E5E-7E70DEBCB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7E44F2-3457-3DDC-5188-CFC45C963E58}"/>
              </a:ext>
            </a:extLst>
          </p:cNvPr>
          <p:cNvSpPr>
            <a:spLocks noGrp="1" noChangeArrowheads="1"/>
          </p:cNvSpPr>
          <p:nvPr>
            <p:ph type="sldNum" sz="quarter" idx="12"/>
          </p:nvPr>
        </p:nvSpPr>
        <p:spPr>
          <a:ln/>
        </p:spPr>
        <p:txBody>
          <a:bodyPr/>
          <a:lstStyle>
            <a:lvl1pPr>
              <a:defRPr/>
            </a:lvl1pPr>
          </a:lstStyle>
          <a:p>
            <a:fld id="{1BC036B3-EB20-4FE7-A0A4-EE3711474F07}" type="slidenum">
              <a:rPr lang="en-US" altLang="en-US"/>
              <a:pPr/>
              <a:t>‹#›</a:t>
            </a:fld>
            <a:endParaRPr lang="en-US" altLang="en-US"/>
          </a:p>
        </p:txBody>
      </p:sp>
    </p:spTree>
    <p:extLst>
      <p:ext uri="{BB962C8B-B14F-4D97-AF65-F5344CB8AC3E}">
        <p14:creationId xmlns:p14="http://schemas.microsoft.com/office/powerpoint/2010/main" val="3494975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lvl1pPr>
              <a:defRPr sz="4000" b="1">
                <a:solidFill>
                  <a:srgbClr val="FFFFFF"/>
                </a:solidFill>
                <a:effectLst/>
              </a:defRPr>
            </a:lvl1pPr>
          </a:lstStyle>
          <a:p>
            <a:r>
              <a:rPr lang="en-US" dirty="0"/>
              <a:t>Click to edit Master title style</a:t>
            </a:r>
          </a:p>
        </p:txBody>
      </p:sp>
      <p:sp>
        <p:nvSpPr>
          <p:cNvPr id="3" name="Content Placeholder 2"/>
          <p:cNvSpPr>
            <a:spLocks noGrp="1"/>
          </p:cNvSpPr>
          <p:nvPr>
            <p:ph idx="1"/>
          </p:nvPr>
        </p:nvSpPr>
        <p:spPr>
          <a:xfrm>
            <a:off x="533400" y="1219200"/>
            <a:ext cx="8153400" cy="4876800"/>
          </a:xfrm>
        </p:spPr>
        <p:txBody>
          <a:bodyPr/>
          <a:lstStyle>
            <a:lvl1pPr>
              <a:buNone/>
              <a:defRPr b="0"/>
            </a:lvl1pPr>
            <a:lvl2pPr>
              <a:buNone/>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C4334C0-4E6A-0813-8CDB-AC745534DC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76FAA9-56FE-D7C6-C635-403F2BA44D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D1F972-96BE-9484-619C-A514215D2401}"/>
              </a:ext>
            </a:extLst>
          </p:cNvPr>
          <p:cNvSpPr>
            <a:spLocks noGrp="1" noChangeArrowheads="1"/>
          </p:cNvSpPr>
          <p:nvPr>
            <p:ph type="sldNum" sz="quarter" idx="12"/>
          </p:nvPr>
        </p:nvSpPr>
        <p:spPr>
          <a:ln/>
        </p:spPr>
        <p:txBody>
          <a:bodyPr/>
          <a:lstStyle>
            <a:lvl1pPr>
              <a:defRPr/>
            </a:lvl1pPr>
          </a:lstStyle>
          <a:p>
            <a:fld id="{D1844A2F-41EE-45FF-861D-A3FD0007E809}" type="slidenum">
              <a:rPr lang="en-US" altLang="en-US"/>
              <a:pPr/>
              <a:t>‹#›</a:t>
            </a:fld>
            <a:endParaRPr lang="en-US" altLang="en-US"/>
          </a:p>
        </p:txBody>
      </p:sp>
    </p:spTree>
    <p:extLst>
      <p:ext uri="{BB962C8B-B14F-4D97-AF65-F5344CB8AC3E}">
        <p14:creationId xmlns:p14="http://schemas.microsoft.com/office/powerpoint/2010/main" val="1895090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533400" y="1219200"/>
            <a:ext cx="8153400" cy="4953000"/>
          </a:xfrm>
        </p:spPr>
        <p:txBody>
          <a:bodyPr/>
          <a:lstStyle>
            <a:lvl1pPr>
              <a:buNone/>
              <a:defRPr b="1">
                <a:solidFill>
                  <a:schemeClr val="bg1"/>
                </a:solidFill>
                <a:effectLst/>
              </a:defRPr>
            </a:lvl1pPr>
            <a:lvl2pPr>
              <a:defRPr sz="2800">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89B67B1-BB62-8FF0-2C75-BD667006E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375D97-8EA9-B40D-F884-67ED00C609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0BE4D9-6F8E-ACCC-0218-CC413E74979B}"/>
              </a:ext>
            </a:extLst>
          </p:cNvPr>
          <p:cNvSpPr>
            <a:spLocks noGrp="1" noChangeArrowheads="1"/>
          </p:cNvSpPr>
          <p:nvPr>
            <p:ph type="sldNum" sz="quarter" idx="12"/>
          </p:nvPr>
        </p:nvSpPr>
        <p:spPr>
          <a:ln/>
        </p:spPr>
        <p:txBody>
          <a:bodyPr/>
          <a:lstStyle>
            <a:lvl1pPr>
              <a:defRPr/>
            </a:lvl1pPr>
          </a:lstStyle>
          <a:p>
            <a:fld id="{FDAECF15-2012-4147-8D10-C0EE49EF236F}" type="slidenum">
              <a:rPr lang="en-US" altLang="en-US"/>
              <a:pPr/>
              <a:t>‹#›</a:t>
            </a:fld>
            <a:endParaRPr lang="en-US" altLang="en-US"/>
          </a:p>
        </p:txBody>
      </p:sp>
    </p:spTree>
    <p:extLst>
      <p:ext uri="{BB962C8B-B14F-4D97-AF65-F5344CB8AC3E}">
        <p14:creationId xmlns:p14="http://schemas.microsoft.com/office/powerpoint/2010/main" val="973298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CDE112-7747-614D-D997-CD51601E83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3A5BA-8306-2F36-B012-4CD3E91A0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CC0C2D-3BC3-765A-9BC5-220C8091CDDC}"/>
              </a:ext>
            </a:extLst>
          </p:cNvPr>
          <p:cNvSpPr>
            <a:spLocks noGrp="1" noChangeArrowheads="1"/>
          </p:cNvSpPr>
          <p:nvPr>
            <p:ph type="sldNum" sz="quarter" idx="12"/>
          </p:nvPr>
        </p:nvSpPr>
        <p:spPr>
          <a:ln/>
        </p:spPr>
        <p:txBody>
          <a:bodyPr/>
          <a:lstStyle>
            <a:lvl1pPr>
              <a:defRPr/>
            </a:lvl1pPr>
          </a:lstStyle>
          <a:p>
            <a:fld id="{D9CF6F36-1183-4C9E-82EC-FBE7474307F6}" type="slidenum">
              <a:rPr lang="en-US" altLang="en-US"/>
              <a:pPr/>
              <a:t>‹#›</a:t>
            </a:fld>
            <a:endParaRPr lang="en-US" altLang="en-US"/>
          </a:p>
        </p:txBody>
      </p:sp>
    </p:spTree>
    <p:extLst>
      <p:ext uri="{BB962C8B-B14F-4D97-AF65-F5344CB8AC3E}">
        <p14:creationId xmlns:p14="http://schemas.microsoft.com/office/powerpoint/2010/main" val="1601638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FB947-CDF7-2F65-7605-267324CCB4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DD0B38-66F8-8044-EE50-25176BC86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E9168B-6132-02E1-B211-DD57897B22A5}"/>
              </a:ext>
            </a:extLst>
          </p:cNvPr>
          <p:cNvSpPr>
            <a:spLocks noGrp="1" noChangeArrowheads="1"/>
          </p:cNvSpPr>
          <p:nvPr>
            <p:ph type="sldNum" sz="quarter" idx="12"/>
          </p:nvPr>
        </p:nvSpPr>
        <p:spPr>
          <a:ln/>
        </p:spPr>
        <p:txBody>
          <a:bodyPr/>
          <a:lstStyle>
            <a:lvl1pPr>
              <a:defRPr/>
            </a:lvl1pPr>
          </a:lstStyle>
          <a:p>
            <a:fld id="{65253E4C-2699-4AC0-B07F-82B1745E2B74}" type="slidenum">
              <a:rPr lang="en-US" altLang="en-US"/>
              <a:pPr/>
              <a:t>‹#›</a:t>
            </a:fld>
            <a:endParaRPr lang="en-US" altLang="en-US"/>
          </a:p>
        </p:txBody>
      </p:sp>
    </p:spTree>
    <p:extLst>
      <p:ext uri="{BB962C8B-B14F-4D97-AF65-F5344CB8AC3E}">
        <p14:creationId xmlns:p14="http://schemas.microsoft.com/office/powerpoint/2010/main" val="3187387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52E750-85E5-A3D2-9314-E2F5C04182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847F5B6-4462-09AC-2D3F-CD2DD851E4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A5B3557-BBCC-EA79-AA71-243BE52C0B4F}"/>
              </a:ext>
            </a:extLst>
          </p:cNvPr>
          <p:cNvSpPr>
            <a:spLocks noGrp="1" noChangeArrowheads="1"/>
          </p:cNvSpPr>
          <p:nvPr>
            <p:ph type="sldNum" sz="quarter" idx="12"/>
          </p:nvPr>
        </p:nvSpPr>
        <p:spPr>
          <a:ln/>
        </p:spPr>
        <p:txBody>
          <a:bodyPr/>
          <a:lstStyle>
            <a:lvl1pPr>
              <a:defRPr/>
            </a:lvl1pPr>
          </a:lstStyle>
          <a:p>
            <a:fld id="{738F6209-402A-4EF7-9BBB-ED23C29320FC}" type="slidenum">
              <a:rPr lang="en-US" altLang="en-US"/>
              <a:pPr/>
              <a:t>‹#›</a:t>
            </a:fld>
            <a:endParaRPr lang="en-US" altLang="en-US"/>
          </a:p>
        </p:txBody>
      </p:sp>
    </p:spTree>
    <p:extLst>
      <p:ext uri="{BB962C8B-B14F-4D97-AF65-F5344CB8AC3E}">
        <p14:creationId xmlns:p14="http://schemas.microsoft.com/office/powerpoint/2010/main" val="376729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229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CA1B37-D3F8-AAEF-AE7C-C54E6B6897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C103A3-B894-AE94-2E07-7F8607858A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21D20F-22D0-EC24-B825-622F614350B1}"/>
              </a:ext>
            </a:extLst>
          </p:cNvPr>
          <p:cNvSpPr>
            <a:spLocks noGrp="1" noChangeArrowheads="1"/>
          </p:cNvSpPr>
          <p:nvPr>
            <p:ph type="sldNum" sz="quarter" idx="12"/>
          </p:nvPr>
        </p:nvSpPr>
        <p:spPr>
          <a:ln/>
        </p:spPr>
        <p:txBody>
          <a:bodyPr/>
          <a:lstStyle>
            <a:lvl1pPr>
              <a:defRPr/>
            </a:lvl1pPr>
          </a:lstStyle>
          <a:p>
            <a:fld id="{FBD5A7E2-58EA-4124-9851-94E2748E81CA}" type="slidenum">
              <a:rPr lang="en-US" altLang="en-US"/>
              <a:pPr/>
              <a:t>‹#›</a:t>
            </a:fld>
            <a:endParaRPr lang="en-US" altLang="en-US"/>
          </a:p>
        </p:txBody>
      </p:sp>
    </p:spTree>
    <p:extLst>
      <p:ext uri="{BB962C8B-B14F-4D97-AF65-F5344CB8AC3E}">
        <p14:creationId xmlns:p14="http://schemas.microsoft.com/office/powerpoint/2010/main" val="4274563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A70F0E-06BD-C593-FEC1-E8CCBA66004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B0FEE1-1E8D-655A-EBE6-4D404AFBB8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1DCB3D-9FCE-293B-755C-E017B3772494}"/>
              </a:ext>
            </a:extLst>
          </p:cNvPr>
          <p:cNvSpPr>
            <a:spLocks noGrp="1" noChangeArrowheads="1"/>
          </p:cNvSpPr>
          <p:nvPr>
            <p:ph type="sldNum" sz="quarter" idx="12"/>
          </p:nvPr>
        </p:nvSpPr>
        <p:spPr>
          <a:ln/>
        </p:spPr>
        <p:txBody>
          <a:bodyPr/>
          <a:lstStyle>
            <a:lvl1pPr>
              <a:defRPr/>
            </a:lvl1pPr>
          </a:lstStyle>
          <a:p>
            <a:fld id="{5F6D828E-7E30-4407-8EEF-3F66D75251C4}" type="slidenum">
              <a:rPr lang="en-US" altLang="en-US"/>
              <a:pPr/>
              <a:t>‹#›</a:t>
            </a:fld>
            <a:endParaRPr lang="en-US" altLang="en-US"/>
          </a:p>
        </p:txBody>
      </p:sp>
    </p:spTree>
    <p:extLst>
      <p:ext uri="{BB962C8B-B14F-4D97-AF65-F5344CB8AC3E}">
        <p14:creationId xmlns:p14="http://schemas.microsoft.com/office/powerpoint/2010/main" val="2893447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9BD54A-DEB1-7FF5-D89B-B569C048C8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357B7F-F012-9720-96D5-3611512391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745C10-08F8-E00D-35DA-5BC2DE4E4F35}"/>
              </a:ext>
            </a:extLst>
          </p:cNvPr>
          <p:cNvSpPr>
            <a:spLocks noGrp="1" noChangeArrowheads="1"/>
          </p:cNvSpPr>
          <p:nvPr>
            <p:ph type="sldNum" sz="quarter" idx="12"/>
          </p:nvPr>
        </p:nvSpPr>
        <p:spPr>
          <a:ln/>
        </p:spPr>
        <p:txBody>
          <a:bodyPr/>
          <a:lstStyle>
            <a:lvl1pPr>
              <a:defRPr/>
            </a:lvl1pPr>
          </a:lstStyle>
          <a:p>
            <a:fld id="{2D2E0E05-EE84-4B25-A792-E93141A33514}" type="slidenum">
              <a:rPr lang="en-US" altLang="en-US"/>
              <a:pPr/>
              <a:t>‹#›</a:t>
            </a:fld>
            <a:endParaRPr lang="en-US" altLang="en-US"/>
          </a:p>
        </p:txBody>
      </p:sp>
    </p:spTree>
    <p:extLst>
      <p:ext uri="{BB962C8B-B14F-4D97-AF65-F5344CB8AC3E}">
        <p14:creationId xmlns:p14="http://schemas.microsoft.com/office/powerpoint/2010/main" val="513755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62E301-8F09-FC3C-814D-65DAB6DD0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C22178-81D6-37A1-025F-2FE43EE2DB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6B7AB5-FABB-35F4-ED91-3288A8132730}"/>
              </a:ext>
            </a:extLst>
          </p:cNvPr>
          <p:cNvSpPr>
            <a:spLocks noGrp="1" noChangeArrowheads="1"/>
          </p:cNvSpPr>
          <p:nvPr>
            <p:ph type="sldNum" sz="quarter" idx="12"/>
          </p:nvPr>
        </p:nvSpPr>
        <p:spPr>
          <a:ln/>
        </p:spPr>
        <p:txBody>
          <a:bodyPr/>
          <a:lstStyle>
            <a:lvl1pPr>
              <a:defRPr/>
            </a:lvl1pPr>
          </a:lstStyle>
          <a:p>
            <a:fld id="{176232DD-E006-4803-908C-08230FCC0982}" type="slidenum">
              <a:rPr lang="en-US" altLang="en-US"/>
              <a:pPr/>
              <a:t>‹#›</a:t>
            </a:fld>
            <a:endParaRPr lang="en-US" altLang="en-US"/>
          </a:p>
        </p:txBody>
      </p:sp>
    </p:spTree>
    <p:extLst>
      <p:ext uri="{BB962C8B-B14F-4D97-AF65-F5344CB8AC3E}">
        <p14:creationId xmlns:p14="http://schemas.microsoft.com/office/powerpoint/2010/main" val="1937372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2026BB-A36A-9342-D58B-C4C72BDDA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9ABA45-2C69-3953-C73F-EAC577BBB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64295A-879D-E349-64DB-C27A8B262A30}"/>
              </a:ext>
            </a:extLst>
          </p:cNvPr>
          <p:cNvSpPr>
            <a:spLocks noGrp="1" noChangeArrowheads="1"/>
          </p:cNvSpPr>
          <p:nvPr>
            <p:ph type="sldNum" sz="quarter" idx="12"/>
          </p:nvPr>
        </p:nvSpPr>
        <p:spPr>
          <a:ln/>
        </p:spPr>
        <p:txBody>
          <a:bodyPr/>
          <a:lstStyle>
            <a:lvl1pPr>
              <a:defRPr/>
            </a:lvl1pPr>
          </a:lstStyle>
          <a:p>
            <a:fld id="{96E6829E-4F88-4B31-9F2C-EF7D6D89252D}" type="slidenum">
              <a:rPr lang="en-US" altLang="en-US"/>
              <a:pPr/>
              <a:t>‹#›</a:t>
            </a:fld>
            <a:endParaRPr lang="en-US" altLang="en-US"/>
          </a:p>
        </p:txBody>
      </p:sp>
    </p:spTree>
    <p:extLst>
      <p:ext uri="{BB962C8B-B14F-4D97-AF65-F5344CB8AC3E}">
        <p14:creationId xmlns:p14="http://schemas.microsoft.com/office/powerpoint/2010/main" val="2967720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95250"/>
            <a:ext cx="2038350" cy="6305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95250"/>
            <a:ext cx="5962650" cy="630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572D28-45B2-98C9-CE2A-144DCFDBF7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15CDC2-0413-E6B4-3750-82E9EFBB9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E7CB7D-E74B-D054-2758-CA5F3B52A98E}"/>
              </a:ext>
            </a:extLst>
          </p:cNvPr>
          <p:cNvSpPr>
            <a:spLocks noGrp="1" noChangeArrowheads="1"/>
          </p:cNvSpPr>
          <p:nvPr>
            <p:ph type="sldNum" sz="quarter" idx="12"/>
          </p:nvPr>
        </p:nvSpPr>
        <p:spPr>
          <a:ln/>
        </p:spPr>
        <p:txBody>
          <a:bodyPr/>
          <a:lstStyle>
            <a:lvl1pPr>
              <a:defRPr/>
            </a:lvl1pPr>
          </a:lstStyle>
          <a:p>
            <a:fld id="{B5B6EA69-8A4E-4672-BD7F-8DDDAFEDA8A2}" type="slidenum">
              <a:rPr lang="en-US" altLang="en-US"/>
              <a:pPr/>
              <a:t>‹#›</a:t>
            </a:fld>
            <a:endParaRPr lang="en-US" altLang="en-US"/>
          </a:p>
        </p:txBody>
      </p:sp>
    </p:spTree>
    <p:extLst>
      <p:ext uri="{BB962C8B-B14F-4D97-AF65-F5344CB8AC3E}">
        <p14:creationId xmlns:p14="http://schemas.microsoft.com/office/powerpoint/2010/main" val="1410690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961640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47292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05720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490724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7655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30122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626997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55666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312182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637925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640601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14226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DA8798-B832-4458-A39F-883762DF4982}" type="slidenum">
              <a:rPr lang="en-US"/>
              <a:pPr>
                <a:defRPr/>
              </a:pPr>
              <a:t>‹#›</a:t>
            </a:fld>
            <a:endParaRPr lang="en-US" dirty="0"/>
          </a:p>
        </p:txBody>
      </p:sp>
    </p:spTree>
    <p:extLst>
      <p:ext uri="{BB962C8B-B14F-4D97-AF65-F5344CB8AC3E}">
        <p14:creationId xmlns:p14="http://schemas.microsoft.com/office/powerpoint/2010/main" val="181339398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921E4C9-A7ED-4A12-BB23-CF2E6E52A64C}" type="slidenum">
              <a:rPr lang="en-US"/>
              <a:pPr>
                <a:defRPr/>
              </a:pPr>
              <a:t>‹#›</a:t>
            </a:fld>
            <a:endParaRPr lang="en-US" dirty="0"/>
          </a:p>
        </p:txBody>
      </p:sp>
    </p:spTree>
    <p:extLst>
      <p:ext uri="{BB962C8B-B14F-4D97-AF65-F5344CB8AC3E}">
        <p14:creationId xmlns:p14="http://schemas.microsoft.com/office/powerpoint/2010/main" val="97651276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A4766D-00A2-4556-A5BF-51B8393B7251}" type="slidenum">
              <a:rPr lang="en-US"/>
              <a:pPr>
                <a:defRPr/>
              </a:pPr>
              <a:t>‹#›</a:t>
            </a:fld>
            <a:endParaRPr lang="en-US" dirty="0"/>
          </a:p>
        </p:txBody>
      </p:sp>
    </p:spTree>
    <p:extLst>
      <p:ext uri="{BB962C8B-B14F-4D97-AF65-F5344CB8AC3E}">
        <p14:creationId xmlns:p14="http://schemas.microsoft.com/office/powerpoint/2010/main" val="15095518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0115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E80789C-0CED-4D1C-ACA8-78F2ABA5B46B}" type="slidenum">
              <a:rPr lang="en-US"/>
              <a:pPr>
                <a:defRPr/>
              </a:pPr>
              <a:t>‹#›</a:t>
            </a:fld>
            <a:endParaRPr lang="en-US" dirty="0"/>
          </a:p>
        </p:txBody>
      </p:sp>
    </p:spTree>
    <p:extLst>
      <p:ext uri="{BB962C8B-B14F-4D97-AF65-F5344CB8AC3E}">
        <p14:creationId xmlns:p14="http://schemas.microsoft.com/office/powerpoint/2010/main" val="864583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0CB71D0-8D82-4974-A8ED-F63891B69FDC}" type="slidenum">
              <a:rPr lang="en-US"/>
              <a:pPr>
                <a:defRPr/>
              </a:pPr>
              <a:t>‹#›</a:t>
            </a:fld>
            <a:endParaRPr lang="en-US" dirty="0"/>
          </a:p>
        </p:txBody>
      </p:sp>
    </p:spTree>
    <p:extLst>
      <p:ext uri="{BB962C8B-B14F-4D97-AF65-F5344CB8AC3E}">
        <p14:creationId xmlns:p14="http://schemas.microsoft.com/office/powerpoint/2010/main" val="361185417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53EACC8-A793-4080-B725-53EFDE1DAE86}" type="slidenum">
              <a:rPr lang="en-US"/>
              <a:pPr>
                <a:defRPr/>
              </a:pPr>
              <a:t>‹#›</a:t>
            </a:fld>
            <a:endParaRPr lang="en-US" dirty="0"/>
          </a:p>
        </p:txBody>
      </p:sp>
    </p:spTree>
    <p:extLst>
      <p:ext uri="{BB962C8B-B14F-4D97-AF65-F5344CB8AC3E}">
        <p14:creationId xmlns:p14="http://schemas.microsoft.com/office/powerpoint/2010/main" val="137817665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6E54A7A-F6C2-4CF1-AE7F-91BAA708396F}" type="slidenum">
              <a:rPr lang="en-US"/>
              <a:pPr>
                <a:defRPr/>
              </a:pPr>
              <a:t>‹#›</a:t>
            </a:fld>
            <a:endParaRPr lang="en-US" dirty="0"/>
          </a:p>
        </p:txBody>
      </p:sp>
    </p:spTree>
    <p:extLst>
      <p:ext uri="{BB962C8B-B14F-4D97-AF65-F5344CB8AC3E}">
        <p14:creationId xmlns:p14="http://schemas.microsoft.com/office/powerpoint/2010/main" val="46799386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CF30F8E-FBFF-456E-9A9C-E8E0021F36F2}" type="slidenum">
              <a:rPr lang="en-US"/>
              <a:pPr>
                <a:defRPr/>
              </a:pPr>
              <a:t>‹#›</a:t>
            </a:fld>
            <a:endParaRPr lang="en-US" dirty="0"/>
          </a:p>
        </p:txBody>
      </p:sp>
    </p:spTree>
    <p:extLst>
      <p:ext uri="{BB962C8B-B14F-4D97-AF65-F5344CB8AC3E}">
        <p14:creationId xmlns:p14="http://schemas.microsoft.com/office/powerpoint/2010/main" val="20821610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4952DF7-FA4D-40CA-A72C-41B6BD3DEBA5}" type="slidenum">
              <a:rPr lang="en-US"/>
              <a:pPr>
                <a:defRPr/>
              </a:pPr>
              <a:t>‹#›</a:t>
            </a:fld>
            <a:endParaRPr lang="en-US" dirty="0"/>
          </a:p>
        </p:txBody>
      </p:sp>
    </p:spTree>
    <p:extLst>
      <p:ext uri="{BB962C8B-B14F-4D97-AF65-F5344CB8AC3E}">
        <p14:creationId xmlns:p14="http://schemas.microsoft.com/office/powerpoint/2010/main" val="304215935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8CCEBB-2C1A-4D38-9B4B-E3E6F48D2C24}" type="slidenum">
              <a:rPr lang="en-US"/>
              <a:pPr>
                <a:defRPr/>
              </a:pPr>
              <a:t>‹#›</a:t>
            </a:fld>
            <a:endParaRPr lang="en-US" dirty="0"/>
          </a:p>
        </p:txBody>
      </p:sp>
    </p:spTree>
    <p:extLst>
      <p:ext uri="{BB962C8B-B14F-4D97-AF65-F5344CB8AC3E}">
        <p14:creationId xmlns:p14="http://schemas.microsoft.com/office/powerpoint/2010/main" val="174061063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8E7DA1-A5B6-4921-848D-2B1FF9A7C314}" type="slidenum">
              <a:rPr lang="en-US"/>
              <a:pPr>
                <a:defRPr/>
              </a:pPr>
              <a:t>‹#›</a:t>
            </a:fld>
            <a:endParaRPr lang="en-US" dirty="0"/>
          </a:p>
        </p:txBody>
      </p:sp>
    </p:spTree>
    <p:extLst>
      <p:ext uri="{BB962C8B-B14F-4D97-AF65-F5344CB8AC3E}">
        <p14:creationId xmlns:p14="http://schemas.microsoft.com/office/powerpoint/2010/main" val="33718748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DE271F-9AF1-4F13-BCE5-61F38862D1E0}" type="slidenum">
              <a:rPr lang="en-US"/>
              <a:pPr>
                <a:defRPr/>
              </a:pPr>
              <a:t>‹#›</a:t>
            </a:fld>
            <a:endParaRPr lang="en-US" dirty="0"/>
          </a:p>
        </p:txBody>
      </p:sp>
    </p:spTree>
    <p:extLst>
      <p:ext uri="{BB962C8B-B14F-4D97-AF65-F5344CB8AC3E}">
        <p14:creationId xmlns:p14="http://schemas.microsoft.com/office/powerpoint/2010/main" val="21159250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A7E35E4-CCAE-43C4-9586-6F6DCB857D5A}" type="slidenum">
              <a:rPr lang="en-US"/>
              <a:pPr>
                <a:defRPr/>
              </a:pPr>
              <a:t>‹#›</a:t>
            </a:fld>
            <a:endParaRPr lang="en-US" dirty="0"/>
          </a:p>
        </p:txBody>
      </p:sp>
    </p:spTree>
    <p:extLst>
      <p:ext uri="{BB962C8B-B14F-4D97-AF65-F5344CB8AC3E}">
        <p14:creationId xmlns:p14="http://schemas.microsoft.com/office/powerpoint/2010/main" val="36304906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838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053730-767E-4624-BE36-9F5D220379E4}" type="slidenum">
              <a:rPr lang="en-US"/>
              <a:pPr>
                <a:defRPr/>
              </a:pPr>
              <a:t>‹#›</a:t>
            </a:fld>
            <a:endParaRPr lang="en-US" dirty="0"/>
          </a:p>
        </p:txBody>
      </p:sp>
    </p:spTree>
    <p:extLst>
      <p:ext uri="{BB962C8B-B14F-4D97-AF65-F5344CB8AC3E}">
        <p14:creationId xmlns:p14="http://schemas.microsoft.com/office/powerpoint/2010/main" val="209500199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87CC2A-1412-468F-9860-E2C7A4D106B2}" type="slidenum">
              <a:rPr lang="en-US"/>
              <a:pPr>
                <a:defRPr/>
              </a:pPr>
              <a:t>‹#›</a:t>
            </a:fld>
            <a:endParaRPr lang="en-US" dirty="0"/>
          </a:p>
        </p:txBody>
      </p:sp>
    </p:spTree>
    <p:extLst>
      <p:ext uri="{BB962C8B-B14F-4D97-AF65-F5344CB8AC3E}">
        <p14:creationId xmlns:p14="http://schemas.microsoft.com/office/powerpoint/2010/main" val="357598375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D00C8A39-2A7B-4718-A9BB-4CA550EAB70E}" type="slidenum">
              <a:rPr lang="en-US"/>
              <a:pPr>
                <a:defRPr/>
              </a:pPr>
              <a:t>‹#›</a:t>
            </a:fld>
            <a:endParaRPr lang="en-US" dirty="0"/>
          </a:p>
        </p:txBody>
      </p:sp>
    </p:spTree>
    <p:extLst>
      <p:ext uri="{BB962C8B-B14F-4D97-AF65-F5344CB8AC3E}">
        <p14:creationId xmlns:p14="http://schemas.microsoft.com/office/powerpoint/2010/main" val="39948949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8059D43-4BE3-4A14-92D4-966147562E23}" type="slidenum">
              <a:rPr lang="en-US"/>
              <a:pPr>
                <a:defRPr/>
              </a:pPr>
              <a:t>‹#›</a:t>
            </a:fld>
            <a:endParaRPr lang="en-US" dirty="0"/>
          </a:p>
        </p:txBody>
      </p:sp>
    </p:spTree>
    <p:extLst>
      <p:ext uri="{BB962C8B-B14F-4D97-AF65-F5344CB8AC3E}">
        <p14:creationId xmlns:p14="http://schemas.microsoft.com/office/powerpoint/2010/main" val="374601341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34102BB-8F64-42B0-A888-E2C165B3D484}" type="slidenum">
              <a:rPr lang="en-US"/>
              <a:pPr>
                <a:defRPr/>
              </a:pPr>
              <a:t>‹#›</a:t>
            </a:fld>
            <a:endParaRPr lang="en-US" dirty="0"/>
          </a:p>
        </p:txBody>
      </p:sp>
    </p:spTree>
    <p:extLst>
      <p:ext uri="{BB962C8B-B14F-4D97-AF65-F5344CB8AC3E}">
        <p14:creationId xmlns:p14="http://schemas.microsoft.com/office/powerpoint/2010/main" val="221468891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606D2A9-9596-44C4-B56C-B40DEA358C86}" type="slidenum">
              <a:rPr lang="en-US"/>
              <a:pPr>
                <a:defRPr/>
              </a:pPr>
              <a:t>‹#›</a:t>
            </a:fld>
            <a:endParaRPr lang="en-US" dirty="0"/>
          </a:p>
        </p:txBody>
      </p:sp>
    </p:spTree>
    <p:extLst>
      <p:ext uri="{BB962C8B-B14F-4D97-AF65-F5344CB8AC3E}">
        <p14:creationId xmlns:p14="http://schemas.microsoft.com/office/powerpoint/2010/main" val="352244769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D444949-6036-435B-9D39-65E8D725519E}" type="slidenum">
              <a:rPr lang="en-US"/>
              <a:pPr>
                <a:defRPr/>
              </a:pPr>
              <a:t>‹#›</a:t>
            </a:fld>
            <a:endParaRPr lang="en-US" dirty="0"/>
          </a:p>
        </p:txBody>
      </p:sp>
    </p:spTree>
    <p:extLst>
      <p:ext uri="{BB962C8B-B14F-4D97-AF65-F5344CB8AC3E}">
        <p14:creationId xmlns:p14="http://schemas.microsoft.com/office/powerpoint/2010/main" val="206621126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1C80194-B714-42C1-B56C-3A14595160C8}" type="slidenum">
              <a:rPr lang="en-US"/>
              <a:pPr>
                <a:defRPr/>
              </a:pPr>
              <a:t>‹#›</a:t>
            </a:fld>
            <a:endParaRPr lang="en-US" dirty="0"/>
          </a:p>
        </p:txBody>
      </p:sp>
    </p:spTree>
    <p:extLst>
      <p:ext uri="{BB962C8B-B14F-4D97-AF65-F5344CB8AC3E}">
        <p14:creationId xmlns:p14="http://schemas.microsoft.com/office/powerpoint/2010/main" val="61790002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C91ADB9-6884-4CE0-8C39-3CA7FE99058A}" type="slidenum">
              <a:rPr lang="en-US"/>
              <a:pPr>
                <a:defRPr/>
              </a:pPr>
              <a:t>‹#›</a:t>
            </a:fld>
            <a:endParaRPr lang="en-US" dirty="0"/>
          </a:p>
        </p:txBody>
      </p:sp>
    </p:spTree>
    <p:extLst>
      <p:ext uri="{BB962C8B-B14F-4D97-AF65-F5344CB8AC3E}">
        <p14:creationId xmlns:p14="http://schemas.microsoft.com/office/powerpoint/2010/main" val="384640181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E3E499-D54F-4C0F-AC43-0BC003D2F5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206077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7238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C8348-3857-45DE-A76B-96EC3285F21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761408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E10ADE-D58A-43B4-940D-08D6E9D639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079317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2B951-6322-48CD-8AFF-E794B6A186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743706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7E76BC-2CC9-4563-AFC0-BFF80C4392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346689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612373-26B6-45CD-BEDA-BB762DE97A1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069864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595F5-4546-4A02-9A47-4226192F18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510884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E0022C-CEE0-4F31-84FB-D8D81FF057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537170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7A1D55-8A02-4587-B00E-6588F7B05F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27873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FA171B-E6B3-4575-AA1F-2A622288E0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796282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7AB4A-52DF-48C0-9E2F-27A2E720EC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30880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8716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6633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41995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964871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41639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352913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107404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662601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38275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591249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69096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FC0638-A36C-4526-A5B1-1483D90F6988}" type="datetimeFigureOut">
              <a:rPr lang="en-US" smtClean="0">
                <a:solidFill>
                  <a:prstClr val="black">
                    <a:tint val="75000"/>
                  </a:prstClr>
                </a:solidFill>
                <a:latin typeface="Calibri"/>
              </a:rPr>
              <a:pPr fontAlgn="auto">
                <a:spcBef>
                  <a:spcPts val="0"/>
                </a:spcBef>
                <a:spcAft>
                  <a:spcPts val="0"/>
                </a:spcAft>
              </a:pPr>
              <a:t>1/25/2025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C79780-3478-4A08-9BA3-04820D4E029C}"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3554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AF0194D-CB95-4E92-88B2-B78FB9EE39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9783167"/>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02EEB5B-0C57-473B-A1BF-11CA541A6586}" type="slidenum">
              <a:rPr lang="en-US"/>
              <a:pPr>
                <a:defRPr/>
              </a:pPr>
              <a:t>‹#›</a:t>
            </a:fld>
            <a:endParaRPr lang="en-US" dirty="0"/>
          </a:p>
        </p:txBody>
      </p:sp>
    </p:spTree>
    <p:extLst>
      <p:ext uri="{BB962C8B-B14F-4D97-AF65-F5344CB8AC3E}">
        <p14:creationId xmlns:p14="http://schemas.microsoft.com/office/powerpoint/2010/main" val="102789155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AF0194D-CB95-4E92-88B2-B78FB9EE39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5994720"/>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A276C-FCBA-E7C0-EFAF-0F9EB2590F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04F04-1EAA-33E0-07CC-805ADB6F39E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69A34-E8D6-B730-D79D-F441B9ACAA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CB6F9-75F8-41B9-A6E6-5D68E5F9BD96}" type="datetimeFigureOut">
              <a:rPr lang="en-US" smtClean="0"/>
              <a:t>1/25/2025</a:t>
            </a:fld>
            <a:endParaRPr lang="en-US"/>
          </a:p>
        </p:txBody>
      </p:sp>
      <p:sp>
        <p:nvSpPr>
          <p:cNvPr id="5" name="Footer Placeholder 4">
            <a:extLst>
              <a:ext uri="{FF2B5EF4-FFF2-40B4-BE49-F238E27FC236}">
                <a16:creationId xmlns:a16="http://schemas.microsoft.com/office/drawing/2014/main" id="{C353EA7D-B063-5731-E94B-72AB5AB0C3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F38DD-540F-C595-019B-428E7A05DC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F9C89-E578-49F0-9823-7FBF58D6A43C}" type="slidenum">
              <a:rPr lang="en-US" smtClean="0"/>
              <a:t>‹#›</a:t>
            </a:fld>
            <a:endParaRPr lang="en-US"/>
          </a:p>
        </p:txBody>
      </p:sp>
    </p:spTree>
    <p:extLst>
      <p:ext uri="{BB962C8B-B14F-4D97-AF65-F5344CB8AC3E}">
        <p14:creationId xmlns:p14="http://schemas.microsoft.com/office/powerpoint/2010/main" val="304915095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CCFFA-E356-4E18-81F6-7587FC59FE79}" type="slidenum">
              <a:rPr lang="en-US"/>
              <a:pPr>
                <a:defRPr/>
              </a:pPr>
              <a:t>‹#›</a:t>
            </a:fld>
            <a:endParaRPr lang="en-US" dirty="0"/>
          </a:p>
        </p:txBody>
      </p:sp>
    </p:spTree>
    <p:extLst>
      <p:ext uri="{BB962C8B-B14F-4D97-AF65-F5344CB8AC3E}">
        <p14:creationId xmlns:p14="http://schemas.microsoft.com/office/powerpoint/2010/main" val="3509091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5CF7-18BA-4561-AB7A-78F176F5B9CE}" type="datetimeFigureOut">
              <a:rPr lang="en-US" smtClean="0"/>
              <a:t>1/25/2025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40A08-3E27-46D9-B58E-E9354CC32C2E}" type="slidenum">
              <a:rPr lang="en-US" smtClean="0"/>
              <a:t>‹#›</a:t>
            </a:fld>
            <a:endParaRPr lang="en-US"/>
          </a:p>
        </p:txBody>
      </p:sp>
    </p:spTree>
    <p:extLst>
      <p:ext uri="{BB962C8B-B14F-4D97-AF65-F5344CB8AC3E}">
        <p14:creationId xmlns:p14="http://schemas.microsoft.com/office/powerpoint/2010/main" val="29452447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E3D219-BD50-A55A-278F-4A4B6F2E82AE}"/>
              </a:ext>
            </a:extLst>
          </p:cNvPr>
          <p:cNvSpPr>
            <a:spLocks noGrp="1" noChangeArrowheads="1"/>
          </p:cNvSpPr>
          <p:nvPr>
            <p:ph type="title"/>
          </p:nvPr>
        </p:nvSpPr>
        <p:spPr bwMode="auto">
          <a:xfrm>
            <a:off x="533400" y="9525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8A6D31-CB12-ED9D-B081-6B1E8B1EE037}"/>
              </a:ext>
            </a:extLst>
          </p:cNvPr>
          <p:cNvSpPr>
            <a:spLocks noGrp="1" noChangeArrowheads="1"/>
          </p:cNvSpPr>
          <p:nvPr>
            <p:ph type="body" idx="1"/>
          </p:nvPr>
        </p:nvSpPr>
        <p:spPr bwMode="auto">
          <a:xfrm>
            <a:off x="533400" y="1066800"/>
            <a:ext cx="815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B01970D-D2AD-CDC6-6BC9-A000B5DC1DA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mn-cs"/>
              </a:defRPr>
            </a:lvl1pPr>
          </a:lstStyle>
          <a:p>
            <a:pPr>
              <a:defRPr/>
            </a:pPr>
            <a:endParaRPr lang="en-US"/>
          </a:p>
        </p:txBody>
      </p:sp>
      <p:sp>
        <p:nvSpPr>
          <p:cNvPr id="1029" name="Rectangle 5">
            <a:extLst>
              <a:ext uri="{FF2B5EF4-FFF2-40B4-BE49-F238E27FC236}">
                <a16:creationId xmlns:a16="http://schemas.microsoft.com/office/drawing/2014/main" id="{AE40833E-3DA0-8D66-4156-30E4560C268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mn-cs"/>
              </a:defRPr>
            </a:lvl1pPr>
          </a:lstStyle>
          <a:p>
            <a:pPr>
              <a:defRPr/>
            </a:pPr>
            <a:endParaRPr lang="en-US"/>
          </a:p>
        </p:txBody>
      </p:sp>
      <p:sp>
        <p:nvSpPr>
          <p:cNvPr id="1030" name="Rectangle 6">
            <a:extLst>
              <a:ext uri="{FF2B5EF4-FFF2-40B4-BE49-F238E27FC236}">
                <a16:creationId xmlns:a16="http://schemas.microsoft.com/office/drawing/2014/main" id="{C92E3EE7-476B-901E-A7A8-4D217718322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fld id="{35CAECC2-E8D5-4ADC-8394-2F1477E31389}" type="slidenum">
              <a:rPr lang="en-US" altLang="en-US"/>
              <a:pPr/>
              <a:t>‹#›</a:t>
            </a:fld>
            <a:endParaRPr lang="en-US" altLang="en-US"/>
          </a:p>
        </p:txBody>
      </p:sp>
    </p:spTree>
    <p:extLst>
      <p:ext uri="{BB962C8B-B14F-4D97-AF65-F5344CB8AC3E}">
        <p14:creationId xmlns:p14="http://schemas.microsoft.com/office/powerpoint/2010/main" val="26900428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C000">
            <a:alpha val="72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02EEB5B-0C57-473B-A1BF-11CA541A65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337658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C000">
            <a:alpha val="72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FA64AE-F6CA-4A83-9A2B-80AFF78920EC}" type="slidenum">
              <a:rPr lang="en-US"/>
              <a:pPr>
                <a:defRPr/>
              </a:pPr>
              <a:t>‹#›</a:t>
            </a:fld>
            <a:endParaRPr lang="en-US" dirty="0"/>
          </a:p>
        </p:txBody>
      </p:sp>
    </p:spTree>
    <p:extLst>
      <p:ext uri="{BB962C8B-B14F-4D97-AF65-F5344CB8AC3E}">
        <p14:creationId xmlns:p14="http://schemas.microsoft.com/office/powerpoint/2010/main" val="35486433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80749D8-A327-4ADF-A813-C5DCF7586B95}" type="slidenum">
              <a:rPr lang="en-US"/>
              <a:pPr>
                <a:defRPr/>
              </a:pPr>
              <a:t>‹#›</a:t>
            </a:fld>
            <a:endParaRPr lang="en-US" dirty="0"/>
          </a:p>
        </p:txBody>
      </p:sp>
    </p:spTree>
    <p:extLst>
      <p:ext uri="{BB962C8B-B14F-4D97-AF65-F5344CB8AC3E}">
        <p14:creationId xmlns:p14="http://schemas.microsoft.com/office/powerpoint/2010/main" val="29004327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BD83940-A09D-4006-8610-37F0206545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578547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1/25/2025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317106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6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8.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jpeg"/><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jpeg"/><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1CA71-24A9-E13D-AC2F-EB232E1746C0}"/>
              </a:ext>
            </a:extLst>
          </p:cNvPr>
          <p:cNvPicPr>
            <a:picLocks noChangeAspect="1"/>
          </p:cNvPicPr>
          <p:nvPr/>
        </p:nvPicPr>
        <p:blipFill>
          <a:blip r:embed="rId2"/>
          <a:srcRect l="2500" r="2500"/>
          <a:stretch/>
        </p:blipFill>
        <p:spPr>
          <a:xfrm>
            <a:off x="686463" y="1373227"/>
            <a:ext cx="5764696" cy="3413307"/>
          </a:xfrm>
          <a:prstGeom prst="rect">
            <a:avLst/>
          </a:prstGeom>
        </p:spPr>
      </p:pic>
      <p:sp>
        <p:nvSpPr>
          <p:cNvPr id="4" name="TextBox 3">
            <a:extLst>
              <a:ext uri="{FF2B5EF4-FFF2-40B4-BE49-F238E27FC236}">
                <a16:creationId xmlns:a16="http://schemas.microsoft.com/office/drawing/2014/main" id="{B962D7C1-B1A4-C186-B856-4C6847348AA3}"/>
              </a:ext>
            </a:extLst>
          </p:cNvPr>
          <p:cNvSpPr txBox="1"/>
          <p:nvPr/>
        </p:nvSpPr>
        <p:spPr>
          <a:xfrm>
            <a:off x="152400" y="152400"/>
            <a:ext cx="55626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sp>
        <p:nvSpPr>
          <p:cNvPr id="5" name="TextBox 4">
            <a:extLst>
              <a:ext uri="{FF2B5EF4-FFF2-40B4-BE49-F238E27FC236}">
                <a16:creationId xmlns:a16="http://schemas.microsoft.com/office/drawing/2014/main" id="{F5E7620F-F60E-F0B7-BD48-6573B4C03BBF}"/>
              </a:ext>
            </a:extLst>
          </p:cNvPr>
          <p:cNvSpPr txBox="1"/>
          <p:nvPr/>
        </p:nvSpPr>
        <p:spPr>
          <a:xfrm>
            <a:off x="6096000" y="152400"/>
            <a:ext cx="30480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Lesson Three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2">
            <a:extLst>
              <a:ext uri="{FF2B5EF4-FFF2-40B4-BE49-F238E27FC236}">
                <a16:creationId xmlns:a16="http://schemas.microsoft.com/office/drawing/2014/main" id="{EE7937A6-DDC2-D167-6CE0-86FB62747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686463" y="4686846"/>
            <a:ext cx="843271" cy="3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8AADAEA-8598-BE6F-3425-02593C99BDAB}"/>
              </a:ext>
            </a:extLst>
          </p:cNvPr>
          <p:cNvSpPr txBox="1"/>
          <p:nvPr/>
        </p:nvSpPr>
        <p:spPr>
          <a:xfrm>
            <a:off x="6806317" y="588397"/>
            <a:ext cx="236948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Obadiah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Jonah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Micah</a:t>
            </a:r>
          </a:p>
        </p:txBody>
      </p:sp>
      <p:sp>
        <p:nvSpPr>
          <p:cNvPr id="7" name="TextBox 6">
            <a:extLst>
              <a:ext uri="{FF2B5EF4-FFF2-40B4-BE49-F238E27FC236}">
                <a16:creationId xmlns:a16="http://schemas.microsoft.com/office/drawing/2014/main" id="{F8E76C98-60BD-32CE-DCD4-6DE73F04B4B3}"/>
              </a:ext>
            </a:extLst>
          </p:cNvPr>
          <p:cNvSpPr txBox="1"/>
          <p:nvPr/>
        </p:nvSpPr>
        <p:spPr>
          <a:xfrm>
            <a:off x="0" y="5181600"/>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mn-cs"/>
              </a:rPr>
              <a:t>2Kings 21:10   And the LORD spoke by His servants the prophets, saying…</a:t>
            </a:r>
          </a:p>
        </p:txBody>
      </p:sp>
    </p:spTree>
    <p:extLst>
      <p:ext uri="{BB962C8B-B14F-4D97-AF65-F5344CB8AC3E}">
        <p14:creationId xmlns:p14="http://schemas.microsoft.com/office/powerpoint/2010/main" val="354402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8" name="Rectangle 7"/>
          <p:cNvSpPr/>
          <p:nvPr/>
        </p:nvSpPr>
        <p:spPr>
          <a:xfrm>
            <a:off x="524786" y="457083"/>
            <a:ext cx="7933414" cy="5867517"/>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338" y="838200"/>
            <a:ext cx="2955557" cy="5181600"/>
          </a:xfrm>
          <a:prstGeom prst="rect">
            <a:avLst/>
          </a:prstGeom>
          <a:noFill/>
          <a:ln w="762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91200" y="3962400"/>
            <a:ext cx="10668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Jerusalem</a:t>
            </a:r>
          </a:p>
        </p:txBody>
      </p:sp>
      <p:sp>
        <p:nvSpPr>
          <p:cNvPr id="4" name="Oval 3"/>
          <p:cNvSpPr/>
          <p:nvPr/>
        </p:nvSpPr>
        <p:spPr>
          <a:xfrm>
            <a:off x="6781800" y="3962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p:cNvSpPr/>
          <p:nvPr/>
        </p:nvSpPr>
        <p:spPr>
          <a:xfrm>
            <a:off x="990600" y="1447800"/>
            <a:ext cx="3810000" cy="3657600"/>
          </a:xfrm>
          <a:prstGeom prst="rect">
            <a:avLst/>
          </a:prstGeom>
          <a:solidFill>
            <a:schemeClr val="bg1"/>
          </a:solidFill>
          <a:ln w="412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Edom figures prominently in the prophetic Scriptures as the scene of great future judgments.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It is the only neighbor of the Israelites who was not given any promise of mercy from God.</a:t>
            </a:r>
          </a:p>
        </p:txBody>
      </p:sp>
      <p:sp>
        <p:nvSpPr>
          <p:cNvPr id="7" name="Oval 6"/>
          <p:cNvSpPr/>
          <p:nvPr/>
        </p:nvSpPr>
        <p:spPr>
          <a:xfrm rot="19456741">
            <a:off x="5943600" y="5105400"/>
            <a:ext cx="1600200" cy="914400"/>
          </a:xfrm>
          <a:prstGeom prst="ellipse">
            <a:avLst/>
          </a:prstGeom>
          <a:noFill/>
          <a:ln w="762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570088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1066800"/>
            <a:ext cx="7848600" cy="4038600"/>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074" name="Picture 2" descr="C:\users\sheila\desktop\bible study\ultimate royality free\1-bib pics-ot\jacob &amp; esau\esau\1475016.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03904" y="0"/>
            <a:ext cx="534009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762000" y="1447800"/>
            <a:ext cx="3352800" cy="3200400"/>
          </a:xfrm>
          <a:prstGeom prst="rect">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Edomites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were the descendants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Esau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brother to Jacob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son of Isaac.</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762000" y="457200"/>
            <a:ext cx="4876800" cy="4724400"/>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1066800" y="685800"/>
            <a:ext cx="4191000" cy="4191000"/>
          </a:xfrm>
          <a:prstGeom prst="rect">
            <a:avLst/>
          </a:prstGeom>
          <a:solidFill>
            <a:schemeClr val="bg1"/>
          </a:solidFill>
          <a:ln w="444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268" name="Rectangle 4"/>
          <p:cNvSpPr>
            <a:spLocks noChangeArrowheads="1"/>
          </p:cNvSpPr>
          <p:nvPr/>
        </p:nvSpPr>
        <p:spPr bwMode="auto">
          <a:xfrm>
            <a:off x="1163637" y="2743200"/>
            <a:ext cx="38427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Abraham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Isaac                 Ishmael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Jacob                12 sons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Esau    </a:t>
            </a:r>
            <a:r>
              <a:rPr kumimoji="0" lang="en-US" sz="2400" b="1"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Mahalath</a:t>
            </a:r>
          </a:p>
        </p:txBody>
      </p:sp>
      <p:sp>
        <p:nvSpPr>
          <p:cNvPr id="11269" name="Line 5"/>
          <p:cNvSpPr>
            <a:spLocks noChangeShapeType="1"/>
          </p:cNvSpPr>
          <p:nvPr/>
        </p:nvSpPr>
        <p:spPr bwMode="auto">
          <a:xfrm>
            <a:off x="1828800" y="3124200"/>
            <a:ext cx="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70" name="Line 6"/>
          <p:cNvSpPr>
            <a:spLocks noChangeShapeType="1"/>
          </p:cNvSpPr>
          <p:nvPr/>
        </p:nvSpPr>
        <p:spPr bwMode="auto">
          <a:xfrm>
            <a:off x="2438400" y="3048000"/>
            <a:ext cx="1143000" cy="4572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1275" name="Picture 11" descr="C:\users\sheila\desktop\bible study\ultimate royality free\1-bib pics-ot\isaac &amp; rebekah\isaac &amp; jacob\isaac_blessing_jaco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250" b="93667" l="1707" r="76707">
                        <a14:foregroundMark x1="15763" y1="46667" x2="29920" y2="56083"/>
                        <a14:foregroundMark x1="9036" y1="55333" x2="52309" y2="89917"/>
                        <a14:foregroundMark x1="1807" y1="50833" x2="14759" y2="88000"/>
                        <a14:foregroundMark x1="76807" y1="89833" x2="52711" y2="87750"/>
                        <a14:foregroundMark x1="50904" y1="55750" x2="36647" y2="52583"/>
                        <a14:foregroundMark x1="24498" y1="37167" x2="25602" y2="42667"/>
                        <a14:foregroundMark x1="20984" y1="38917" x2="18876" y2="43917"/>
                        <a14:foregroundMark x1="10542" y1="51583" x2="2410" y2="46667"/>
                        <a14:foregroundMark x1="33735" y1="83083" x2="27510" y2="90750"/>
                        <a14:foregroundMark x1="60442" y1="92500" x2="46687" y2="93667"/>
                        <a14:foregroundMark x1="20783" y1="36667" x2="18072" y2="39250"/>
                        <a14:backgroundMark x1="54418" y1="30000" x2="71586" y2="74917"/>
                      </a14:backgroundRemoval>
                    </a14:imgEffect>
                  </a14:imgLayer>
                </a14:imgProps>
              </a:ext>
              <a:ext uri="{28A0092B-C50C-407E-A947-70E740481C1C}">
                <a14:useLocalDpi xmlns:a14="http://schemas.microsoft.com/office/drawing/2010/main" val="0"/>
              </a:ext>
            </a:extLst>
          </a:blip>
          <a:srcRect l="9776" t="32531" r="18912" b="3788"/>
          <a:stretch/>
        </p:blipFill>
        <p:spPr bwMode="auto">
          <a:xfrm flipH="1">
            <a:off x="2982162" y="228599"/>
            <a:ext cx="6161832" cy="66294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1163636" y="781050"/>
            <a:ext cx="4017963" cy="1784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Isaac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charset="0"/>
              </a:rPr>
              <a:t>Son of Abraham and Sarah.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Ishmael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charset="0"/>
              </a:rPr>
              <a:t>Son of Abraham and Hagar,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Arial" charset="0"/>
              </a:rPr>
              <a:t>Sarah’s handmaid.</a:t>
            </a:r>
          </a:p>
        </p:txBody>
      </p:sp>
      <p:sp>
        <p:nvSpPr>
          <p:cNvPr id="12" name="Rectangle 7"/>
          <p:cNvSpPr>
            <a:spLocks noChangeArrowheads="1"/>
          </p:cNvSpPr>
          <p:nvPr/>
        </p:nvSpPr>
        <p:spPr bwMode="auto">
          <a:xfrm>
            <a:off x="1752600" y="4267200"/>
            <a:ext cx="762000" cy="381000"/>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609600" y="457200"/>
            <a:ext cx="7848600" cy="5867400"/>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838200" y="1371600"/>
            <a:ext cx="4495800" cy="4191000"/>
          </a:xfrm>
          <a:prstGeom prst="rect">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292" name="Rectangle 4"/>
          <p:cNvSpPr>
            <a:spLocks noChangeArrowheads="1"/>
          </p:cNvSpPr>
          <p:nvPr/>
        </p:nvSpPr>
        <p:spPr bwMode="auto">
          <a:xfrm>
            <a:off x="1086236" y="3242608"/>
            <a:ext cx="38667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Abraham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Isaac                 Ishmael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Jacob                12 sons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         Esau                Mahalath</a:t>
            </a:r>
          </a:p>
        </p:txBody>
      </p:sp>
      <p:sp>
        <p:nvSpPr>
          <p:cNvPr id="12293" name="Line 5"/>
          <p:cNvSpPr>
            <a:spLocks noChangeShapeType="1"/>
          </p:cNvSpPr>
          <p:nvPr/>
        </p:nvSpPr>
        <p:spPr bwMode="auto">
          <a:xfrm>
            <a:off x="1752600" y="3657600"/>
            <a:ext cx="0" cy="3810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2294" name="Line 6"/>
          <p:cNvSpPr>
            <a:spLocks noChangeShapeType="1"/>
          </p:cNvSpPr>
          <p:nvPr/>
        </p:nvSpPr>
        <p:spPr bwMode="auto">
          <a:xfrm>
            <a:off x="2362200" y="3581400"/>
            <a:ext cx="1143000" cy="45720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2295" name="Rectangle 7"/>
          <p:cNvSpPr>
            <a:spLocks noChangeArrowheads="1"/>
          </p:cNvSpPr>
          <p:nvPr/>
        </p:nvSpPr>
        <p:spPr bwMode="auto">
          <a:xfrm>
            <a:off x="1752600" y="4724400"/>
            <a:ext cx="762000" cy="381000"/>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12300" name="Picture 12" descr="C:\users\sheila\desktop\bible study\ultimate royality free\4-bib pics-misc\bible women\Rebekah 67-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429"/>
          <a:stretch/>
        </p:blipFill>
        <p:spPr bwMode="auto">
          <a:xfrm>
            <a:off x="5351204" y="762000"/>
            <a:ext cx="2935021" cy="52578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2296" name="Rectangle 8"/>
          <p:cNvSpPr>
            <a:spLocks noChangeArrowheads="1"/>
          </p:cNvSpPr>
          <p:nvPr/>
        </p:nvSpPr>
        <p:spPr bwMode="auto">
          <a:xfrm>
            <a:off x="3505200" y="4724400"/>
            <a:ext cx="1447800" cy="381000"/>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2297" name="Line 9"/>
          <p:cNvSpPr>
            <a:spLocks noChangeShapeType="1"/>
          </p:cNvSpPr>
          <p:nvPr/>
        </p:nvSpPr>
        <p:spPr bwMode="auto">
          <a:xfrm>
            <a:off x="2514600" y="4876800"/>
            <a:ext cx="914400" cy="0"/>
          </a:xfrm>
          <a:prstGeom prst="line">
            <a:avLst/>
          </a:prstGeom>
          <a:noFill/>
          <a:ln w="38100">
            <a:solidFill>
              <a:srgbClr val="F62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394" name="Rectangle 11"/>
          <p:cNvSpPr>
            <a:spLocks noChangeArrowheads="1"/>
          </p:cNvSpPr>
          <p:nvPr/>
        </p:nvSpPr>
        <p:spPr bwMode="auto">
          <a:xfrm>
            <a:off x="838200" y="1492250"/>
            <a:ext cx="4419600" cy="16319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Arial Unicode MS" pitchFamily="34" charset="-128"/>
                <a:cs typeface="Arial" pitchFamily="34" charset="0"/>
              </a:rPr>
              <a:t>Esau married Mahalath to displease his parents (</a:t>
            </a:r>
            <a:r>
              <a:rPr kumimoji="0" lang="en-US" sz="2000" b="1" i="0" u="none" strike="noStrike" kern="1200" cap="none" spc="0" normalizeH="0" baseline="0" noProof="0" dirty="0">
                <a:ln>
                  <a:noFill/>
                </a:ln>
                <a:solidFill>
                  <a:srgbClr val="FF0000"/>
                </a:solidFill>
                <a:effectLst/>
                <a:uLnTx/>
                <a:uFillTx/>
                <a:latin typeface="Arial" pitchFamily="34" charset="0"/>
                <a:ea typeface="Arial Unicode MS" pitchFamily="34" charset="-128"/>
                <a:cs typeface="Arial" pitchFamily="34" charset="0"/>
              </a:rPr>
              <a:t>Gen. 28:9</a:t>
            </a:r>
            <a:r>
              <a:rPr kumimoji="0" lang="en-US" sz="2000" b="0" i="0" u="none" strike="noStrike" kern="1200" cap="none" spc="0" normalizeH="0" baseline="0" noProof="0" dirty="0">
                <a:ln>
                  <a:noFill/>
                </a:ln>
                <a:solidFill>
                  <a:srgbClr val="000000"/>
                </a:solidFill>
                <a:effectLst/>
                <a:uLnTx/>
                <a:uFillTx/>
                <a:latin typeface="Arial" pitchFamily="34" charset="0"/>
                <a:ea typeface="Arial Unicode MS" pitchFamily="34" charset="-128"/>
                <a:cs typeface="Arial" pitchFamily="34" charset="0"/>
              </a:rPr>
              <a:t>) since his father Isaac had specifically forbidden his brother Jacob from marrying Canaanite women.</a:t>
            </a:r>
            <a:r>
              <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609600" y="457200"/>
            <a:ext cx="7848600" cy="5867400"/>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338" y="838200"/>
            <a:ext cx="2955557" cy="5181600"/>
          </a:xfrm>
          <a:prstGeom prst="rect">
            <a:avLst/>
          </a:prstGeom>
          <a:noFill/>
          <a:ln w="762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91200" y="3962400"/>
            <a:ext cx="10668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Jerusalem</a:t>
            </a:r>
          </a:p>
        </p:txBody>
      </p:sp>
      <p:sp>
        <p:nvSpPr>
          <p:cNvPr id="4" name="Oval 3"/>
          <p:cNvSpPr/>
          <p:nvPr/>
        </p:nvSpPr>
        <p:spPr>
          <a:xfrm>
            <a:off x="6781800" y="3962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Oval 6"/>
          <p:cNvSpPr/>
          <p:nvPr/>
        </p:nvSpPr>
        <p:spPr>
          <a:xfrm rot="19456741">
            <a:off x="5943600" y="5105400"/>
            <a:ext cx="1600200" cy="914400"/>
          </a:xfrm>
          <a:prstGeom prst="ellipse">
            <a:avLst/>
          </a:prstGeom>
          <a:noFill/>
          <a:ln w="762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Rectangular Callout 7"/>
          <p:cNvSpPr/>
          <p:nvPr/>
        </p:nvSpPr>
        <p:spPr>
          <a:xfrm>
            <a:off x="1066800" y="1905000"/>
            <a:ext cx="3429000" cy="2895600"/>
          </a:xfrm>
          <a:prstGeom prst="wedgeRectCallout">
            <a:avLst>
              <a:gd name="adj1" fmla="val 99700"/>
              <a:gd name="adj2" fmla="val 57026"/>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Edomites would go on raiding expeditions and then retreat to their impregnable fortress where they kept alive in their hearts a bitter hatred toward the Israelites that began with Jacob and Esau.</a:t>
            </a:r>
          </a:p>
        </p:txBody>
      </p:sp>
    </p:spTree>
    <p:extLst>
      <p:ext uri="{BB962C8B-B14F-4D97-AF65-F5344CB8AC3E}">
        <p14:creationId xmlns:p14="http://schemas.microsoft.com/office/powerpoint/2010/main" val="5366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609600" y="457200"/>
            <a:ext cx="7848600" cy="5867400"/>
          </a:xfrm>
          <a:prstGeom prst="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5842" name="Picture 2" descr="c:\Users\sheila\Desktop\BIBLE STUDY\ULTIMATE Royality Free\4-Bib Pics-Misc\Holy Land &amp; 1st Cent Sites\Petra 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4555286" y="0"/>
            <a:ext cx="4579570" cy="6858000"/>
          </a:xfrm>
          <a:prstGeom prst="rect">
            <a:avLst/>
          </a:prstGeom>
          <a:ln>
            <a:noFill/>
          </a:ln>
          <a:effectLst>
            <a:softEdge rad="112500"/>
          </a:effectLst>
        </p:spPr>
      </p:pic>
      <p:pic>
        <p:nvPicPr>
          <p:cNvPr id="5" name="Picture 2" descr="c:\Users\sheila\Desktop\BIBLE STUDY\ULTIMATE Royality Free\4-Bib Pics-Misc\Holy Land &amp; 1st Cent Sites\Petra 3.jpg"/>
          <p:cNvPicPr>
            <a:picLocks noChangeAspect="1" noChangeArrowheads="1"/>
          </p:cNvPicPr>
          <p:nvPr/>
        </p:nvPicPr>
        <p:blipFill>
          <a:blip r:embed="rId4" cstate="print"/>
          <a:srcRect/>
          <a:stretch>
            <a:fillRect/>
          </a:stretch>
        </p:blipFill>
        <p:spPr bwMode="auto">
          <a:xfrm>
            <a:off x="4676422" y="130674"/>
            <a:ext cx="4337297" cy="6520452"/>
          </a:xfrm>
          <a:prstGeom prst="rect">
            <a:avLst/>
          </a:prstGeom>
          <a:ln>
            <a:noFill/>
          </a:ln>
          <a:effectLst>
            <a:softEdge rad="112500"/>
          </a:effectLst>
        </p:spPr>
      </p:pic>
      <p:sp>
        <p:nvSpPr>
          <p:cNvPr id="6" name="Rectangle 5"/>
          <p:cNvSpPr/>
          <p:nvPr/>
        </p:nvSpPr>
        <p:spPr>
          <a:xfrm>
            <a:off x="914400" y="685800"/>
            <a:ext cx="3657600" cy="5410200"/>
          </a:xfrm>
          <a:prstGeom prst="rect">
            <a:avLst/>
          </a:prstGeom>
          <a:solidFill>
            <a:schemeClr val="bg1"/>
          </a:solidFill>
          <a:ln w="412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fame of Edom came not from the Edomites themselves, for they were eventually driven out by the Nabatean Empire. They were forced to go west to an area south of Judea, which in New Testament times was known as Idumaea, the Greek for Edom.</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Nabatean Empire is responsible for the beautiful architectural features we can still see today cut into the solid sandstone.  Also remarkable were the systems for water conservation involving dams, cisterns, and conduits which resulted in cultivation of formerly barren areas.</a:t>
            </a:r>
          </a:p>
        </p:txBody>
      </p:sp>
      <p:sp>
        <p:nvSpPr>
          <p:cNvPr id="7" name="Rectangle 6"/>
          <p:cNvSpPr/>
          <p:nvPr/>
        </p:nvSpPr>
        <p:spPr>
          <a:xfrm>
            <a:off x="946354" y="710184"/>
            <a:ext cx="3625646" cy="3557016"/>
          </a:xfrm>
          <a:prstGeom prst="rect">
            <a:avLst/>
          </a:prstGeom>
          <a:solidFill>
            <a:schemeClr val="bg1"/>
          </a:solidFill>
          <a:ln w="412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a:t>
            </a:r>
            <a:r>
              <a:rPr kumimoji="0" lang="en-US" sz="18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Nabataeans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strategically situated their capital, PETRA, on a pass through the Shara mountains that divided ancient Arabia and Syria from Palestine and Egypt. It was a crossroads for the caravan trade.  In Roman times 30,000 lived in the city.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ruins of PETRA are a tourism destination because of its amazing history and architecture.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2000"/>
                                        <p:tgtEl>
                                          <p:spTgt spid="35842"/>
                                        </p:tgtEl>
                                      </p:cBhvr>
                                    </p:animEffect>
                                    <p:set>
                                      <p:cBhvr>
                                        <p:cTn id="18" dur="1" fill="hold">
                                          <p:stCondLst>
                                            <p:cond delay="1999"/>
                                          </p:stCondLst>
                                        </p:cTn>
                                        <p:tgtEl>
                                          <p:spTgt spid="3584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8C300B78-77BD-C08B-FE5E-C560FF5AD4B6}"/>
              </a:ext>
            </a:extLst>
          </p:cNvPr>
          <p:cNvSpPr>
            <a:spLocks noGrp="1"/>
          </p:cNvSpPr>
          <p:nvPr>
            <p:ph type="title"/>
          </p:nvPr>
        </p:nvSpPr>
        <p:spPr/>
        <p:txBody>
          <a:bodyPr/>
          <a:lstStyle/>
          <a:p>
            <a:r>
              <a:rPr lang="en-US" altLang="en-US"/>
              <a:t>Jonah</a:t>
            </a:r>
          </a:p>
        </p:txBody>
      </p:sp>
      <p:sp>
        <p:nvSpPr>
          <p:cNvPr id="209923" name="Content Placeholder 2">
            <a:extLst>
              <a:ext uri="{FF2B5EF4-FFF2-40B4-BE49-F238E27FC236}">
                <a16:creationId xmlns:a16="http://schemas.microsoft.com/office/drawing/2014/main" id="{47F538D1-BF4F-4B48-86A1-CC2BB98CB022}"/>
              </a:ext>
            </a:extLst>
          </p:cNvPr>
          <p:cNvSpPr>
            <a:spLocks noGrp="1"/>
          </p:cNvSpPr>
          <p:nvPr>
            <p:ph idx="1"/>
          </p:nvPr>
        </p:nvSpPr>
        <p:spPr>
          <a:xfrm>
            <a:off x="533400" y="1219200"/>
            <a:ext cx="4876800" cy="4876800"/>
          </a:xfrm>
        </p:spPr>
        <p:txBody>
          <a:bodyPr/>
          <a:lstStyle/>
          <a:p>
            <a:r>
              <a:rPr lang="en-US" altLang="en-US" b="1"/>
              <a:t>Who: </a:t>
            </a:r>
            <a:r>
              <a:rPr lang="en-US" altLang="en-US"/>
              <a:t>Jonah</a:t>
            </a:r>
          </a:p>
          <a:p>
            <a:r>
              <a:rPr lang="en-US" altLang="en-US" b="1"/>
              <a:t>What: </a:t>
            </a:r>
            <a:r>
              <a:rPr lang="en-US" altLang="en-US"/>
              <a:t>Story of God</a:t>
            </a:r>
            <a:r>
              <a:rPr lang="ja-JP" altLang="en-US"/>
              <a:t>’</a:t>
            </a:r>
            <a:r>
              <a:rPr lang="en-US" altLang="ja-JP"/>
              <a:t>s Mercy</a:t>
            </a:r>
          </a:p>
          <a:p>
            <a:r>
              <a:rPr lang="en-US" altLang="en-US" b="1"/>
              <a:t>Where: </a:t>
            </a:r>
            <a:r>
              <a:rPr lang="en-US" altLang="en-US"/>
              <a:t>Nineveh</a:t>
            </a:r>
          </a:p>
          <a:p>
            <a:r>
              <a:rPr lang="en-US" altLang="en-US" b="1"/>
              <a:t>When: </a:t>
            </a:r>
            <a:r>
              <a:rPr lang="en-US" altLang="en-US"/>
              <a:t>c. 783–753 BC</a:t>
            </a:r>
          </a:p>
          <a:p>
            <a:r>
              <a:rPr lang="en-US" altLang="en-US" b="1"/>
              <a:t>Why: </a:t>
            </a:r>
            <a:r>
              <a:rPr lang="en-US" altLang="en-US"/>
              <a:t>To show that God loves all.</a:t>
            </a:r>
          </a:p>
        </p:txBody>
      </p:sp>
      <p:pic>
        <p:nvPicPr>
          <p:cNvPr id="4" name="Picture 3" descr="Whales.jpg">
            <a:extLst>
              <a:ext uri="{FF2B5EF4-FFF2-40B4-BE49-F238E27FC236}">
                <a16:creationId xmlns:a16="http://schemas.microsoft.com/office/drawing/2014/main" id="{8CD271DF-FF28-3A28-53E3-9986A19BB816}"/>
              </a:ext>
            </a:extLst>
          </p:cNvPr>
          <p:cNvPicPr>
            <a:picLocks noChangeAspect="1"/>
          </p:cNvPicPr>
          <p:nvPr/>
        </p:nvPicPr>
        <p:blipFill>
          <a:blip r:embed="rId4">
            <a:extLst>
              <a:ext uri="{28A0092B-C50C-407E-A947-70E740481C1C}">
                <a14:useLocalDpi xmlns:a14="http://schemas.microsoft.com/office/drawing/2010/main" val="0"/>
              </a:ext>
            </a:extLst>
          </a:blip>
          <a:srcRect l="10355" t="12926" r="10233" b="13824"/>
          <a:stretch>
            <a:fillRect/>
          </a:stretch>
        </p:blipFill>
        <p:spPr bwMode="auto">
          <a:xfrm>
            <a:off x="5562600" y="1524000"/>
            <a:ext cx="3148013" cy="3962400"/>
          </a:xfrm>
          <a:prstGeom prst="rect">
            <a:avLst/>
          </a:prstGeom>
          <a:noFill/>
          <a:ln w="57150" cmpd="thickThin">
            <a:solidFill>
              <a:schemeClr val="tx1"/>
            </a:solidFill>
            <a:miter lim="800000"/>
            <a:headEnd/>
            <a:tailEn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209925" name="Picture 8" descr="Shofar.png">
            <a:extLst>
              <a:ext uri="{FF2B5EF4-FFF2-40B4-BE49-F238E27FC236}">
                <a16:creationId xmlns:a16="http://schemas.microsoft.com/office/drawing/2014/main" id="{ACFABE57-869D-B276-B904-97A6C31F2A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1970" name="Title 1">
            <a:extLst>
              <a:ext uri="{FF2B5EF4-FFF2-40B4-BE49-F238E27FC236}">
                <a16:creationId xmlns:a16="http://schemas.microsoft.com/office/drawing/2014/main" id="{8907073D-DD3C-4D4F-DEAD-6FBBDAA059B6}"/>
              </a:ext>
            </a:extLst>
          </p:cNvPr>
          <p:cNvSpPr>
            <a:spLocks noGrp="1"/>
          </p:cNvSpPr>
          <p:nvPr>
            <p:ph type="title"/>
          </p:nvPr>
        </p:nvSpPr>
        <p:spPr/>
        <p:txBody>
          <a:bodyPr/>
          <a:lstStyle/>
          <a:p>
            <a:pPr eaLnBrk="1" hangingPunct="1"/>
            <a:r>
              <a:rPr lang="en-US" altLang="en-US"/>
              <a:t>Jonah</a:t>
            </a:r>
          </a:p>
        </p:txBody>
      </p:sp>
      <p:sp>
        <p:nvSpPr>
          <p:cNvPr id="211971" name="Content Placeholder 2">
            <a:extLst>
              <a:ext uri="{FF2B5EF4-FFF2-40B4-BE49-F238E27FC236}">
                <a16:creationId xmlns:a16="http://schemas.microsoft.com/office/drawing/2014/main" id="{ED64B6C4-8FDE-E78E-F311-D0B8303003EC}"/>
              </a:ext>
            </a:extLst>
          </p:cNvPr>
          <p:cNvSpPr>
            <a:spLocks noGrp="1"/>
          </p:cNvSpPr>
          <p:nvPr>
            <p:ph idx="1"/>
          </p:nvPr>
        </p:nvSpPr>
        <p:spPr>
          <a:xfrm>
            <a:off x="533400" y="1219200"/>
            <a:ext cx="4149918" cy="4876800"/>
          </a:xfrm>
        </p:spPr>
        <p:txBody>
          <a:bodyPr/>
          <a:lstStyle/>
          <a:p>
            <a:pPr eaLnBrk="1" hangingPunct="1"/>
            <a:r>
              <a:rPr lang="en-US" altLang="en-US" b="1" dirty="0">
                <a:cs typeface="Arial" panose="020B0604020202020204" pitchFamily="34" charset="0"/>
              </a:rPr>
              <a:t>Outline (Chapter)</a:t>
            </a:r>
          </a:p>
          <a:p>
            <a:pPr lvl="1" eaLnBrk="1" hangingPunct="1"/>
            <a:r>
              <a:rPr lang="en-US" altLang="en-US" dirty="0">
                <a:cs typeface="Arial" panose="020B0604020202020204" pitchFamily="34" charset="0"/>
              </a:rPr>
              <a:t>Jonah Flees (1)</a:t>
            </a:r>
          </a:p>
          <a:p>
            <a:pPr lvl="1" eaLnBrk="1" hangingPunct="1"/>
            <a:r>
              <a:rPr lang="en-US" altLang="en-US" dirty="0">
                <a:cs typeface="Arial" panose="020B0604020202020204" pitchFamily="34" charset="0"/>
              </a:rPr>
              <a:t>Jonah Prays (2)</a:t>
            </a:r>
          </a:p>
          <a:p>
            <a:pPr lvl="1" eaLnBrk="1" hangingPunct="1"/>
            <a:r>
              <a:rPr lang="en-US" altLang="en-US" dirty="0">
                <a:cs typeface="Arial" panose="020B0604020202020204" pitchFamily="34" charset="0"/>
              </a:rPr>
              <a:t>Jonah</a:t>
            </a:r>
            <a:r>
              <a:rPr lang="ja-JP" altLang="en-US" dirty="0">
                <a:cs typeface="Arial" panose="020B0604020202020204" pitchFamily="34" charset="0"/>
              </a:rPr>
              <a:t>’</a:t>
            </a:r>
            <a:r>
              <a:rPr lang="en-US" altLang="ja-JP" dirty="0">
                <a:cs typeface="Arial" panose="020B0604020202020204" pitchFamily="34" charset="0"/>
              </a:rPr>
              <a:t>s Anger with God</a:t>
            </a:r>
            <a:r>
              <a:rPr lang="ja-JP" altLang="en-US" dirty="0">
                <a:cs typeface="Arial" panose="020B0604020202020204" pitchFamily="34" charset="0"/>
              </a:rPr>
              <a:t>’</a:t>
            </a:r>
            <a:r>
              <a:rPr lang="en-US" altLang="ja-JP" dirty="0">
                <a:cs typeface="Arial" panose="020B0604020202020204" pitchFamily="34" charset="0"/>
              </a:rPr>
              <a:t>s Mercy (3–4)</a:t>
            </a:r>
            <a:endParaRPr lang="en-US" altLang="en-US" dirty="0">
              <a:cs typeface="Arial" panose="020B0604020202020204" pitchFamily="34" charset="0"/>
            </a:endParaRPr>
          </a:p>
        </p:txBody>
      </p:sp>
      <p:pic>
        <p:nvPicPr>
          <p:cNvPr id="211972" name="Picture 8" descr="Shofar.png">
            <a:extLst>
              <a:ext uri="{FF2B5EF4-FFF2-40B4-BE49-F238E27FC236}">
                <a16:creationId xmlns:a16="http://schemas.microsoft.com/office/drawing/2014/main" id="{4C8E570C-0000-430D-0690-FDCB7C528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Jonah_Dore.jpg">
            <a:extLst>
              <a:ext uri="{FF2B5EF4-FFF2-40B4-BE49-F238E27FC236}">
                <a16:creationId xmlns:a16="http://schemas.microsoft.com/office/drawing/2014/main" id="{F5BB9086-31A3-A281-6232-60BDFC80BCBE}"/>
              </a:ext>
            </a:extLst>
          </p:cNvPr>
          <p:cNvPicPr>
            <a:picLocks noChangeAspect="1"/>
          </p:cNvPicPr>
          <p:nvPr/>
        </p:nvPicPr>
        <p:blipFill>
          <a:blip r:embed="rId4">
            <a:duotone>
              <a:prstClr val="black"/>
              <a:srgbClr val="D9C3A5">
                <a:tint val="50000"/>
                <a:satMod val="180000"/>
              </a:srgbClr>
            </a:duotone>
          </a:blip>
          <a:srcRect l="8333" r="2083" b="552"/>
          <a:stretch>
            <a:fillRect/>
          </a:stretch>
        </p:blipFill>
        <p:spPr>
          <a:xfrm>
            <a:off x="5562600" y="1447800"/>
            <a:ext cx="3124200" cy="4359349"/>
          </a:xfrm>
          <a:prstGeom prst="rect">
            <a:avLst/>
          </a:prstGeom>
          <a:ln w="57150" cmpd="thickThin">
            <a:solidFill>
              <a:srgbClr val="433730"/>
            </a:solidFill>
          </a:ln>
        </p:spPr>
      </p:pic>
      <p:sp>
        <p:nvSpPr>
          <p:cNvPr id="211974" name="TextBox 7">
            <a:extLst>
              <a:ext uri="{FF2B5EF4-FFF2-40B4-BE49-F238E27FC236}">
                <a16:creationId xmlns:a16="http://schemas.microsoft.com/office/drawing/2014/main" id="{8325D3F8-2935-2387-6E82-4255C7C16053}"/>
              </a:ext>
            </a:extLst>
          </p:cNvPr>
          <p:cNvSpPr txBox="1">
            <a:spLocks noChangeArrowheads="1"/>
          </p:cNvSpPr>
          <p:nvPr/>
        </p:nvSpPr>
        <p:spPr bwMode="auto">
          <a:xfrm>
            <a:off x="5257800" y="5867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Jonah Preaches in Nineveh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37602" t="8049" r="10975" b="27561"/>
          <a:stretch/>
        </p:blipFill>
        <p:spPr bwMode="auto">
          <a:xfrm>
            <a:off x="1594557" y="634999"/>
            <a:ext cx="5720643" cy="4775201"/>
          </a:xfrm>
          <a:prstGeom prst="rect">
            <a:avLst/>
          </a:prstGeom>
          <a:noFill/>
          <a:ln w="5715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469921" y="3657600"/>
            <a:ext cx="4724400" cy="2527301"/>
          </a:xfrm>
          <a:prstGeom prst="rect">
            <a:avLst/>
          </a:prstGeom>
          <a:solidFill>
            <a:schemeClr val="bg1"/>
          </a:solidFill>
          <a:ln w="41275">
            <a:solidFill>
              <a:schemeClr val="tx1"/>
            </a:solidFill>
          </a:ln>
          <a:effectLst>
            <a:outerShdw blurRad="76200" dir="13500000" sy="23000" kx="1200000" algn="br"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Jonah was an unwilling missionary to the city of Nineveh.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fact that Nineveh had defeated Israel many years before Jonah’s time, and forced them to pay tribute would explain Jonah’s attitude toward the city.</a:t>
            </a:r>
          </a:p>
        </p:txBody>
      </p:sp>
      <p:sp>
        <p:nvSpPr>
          <p:cNvPr id="8" name="Rectangle 7"/>
          <p:cNvSpPr/>
          <p:nvPr/>
        </p:nvSpPr>
        <p:spPr>
          <a:xfrm>
            <a:off x="5715000" y="1752600"/>
            <a:ext cx="1219200" cy="457200"/>
          </a:xfrm>
          <a:prstGeom prst="rect">
            <a:avLst/>
          </a:prstGeom>
          <a:noFill/>
          <a:ln w="60325">
            <a:solidFill>
              <a:srgbClr val="C0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85800"/>
            <a:ext cx="4114800" cy="5486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Rectangle 3"/>
          <p:cNvSpPr/>
          <p:nvPr/>
        </p:nvSpPr>
        <p:spPr>
          <a:xfrm>
            <a:off x="5733288" y="597408"/>
            <a:ext cx="2286000" cy="5638800"/>
          </a:xfrm>
          <a:prstGeom prst="rect">
            <a:avLst/>
          </a:prstGeom>
          <a:solidFill>
            <a:schemeClr val="bg1"/>
          </a:solidFill>
          <a:ln w="63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5715000" y="609600"/>
            <a:ext cx="2286000" cy="56388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Rectangle 15"/>
          <p:cNvSpPr/>
          <p:nvPr/>
        </p:nvSpPr>
        <p:spPr>
          <a:xfrm>
            <a:off x="5791200" y="3505200"/>
            <a:ext cx="2133600" cy="3048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Rectangle 23"/>
          <p:cNvSpPr/>
          <p:nvPr/>
        </p:nvSpPr>
        <p:spPr>
          <a:xfrm>
            <a:off x="1371600" y="762000"/>
            <a:ext cx="4114800" cy="3733800"/>
          </a:xfrm>
          <a:prstGeom prst="rect">
            <a:avLst/>
          </a:pr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Before the time of Jonah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Nineveh,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ruled by Shalmaneser II,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had defeated Ahab and forced Jehu to pay tribute.  It was a heathen city and Jonah had no love for the people there.</a:t>
            </a:r>
          </a:p>
        </p:txBody>
      </p:sp>
      <p:sp>
        <p:nvSpPr>
          <p:cNvPr id="25" name="Rectangular Callout 24"/>
          <p:cNvSpPr/>
          <p:nvPr/>
        </p:nvSpPr>
        <p:spPr>
          <a:xfrm>
            <a:off x="1447800" y="4675632"/>
            <a:ext cx="3962400" cy="1344168"/>
          </a:xfrm>
          <a:prstGeom prst="wedgeRectCallout">
            <a:avLst>
              <a:gd name="adj1" fmla="val 12268"/>
              <a:gd name="adj2" fmla="val -48983"/>
            </a:avLst>
          </a:prstGeom>
          <a:solidFill>
            <a:srgbClr val="FFE285"/>
          </a:solidFill>
          <a:ln w="47625">
            <a:solidFill>
              <a:srgbClr val="005C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Shalmaneser—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title of five Assyrian kings, of whom one is mentioned in the Old Testament.</a:t>
            </a:r>
          </a:p>
        </p:txBody>
      </p:sp>
      <p:sp>
        <p:nvSpPr>
          <p:cNvPr id="26" name="Rectangle 25"/>
          <p:cNvSpPr/>
          <p:nvPr/>
        </p:nvSpPr>
        <p:spPr>
          <a:xfrm>
            <a:off x="5791200" y="2743200"/>
            <a:ext cx="2133600" cy="3048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Rectangle 11"/>
          <p:cNvSpPr/>
          <p:nvPr/>
        </p:nvSpPr>
        <p:spPr>
          <a:xfrm>
            <a:off x="5791200" y="787908"/>
            <a:ext cx="25146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  KINGS OF ISRAEL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Jeroboam	    975-954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Nadab</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954-953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Baasha</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953-930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Elah</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930-929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Zimri</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Omri</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929-918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Ahab	    918-897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Ahaziah</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897-896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Joram</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896-884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Jehu	    884-856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Jehoahaz</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856-841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Joash</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841-825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Jeroboam II 825-784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Zechariah	    773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Shallum</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772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Menahem</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772-762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Pekahiah</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762-760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Pekah</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760-740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Hoshea</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730-721</a:t>
            </a:r>
          </a:p>
        </p:txBody>
      </p:sp>
    </p:spTree>
    <p:extLst>
      <p:ext uri="{BB962C8B-B14F-4D97-AF65-F5344CB8AC3E}">
        <p14:creationId xmlns:p14="http://schemas.microsoft.com/office/powerpoint/2010/main" val="2641948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strVal val="#ppt_w*0.70"/>
                                          </p:val>
                                        </p:tav>
                                        <p:tav tm="100000">
                                          <p:val>
                                            <p:strVal val="#ppt_w"/>
                                          </p:val>
                                        </p:tav>
                                      </p:tavLst>
                                    </p:anim>
                                    <p:anim calcmode="lin" valueType="num">
                                      <p:cBhvr>
                                        <p:cTn id="13" dur="1000" fill="hold"/>
                                        <p:tgtEl>
                                          <p:spTgt spid="25"/>
                                        </p:tgtEl>
                                        <p:attrNameLst>
                                          <p:attrName>ppt_h</p:attrName>
                                        </p:attrNameLst>
                                      </p:cBhvr>
                                      <p:tavLst>
                                        <p:tav tm="0">
                                          <p:val>
                                            <p:strVal val="#ppt_h"/>
                                          </p:val>
                                        </p:tav>
                                        <p:tav tm="100000">
                                          <p:val>
                                            <p:strVal val="#ppt_h"/>
                                          </p:val>
                                        </p:tav>
                                      </p:tavLst>
                                    </p:anim>
                                    <p:animEffect transition="in" filter="fade">
                                      <p:cBhvr>
                                        <p:cTn id="1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533400"/>
            <a:ext cx="73152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WARN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people that those who would not repent of idolatry would be destroyed.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PROMISE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that a remnant would be saved and that from this remnant would come the man, Christ Jesus, a descendant of David, who would sit on David’s throne and establish a kingdom which would never be destroyed.</a:t>
            </a:r>
          </a:p>
        </p:txBody>
      </p:sp>
      <p:sp>
        <p:nvSpPr>
          <p:cNvPr id="5" name="Rectangle 4"/>
          <p:cNvSpPr/>
          <p:nvPr/>
        </p:nvSpPr>
        <p:spPr>
          <a:xfrm>
            <a:off x="1" y="76200"/>
            <a:ext cx="9091612"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000000"/>
                </a:solidFill>
                <a:effectLst/>
                <a:uLnTx/>
                <a:uFillTx/>
                <a:latin typeface="Arial" pitchFamily="34" charset="0"/>
                <a:ea typeface="+mn-ea"/>
                <a:cs typeface="Arial" pitchFamily="34" charset="0"/>
              </a:rPr>
              <a:t>The Mission Of The Prophets—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799" y="457200"/>
            <a:ext cx="8474075" cy="5791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126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166"/>
          <a:stretch/>
        </p:blipFill>
        <p:spPr bwMode="auto">
          <a:xfrm>
            <a:off x="533401" y="638175"/>
            <a:ext cx="8001000" cy="51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C:\users\sheila\desktop\bible study\ultimate royality free\4-bib pics-misc\maps\map 1178.jpg"/>
          <p:cNvPicPr>
            <a:picLocks noChangeAspect="1" noChangeArrowheads="1"/>
          </p:cNvPicPr>
          <p:nvPr/>
        </p:nvPicPr>
        <p:blipFill rotWithShape="1">
          <a:blip r:embed="rId3"/>
          <a:srcRect b="14667"/>
          <a:stretch/>
        </p:blipFill>
        <p:spPr bwMode="auto">
          <a:xfrm>
            <a:off x="533401" y="609600"/>
            <a:ext cx="8001000" cy="4876800"/>
          </a:xfrm>
          <a:prstGeom prst="rect">
            <a:avLst/>
          </a:prstGeom>
          <a:ln w="38100" cap="sq">
            <a:solidFill>
              <a:srgbClr val="000000"/>
            </a:solidFill>
            <a:prstDash val="solid"/>
            <a:miter lim="800000"/>
          </a:ln>
          <a:effectLst/>
        </p:spPr>
      </p:pic>
      <p:sp>
        <p:nvSpPr>
          <p:cNvPr id="2" name="Rectangle 1"/>
          <p:cNvSpPr/>
          <p:nvPr/>
        </p:nvSpPr>
        <p:spPr>
          <a:xfrm>
            <a:off x="381001" y="4953000"/>
            <a:ext cx="8229600" cy="10668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noFill/>
                </a:ln>
                <a:gradFill flip="none" rotWithShape="1">
                  <a:gsLst>
                    <a:gs pos="4000">
                      <a:srgbClr val="009900"/>
                    </a:gs>
                    <a:gs pos="50000">
                      <a:srgbClr val="009900">
                        <a:shade val="67500"/>
                        <a:satMod val="115000"/>
                      </a:srgbClr>
                    </a:gs>
                    <a:gs pos="93000">
                      <a:srgbClr val="009900">
                        <a:shade val="100000"/>
                        <a:satMod val="115000"/>
                        <a:lumMod val="88000"/>
                        <a:lumOff val="12000"/>
                      </a:srgbClr>
                    </a:gs>
                  </a:gsLst>
                  <a:lin ang="16200000" scaled="1"/>
                  <a:tileRect/>
                </a:gradFill>
                <a:effectLst>
                  <a:outerShdw blurRad="50800" dist="39000" dir="5460000" algn="tl">
                    <a:srgbClr val="000000">
                      <a:alpha val="38000"/>
                    </a:srgbClr>
                  </a:outerShdw>
                </a:effectLst>
                <a:uLnTx/>
                <a:uFillTx/>
                <a:latin typeface="Arial" pitchFamily="34" charset="0"/>
                <a:ea typeface="+mn-ea"/>
                <a:cs typeface="Arial" pitchFamily="34" charset="0"/>
              </a:rPr>
              <a:t>Jonah was going as far from Nineveh as he could get!</a:t>
            </a:r>
          </a:p>
        </p:txBody>
      </p:sp>
      <p:sp>
        <p:nvSpPr>
          <p:cNvPr id="9" name="Oval 8"/>
          <p:cNvSpPr/>
          <p:nvPr/>
        </p:nvSpPr>
        <p:spPr>
          <a:xfrm>
            <a:off x="5105400" y="31242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Rectangular Callout 10"/>
          <p:cNvSpPr/>
          <p:nvPr/>
        </p:nvSpPr>
        <p:spPr>
          <a:xfrm>
            <a:off x="6400800" y="1828800"/>
            <a:ext cx="1600200" cy="381000"/>
          </a:xfrm>
          <a:prstGeom prst="wedgeRectCallout">
            <a:avLst>
              <a:gd name="adj1" fmla="val -61923"/>
              <a:gd name="adj2" fmla="val 13357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Nineveh</a:t>
            </a:r>
          </a:p>
        </p:txBody>
      </p:sp>
      <p:sp>
        <p:nvSpPr>
          <p:cNvPr id="12" name="Oval 11"/>
          <p:cNvSpPr/>
          <p:nvPr/>
        </p:nvSpPr>
        <p:spPr>
          <a:xfrm>
            <a:off x="762000" y="19050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3" name="Rectangular Callout 12"/>
          <p:cNvSpPr/>
          <p:nvPr/>
        </p:nvSpPr>
        <p:spPr>
          <a:xfrm>
            <a:off x="685800" y="3048000"/>
            <a:ext cx="2971800" cy="1676400"/>
          </a:xfrm>
          <a:prstGeom prst="wedgeRectCallout">
            <a:avLst>
              <a:gd name="adj1" fmla="val -42713"/>
              <a:gd name="adj2" fmla="val -10609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Tarshish—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Possibly in southern Spain near Gibraltar.  Because of mineral wealth the Phoenicians established a colony there.</a:t>
            </a:r>
          </a:p>
        </p:txBody>
      </p:sp>
      <p:sp>
        <p:nvSpPr>
          <p:cNvPr id="14" name="Oval 13"/>
          <p:cNvSpPr/>
          <p:nvPr/>
        </p:nvSpPr>
        <p:spPr>
          <a:xfrm>
            <a:off x="6019800" y="2590800"/>
            <a:ext cx="152400" cy="762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Rectangular Callout 14"/>
          <p:cNvSpPr/>
          <p:nvPr/>
        </p:nvSpPr>
        <p:spPr>
          <a:xfrm>
            <a:off x="5638800" y="3200400"/>
            <a:ext cx="1600200" cy="381000"/>
          </a:xfrm>
          <a:prstGeom prst="wedgeRectCallout">
            <a:avLst>
              <a:gd name="adj1" fmla="val -72734"/>
              <a:gd name="adj2" fmla="val -3507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Joppa</a:t>
            </a:r>
          </a:p>
        </p:txBody>
      </p:sp>
      <p:cxnSp>
        <p:nvCxnSpPr>
          <p:cNvPr id="20" name="Straight Arrow Connector 19"/>
          <p:cNvCxnSpPr/>
          <p:nvPr/>
        </p:nvCxnSpPr>
        <p:spPr>
          <a:xfrm flipV="1">
            <a:off x="5257800" y="2743200"/>
            <a:ext cx="685800" cy="381000"/>
          </a:xfrm>
          <a:prstGeom prst="straightConnector1">
            <a:avLst/>
          </a:prstGeom>
          <a:ln w="38100">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90600" y="1981200"/>
            <a:ext cx="4114800" cy="1181100"/>
          </a:xfrm>
          <a:prstGeom prst="straightConnector1">
            <a:avLst/>
          </a:prstGeom>
          <a:ln w="38100">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716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1066800"/>
            <a:ext cx="9144000" cy="4724400"/>
          </a:xfrm>
          <a:prstGeom prst="rect">
            <a:avLst/>
          </a:prstGeom>
          <a:solidFill>
            <a:schemeClr val="accent5">
              <a:lumMod val="40000"/>
              <a:lumOff val="60000"/>
            </a:schemeClr>
          </a:solidFill>
          <a:ln w="571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64514" name="Picture 2" descr="00002447"/>
          <p:cNvPicPr>
            <a:picLocks noChangeAspect="1" noChangeArrowheads="1"/>
          </p:cNvPicPr>
          <p:nvPr/>
        </p:nvPicPr>
        <p:blipFill>
          <a:blip r:embed="rId2"/>
          <a:srcRect l="6439" t="4318" r="8249" b="22267"/>
          <a:stretch>
            <a:fillRect/>
          </a:stretch>
        </p:blipFill>
        <p:spPr bwMode="auto">
          <a:xfrm>
            <a:off x="2971800" y="0"/>
            <a:ext cx="534511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914400" y="1420368"/>
            <a:ext cx="3048000" cy="2133600"/>
          </a:xfrm>
          <a:prstGeom prst="rect">
            <a:avLst/>
          </a:prstGeom>
          <a:solidFill>
            <a:schemeClr val="bg1"/>
          </a:solidFill>
          <a:ln w="412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Jonah 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10</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the LORD spake unto the fish, and it vomited out Jonah upon the dry land.”</a:t>
            </a:r>
          </a:p>
        </p:txBody>
      </p:sp>
      <p:sp>
        <p:nvSpPr>
          <p:cNvPr id="5" name="Freeform 4"/>
          <p:cNvSpPr/>
          <p:nvPr/>
        </p:nvSpPr>
        <p:spPr>
          <a:xfrm>
            <a:off x="5364480" y="2828544"/>
            <a:ext cx="2950464" cy="3099481"/>
          </a:xfrm>
          <a:custGeom>
            <a:avLst/>
            <a:gdLst>
              <a:gd name="connsiteX0" fmla="*/ 0 w 2950464"/>
              <a:gd name="connsiteY0" fmla="*/ 97536 h 3099481"/>
              <a:gd name="connsiteX1" fmla="*/ 12192 w 2950464"/>
              <a:gd name="connsiteY1" fmla="*/ 36576 h 3099481"/>
              <a:gd name="connsiteX2" fmla="*/ 121920 w 2950464"/>
              <a:gd name="connsiteY2" fmla="*/ 36576 h 3099481"/>
              <a:gd name="connsiteX3" fmla="*/ 195072 w 2950464"/>
              <a:gd name="connsiteY3" fmla="*/ 60960 h 3099481"/>
              <a:gd name="connsiteX4" fmla="*/ 231648 w 2950464"/>
              <a:gd name="connsiteY4" fmla="*/ 73152 h 3099481"/>
              <a:gd name="connsiteX5" fmla="*/ 304800 w 2950464"/>
              <a:gd name="connsiteY5" fmla="*/ 121920 h 3099481"/>
              <a:gd name="connsiteX6" fmla="*/ 377952 w 2950464"/>
              <a:gd name="connsiteY6" fmla="*/ 182880 h 3099481"/>
              <a:gd name="connsiteX7" fmla="*/ 402336 w 2950464"/>
              <a:gd name="connsiteY7" fmla="*/ 219456 h 3099481"/>
              <a:gd name="connsiteX8" fmla="*/ 438912 w 2950464"/>
              <a:gd name="connsiteY8" fmla="*/ 292608 h 3099481"/>
              <a:gd name="connsiteX9" fmla="*/ 475488 w 2950464"/>
              <a:gd name="connsiteY9" fmla="*/ 316992 h 3099481"/>
              <a:gd name="connsiteX10" fmla="*/ 499872 w 2950464"/>
              <a:gd name="connsiteY10" fmla="*/ 353568 h 3099481"/>
              <a:gd name="connsiteX11" fmla="*/ 573024 w 2950464"/>
              <a:gd name="connsiteY11" fmla="*/ 402336 h 3099481"/>
              <a:gd name="connsiteX12" fmla="*/ 597408 w 2950464"/>
              <a:gd name="connsiteY12" fmla="*/ 438912 h 3099481"/>
              <a:gd name="connsiteX13" fmla="*/ 633984 w 2950464"/>
              <a:gd name="connsiteY13" fmla="*/ 463296 h 3099481"/>
              <a:gd name="connsiteX14" fmla="*/ 658368 w 2950464"/>
              <a:gd name="connsiteY14" fmla="*/ 536448 h 3099481"/>
              <a:gd name="connsiteX15" fmla="*/ 694944 w 2950464"/>
              <a:gd name="connsiteY15" fmla="*/ 609600 h 3099481"/>
              <a:gd name="connsiteX16" fmla="*/ 682752 w 2950464"/>
              <a:gd name="connsiteY16" fmla="*/ 670560 h 3099481"/>
              <a:gd name="connsiteX17" fmla="*/ 609600 w 2950464"/>
              <a:gd name="connsiteY17" fmla="*/ 719328 h 3099481"/>
              <a:gd name="connsiteX18" fmla="*/ 524256 w 2950464"/>
              <a:gd name="connsiteY18" fmla="*/ 816864 h 3099481"/>
              <a:gd name="connsiteX19" fmla="*/ 499872 w 2950464"/>
              <a:gd name="connsiteY19" fmla="*/ 853440 h 3099481"/>
              <a:gd name="connsiteX20" fmla="*/ 426720 w 2950464"/>
              <a:gd name="connsiteY20" fmla="*/ 926592 h 3099481"/>
              <a:gd name="connsiteX21" fmla="*/ 377952 w 2950464"/>
              <a:gd name="connsiteY21" fmla="*/ 999744 h 3099481"/>
              <a:gd name="connsiteX22" fmla="*/ 353568 w 2950464"/>
              <a:gd name="connsiteY22" fmla="*/ 1036320 h 3099481"/>
              <a:gd name="connsiteX23" fmla="*/ 316992 w 2950464"/>
              <a:gd name="connsiteY23" fmla="*/ 1048512 h 3099481"/>
              <a:gd name="connsiteX24" fmla="*/ 292608 w 2950464"/>
              <a:gd name="connsiteY24" fmla="*/ 1085088 h 3099481"/>
              <a:gd name="connsiteX25" fmla="*/ 243840 w 2950464"/>
              <a:gd name="connsiteY25" fmla="*/ 1097280 h 3099481"/>
              <a:gd name="connsiteX26" fmla="*/ 280416 w 2950464"/>
              <a:gd name="connsiteY26" fmla="*/ 1170432 h 3099481"/>
              <a:gd name="connsiteX27" fmla="*/ 292608 w 2950464"/>
              <a:gd name="connsiteY27" fmla="*/ 1207008 h 3099481"/>
              <a:gd name="connsiteX28" fmla="*/ 316992 w 2950464"/>
              <a:gd name="connsiteY28" fmla="*/ 1243584 h 3099481"/>
              <a:gd name="connsiteX29" fmla="*/ 341376 w 2950464"/>
              <a:gd name="connsiteY29" fmla="*/ 1316736 h 3099481"/>
              <a:gd name="connsiteX30" fmla="*/ 377952 w 2950464"/>
              <a:gd name="connsiteY30" fmla="*/ 1389888 h 3099481"/>
              <a:gd name="connsiteX31" fmla="*/ 414528 w 2950464"/>
              <a:gd name="connsiteY31" fmla="*/ 1414272 h 3099481"/>
              <a:gd name="connsiteX32" fmla="*/ 451104 w 2950464"/>
              <a:gd name="connsiteY32" fmla="*/ 1487424 h 3099481"/>
              <a:gd name="connsiteX33" fmla="*/ 560832 w 2950464"/>
              <a:gd name="connsiteY33" fmla="*/ 1548384 h 3099481"/>
              <a:gd name="connsiteX34" fmla="*/ 585216 w 2950464"/>
              <a:gd name="connsiteY34" fmla="*/ 1511808 h 3099481"/>
              <a:gd name="connsiteX35" fmla="*/ 621792 w 2950464"/>
              <a:gd name="connsiteY35" fmla="*/ 1402080 h 3099481"/>
              <a:gd name="connsiteX36" fmla="*/ 658368 w 2950464"/>
              <a:gd name="connsiteY36" fmla="*/ 1328928 h 3099481"/>
              <a:gd name="connsiteX37" fmla="*/ 804672 w 2950464"/>
              <a:gd name="connsiteY37" fmla="*/ 1255776 h 3099481"/>
              <a:gd name="connsiteX38" fmla="*/ 841248 w 2950464"/>
              <a:gd name="connsiteY38" fmla="*/ 1243584 h 3099481"/>
              <a:gd name="connsiteX39" fmla="*/ 890016 w 2950464"/>
              <a:gd name="connsiteY39" fmla="*/ 1255776 h 3099481"/>
              <a:gd name="connsiteX40" fmla="*/ 926592 w 2950464"/>
              <a:gd name="connsiteY40" fmla="*/ 1267968 h 3099481"/>
              <a:gd name="connsiteX41" fmla="*/ 1060704 w 2950464"/>
              <a:gd name="connsiteY41" fmla="*/ 1255776 h 3099481"/>
              <a:gd name="connsiteX42" fmla="*/ 1146048 w 2950464"/>
              <a:gd name="connsiteY42" fmla="*/ 1231392 h 3099481"/>
              <a:gd name="connsiteX43" fmla="*/ 1182624 w 2950464"/>
              <a:gd name="connsiteY43" fmla="*/ 1219200 h 3099481"/>
              <a:gd name="connsiteX44" fmla="*/ 1255776 w 2950464"/>
              <a:gd name="connsiteY44" fmla="*/ 1170432 h 3099481"/>
              <a:gd name="connsiteX45" fmla="*/ 1365504 w 2950464"/>
              <a:gd name="connsiteY45" fmla="*/ 1133856 h 3099481"/>
              <a:gd name="connsiteX46" fmla="*/ 1402080 w 2950464"/>
              <a:gd name="connsiteY46" fmla="*/ 1121664 h 3099481"/>
              <a:gd name="connsiteX47" fmla="*/ 1658112 w 2950464"/>
              <a:gd name="connsiteY47" fmla="*/ 1158240 h 3099481"/>
              <a:gd name="connsiteX48" fmla="*/ 1694688 w 2950464"/>
              <a:gd name="connsiteY48" fmla="*/ 1182624 h 3099481"/>
              <a:gd name="connsiteX49" fmla="*/ 1719072 w 2950464"/>
              <a:gd name="connsiteY49" fmla="*/ 1219200 h 3099481"/>
              <a:gd name="connsiteX50" fmla="*/ 1755648 w 2950464"/>
              <a:gd name="connsiteY50" fmla="*/ 1243584 h 3099481"/>
              <a:gd name="connsiteX51" fmla="*/ 1780032 w 2950464"/>
              <a:gd name="connsiteY51" fmla="*/ 1316736 h 3099481"/>
              <a:gd name="connsiteX52" fmla="*/ 1828800 w 2950464"/>
              <a:gd name="connsiteY52" fmla="*/ 1353312 h 3099481"/>
              <a:gd name="connsiteX53" fmla="*/ 1853184 w 2950464"/>
              <a:gd name="connsiteY53" fmla="*/ 1389888 h 3099481"/>
              <a:gd name="connsiteX54" fmla="*/ 1889760 w 2950464"/>
              <a:gd name="connsiteY54" fmla="*/ 1414272 h 3099481"/>
              <a:gd name="connsiteX55" fmla="*/ 1938528 w 2950464"/>
              <a:gd name="connsiteY55" fmla="*/ 1463040 h 3099481"/>
              <a:gd name="connsiteX56" fmla="*/ 1975104 w 2950464"/>
              <a:gd name="connsiteY56" fmla="*/ 1536192 h 3099481"/>
              <a:gd name="connsiteX57" fmla="*/ 1999488 w 2950464"/>
              <a:gd name="connsiteY57" fmla="*/ 1572768 h 3099481"/>
              <a:gd name="connsiteX58" fmla="*/ 2011680 w 2950464"/>
              <a:gd name="connsiteY58" fmla="*/ 1609344 h 3099481"/>
              <a:gd name="connsiteX59" fmla="*/ 2036064 w 2950464"/>
              <a:gd name="connsiteY59" fmla="*/ 1658112 h 3099481"/>
              <a:gd name="connsiteX60" fmla="*/ 2060448 w 2950464"/>
              <a:gd name="connsiteY60" fmla="*/ 1694688 h 3099481"/>
              <a:gd name="connsiteX61" fmla="*/ 2097024 w 2950464"/>
              <a:gd name="connsiteY61" fmla="*/ 1767840 h 3099481"/>
              <a:gd name="connsiteX62" fmla="*/ 2133600 w 2950464"/>
              <a:gd name="connsiteY62" fmla="*/ 1889760 h 3099481"/>
              <a:gd name="connsiteX63" fmla="*/ 2206752 w 2950464"/>
              <a:gd name="connsiteY63" fmla="*/ 1999488 h 3099481"/>
              <a:gd name="connsiteX64" fmla="*/ 2231136 w 2950464"/>
              <a:gd name="connsiteY64" fmla="*/ 2036064 h 3099481"/>
              <a:gd name="connsiteX65" fmla="*/ 2255520 w 2950464"/>
              <a:gd name="connsiteY65" fmla="*/ 2072640 h 3099481"/>
              <a:gd name="connsiteX66" fmla="*/ 2292096 w 2950464"/>
              <a:gd name="connsiteY66" fmla="*/ 2109216 h 3099481"/>
              <a:gd name="connsiteX67" fmla="*/ 2340864 w 2950464"/>
              <a:gd name="connsiteY67" fmla="*/ 2182368 h 3099481"/>
              <a:gd name="connsiteX68" fmla="*/ 2377440 w 2950464"/>
              <a:gd name="connsiteY68" fmla="*/ 2255520 h 3099481"/>
              <a:gd name="connsiteX69" fmla="*/ 2414016 w 2950464"/>
              <a:gd name="connsiteY69" fmla="*/ 2292096 h 3099481"/>
              <a:gd name="connsiteX70" fmla="*/ 2438400 w 2950464"/>
              <a:gd name="connsiteY70" fmla="*/ 2328672 h 3099481"/>
              <a:gd name="connsiteX71" fmla="*/ 2450592 w 2950464"/>
              <a:gd name="connsiteY71" fmla="*/ 2377440 h 3099481"/>
              <a:gd name="connsiteX72" fmla="*/ 2426208 w 2950464"/>
              <a:gd name="connsiteY72" fmla="*/ 2572512 h 3099481"/>
              <a:gd name="connsiteX73" fmla="*/ 2401824 w 2950464"/>
              <a:gd name="connsiteY73" fmla="*/ 2743200 h 3099481"/>
              <a:gd name="connsiteX74" fmla="*/ 2304288 w 2950464"/>
              <a:gd name="connsiteY74" fmla="*/ 2767584 h 3099481"/>
              <a:gd name="connsiteX75" fmla="*/ 2231136 w 2950464"/>
              <a:gd name="connsiteY75" fmla="*/ 2791968 h 3099481"/>
              <a:gd name="connsiteX76" fmla="*/ 2194560 w 2950464"/>
              <a:gd name="connsiteY76" fmla="*/ 2804160 h 3099481"/>
              <a:gd name="connsiteX77" fmla="*/ 2157984 w 2950464"/>
              <a:gd name="connsiteY77" fmla="*/ 2816352 h 3099481"/>
              <a:gd name="connsiteX78" fmla="*/ 2084832 w 2950464"/>
              <a:gd name="connsiteY78" fmla="*/ 2852928 h 3099481"/>
              <a:gd name="connsiteX79" fmla="*/ 2023872 w 2950464"/>
              <a:gd name="connsiteY79" fmla="*/ 2901696 h 3099481"/>
              <a:gd name="connsiteX80" fmla="*/ 1999488 w 2950464"/>
              <a:gd name="connsiteY80" fmla="*/ 2938272 h 3099481"/>
              <a:gd name="connsiteX81" fmla="*/ 1926336 w 2950464"/>
              <a:gd name="connsiteY81" fmla="*/ 2987040 h 3099481"/>
              <a:gd name="connsiteX82" fmla="*/ 1901952 w 2950464"/>
              <a:gd name="connsiteY82" fmla="*/ 3023616 h 3099481"/>
              <a:gd name="connsiteX83" fmla="*/ 1828800 w 2950464"/>
              <a:gd name="connsiteY83" fmla="*/ 3048000 h 3099481"/>
              <a:gd name="connsiteX84" fmla="*/ 1840992 w 2950464"/>
              <a:gd name="connsiteY84" fmla="*/ 3084576 h 3099481"/>
              <a:gd name="connsiteX85" fmla="*/ 1877568 w 2950464"/>
              <a:gd name="connsiteY85" fmla="*/ 3072384 h 3099481"/>
              <a:gd name="connsiteX86" fmla="*/ 2011680 w 2950464"/>
              <a:gd name="connsiteY86" fmla="*/ 3084576 h 3099481"/>
              <a:gd name="connsiteX87" fmla="*/ 2133600 w 2950464"/>
              <a:gd name="connsiteY87" fmla="*/ 3084576 h 3099481"/>
              <a:gd name="connsiteX88" fmla="*/ 2121408 w 2950464"/>
              <a:gd name="connsiteY88" fmla="*/ 3048000 h 3099481"/>
              <a:gd name="connsiteX89" fmla="*/ 2097024 w 2950464"/>
              <a:gd name="connsiteY89" fmla="*/ 3011424 h 3099481"/>
              <a:gd name="connsiteX90" fmla="*/ 2109216 w 2950464"/>
              <a:gd name="connsiteY90" fmla="*/ 2938272 h 3099481"/>
              <a:gd name="connsiteX91" fmla="*/ 2182368 w 2950464"/>
              <a:gd name="connsiteY91" fmla="*/ 2913888 h 3099481"/>
              <a:gd name="connsiteX92" fmla="*/ 2218944 w 2950464"/>
              <a:gd name="connsiteY92" fmla="*/ 2901696 h 3099481"/>
              <a:gd name="connsiteX93" fmla="*/ 2304288 w 2950464"/>
              <a:gd name="connsiteY93" fmla="*/ 2877312 h 3099481"/>
              <a:gd name="connsiteX94" fmla="*/ 2328672 w 2950464"/>
              <a:gd name="connsiteY94" fmla="*/ 2840736 h 3099481"/>
              <a:gd name="connsiteX95" fmla="*/ 2365248 w 2950464"/>
              <a:gd name="connsiteY95" fmla="*/ 2779776 h 3099481"/>
              <a:gd name="connsiteX96" fmla="*/ 2414016 w 2950464"/>
              <a:gd name="connsiteY96" fmla="*/ 2791968 h 3099481"/>
              <a:gd name="connsiteX97" fmla="*/ 2487168 w 2950464"/>
              <a:gd name="connsiteY97" fmla="*/ 2816352 h 3099481"/>
              <a:gd name="connsiteX98" fmla="*/ 2511552 w 2950464"/>
              <a:gd name="connsiteY98" fmla="*/ 2852928 h 3099481"/>
              <a:gd name="connsiteX99" fmla="*/ 2523744 w 2950464"/>
              <a:gd name="connsiteY99" fmla="*/ 2816352 h 3099481"/>
              <a:gd name="connsiteX100" fmla="*/ 2535936 w 2950464"/>
              <a:gd name="connsiteY100" fmla="*/ 2755392 h 3099481"/>
              <a:gd name="connsiteX101" fmla="*/ 2609088 w 2950464"/>
              <a:gd name="connsiteY101" fmla="*/ 2731008 h 3099481"/>
              <a:gd name="connsiteX102" fmla="*/ 2633472 w 2950464"/>
              <a:gd name="connsiteY102" fmla="*/ 2645664 h 3099481"/>
              <a:gd name="connsiteX103" fmla="*/ 2657856 w 2950464"/>
              <a:gd name="connsiteY103" fmla="*/ 2609088 h 3099481"/>
              <a:gd name="connsiteX104" fmla="*/ 2694432 w 2950464"/>
              <a:gd name="connsiteY104" fmla="*/ 2596896 h 3099481"/>
              <a:gd name="connsiteX105" fmla="*/ 2706624 w 2950464"/>
              <a:gd name="connsiteY105" fmla="*/ 2560320 h 3099481"/>
              <a:gd name="connsiteX106" fmla="*/ 2791968 w 2950464"/>
              <a:gd name="connsiteY106" fmla="*/ 2560320 h 3099481"/>
              <a:gd name="connsiteX107" fmla="*/ 2816352 w 2950464"/>
              <a:gd name="connsiteY107" fmla="*/ 2596896 h 3099481"/>
              <a:gd name="connsiteX108" fmla="*/ 2889504 w 2950464"/>
              <a:gd name="connsiteY108" fmla="*/ 2633472 h 3099481"/>
              <a:gd name="connsiteX109" fmla="*/ 2913888 w 2950464"/>
              <a:gd name="connsiteY109" fmla="*/ 2340864 h 3099481"/>
              <a:gd name="connsiteX110" fmla="*/ 2926080 w 2950464"/>
              <a:gd name="connsiteY110" fmla="*/ 2267712 h 3099481"/>
              <a:gd name="connsiteX111" fmla="*/ 2950464 w 2950464"/>
              <a:gd name="connsiteY111" fmla="*/ 1463040 h 3099481"/>
              <a:gd name="connsiteX112" fmla="*/ 2926080 w 2950464"/>
              <a:gd name="connsiteY112" fmla="*/ 1292352 h 3099481"/>
              <a:gd name="connsiteX113" fmla="*/ 2901696 w 2950464"/>
              <a:gd name="connsiteY113" fmla="*/ 1182624 h 3099481"/>
              <a:gd name="connsiteX114" fmla="*/ 2840736 w 2950464"/>
              <a:gd name="connsiteY114" fmla="*/ 1133856 h 3099481"/>
              <a:gd name="connsiteX115" fmla="*/ 2731008 w 2950464"/>
              <a:gd name="connsiteY115" fmla="*/ 1060704 h 3099481"/>
              <a:gd name="connsiteX116" fmla="*/ 2621280 w 2950464"/>
              <a:gd name="connsiteY116" fmla="*/ 1011936 h 3099481"/>
              <a:gd name="connsiteX117" fmla="*/ 2584704 w 2950464"/>
              <a:gd name="connsiteY117" fmla="*/ 999744 h 3099481"/>
              <a:gd name="connsiteX118" fmla="*/ 2548128 w 2950464"/>
              <a:gd name="connsiteY118" fmla="*/ 987552 h 3099481"/>
              <a:gd name="connsiteX119" fmla="*/ 2438400 w 2950464"/>
              <a:gd name="connsiteY119" fmla="*/ 902208 h 3099481"/>
              <a:gd name="connsiteX120" fmla="*/ 2401824 w 2950464"/>
              <a:gd name="connsiteY120" fmla="*/ 877824 h 3099481"/>
              <a:gd name="connsiteX121" fmla="*/ 2328672 w 2950464"/>
              <a:gd name="connsiteY121" fmla="*/ 816864 h 3099481"/>
              <a:gd name="connsiteX122" fmla="*/ 2279904 w 2950464"/>
              <a:gd name="connsiteY122" fmla="*/ 804672 h 3099481"/>
              <a:gd name="connsiteX123" fmla="*/ 2121408 w 2950464"/>
              <a:gd name="connsiteY123" fmla="*/ 780288 h 3099481"/>
              <a:gd name="connsiteX124" fmla="*/ 1987296 w 2950464"/>
              <a:gd name="connsiteY124" fmla="*/ 780288 h 3099481"/>
              <a:gd name="connsiteX125" fmla="*/ 1889760 w 2950464"/>
              <a:gd name="connsiteY125" fmla="*/ 768096 h 3099481"/>
              <a:gd name="connsiteX126" fmla="*/ 1840992 w 2950464"/>
              <a:gd name="connsiteY126" fmla="*/ 694944 h 3099481"/>
              <a:gd name="connsiteX127" fmla="*/ 1828800 w 2950464"/>
              <a:gd name="connsiteY127" fmla="*/ 658368 h 3099481"/>
              <a:gd name="connsiteX128" fmla="*/ 1792224 w 2950464"/>
              <a:gd name="connsiteY128" fmla="*/ 633984 h 3099481"/>
              <a:gd name="connsiteX129" fmla="*/ 1780032 w 2950464"/>
              <a:gd name="connsiteY129" fmla="*/ 670560 h 3099481"/>
              <a:gd name="connsiteX130" fmla="*/ 1706880 w 2950464"/>
              <a:gd name="connsiteY130" fmla="*/ 707136 h 3099481"/>
              <a:gd name="connsiteX131" fmla="*/ 1584960 w 2950464"/>
              <a:gd name="connsiteY131" fmla="*/ 682752 h 3099481"/>
              <a:gd name="connsiteX132" fmla="*/ 1548384 w 2950464"/>
              <a:gd name="connsiteY132" fmla="*/ 658368 h 3099481"/>
              <a:gd name="connsiteX133" fmla="*/ 1499616 w 2950464"/>
              <a:gd name="connsiteY133" fmla="*/ 670560 h 3099481"/>
              <a:gd name="connsiteX134" fmla="*/ 1450848 w 2950464"/>
              <a:gd name="connsiteY134" fmla="*/ 694944 h 3099481"/>
              <a:gd name="connsiteX135" fmla="*/ 1389888 w 2950464"/>
              <a:gd name="connsiteY135" fmla="*/ 597408 h 3099481"/>
              <a:gd name="connsiteX136" fmla="*/ 1353312 w 2950464"/>
              <a:gd name="connsiteY136" fmla="*/ 585216 h 3099481"/>
              <a:gd name="connsiteX137" fmla="*/ 1292352 w 2950464"/>
              <a:gd name="connsiteY137" fmla="*/ 646176 h 3099481"/>
              <a:gd name="connsiteX138" fmla="*/ 1219200 w 2950464"/>
              <a:gd name="connsiteY138" fmla="*/ 670560 h 3099481"/>
              <a:gd name="connsiteX139" fmla="*/ 1182624 w 2950464"/>
              <a:gd name="connsiteY139" fmla="*/ 658368 h 3099481"/>
              <a:gd name="connsiteX140" fmla="*/ 1170432 w 2950464"/>
              <a:gd name="connsiteY140" fmla="*/ 621792 h 3099481"/>
              <a:gd name="connsiteX141" fmla="*/ 1133856 w 2950464"/>
              <a:gd name="connsiteY141" fmla="*/ 633984 h 3099481"/>
              <a:gd name="connsiteX142" fmla="*/ 1097280 w 2950464"/>
              <a:gd name="connsiteY142" fmla="*/ 658368 h 3099481"/>
              <a:gd name="connsiteX143" fmla="*/ 1170432 w 2950464"/>
              <a:gd name="connsiteY143" fmla="*/ 646176 h 3099481"/>
              <a:gd name="connsiteX144" fmla="*/ 1292352 w 2950464"/>
              <a:gd name="connsiteY144" fmla="*/ 609600 h 3099481"/>
              <a:gd name="connsiteX145" fmla="*/ 1365504 w 2950464"/>
              <a:gd name="connsiteY145" fmla="*/ 573024 h 3099481"/>
              <a:gd name="connsiteX146" fmla="*/ 1377696 w 2950464"/>
              <a:gd name="connsiteY146" fmla="*/ 524256 h 3099481"/>
              <a:gd name="connsiteX147" fmla="*/ 1463040 w 2950464"/>
              <a:gd name="connsiteY147" fmla="*/ 426720 h 3099481"/>
              <a:gd name="connsiteX148" fmla="*/ 1487424 w 2950464"/>
              <a:gd name="connsiteY148" fmla="*/ 390144 h 3099481"/>
              <a:gd name="connsiteX149" fmla="*/ 1560576 w 2950464"/>
              <a:gd name="connsiteY149" fmla="*/ 365760 h 3099481"/>
              <a:gd name="connsiteX150" fmla="*/ 1597152 w 2950464"/>
              <a:gd name="connsiteY150" fmla="*/ 341376 h 3099481"/>
              <a:gd name="connsiteX151" fmla="*/ 1621536 w 2950464"/>
              <a:gd name="connsiteY151" fmla="*/ 304800 h 3099481"/>
              <a:gd name="connsiteX152" fmla="*/ 1572768 w 2950464"/>
              <a:gd name="connsiteY152" fmla="*/ 292608 h 3099481"/>
              <a:gd name="connsiteX153" fmla="*/ 1487424 w 2950464"/>
              <a:gd name="connsiteY153" fmla="*/ 316992 h 3099481"/>
              <a:gd name="connsiteX154" fmla="*/ 1377696 w 2950464"/>
              <a:gd name="connsiteY154" fmla="*/ 341376 h 3099481"/>
              <a:gd name="connsiteX155" fmla="*/ 1267968 w 2950464"/>
              <a:gd name="connsiteY155" fmla="*/ 402336 h 3099481"/>
              <a:gd name="connsiteX156" fmla="*/ 1121664 w 2950464"/>
              <a:gd name="connsiteY156" fmla="*/ 426720 h 3099481"/>
              <a:gd name="connsiteX157" fmla="*/ 975360 w 2950464"/>
              <a:gd name="connsiteY157" fmla="*/ 438912 h 3099481"/>
              <a:gd name="connsiteX158" fmla="*/ 938784 w 2950464"/>
              <a:gd name="connsiteY158" fmla="*/ 451104 h 3099481"/>
              <a:gd name="connsiteX159" fmla="*/ 914400 w 2950464"/>
              <a:gd name="connsiteY159" fmla="*/ 414528 h 3099481"/>
              <a:gd name="connsiteX160" fmla="*/ 890016 w 2950464"/>
              <a:gd name="connsiteY160" fmla="*/ 341376 h 3099481"/>
              <a:gd name="connsiteX161" fmla="*/ 853440 w 2950464"/>
              <a:gd name="connsiteY161" fmla="*/ 268224 h 3099481"/>
              <a:gd name="connsiteX162" fmla="*/ 780288 w 2950464"/>
              <a:gd name="connsiteY162" fmla="*/ 219456 h 3099481"/>
              <a:gd name="connsiteX163" fmla="*/ 743712 w 2950464"/>
              <a:gd name="connsiteY163" fmla="*/ 195072 h 3099481"/>
              <a:gd name="connsiteX164" fmla="*/ 719328 w 2950464"/>
              <a:gd name="connsiteY164" fmla="*/ 158496 h 3099481"/>
              <a:gd name="connsiteX165" fmla="*/ 646176 w 2950464"/>
              <a:gd name="connsiteY165" fmla="*/ 109728 h 3099481"/>
              <a:gd name="connsiteX166" fmla="*/ 585216 w 2950464"/>
              <a:gd name="connsiteY166" fmla="*/ 60960 h 3099481"/>
              <a:gd name="connsiteX167" fmla="*/ 560832 w 2950464"/>
              <a:gd name="connsiteY167" fmla="*/ 97536 h 3099481"/>
              <a:gd name="connsiteX168" fmla="*/ 524256 w 2950464"/>
              <a:gd name="connsiteY168" fmla="*/ 109728 h 3099481"/>
              <a:gd name="connsiteX169" fmla="*/ 426720 w 2950464"/>
              <a:gd name="connsiteY169" fmla="*/ 24384 h 3099481"/>
              <a:gd name="connsiteX170" fmla="*/ 353568 w 2950464"/>
              <a:gd name="connsiteY170" fmla="*/ 48768 h 3099481"/>
              <a:gd name="connsiteX171" fmla="*/ 316992 w 2950464"/>
              <a:gd name="connsiteY171" fmla="*/ 36576 h 3099481"/>
              <a:gd name="connsiteX172" fmla="*/ 243840 w 2950464"/>
              <a:gd name="connsiteY172" fmla="*/ 0 h 3099481"/>
              <a:gd name="connsiteX173" fmla="*/ 170688 w 2950464"/>
              <a:gd name="connsiteY173" fmla="*/ 24384 h 3099481"/>
              <a:gd name="connsiteX174" fmla="*/ 85344 w 2950464"/>
              <a:gd name="connsiteY174" fmla="*/ 85344 h 30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950464" h="3099481">
                <a:moveTo>
                  <a:pt x="0" y="97536"/>
                </a:moveTo>
                <a:cubicBezTo>
                  <a:pt x="4064" y="77216"/>
                  <a:pt x="697" y="53818"/>
                  <a:pt x="12192" y="36576"/>
                </a:cubicBezTo>
                <a:cubicBezTo>
                  <a:pt x="30076" y="9749"/>
                  <a:pt x="117156" y="35385"/>
                  <a:pt x="121920" y="36576"/>
                </a:cubicBezTo>
                <a:cubicBezTo>
                  <a:pt x="146856" y="42810"/>
                  <a:pt x="170688" y="52832"/>
                  <a:pt x="195072" y="60960"/>
                </a:cubicBezTo>
                <a:cubicBezTo>
                  <a:pt x="207264" y="65024"/>
                  <a:pt x="220955" y="66023"/>
                  <a:pt x="231648" y="73152"/>
                </a:cubicBezTo>
                <a:cubicBezTo>
                  <a:pt x="256032" y="89408"/>
                  <a:pt x="284078" y="101198"/>
                  <a:pt x="304800" y="121920"/>
                </a:cubicBezTo>
                <a:cubicBezTo>
                  <a:pt x="351737" y="168857"/>
                  <a:pt x="327030" y="148932"/>
                  <a:pt x="377952" y="182880"/>
                </a:cubicBezTo>
                <a:cubicBezTo>
                  <a:pt x="386080" y="195072"/>
                  <a:pt x="395783" y="206350"/>
                  <a:pt x="402336" y="219456"/>
                </a:cubicBezTo>
                <a:cubicBezTo>
                  <a:pt x="422168" y="259120"/>
                  <a:pt x="403971" y="257667"/>
                  <a:pt x="438912" y="292608"/>
                </a:cubicBezTo>
                <a:cubicBezTo>
                  <a:pt x="449273" y="302969"/>
                  <a:pt x="463296" y="308864"/>
                  <a:pt x="475488" y="316992"/>
                </a:cubicBezTo>
                <a:cubicBezTo>
                  <a:pt x="483616" y="329184"/>
                  <a:pt x="488845" y="343919"/>
                  <a:pt x="499872" y="353568"/>
                </a:cubicBezTo>
                <a:cubicBezTo>
                  <a:pt x="521927" y="372866"/>
                  <a:pt x="573024" y="402336"/>
                  <a:pt x="573024" y="402336"/>
                </a:cubicBezTo>
                <a:cubicBezTo>
                  <a:pt x="581152" y="414528"/>
                  <a:pt x="587047" y="428551"/>
                  <a:pt x="597408" y="438912"/>
                </a:cubicBezTo>
                <a:cubicBezTo>
                  <a:pt x="607769" y="449273"/>
                  <a:pt x="626218" y="450870"/>
                  <a:pt x="633984" y="463296"/>
                </a:cubicBezTo>
                <a:cubicBezTo>
                  <a:pt x="647607" y="485092"/>
                  <a:pt x="644111" y="515062"/>
                  <a:pt x="658368" y="536448"/>
                </a:cubicBezTo>
                <a:cubicBezTo>
                  <a:pt x="689881" y="583717"/>
                  <a:pt x="678118" y="559123"/>
                  <a:pt x="694944" y="609600"/>
                </a:cubicBezTo>
                <a:cubicBezTo>
                  <a:pt x="690880" y="629920"/>
                  <a:pt x="695474" y="654203"/>
                  <a:pt x="682752" y="670560"/>
                </a:cubicBezTo>
                <a:cubicBezTo>
                  <a:pt x="664760" y="693693"/>
                  <a:pt x="609600" y="719328"/>
                  <a:pt x="609600" y="719328"/>
                </a:cubicBezTo>
                <a:cubicBezTo>
                  <a:pt x="552704" y="804672"/>
                  <a:pt x="585216" y="776224"/>
                  <a:pt x="524256" y="816864"/>
                </a:cubicBezTo>
                <a:cubicBezTo>
                  <a:pt x="516128" y="829056"/>
                  <a:pt x="509607" y="842488"/>
                  <a:pt x="499872" y="853440"/>
                </a:cubicBezTo>
                <a:cubicBezTo>
                  <a:pt x="476962" y="879214"/>
                  <a:pt x="445848" y="897899"/>
                  <a:pt x="426720" y="926592"/>
                </a:cubicBezTo>
                <a:lnTo>
                  <a:pt x="377952" y="999744"/>
                </a:lnTo>
                <a:cubicBezTo>
                  <a:pt x="369824" y="1011936"/>
                  <a:pt x="367469" y="1031686"/>
                  <a:pt x="353568" y="1036320"/>
                </a:cubicBezTo>
                <a:lnTo>
                  <a:pt x="316992" y="1048512"/>
                </a:lnTo>
                <a:cubicBezTo>
                  <a:pt x="308864" y="1060704"/>
                  <a:pt x="304800" y="1076960"/>
                  <a:pt x="292608" y="1085088"/>
                </a:cubicBezTo>
                <a:cubicBezTo>
                  <a:pt x="278666" y="1094383"/>
                  <a:pt x="253894" y="1083875"/>
                  <a:pt x="243840" y="1097280"/>
                </a:cubicBezTo>
                <a:cubicBezTo>
                  <a:pt x="234647" y="1109538"/>
                  <a:pt x="278570" y="1166739"/>
                  <a:pt x="280416" y="1170432"/>
                </a:cubicBezTo>
                <a:cubicBezTo>
                  <a:pt x="286163" y="1181927"/>
                  <a:pt x="286861" y="1195513"/>
                  <a:pt x="292608" y="1207008"/>
                </a:cubicBezTo>
                <a:cubicBezTo>
                  <a:pt x="299161" y="1220114"/>
                  <a:pt x="311041" y="1230194"/>
                  <a:pt x="316992" y="1243584"/>
                </a:cubicBezTo>
                <a:cubicBezTo>
                  <a:pt x="327431" y="1267072"/>
                  <a:pt x="333248" y="1292352"/>
                  <a:pt x="341376" y="1316736"/>
                </a:cubicBezTo>
                <a:cubicBezTo>
                  <a:pt x="351292" y="1346484"/>
                  <a:pt x="354317" y="1366253"/>
                  <a:pt x="377952" y="1389888"/>
                </a:cubicBezTo>
                <a:cubicBezTo>
                  <a:pt x="388313" y="1400249"/>
                  <a:pt x="402336" y="1406144"/>
                  <a:pt x="414528" y="1414272"/>
                </a:cubicBezTo>
                <a:cubicBezTo>
                  <a:pt x="423225" y="1440362"/>
                  <a:pt x="428860" y="1467960"/>
                  <a:pt x="451104" y="1487424"/>
                </a:cubicBezTo>
                <a:cubicBezTo>
                  <a:pt x="502701" y="1532571"/>
                  <a:pt x="510596" y="1531639"/>
                  <a:pt x="560832" y="1548384"/>
                </a:cubicBezTo>
                <a:cubicBezTo>
                  <a:pt x="568960" y="1536192"/>
                  <a:pt x="579265" y="1525198"/>
                  <a:pt x="585216" y="1511808"/>
                </a:cubicBezTo>
                <a:lnTo>
                  <a:pt x="621792" y="1402080"/>
                </a:lnTo>
                <a:cubicBezTo>
                  <a:pt x="630489" y="1375990"/>
                  <a:pt x="636124" y="1348392"/>
                  <a:pt x="658368" y="1328928"/>
                </a:cubicBezTo>
                <a:cubicBezTo>
                  <a:pt x="716545" y="1278023"/>
                  <a:pt x="735609" y="1278797"/>
                  <a:pt x="804672" y="1255776"/>
                </a:cubicBezTo>
                <a:lnTo>
                  <a:pt x="841248" y="1243584"/>
                </a:lnTo>
                <a:cubicBezTo>
                  <a:pt x="857504" y="1247648"/>
                  <a:pt x="873904" y="1251173"/>
                  <a:pt x="890016" y="1255776"/>
                </a:cubicBezTo>
                <a:cubicBezTo>
                  <a:pt x="902373" y="1259307"/>
                  <a:pt x="913741" y="1267968"/>
                  <a:pt x="926592" y="1267968"/>
                </a:cubicBezTo>
                <a:cubicBezTo>
                  <a:pt x="971480" y="1267968"/>
                  <a:pt x="1016000" y="1259840"/>
                  <a:pt x="1060704" y="1255776"/>
                </a:cubicBezTo>
                <a:cubicBezTo>
                  <a:pt x="1148401" y="1226544"/>
                  <a:pt x="1038885" y="1262010"/>
                  <a:pt x="1146048" y="1231392"/>
                </a:cubicBezTo>
                <a:cubicBezTo>
                  <a:pt x="1158405" y="1227861"/>
                  <a:pt x="1171390" y="1225441"/>
                  <a:pt x="1182624" y="1219200"/>
                </a:cubicBezTo>
                <a:cubicBezTo>
                  <a:pt x="1208242" y="1204968"/>
                  <a:pt x="1227974" y="1179699"/>
                  <a:pt x="1255776" y="1170432"/>
                </a:cubicBezTo>
                <a:lnTo>
                  <a:pt x="1365504" y="1133856"/>
                </a:lnTo>
                <a:lnTo>
                  <a:pt x="1402080" y="1121664"/>
                </a:lnTo>
                <a:cubicBezTo>
                  <a:pt x="1437467" y="1124023"/>
                  <a:pt x="1599840" y="1119392"/>
                  <a:pt x="1658112" y="1158240"/>
                </a:cubicBezTo>
                <a:lnTo>
                  <a:pt x="1694688" y="1182624"/>
                </a:lnTo>
                <a:cubicBezTo>
                  <a:pt x="1702816" y="1194816"/>
                  <a:pt x="1708711" y="1208839"/>
                  <a:pt x="1719072" y="1219200"/>
                </a:cubicBezTo>
                <a:cubicBezTo>
                  <a:pt x="1729433" y="1229561"/>
                  <a:pt x="1747882" y="1231158"/>
                  <a:pt x="1755648" y="1243584"/>
                </a:cubicBezTo>
                <a:cubicBezTo>
                  <a:pt x="1769271" y="1265380"/>
                  <a:pt x="1759470" y="1301314"/>
                  <a:pt x="1780032" y="1316736"/>
                </a:cubicBezTo>
                <a:cubicBezTo>
                  <a:pt x="1796288" y="1328928"/>
                  <a:pt x="1814432" y="1338944"/>
                  <a:pt x="1828800" y="1353312"/>
                </a:cubicBezTo>
                <a:cubicBezTo>
                  <a:pt x="1839161" y="1363673"/>
                  <a:pt x="1842823" y="1379527"/>
                  <a:pt x="1853184" y="1389888"/>
                </a:cubicBezTo>
                <a:cubicBezTo>
                  <a:pt x="1863545" y="1400249"/>
                  <a:pt x="1878635" y="1404736"/>
                  <a:pt x="1889760" y="1414272"/>
                </a:cubicBezTo>
                <a:cubicBezTo>
                  <a:pt x="1907215" y="1429233"/>
                  <a:pt x="1923567" y="1445585"/>
                  <a:pt x="1938528" y="1463040"/>
                </a:cubicBezTo>
                <a:cubicBezTo>
                  <a:pt x="1980457" y="1511957"/>
                  <a:pt x="1949143" y="1484270"/>
                  <a:pt x="1975104" y="1536192"/>
                </a:cubicBezTo>
                <a:cubicBezTo>
                  <a:pt x="1981657" y="1549298"/>
                  <a:pt x="1992935" y="1559662"/>
                  <a:pt x="1999488" y="1572768"/>
                </a:cubicBezTo>
                <a:cubicBezTo>
                  <a:pt x="2005235" y="1584263"/>
                  <a:pt x="2006618" y="1597532"/>
                  <a:pt x="2011680" y="1609344"/>
                </a:cubicBezTo>
                <a:cubicBezTo>
                  <a:pt x="2018839" y="1626049"/>
                  <a:pt x="2027047" y="1642332"/>
                  <a:pt x="2036064" y="1658112"/>
                </a:cubicBezTo>
                <a:cubicBezTo>
                  <a:pt x="2043334" y="1670834"/>
                  <a:pt x="2053895" y="1681582"/>
                  <a:pt x="2060448" y="1694688"/>
                </a:cubicBezTo>
                <a:cubicBezTo>
                  <a:pt x="2110925" y="1795642"/>
                  <a:pt x="2027143" y="1663018"/>
                  <a:pt x="2097024" y="1767840"/>
                </a:cubicBezTo>
                <a:cubicBezTo>
                  <a:pt x="2103839" y="1795102"/>
                  <a:pt x="2121727" y="1871950"/>
                  <a:pt x="2133600" y="1889760"/>
                </a:cubicBezTo>
                <a:lnTo>
                  <a:pt x="2206752" y="1999488"/>
                </a:lnTo>
                <a:lnTo>
                  <a:pt x="2231136" y="2036064"/>
                </a:lnTo>
                <a:cubicBezTo>
                  <a:pt x="2239264" y="2048256"/>
                  <a:pt x="2245159" y="2062279"/>
                  <a:pt x="2255520" y="2072640"/>
                </a:cubicBezTo>
                <a:lnTo>
                  <a:pt x="2292096" y="2109216"/>
                </a:lnTo>
                <a:cubicBezTo>
                  <a:pt x="2313522" y="2173494"/>
                  <a:pt x="2290127" y="2121483"/>
                  <a:pt x="2340864" y="2182368"/>
                </a:cubicBezTo>
                <a:cubicBezTo>
                  <a:pt x="2436785" y="2297473"/>
                  <a:pt x="2304124" y="2145547"/>
                  <a:pt x="2377440" y="2255520"/>
                </a:cubicBezTo>
                <a:cubicBezTo>
                  <a:pt x="2387004" y="2269866"/>
                  <a:pt x="2402978" y="2278850"/>
                  <a:pt x="2414016" y="2292096"/>
                </a:cubicBezTo>
                <a:cubicBezTo>
                  <a:pt x="2423397" y="2303353"/>
                  <a:pt x="2430272" y="2316480"/>
                  <a:pt x="2438400" y="2328672"/>
                </a:cubicBezTo>
                <a:cubicBezTo>
                  <a:pt x="2442464" y="2344928"/>
                  <a:pt x="2450592" y="2360684"/>
                  <a:pt x="2450592" y="2377440"/>
                </a:cubicBezTo>
                <a:cubicBezTo>
                  <a:pt x="2450592" y="2509217"/>
                  <a:pt x="2451960" y="2495255"/>
                  <a:pt x="2426208" y="2572512"/>
                </a:cubicBezTo>
                <a:cubicBezTo>
                  <a:pt x="2418080" y="2629408"/>
                  <a:pt x="2456348" y="2725025"/>
                  <a:pt x="2401824" y="2743200"/>
                </a:cubicBezTo>
                <a:cubicBezTo>
                  <a:pt x="2290844" y="2780193"/>
                  <a:pt x="2466124" y="2723447"/>
                  <a:pt x="2304288" y="2767584"/>
                </a:cubicBezTo>
                <a:cubicBezTo>
                  <a:pt x="2279491" y="2774347"/>
                  <a:pt x="2255520" y="2783840"/>
                  <a:pt x="2231136" y="2791968"/>
                </a:cubicBezTo>
                <a:lnTo>
                  <a:pt x="2194560" y="2804160"/>
                </a:lnTo>
                <a:cubicBezTo>
                  <a:pt x="2182368" y="2808224"/>
                  <a:pt x="2168677" y="2809223"/>
                  <a:pt x="2157984" y="2816352"/>
                </a:cubicBezTo>
                <a:cubicBezTo>
                  <a:pt x="2110715" y="2847865"/>
                  <a:pt x="2135309" y="2836102"/>
                  <a:pt x="2084832" y="2852928"/>
                </a:cubicBezTo>
                <a:cubicBezTo>
                  <a:pt x="2014951" y="2957750"/>
                  <a:pt x="2108000" y="2834393"/>
                  <a:pt x="2023872" y="2901696"/>
                </a:cubicBezTo>
                <a:cubicBezTo>
                  <a:pt x="2012430" y="2910850"/>
                  <a:pt x="2010515" y="2928623"/>
                  <a:pt x="1999488" y="2938272"/>
                </a:cubicBezTo>
                <a:cubicBezTo>
                  <a:pt x="1977433" y="2957570"/>
                  <a:pt x="1926336" y="2987040"/>
                  <a:pt x="1926336" y="2987040"/>
                </a:cubicBezTo>
                <a:cubicBezTo>
                  <a:pt x="1918208" y="2999232"/>
                  <a:pt x="1914378" y="3015850"/>
                  <a:pt x="1901952" y="3023616"/>
                </a:cubicBezTo>
                <a:cubicBezTo>
                  <a:pt x="1880156" y="3037239"/>
                  <a:pt x="1828800" y="3048000"/>
                  <a:pt x="1828800" y="3048000"/>
                </a:cubicBezTo>
                <a:cubicBezTo>
                  <a:pt x="1832864" y="3060192"/>
                  <a:pt x="1829497" y="3078829"/>
                  <a:pt x="1840992" y="3084576"/>
                </a:cubicBezTo>
                <a:cubicBezTo>
                  <a:pt x="1852487" y="3090323"/>
                  <a:pt x="1864717" y="3072384"/>
                  <a:pt x="1877568" y="3072384"/>
                </a:cubicBezTo>
                <a:cubicBezTo>
                  <a:pt x="1922456" y="3072384"/>
                  <a:pt x="1966976" y="3080512"/>
                  <a:pt x="2011680" y="3084576"/>
                </a:cubicBezTo>
                <a:cubicBezTo>
                  <a:pt x="2047764" y="3093597"/>
                  <a:pt x="2098013" y="3113046"/>
                  <a:pt x="2133600" y="3084576"/>
                </a:cubicBezTo>
                <a:cubicBezTo>
                  <a:pt x="2143635" y="3076548"/>
                  <a:pt x="2127155" y="3059495"/>
                  <a:pt x="2121408" y="3048000"/>
                </a:cubicBezTo>
                <a:cubicBezTo>
                  <a:pt x="2114855" y="3034894"/>
                  <a:pt x="2105152" y="3023616"/>
                  <a:pt x="2097024" y="3011424"/>
                </a:cubicBezTo>
                <a:cubicBezTo>
                  <a:pt x="2101088" y="2987040"/>
                  <a:pt x="2092938" y="2956876"/>
                  <a:pt x="2109216" y="2938272"/>
                </a:cubicBezTo>
                <a:cubicBezTo>
                  <a:pt x="2126142" y="2918929"/>
                  <a:pt x="2157984" y="2922016"/>
                  <a:pt x="2182368" y="2913888"/>
                </a:cubicBezTo>
                <a:cubicBezTo>
                  <a:pt x="2194560" y="2909824"/>
                  <a:pt x="2206476" y="2904813"/>
                  <a:pt x="2218944" y="2901696"/>
                </a:cubicBezTo>
                <a:cubicBezTo>
                  <a:pt x="2280180" y="2886387"/>
                  <a:pt x="2251816" y="2894803"/>
                  <a:pt x="2304288" y="2877312"/>
                </a:cubicBezTo>
                <a:cubicBezTo>
                  <a:pt x="2312416" y="2865120"/>
                  <a:pt x="2326263" y="2855190"/>
                  <a:pt x="2328672" y="2840736"/>
                </a:cubicBezTo>
                <a:cubicBezTo>
                  <a:pt x="2340088" y="2772240"/>
                  <a:pt x="2263471" y="2830665"/>
                  <a:pt x="2365248" y="2779776"/>
                </a:cubicBezTo>
                <a:cubicBezTo>
                  <a:pt x="2381504" y="2783840"/>
                  <a:pt x="2397966" y="2787153"/>
                  <a:pt x="2414016" y="2791968"/>
                </a:cubicBezTo>
                <a:cubicBezTo>
                  <a:pt x="2438635" y="2799354"/>
                  <a:pt x="2487168" y="2816352"/>
                  <a:pt x="2487168" y="2816352"/>
                </a:cubicBezTo>
                <a:cubicBezTo>
                  <a:pt x="2495296" y="2828544"/>
                  <a:pt x="2496899" y="2852928"/>
                  <a:pt x="2511552" y="2852928"/>
                </a:cubicBezTo>
                <a:cubicBezTo>
                  <a:pt x="2524403" y="2852928"/>
                  <a:pt x="2520627" y="2828820"/>
                  <a:pt x="2523744" y="2816352"/>
                </a:cubicBezTo>
                <a:cubicBezTo>
                  <a:pt x="2528770" y="2796248"/>
                  <a:pt x="2521283" y="2770045"/>
                  <a:pt x="2535936" y="2755392"/>
                </a:cubicBezTo>
                <a:cubicBezTo>
                  <a:pt x="2554111" y="2737217"/>
                  <a:pt x="2609088" y="2731008"/>
                  <a:pt x="2609088" y="2731008"/>
                </a:cubicBezTo>
                <a:cubicBezTo>
                  <a:pt x="2612994" y="2715383"/>
                  <a:pt x="2624727" y="2663155"/>
                  <a:pt x="2633472" y="2645664"/>
                </a:cubicBezTo>
                <a:cubicBezTo>
                  <a:pt x="2640025" y="2632558"/>
                  <a:pt x="2646414" y="2618242"/>
                  <a:pt x="2657856" y="2609088"/>
                </a:cubicBezTo>
                <a:cubicBezTo>
                  <a:pt x="2667891" y="2601060"/>
                  <a:pt x="2682240" y="2600960"/>
                  <a:pt x="2694432" y="2596896"/>
                </a:cubicBezTo>
                <a:cubicBezTo>
                  <a:pt x="2698496" y="2584704"/>
                  <a:pt x="2697537" y="2569407"/>
                  <a:pt x="2706624" y="2560320"/>
                </a:cubicBezTo>
                <a:cubicBezTo>
                  <a:pt x="2731111" y="2535833"/>
                  <a:pt x="2767221" y="2554133"/>
                  <a:pt x="2791968" y="2560320"/>
                </a:cubicBezTo>
                <a:cubicBezTo>
                  <a:pt x="2800096" y="2572512"/>
                  <a:pt x="2805991" y="2586535"/>
                  <a:pt x="2816352" y="2596896"/>
                </a:cubicBezTo>
                <a:cubicBezTo>
                  <a:pt x="2839987" y="2620531"/>
                  <a:pt x="2859756" y="2623556"/>
                  <a:pt x="2889504" y="2633472"/>
                </a:cubicBezTo>
                <a:cubicBezTo>
                  <a:pt x="2930090" y="2511713"/>
                  <a:pt x="2891940" y="2637169"/>
                  <a:pt x="2913888" y="2340864"/>
                </a:cubicBezTo>
                <a:cubicBezTo>
                  <a:pt x="2915714" y="2316211"/>
                  <a:pt x="2922016" y="2292096"/>
                  <a:pt x="2926080" y="2267712"/>
                </a:cubicBezTo>
                <a:cubicBezTo>
                  <a:pt x="2931400" y="2113429"/>
                  <a:pt x="2950464" y="1586064"/>
                  <a:pt x="2950464" y="1463040"/>
                </a:cubicBezTo>
                <a:cubicBezTo>
                  <a:pt x="2950464" y="1277386"/>
                  <a:pt x="2948643" y="1382605"/>
                  <a:pt x="2926080" y="1292352"/>
                </a:cubicBezTo>
                <a:cubicBezTo>
                  <a:pt x="2922608" y="1278465"/>
                  <a:pt x="2909205" y="1200146"/>
                  <a:pt x="2901696" y="1182624"/>
                </a:cubicBezTo>
                <a:cubicBezTo>
                  <a:pt x="2877761" y="1126775"/>
                  <a:pt x="2884567" y="1158207"/>
                  <a:pt x="2840736" y="1133856"/>
                </a:cubicBezTo>
                <a:lnTo>
                  <a:pt x="2731008" y="1060704"/>
                </a:lnTo>
                <a:cubicBezTo>
                  <a:pt x="2673046" y="1022063"/>
                  <a:pt x="2708333" y="1040954"/>
                  <a:pt x="2621280" y="1011936"/>
                </a:cubicBezTo>
                <a:lnTo>
                  <a:pt x="2584704" y="999744"/>
                </a:lnTo>
                <a:cubicBezTo>
                  <a:pt x="2572512" y="995680"/>
                  <a:pt x="2558821" y="994681"/>
                  <a:pt x="2548128" y="987552"/>
                </a:cubicBezTo>
                <a:cubicBezTo>
                  <a:pt x="2363241" y="864294"/>
                  <a:pt x="2552997" y="997705"/>
                  <a:pt x="2438400" y="902208"/>
                </a:cubicBezTo>
                <a:cubicBezTo>
                  <a:pt x="2427143" y="892827"/>
                  <a:pt x="2413081" y="887205"/>
                  <a:pt x="2401824" y="877824"/>
                </a:cubicBezTo>
                <a:cubicBezTo>
                  <a:pt x="2370807" y="851976"/>
                  <a:pt x="2366065" y="832890"/>
                  <a:pt x="2328672" y="816864"/>
                </a:cubicBezTo>
                <a:cubicBezTo>
                  <a:pt x="2313271" y="810263"/>
                  <a:pt x="2296261" y="808307"/>
                  <a:pt x="2279904" y="804672"/>
                </a:cubicBezTo>
                <a:cubicBezTo>
                  <a:pt x="2208093" y="788714"/>
                  <a:pt x="2205864" y="790845"/>
                  <a:pt x="2121408" y="780288"/>
                </a:cubicBezTo>
                <a:cubicBezTo>
                  <a:pt x="2037526" y="752327"/>
                  <a:pt x="2138942" y="780288"/>
                  <a:pt x="1987296" y="780288"/>
                </a:cubicBezTo>
                <a:cubicBezTo>
                  <a:pt x="1954531" y="780288"/>
                  <a:pt x="1922272" y="772160"/>
                  <a:pt x="1889760" y="768096"/>
                </a:cubicBezTo>
                <a:cubicBezTo>
                  <a:pt x="1873504" y="743712"/>
                  <a:pt x="1850259" y="722746"/>
                  <a:pt x="1840992" y="694944"/>
                </a:cubicBezTo>
                <a:cubicBezTo>
                  <a:pt x="1836928" y="682752"/>
                  <a:pt x="1836828" y="668403"/>
                  <a:pt x="1828800" y="658368"/>
                </a:cubicBezTo>
                <a:cubicBezTo>
                  <a:pt x="1819646" y="646926"/>
                  <a:pt x="1804416" y="642112"/>
                  <a:pt x="1792224" y="633984"/>
                </a:cubicBezTo>
                <a:cubicBezTo>
                  <a:pt x="1788160" y="646176"/>
                  <a:pt x="1788060" y="660525"/>
                  <a:pt x="1780032" y="670560"/>
                </a:cubicBezTo>
                <a:cubicBezTo>
                  <a:pt x="1762843" y="692046"/>
                  <a:pt x="1730975" y="699104"/>
                  <a:pt x="1706880" y="707136"/>
                </a:cubicBezTo>
                <a:cubicBezTo>
                  <a:pt x="1675429" y="702643"/>
                  <a:pt x="1619007" y="699776"/>
                  <a:pt x="1584960" y="682752"/>
                </a:cubicBezTo>
                <a:cubicBezTo>
                  <a:pt x="1571854" y="676199"/>
                  <a:pt x="1560576" y="666496"/>
                  <a:pt x="1548384" y="658368"/>
                </a:cubicBezTo>
                <a:cubicBezTo>
                  <a:pt x="1532128" y="662432"/>
                  <a:pt x="1512700" y="660092"/>
                  <a:pt x="1499616" y="670560"/>
                </a:cubicBezTo>
                <a:cubicBezTo>
                  <a:pt x="1451804" y="708809"/>
                  <a:pt x="1531172" y="721719"/>
                  <a:pt x="1450848" y="694944"/>
                </a:cubicBezTo>
                <a:cubicBezTo>
                  <a:pt x="1428608" y="628225"/>
                  <a:pt x="1443986" y="624457"/>
                  <a:pt x="1389888" y="597408"/>
                </a:cubicBezTo>
                <a:cubicBezTo>
                  <a:pt x="1378393" y="591661"/>
                  <a:pt x="1365504" y="589280"/>
                  <a:pt x="1353312" y="585216"/>
                </a:cubicBezTo>
                <a:cubicBezTo>
                  <a:pt x="1331067" y="618584"/>
                  <a:pt x="1330853" y="629064"/>
                  <a:pt x="1292352" y="646176"/>
                </a:cubicBezTo>
                <a:cubicBezTo>
                  <a:pt x="1268864" y="656615"/>
                  <a:pt x="1219200" y="670560"/>
                  <a:pt x="1219200" y="670560"/>
                </a:cubicBezTo>
                <a:cubicBezTo>
                  <a:pt x="1207008" y="666496"/>
                  <a:pt x="1191711" y="667455"/>
                  <a:pt x="1182624" y="658368"/>
                </a:cubicBezTo>
                <a:cubicBezTo>
                  <a:pt x="1173537" y="649281"/>
                  <a:pt x="1181927" y="627539"/>
                  <a:pt x="1170432" y="621792"/>
                </a:cubicBezTo>
                <a:cubicBezTo>
                  <a:pt x="1158937" y="616045"/>
                  <a:pt x="1145351" y="628237"/>
                  <a:pt x="1133856" y="633984"/>
                </a:cubicBezTo>
                <a:cubicBezTo>
                  <a:pt x="1120750" y="640537"/>
                  <a:pt x="1083379" y="653734"/>
                  <a:pt x="1097280" y="658368"/>
                </a:cubicBezTo>
                <a:cubicBezTo>
                  <a:pt x="1120732" y="666185"/>
                  <a:pt x="1146192" y="651024"/>
                  <a:pt x="1170432" y="646176"/>
                </a:cubicBezTo>
                <a:cubicBezTo>
                  <a:pt x="1194773" y="641308"/>
                  <a:pt x="1279023" y="618486"/>
                  <a:pt x="1292352" y="609600"/>
                </a:cubicBezTo>
                <a:cubicBezTo>
                  <a:pt x="1339621" y="578087"/>
                  <a:pt x="1315027" y="589850"/>
                  <a:pt x="1365504" y="573024"/>
                </a:cubicBezTo>
                <a:cubicBezTo>
                  <a:pt x="1369568" y="556768"/>
                  <a:pt x="1370202" y="539243"/>
                  <a:pt x="1377696" y="524256"/>
                </a:cubicBezTo>
                <a:cubicBezTo>
                  <a:pt x="1413256" y="453136"/>
                  <a:pt x="1412748" y="460248"/>
                  <a:pt x="1463040" y="426720"/>
                </a:cubicBezTo>
                <a:cubicBezTo>
                  <a:pt x="1471168" y="414528"/>
                  <a:pt x="1474998" y="397910"/>
                  <a:pt x="1487424" y="390144"/>
                </a:cubicBezTo>
                <a:cubicBezTo>
                  <a:pt x="1509220" y="376521"/>
                  <a:pt x="1539190" y="380017"/>
                  <a:pt x="1560576" y="365760"/>
                </a:cubicBezTo>
                <a:lnTo>
                  <a:pt x="1597152" y="341376"/>
                </a:lnTo>
                <a:cubicBezTo>
                  <a:pt x="1605280" y="329184"/>
                  <a:pt x="1611175" y="315161"/>
                  <a:pt x="1621536" y="304800"/>
                </a:cubicBezTo>
                <a:cubicBezTo>
                  <a:pt x="1658500" y="267836"/>
                  <a:pt x="1718749" y="271754"/>
                  <a:pt x="1572768" y="292608"/>
                </a:cubicBezTo>
                <a:cubicBezTo>
                  <a:pt x="1537908" y="304228"/>
                  <a:pt x="1525696" y="309338"/>
                  <a:pt x="1487424" y="316992"/>
                </a:cubicBezTo>
                <a:cubicBezTo>
                  <a:pt x="1465715" y="321334"/>
                  <a:pt x="1404390" y="326546"/>
                  <a:pt x="1377696" y="341376"/>
                </a:cubicBezTo>
                <a:cubicBezTo>
                  <a:pt x="1251928" y="411247"/>
                  <a:pt x="1350730" y="374749"/>
                  <a:pt x="1267968" y="402336"/>
                </a:cubicBezTo>
                <a:cubicBezTo>
                  <a:pt x="1198765" y="471539"/>
                  <a:pt x="1262625" y="426720"/>
                  <a:pt x="1121664" y="426720"/>
                </a:cubicBezTo>
                <a:cubicBezTo>
                  <a:pt x="1072727" y="426720"/>
                  <a:pt x="1024128" y="434848"/>
                  <a:pt x="975360" y="438912"/>
                </a:cubicBezTo>
                <a:cubicBezTo>
                  <a:pt x="963168" y="442976"/>
                  <a:pt x="950716" y="455877"/>
                  <a:pt x="938784" y="451104"/>
                </a:cubicBezTo>
                <a:cubicBezTo>
                  <a:pt x="925179" y="445662"/>
                  <a:pt x="920351" y="427918"/>
                  <a:pt x="914400" y="414528"/>
                </a:cubicBezTo>
                <a:cubicBezTo>
                  <a:pt x="903961" y="391040"/>
                  <a:pt x="898144" y="365760"/>
                  <a:pt x="890016" y="341376"/>
                </a:cubicBezTo>
                <a:cubicBezTo>
                  <a:pt x="881319" y="315286"/>
                  <a:pt x="875684" y="287688"/>
                  <a:pt x="853440" y="268224"/>
                </a:cubicBezTo>
                <a:cubicBezTo>
                  <a:pt x="831385" y="248926"/>
                  <a:pt x="804672" y="235712"/>
                  <a:pt x="780288" y="219456"/>
                </a:cubicBezTo>
                <a:lnTo>
                  <a:pt x="743712" y="195072"/>
                </a:lnTo>
                <a:cubicBezTo>
                  <a:pt x="735584" y="182880"/>
                  <a:pt x="730355" y="168145"/>
                  <a:pt x="719328" y="158496"/>
                </a:cubicBezTo>
                <a:cubicBezTo>
                  <a:pt x="697273" y="139198"/>
                  <a:pt x="646176" y="109728"/>
                  <a:pt x="646176" y="109728"/>
                </a:cubicBezTo>
                <a:cubicBezTo>
                  <a:pt x="636877" y="95779"/>
                  <a:pt x="616211" y="48562"/>
                  <a:pt x="585216" y="60960"/>
                </a:cubicBezTo>
                <a:cubicBezTo>
                  <a:pt x="571611" y="66402"/>
                  <a:pt x="572274" y="88382"/>
                  <a:pt x="560832" y="97536"/>
                </a:cubicBezTo>
                <a:cubicBezTo>
                  <a:pt x="550797" y="105564"/>
                  <a:pt x="536448" y="105664"/>
                  <a:pt x="524256" y="109728"/>
                </a:cubicBezTo>
                <a:cubicBezTo>
                  <a:pt x="438912" y="52832"/>
                  <a:pt x="467360" y="85344"/>
                  <a:pt x="426720" y="24384"/>
                </a:cubicBezTo>
                <a:cubicBezTo>
                  <a:pt x="402336" y="32512"/>
                  <a:pt x="377952" y="56896"/>
                  <a:pt x="353568" y="48768"/>
                </a:cubicBezTo>
                <a:cubicBezTo>
                  <a:pt x="341376" y="44704"/>
                  <a:pt x="328487" y="42323"/>
                  <a:pt x="316992" y="36576"/>
                </a:cubicBezTo>
                <a:cubicBezTo>
                  <a:pt x="222454" y="-10693"/>
                  <a:pt x="335775" y="30645"/>
                  <a:pt x="243840" y="0"/>
                </a:cubicBezTo>
                <a:cubicBezTo>
                  <a:pt x="219456" y="8128"/>
                  <a:pt x="192074" y="10127"/>
                  <a:pt x="170688" y="24384"/>
                </a:cubicBezTo>
                <a:cubicBezTo>
                  <a:pt x="92754" y="76340"/>
                  <a:pt x="118258" y="52430"/>
                  <a:pt x="85344" y="85344"/>
                </a:cubicBezTo>
              </a:path>
            </a:pathLst>
          </a:custGeom>
          <a:solidFill>
            <a:srgbClr val="00C800">
              <a:alpha val="25098"/>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Oval 5"/>
          <p:cNvSpPr/>
          <p:nvPr/>
        </p:nvSpPr>
        <p:spPr>
          <a:xfrm rot="18223548">
            <a:off x="7908372" y="4805963"/>
            <a:ext cx="304512" cy="202657"/>
          </a:xfrm>
          <a:prstGeom prst="ellipse">
            <a:avLst/>
          </a:prstGeom>
          <a:gradFill flip="none" rotWithShape="1">
            <a:gsLst>
              <a:gs pos="40000">
                <a:srgbClr val="808080">
                  <a:lumMod val="0"/>
                </a:srgbClr>
              </a:gs>
              <a:gs pos="26000">
                <a:schemeClr val="accent4">
                  <a:lumMod val="0"/>
                </a:schemeClr>
              </a:gs>
              <a:gs pos="50000">
                <a:schemeClr val="bg1"/>
              </a:gs>
              <a:gs pos="59000">
                <a:srgbClr val="808080">
                  <a:lumMod val="0"/>
                </a:srgbClr>
              </a:gs>
              <a:gs pos="75000">
                <a:schemeClr val="accent4">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Freeform 6"/>
          <p:cNvSpPr/>
          <p:nvPr/>
        </p:nvSpPr>
        <p:spPr>
          <a:xfrm>
            <a:off x="6253277" y="5047488"/>
            <a:ext cx="1331003" cy="597457"/>
          </a:xfrm>
          <a:custGeom>
            <a:avLst/>
            <a:gdLst>
              <a:gd name="connsiteX0" fmla="*/ 513283 w 1331003"/>
              <a:gd name="connsiteY0" fmla="*/ 121920 h 597457"/>
              <a:gd name="connsiteX1" fmla="*/ 574243 w 1331003"/>
              <a:gd name="connsiteY1" fmla="*/ 73152 h 597457"/>
              <a:gd name="connsiteX2" fmla="*/ 610819 w 1331003"/>
              <a:gd name="connsiteY2" fmla="*/ 60960 h 597457"/>
              <a:gd name="connsiteX3" fmla="*/ 927811 w 1331003"/>
              <a:gd name="connsiteY3" fmla="*/ 48768 h 597457"/>
              <a:gd name="connsiteX4" fmla="*/ 1110691 w 1331003"/>
              <a:gd name="connsiteY4" fmla="*/ 109728 h 597457"/>
              <a:gd name="connsiteX5" fmla="*/ 1147267 w 1331003"/>
              <a:gd name="connsiteY5" fmla="*/ 158496 h 597457"/>
              <a:gd name="connsiteX6" fmla="*/ 1196035 w 1331003"/>
              <a:gd name="connsiteY6" fmla="*/ 182880 h 597457"/>
              <a:gd name="connsiteX7" fmla="*/ 1232611 w 1331003"/>
              <a:gd name="connsiteY7" fmla="*/ 207264 h 597457"/>
              <a:gd name="connsiteX8" fmla="*/ 1305763 w 1331003"/>
              <a:gd name="connsiteY8" fmla="*/ 231648 h 597457"/>
              <a:gd name="connsiteX9" fmla="*/ 1330147 w 1331003"/>
              <a:gd name="connsiteY9" fmla="*/ 268224 h 597457"/>
              <a:gd name="connsiteX10" fmla="*/ 1244803 w 1331003"/>
              <a:gd name="connsiteY10" fmla="*/ 365760 h 597457"/>
              <a:gd name="connsiteX11" fmla="*/ 1208227 w 1331003"/>
              <a:gd name="connsiteY11" fmla="*/ 390144 h 597457"/>
              <a:gd name="connsiteX12" fmla="*/ 1135075 w 1331003"/>
              <a:gd name="connsiteY12" fmla="*/ 426720 h 597457"/>
              <a:gd name="connsiteX13" fmla="*/ 1098499 w 1331003"/>
              <a:gd name="connsiteY13" fmla="*/ 414528 h 597457"/>
              <a:gd name="connsiteX14" fmla="*/ 1074115 w 1331003"/>
              <a:gd name="connsiteY14" fmla="*/ 377952 h 597457"/>
              <a:gd name="connsiteX15" fmla="*/ 1000963 w 1331003"/>
              <a:gd name="connsiteY15" fmla="*/ 353568 h 597457"/>
              <a:gd name="connsiteX16" fmla="*/ 879043 w 1331003"/>
              <a:gd name="connsiteY16" fmla="*/ 365760 h 597457"/>
              <a:gd name="connsiteX17" fmla="*/ 842467 w 1331003"/>
              <a:gd name="connsiteY17" fmla="*/ 402336 h 597457"/>
              <a:gd name="connsiteX18" fmla="*/ 769315 w 1331003"/>
              <a:gd name="connsiteY18" fmla="*/ 426720 h 597457"/>
              <a:gd name="connsiteX19" fmla="*/ 720547 w 1331003"/>
              <a:gd name="connsiteY19" fmla="*/ 451104 h 597457"/>
              <a:gd name="connsiteX20" fmla="*/ 647395 w 1331003"/>
              <a:gd name="connsiteY20" fmla="*/ 499872 h 597457"/>
              <a:gd name="connsiteX21" fmla="*/ 610819 w 1331003"/>
              <a:gd name="connsiteY21" fmla="*/ 524256 h 597457"/>
              <a:gd name="connsiteX22" fmla="*/ 525475 w 1331003"/>
              <a:gd name="connsiteY22" fmla="*/ 560832 h 597457"/>
              <a:gd name="connsiteX23" fmla="*/ 488899 w 1331003"/>
              <a:gd name="connsiteY23" fmla="*/ 597408 h 597457"/>
              <a:gd name="connsiteX24" fmla="*/ 403555 w 1331003"/>
              <a:gd name="connsiteY24" fmla="*/ 573024 h 597457"/>
              <a:gd name="connsiteX25" fmla="*/ 330403 w 1331003"/>
              <a:gd name="connsiteY25" fmla="*/ 524256 h 597457"/>
              <a:gd name="connsiteX26" fmla="*/ 293827 w 1331003"/>
              <a:gd name="connsiteY26" fmla="*/ 499872 h 597457"/>
              <a:gd name="connsiteX27" fmla="*/ 232867 w 1331003"/>
              <a:gd name="connsiteY27" fmla="*/ 451104 h 597457"/>
              <a:gd name="connsiteX28" fmla="*/ 196291 w 1331003"/>
              <a:gd name="connsiteY28" fmla="*/ 426720 h 597457"/>
              <a:gd name="connsiteX29" fmla="*/ 123139 w 1331003"/>
              <a:gd name="connsiteY29" fmla="*/ 402336 h 597457"/>
              <a:gd name="connsiteX30" fmla="*/ 74371 w 1331003"/>
              <a:gd name="connsiteY30" fmla="*/ 329184 h 597457"/>
              <a:gd name="connsiteX31" fmla="*/ 49987 w 1331003"/>
              <a:gd name="connsiteY31" fmla="*/ 292608 h 597457"/>
              <a:gd name="connsiteX32" fmla="*/ 25603 w 1331003"/>
              <a:gd name="connsiteY32" fmla="*/ 207264 h 597457"/>
              <a:gd name="connsiteX33" fmla="*/ 13411 w 1331003"/>
              <a:gd name="connsiteY33" fmla="*/ 48768 h 597457"/>
              <a:gd name="connsiteX34" fmla="*/ 1219 w 1331003"/>
              <a:gd name="connsiteY34" fmla="*/ 12192 h 597457"/>
              <a:gd name="connsiteX35" fmla="*/ 37795 w 1331003"/>
              <a:gd name="connsiteY35" fmla="*/ 0 h 597457"/>
              <a:gd name="connsiteX36" fmla="*/ 110947 w 1331003"/>
              <a:gd name="connsiteY36" fmla="*/ 24384 h 597457"/>
              <a:gd name="connsiteX37" fmla="*/ 147523 w 1331003"/>
              <a:gd name="connsiteY37" fmla="*/ 36576 h 597457"/>
              <a:gd name="connsiteX38" fmla="*/ 184099 w 1331003"/>
              <a:gd name="connsiteY38" fmla="*/ 60960 h 597457"/>
              <a:gd name="connsiteX39" fmla="*/ 306019 w 1331003"/>
              <a:gd name="connsiteY39" fmla="*/ 97536 h 597457"/>
              <a:gd name="connsiteX40" fmla="*/ 415747 w 1331003"/>
              <a:gd name="connsiteY40" fmla="*/ 146304 h 597457"/>
              <a:gd name="connsiteX41" fmla="*/ 452323 w 1331003"/>
              <a:gd name="connsiteY41" fmla="*/ 158496 h 597457"/>
              <a:gd name="connsiteX42" fmla="*/ 488899 w 1331003"/>
              <a:gd name="connsiteY42" fmla="*/ 146304 h 597457"/>
              <a:gd name="connsiteX43" fmla="*/ 513283 w 1331003"/>
              <a:gd name="connsiteY43" fmla="*/ 109728 h 597457"/>
              <a:gd name="connsiteX44" fmla="*/ 623011 w 1331003"/>
              <a:gd name="connsiteY44" fmla="*/ 109728 h 59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1003" h="597457">
                <a:moveTo>
                  <a:pt x="513283" y="121920"/>
                </a:moveTo>
                <a:cubicBezTo>
                  <a:pt x="533603" y="105664"/>
                  <a:pt x="552176" y="86944"/>
                  <a:pt x="574243" y="73152"/>
                </a:cubicBezTo>
                <a:cubicBezTo>
                  <a:pt x="585141" y="66341"/>
                  <a:pt x="597998" y="61844"/>
                  <a:pt x="610819" y="60960"/>
                </a:cubicBezTo>
                <a:cubicBezTo>
                  <a:pt x="716311" y="53685"/>
                  <a:pt x="822147" y="52832"/>
                  <a:pt x="927811" y="48768"/>
                </a:cubicBezTo>
                <a:cubicBezTo>
                  <a:pt x="1029433" y="60059"/>
                  <a:pt x="1036568" y="43841"/>
                  <a:pt x="1110691" y="109728"/>
                </a:cubicBezTo>
                <a:cubicBezTo>
                  <a:pt x="1125878" y="123228"/>
                  <a:pt x="1131839" y="145272"/>
                  <a:pt x="1147267" y="158496"/>
                </a:cubicBezTo>
                <a:cubicBezTo>
                  <a:pt x="1161066" y="170324"/>
                  <a:pt x="1180255" y="173863"/>
                  <a:pt x="1196035" y="182880"/>
                </a:cubicBezTo>
                <a:cubicBezTo>
                  <a:pt x="1208757" y="190150"/>
                  <a:pt x="1219221" y="201313"/>
                  <a:pt x="1232611" y="207264"/>
                </a:cubicBezTo>
                <a:cubicBezTo>
                  <a:pt x="1256099" y="217703"/>
                  <a:pt x="1305763" y="231648"/>
                  <a:pt x="1305763" y="231648"/>
                </a:cubicBezTo>
                <a:cubicBezTo>
                  <a:pt x="1313891" y="243840"/>
                  <a:pt x="1328075" y="253718"/>
                  <a:pt x="1330147" y="268224"/>
                </a:cubicBezTo>
                <a:cubicBezTo>
                  <a:pt x="1338538" y="326962"/>
                  <a:pt x="1283467" y="339984"/>
                  <a:pt x="1244803" y="365760"/>
                </a:cubicBezTo>
                <a:cubicBezTo>
                  <a:pt x="1232611" y="373888"/>
                  <a:pt x="1222128" y="385510"/>
                  <a:pt x="1208227" y="390144"/>
                </a:cubicBezTo>
                <a:cubicBezTo>
                  <a:pt x="1157750" y="406970"/>
                  <a:pt x="1182344" y="395207"/>
                  <a:pt x="1135075" y="426720"/>
                </a:cubicBezTo>
                <a:cubicBezTo>
                  <a:pt x="1122883" y="422656"/>
                  <a:pt x="1108534" y="422556"/>
                  <a:pt x="1098499" y="414528"/>
                </a:cubicBezTo>
                <a:cubicBezTo>
                  <a:pt x="1087057" y="405374"/>
                  <a:pt x="1086541" y="385718"/>
                  <a:pt x="1074115" y="377952"/>
                </a:cubicBezTo>
                <a:cubicBezTo>
                  <a:pt x="1052319" y="364329"/>
                  <a:pt x="1000963" y="353568"/>
                  <a:pt x="1000963" y="353568"/>
                </a:cubicBezTo>
                <a:cubicBezTo>
                  <a:pt x="960323" y="357632"/>
                  <a:pt x="918080" y="353749"/>
                  <a:pt x="879043" y="365760"/>
                </a:cubicBezTo>
                <a:cubicBezTo>
                  <a:pt x="862563" y="370831"/>
                  <a:pt x="857539" y="393963"/>
                  <a:pt x="842467" y="402336"/>
                </a:cubicBezTo>
                <a:cubicBezTo>
                  <a:pt x="819999" y="414818"/>
                  <a:pt x="792304" y="415225"/>
                  <a:pt x="769315" y="426720"/>
                </a:cubicBezTo>
                <a:cubicBezTo>
                  <a:pt x="753059" y="434848"/>
                  <a:pt x="736132" y="441753"/>
                  <a:pt x="720547" y="451104"/>
                </a:cubicBezTo>
                <a:cubicBezTo>
                  <a:pt x="695417" y="466182"/>
                  <a:pt x="671779" y="483616"/>
                  <a:pt x="647395" y="499872"/>
                </a:cubicBezTo>
                <a:cubicBezTo>
                  <a:pt x="635203" y="508000"/>
                  <a:pt x="623925" y="517703"/>
                  <a:pt x="610819" y="524256"/>
                </a:cubicBezTo>
                <a:cubicBezTo>
                  <a:pt x="550556" y="554387"/>
                  <a:pt x="579293" y="542893"/>
                  <a:pt x="525475" y="560832"/>
                </a:cubicBezTo>
                <a:cubicBezTo>
                  <a:pt x="513283" y="573024"/>
                  <a:pt x="505478" y="592671"/>
                  <a:pt x="488899" y="597408"/>
                </a:cubicBezTo>
                <a:cubicBezTo>
                  <a:pt x="484730" y="598599"/>
                  <a:pt x="412259" y="577860"/>
                  <a:pt x="403555" y="573024"/>
                </a:cubicBezTo>
                <a:cubicBezTo>
                  <a:pt x="377937" y="558792"/>
                  <a:pt x="354787" y="540512"/>
                  <a:pt x="330403" y="524256"/>
                </a:cubicBezTo>
                <a:lnTo>
                  <a:pt x="293827" y="499872"/>
                </a:lnTo>
                <a:cubicBezTo>
                  <a:pt x="252722" y="438215"/>
                  <a:pt x="291757" y="480549"/>
                  <a:pt x="232867" y="451104"/>
                </a:cubicBezTo>
                <a:cubicBezTo>
                  <a:pt x="219761" y="444551"/>
                  <a:pt x="209681" y="432671"/>
                  <a:pt x="196291" y="426720"/>
                </a:cubicBezTo>
                <a:cubicBezTo>
                  <a:pt x="172803" y="416281"/>
                  <a:pt x="123139" y="402336"/>
                  <a:pt x="123139" y="402336"/>
                </a:cubicBezTo>
                <a:lnTo>
                  <a:pt x="74371" y="329184"/>
                </a:lnTo>
                <a:cubicBezTo>
                  <a:pt x="66243" y="316992"/>
                  <a:pt x="54621" y="306509"/>
                  <a:pt x="49987" y="292608"/>
                </a:cubicBezTo>
                <a:cubicBezTo>
                  <a:pt x="32496" y="240136"/>
                  <a:pt x="40912" y="268500"/>
                  <a:pt x="25603" y="207264"/>
                </a:cubicBezTo>
                <a:cubicBezTo>
                  <a:pt x="21539" y="154432"/>
                  <a:pt x="19983" y="101347"/>
                  <a:pt x="13411" y="48768"/>
                </a:cubicBezTo>
                <a:cubicBezTo>
                  <a:pt x="11817" y="36016"/>
                  <a:pt x="-4528" y="23687"/>
                  <a:pt x="1219" y="12192"/>
                </a:cubicBezTo>
                <a:cubicBezTo>
                  <a:pt x="6966" y="697"/>
                  <a:pt x="25603" y="4064"/>
                  <a:pt x="37795" y="0"/>
                </a:cubicBezTo>
                <a:lnTo>
                  <a:pt x="110947" y="24384"/>
                </a:lnTo>
                <a:cubicBezTo>
                  <a:pt x="123139" y="28448"/>
                  <a:pt x="136830" y="29447"/>
                  <a:pt x="147523" y="36576"/>
                </a:cubicBezTo>
                <a:cubicBezTo>
                  <a:pt x="159715" y="44704"/>
                  <a:pt x="170709" y="55009"/>
                  <a:pt x="184099" y="60960"/>
                </a:cubicBezTo>
                <a:cubicBezTo>
                  <a:pt x="222263" y="77922"/>
                  <a:pt x="265488" y="87403"/>
                  <a:pt x="306019" y="97536"/>
                </a:cubicBezTo>
                <a:cubicBezTo>
                  <a:pt x="363981" y="136177"/>
                  <a:pt x="328694" y="117286"/>
                  <a:pt x="415747" y="146304"/>
                </a:cubicBezTo>
                <a:lnTo>
                  <a:pt x="452323" y="158496"/>
                </a:lnTo>
                <a:cubicBezTo>
                  <a:pt x="464515" y="154432"/>
                  <a:pt x="478864" y="154332"/>
                  <a:pt x="488899" y="146304"/>
                </a:cubicBezTo>
                <a:cubicBezTo>
                  <a:pt x="500341" y="137150"/>
                  <a:pt x="499146" y="113583"/>
                  <a:pt x="513283" y="109728"/>
                </a:cubicBezTo>
                <a:cubicBezTo>
                  <a:pt x="548570" y="100104"/>
                  <a:pt x="586435" y="109728"/>
                  <a:pt x="623011" y="109728"/>
                </a:cubicBezTo>
              </a:path>
            </a:pathLst>
          </a:custGeom>
          <a:solidFill>
            <a:srgbClr val="FF0000">
              <a:alpha val="27843"/>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heila\desktop\bible study\ultimate royality free\1-bib pics-ot\jonah\02 In Nineveh\City of Nineveh BBL82-28.jpg"/>
          <p:cNvPicPr>
            <a:picLocks noChangeAspect="1" noChangeArrowheads="1"/>
          </p:cNvPicPr>
          <p:nvPr/>
        </p:nvPicPr>
        <p:blipFill>
          <a:blip r:embed="rId2">
            <a:extLst>
              <a:ext uri="{28A0092B-C50C-407E-A947-70E740481C1C}">
                <a14:useLocalDpi xmlns:a14="http://schemas.microsoft.com/office/drawing/2010/main" val="0"/>
              </a:ext>
            </a:extLst>
          </a:blip>
          <a:srcRect r="15833" b="1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8200" y="685800"/>
            <a:ext cx="4800600" cy="1828800"/>
          </a:xfrm>
          <a:prstGeom prst="rect">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Jonah 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Jonah began to enter into the city a day’s journey, and he cried, and said,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Yet forty days, and Nineveh shall be overthrown.”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83F81783-CC09-A208-0521-CEE4F8CEEA69}"/>
              </a:ext>
            </a:extLst>
          </p:cNvPr>
          <p:cNvSpPr>
            <a:spLocks noGrp="1"/>
          </p:cNvSpPr>
          <p:nvPr>
            <p:ph type="title"/>
          </p:nvPr>
        </p:nvSpPr>
        <p:spPr/>
        <p:txBody>
          <a:bodyPr/>
          <a:lstStyle/>
          <a:p>
            <a:pPr eaLnBrk="1" hangingPunct="1"/>
            <a:r>
              <a:rPr lang="en-US" altLang="en-US"/>
              <a:t>Micah</a:t>
            </a:r>
          </a:p>
        </p:txBody>
      </p:sp>
      <p:sp>
        <p:nvSpPr>
          <p:cNvPr id="214019" name="Content Placeholder 2">
            <a:extLst>
              <a:ext uri="{FF2B5EF4-FFF2-40B4-BE49-F238E27FC236}">
                <a16:creationId xmlns:a16="http://schemas.microsoft.com/office/drawing/2014/main" id="{9AA89DC4-23C6-3146-7F96-7DC99CB381E2}"/>
              </a:ext>
            </a:extLst>
          </p:cNvPr>
          <p:cNvSpPr>
            <a:spLocks noGrp="1"/>
          </p:cNvSpPr>
          <p:nvPr>
            <p:ph idx="1"/>
          </p:nvPr>
        </p:nvSpPr>
        <p:spPr/>
        <p:txBody>
          <a:bodyPr/>
          <a:lstStyle/>
          <a:p>
            <a:pPr eaLnBrk="1" hangingPunct="1"/>
            <a:r>
              <a:rPr lang="en-US" altLang="en-US" b="1">
                <a:cs typeface="Arial" panose="020B0604020202020204" pitchFamily="34" charset="0"/>
              </a:rPr>
              <a:t>Who: </a:t>
            </a:r>
            <a:r>
              <a:rPr lang="en-US" altLang="en-US">
                <a:cs typeface="Arial" panose="020B0604020202020204" pitchFamily="34" charset="0"/>
              </a:rPr>
              <a:t>Micah</a:t>
            </a:r>
          </a:p>
          <a:p>
            <a:pPr eaLnBrk="1" hangingPunct="1"/>
            <a:r>
              <a:rPr lang="en-US" altLang="en-US" b="1">
                <a:cs typeface="Arial" panose="020B0604020202020204" pitchFamily="34" charset="0"/>
              </a:rPr>
              <a:t>What: </a:t>
            </a:r>
            <a:r>
              <a:rPr lang="en-US" altLang="en-US">
                <a:cs typeface="Arial" panose="020B0604020202020204" pitchFamily="34" charset="0"/>
              </a:rPr>
              <a:t>Prophecy and Judgment</a:t>
            </a:r>
          </a:p>
          <a:p>
            <a:pPr eaLnBrk="1" hangingPunct="1"/>
            <a:r>
              <a:rPr lang="en-US" altLang="en-US" b="1">
                <a:cs typeface="Arial" panose="020B0604020202020204" pitchFamily="34" charset="0"/>
              </a:rPr>
              <a:t>Where: </a:t>
            </a:r>
            <a:r>
              <a:rPr lang="en-US" altLang="en-US">
                <a:cs typeface="Arial" panose="020B0604020202020204" pitchFamily="34" charset="0"/>
              </a:rPr>
              <a:t>Israel and Judah</a:t>
            </a:r>
          </a:p>
          <a:p>
            <a:pPr eaLnBrk="1" hangingPunct="1"/>
            <a:r>
              <a:rPr lang="en-US" altLang="en-US" b="1">
                <a:cs typeface="Arial" panose="020B0604020202020204" pitchFamily="34" charset="0"/>
              </a:rPr>
              <a:t>When: </a:t>
            </a:r>
            <a:r>
              <a:rPr lang="en-US" altLang="en-US">
                <a:cs typeface="Arial" panose="020B0604020202020204" pitchFamily="34" charset="0"/>
              </a:rPr>
              <a:t>c. 738–698 </a:t>
            </a:r>
            <a:r>
              <a:rPr lang="en-US" altLang="en-US" sz="2400">
                <a:cs typeface="Arial" panose="020B0604020202020204" pitchFamily="34" charset="0"/>
              </a:rPr>
              <a:t>BC</a:t>
            </a:r>
          </a:p>
          <a:p>
            <a:pPr eaLnBrk="1" hangingPunct="1"/>
            <a:r>
              <a:rPr lang="en-US" altLang="en-US" b="1">
                <a:cs typeface="Arial" panose="020B0604020202020204" pitchFamily="34" charset="0"/>
              </a:rPr>
              <a:t>Why: </a:t>
            </a:r>
            <a:r>
              <a:rPr lang="en-US" altLang="en-US">
                <a:cs typeface="Arial" panose="020B0604020202020204" pitchFamily="34" charset="0"/>
              </a:rPr>
              <a:t>To warn people of judgment and to offer hope.</a:t>
            </a:r>
          </a:p>
        </p:txBody>
      </p:sp>
      <p:pic>
        <p:nvPicPr>
          <p:cNvPr id="214020" name="Picture 8" descr="Shofar.png">
            <a:extLst>
              <a:ext uri="{FF2B5EF4-FFF2-40B4-BE49-F238E27FC236}">
                <a16:creationId xmlns:a16="http://schemas.microsoft.com/office/drawing/2014/main" id="{3308D224-58E9-E5ED-2671-6B821C596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C24F1720-0CAC-7CCD-DF44-C2B3280E3EE1}"/>
              </a:ext>
            </a:extLst>
          </p:cNvPr>
          <p:cNvSpPr>
            <a:spLocks noGrp="1"/>
          </p:cNvSpPr>
          <p:nvPr>
            <p:ph type="title"/>
          </p:nvPr>
        </p:nvSpPr>
        <p:spPr/>
        <p:txBody>
          <a:bodyPr/>
          <a:lstStyle/>
          <a:p>
            <a:r>
              <a:rPr lang="en-US" altLang="en-US"/>
              <a:t>Micah</a:t>
            </a:r>
          </a:p>
        </p:txBody>
      </p:sp>
      <p:sp>
        <p:nvSpPr>
          <p:cNvPr id="215043" name="Content Placeholder 2">
            <a:extLst>
              <a:ext uri="{FF2B5EF4-FFF2-40B4-BE49-F238E27FC236}">
                <a16:creationId xmlns:a16="http://schemas.microsoft.com/office/drawing/2014/main" id="{1441790D-A77E-3ECF-DC86-F97132ED391C}"/>
              </a:ext>
            </a:extLst>
          </p:cNvPr>
          <p:cNvSpPr>
            <a:spLocks noGrp="1"/>
          </p:cNvSpPr>
          <p:nvPr>
            <p:ph idx="1"/>
          </p:nvPr>
        </p:nvSpPr>
        <p:spPr>
          <a:xfrm>
            <a:off x="533400" y="1219200"/>
            <a:ext cx="4724400" cy="4876800"/>
          </a:xfrm>
        </p:spPr>
        <p:txBody>
          <a:bodyPr/>
          <a:lstStyle/>
          <a:p>
            <a:r>
              <a:rPr lang="en-US" altLang="en-US" b="1"/>
              <a:t>Outline (Chapter)</a:t>
            </a:r>
          </a:p>
          <a:p>
            <a:pPr lvl="1"/>
            <a:r>
              <a:rPr lang="en-US" altLang="en-US"/>
              <a:t>Judgment and Deliverance (1–5)</a:t>
            </a:r>
          </a:p>
          <a:p>
            <a:pPr lvl="1"/>
            <a:r>
              <a:rPr lang="en-US" altLang="en-US"/>
              <a:t>Confession and Restoration (6–7)</a:t>
            </a:r>
          </a:p>
        </p:txBody>
      </p:sp>
      <p:pic>
        <p:nvPicPr>
          <p:cNvPr id="215044" name="Picture 8" descr="Shofar.png">
            <a:extLst>
              <a:ext uri="{FF2B5EF4-FFF2-40B4-BE49-F238E27FC236}">
                <a16:creationId xmlns:a16="http://schemas.microsoft.com/office/drawing/2014/main" id="{3CCC7545-7885-1F28-CDB8-24DFAF18DB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6" descr="Micah_SS_95953465.jpg">
            <a:extLst>
              <a:ext uri="{FF2B5EF4-FFF2-40B4-BE49-F238E27FC236}">
                <a16:creationId xmlns:a16="http://schemas.microsoft.com/office/drawing/2014/main" id="{2052EE49-DFCA-808A-CB4E-028D412A6837}"/>
              </a:ext>
            </a:extLst>
          </p:cNvPr>
          <p:cNvPicPr>
            <a:picLocks noChangeAspect="1"/>
          </p:cNvPicPr>
          <p:nvPr/>
        </p:nvPicPr>
        <p:blipFill>
          <a:blip r:embed="rId4">
            <a:extLst>
              <a:ext uri="{28A0092B-C50C-407E-A947-70E740481C1C}">
                <a14:useLocalDpi xmlns:a14="http://schemas.microsoft.com/office/drawing/2010/main" val="0"/>
              </a:ext>
            </a:extLst>
          </a:blip>
          <a:srcRect l="17561" r="16585"/>
          <a:stretch>
            <a:fillRect/>
          </a:stretch>
        </p:blipFill>
        <p:spPr bwMode="auto">
          <a:xfrm>
            <a:off x="5707063" y="1600200"/>
            <a:ext cx="3084512" cy="3810000"/>
          </a:xfrm>
          <a:prstGeom prst="rect">
            <a:avLst/>
          </a:prstGeom>
          <a:noFill/>
          <a:ln w="57150" cmpd="thickThin">
            <a:solidFill>
              <a:srgbClr val="4D352B"/>
            </a:solidFill>
            <a:miter lim="800000"/>
            <a:headEnd/>
            <a:tailEnd/>
          </a:ln>
          <a:extLst>
            <a:ext uri="{909E8E84-426E-40DD-AFC4-6F175D3DCCD1}">
              <a14:hiddenFill xmlns:a14="http://schemas.microsoft.com/office/drawing/2010/main">
                <a:solidFill>
                  <a:srgbClr val="FFFFFF"/>
                </a:solidFill>
              </a14:hiddenFill>
            </a:ext>
          </a:extLst>
        </p:spPr>
      </p:pic>
      <p:sp>
        <p:nvSpPr>
          <p:cNvPr id="215046" name="TextBox 7">
            <a:extLst>
              <a:ext uri="{FF2B5EF4-FFF2-40B4-BE49-F238E27FC236}">
                <a16:creationId xmlns:a16="http://schemas.microsoft.com/office/drawing/2014/main" id="{E5AD0D8E-3FAD-6069-D353-416AE19CDF4D}"/>
              </a:ext>
            </a:extLst>
          </p:cNvPr>
          <p:cNvSpPr txBox="1">
            <a:spLocks noChangeArrowheads="1"/>
          </p:cNvSpPr>
          <p:nvPr/>
        </p:nvSpPr>
        <p:spPr bwMode="auto">
          <a:xfrm>
            <a:off x="5638800" y="54864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Micah Preaching to</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 the Israelites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B269FFFF-1613-4F90-4216-341A3F09CD21}"/>
              </a:ext>
            </a:extLst>
          </p:cNvPr>
          <p:cNvSpPr>
            <a:spLocks noGrp="1"/>
          </p:cNvSpPr>
          <p:nvPr>
            <p:ph type="title"/>
          </p:nvPr>
        </p:nvSpPr>
        <p:spPr/>
        <p:txBody>
          <a:bodyPr/>
          <a:lstStyle/>
          <a:p>
            <a:r>
              <a:rPr lang="en-US" altLang="en-US"/>
              <a:t>Micah</a:t>
            </a:r>
          </a:p>
        </p:txBody>
      </p:sp>
      <p:sp>
        <p:nvSpPr>
          <p:cNvPr id="216067" name="Content Placeholder 2">
            <a:extLst>
              <a:ext uri="{FF2B5EF4-FFF2-40B4-BE49-F238E27FC236}">
                <a16:creationId xmlns:a16="http://schemas.microsoft.com/office/drawing/2014/main" id="{56646B4C-CDF4-9307-697D-97F3E5D96560}"/>
              </a:ext>
            </a:extLst>
          </p:cNvPr>
          <p:cNvSpPr>
            <a:spLocks noGrp="1"/>
          </p:cNvSpPr>
          <p:nvPr>
            <p:ph idx="1"/>
          </p:nvPr>
        </p:nvSpPr>
        <p:spPr>
          <a:xfrm>
            <a:off x="533400" y="1219200"/>
            <a:ext cx="4800600" cy="4876800"/>
          </a:xfrm>
        </p:spPr>
        <p:txBody>
          <a:bodyPr/>
          <a:lstStyle/>
          <a:p>
            <a:r>
              <a:rPr lang="en-US" altLang="en-US" b="1"/>
              <a:t>Key Verse</a:t>
            </a:r>
            <a:br>
              <a:rPr lang="en-US" altLang="en-US"/>
            </a:br>
            <a:r>
              <a:rPr lang="ja-JP" altLang="en-US"/>
              <a:t>“</a:t>
            </a:r>
            <a:r>
              <a:rPr lang="en-US" altLang="ja-JP"/>
              <a:t>He has showed you, O man, what is good. And what does the L</a:t>
            </a:r>
            <a:r>
              <a:rPr lang="en-US" altLang="ja-JP" sz="2200"/>
              <a:t>ORD</a:t>
            </a:r>
            <a:r>
              <a:rPr lang="en-US" altLang="ja-JP"/>
              <a:t> require of you? To act justly and to love mercy and to walk humbly with your God.</a:t>
            </a:r>
            <a:r>
              <a:rPr lang="ja-JP" altLang="en-US"/>
              <a:t>”</a:t>
            </a:r>
            <a:r>
              <a:rPr lang="en-US" altLang="ja-JP"/>
              <a:t>—Micah 6:8</a:t>
            </a:r>
            <a:endParaRPr lang="en-US" altLang="en-US"/>
          </a:p>
        </p:txBody>
      </p:sp>
      <p:pic>
        <p:nvPicPr>
          <p:cNvPr id="216068" name="Picture 8" descr="Shofar.png">
            <a:extLst>
              <a:ext uri="{FF2B5EF4-FFF2-40B4-BE49-F238E27FC236}">
                <a16:creationId xmlns:a16="http://schemas.microsoft.com/office/drawing/2014/main" id="{B4CD75A5-D39E-6B0F-5DC6-56920FB8C7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EE585995-C346-8E17-CB03-59D98DA2640A}"/>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pic>
        <p:nvPicPr>
          <p:cNvPr id="216070" name="Picture 5" descr="Micah_SS_95953465.jpg">
            <a:extLst>
              <a:ext uri="{FF2B5EF4-FFF2-40B4-BE49-F238E27FC236}">
                <a16:creationId xmlns:a16="http://schemas.microsoft.com/office/drawing/2014/main" id="{CDEEBD6E-5457-72D1-39BF-72D76C3ADEBD}"/>
              </a:ext>
            </a:extLst>
          </p:cNvPr>
          <p:cNvPicPr>
            <a:picLocks noChangeAspect="1"/>
          </p:cNvPicPr>
          <p:nvPr/>
        </p:nvPicPr>
        <p:blipFill>
          <a:blip r:embed="rId5">
            <a:extLst>
              <a:ext uri="{28A0092B-C50C-407E-A947-70E740481C1C}">
                <a14:useLocalDpi xmlns:a14="http://schemas.microsoft.com/office/drawing/2010/main" val="0"/>
              </a:ext>
            </a:extLst>
          </a:blip>
          <a:srcRect l="17561" r="16585"/>
          <a:stretch>
            <a:fillRect/>
          </a:stretch>
        </p:blipFill>
        <p:spPr bwMode="auto">
          <a:xfrm>
            <a:off x="5707063" y="1600200"/>
            <a:ext cx="3084512" cy="3810000"/>
          </a:xfrm>
          <a:prstGeom prst="rect">
            <a:avLst/>
          </a:prstGeom>
          <a:noFill/>
          <a:ln w="57150" cmpd="thickThin">
            <a:solidFill>
              <a:srgbClr val="4D352B"/>
            </a:solidFill>
            <a:miter lim="800000"/>
            <a:headEnd/>
            <a:tailEnd/>
          </a:ln>
          <a:extLst>
            <a:ext uri="{909E8E84-426E-40DD-AFC4-6F175D3DCCD1}">
              <a14:hiddenFill xmlns:a14="http://schemas.microsoft.com/office/drawing/2010/main">
                <a:solidFill>
                  <a:srgbClr val="FFFFFF"/>
                </a:solidFill>
              </a14:hiddenFill>
            </a:ext>
          </a:extLst>
        </p:spPr>
      </p:pic>
      <p:sp>
        <p:nvSpPr>
          <p:cNvPr id="216071" name="TextBox 7">
            <a:extLst>
              <a:ext uri="{FF2B5EF4-FFF2-40B4-BE49-F238E27FC236}">
                <a16:creationId xmlns:a16="http://schemas.microsoft.com/office/drawing/2014/main" id="{C2631567-3A78-0684-D7CF-91BE6AE0CB6B}"/>
              </a:ext>
            </a:extLst>
          </p:cNvPr>
          <p:cNvSpPr txBox="1">
            <a:spLocks noChangeArrowheads="1"/>
          </p:cNvSpPr>
          <p:nvPr/>
        </p:nvSpPr>
        <p:spPr bwMode="auto">
          <a:xfrm>
            <a:off x="5638800" y="54864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Micah Preaching to</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 the Israelites</a:t>
            </a:r>
          </a:p>
        </p:txBody>
      </p:sp>
      <p:sp>
        <p:nvSpPr>
          <p:cNvPr id="2" name="Rectangle 1">
            <a:extLst>
              <a:ext uri="{FF2B5EF4-FFF2-40B4-BE49-F238E27FC236}">
                <a16:creationId xmlns:a16="http://schemas.microsoft.com/office/drawing/2014/main" id="{D93667BE-7F71-1BA7-F510-24D07F7154CC}"/>
              </a:ext>
            </a:extLst>
          </p:cNvPr>
          <p:cNvSpPr/>
          <p:nvPr/>
        </p:nvSpPr>
        <p:spPr bwMode="auto">
          <a:xfrm>
            <a:off x="228600" y="5088835"/>
            <a:ext cx="5353216" cy="161676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B3C0A858-B153-E85F-EA8D-F282F393A575}"/>
              </a:ext>
            </a:extLst>
          </p:cNvPr>
          <p:cNvSpPr txBox="1"/>
          <p:nvPr/>
        </p:nvSpPr>
        <p:spPr>
          <a:xfrm>
            <a:off x="395577" y="5144495"/>
            <a:ext cx="5105400" cy="1477328"/>
          </a:xfrm>
          <a:prstGeom prst="rect">
            <a:avLst/>
          </a:prstGeom>
          <a:noFill/>
        </p:spPr>
        <p:txBody>
          <a:bodyPr wrap="square" rtlCol="0">
            <a:spAutoFit/>
          </a:bodyPr>
          <a:lstStyle/>
          <a:p>
            <a:r>
              <a:rPr lang="en-US" dirty="0"/>
              <a:t>Deut. 10:12 "And now, Israel, what does the LORD your God require of you, but to fear the LORD your God, to walk in all His ways and to love Him, to serve the LORD your God with all your heart and with all your soul,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p:cNvSpPr/>
          <p:nvPr/>
        </p:nvSpPr>
        <p:spPr>
          <a:xfrm>
            <a:off x="0" y="774122"/>
            <a:ext cx="9144000" cy="5398078"/>
          </a:xfrm>
          <a:prstGeom prst="rect">
            <a:avLst/>
          </a:prstGeom>
          <a:solidFill>
            <a:schemeClr val="accent5">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26" name="Picture 2"/>
          <p:cNvPicPr>
            <a:picLocks noChangeAspect="1" noChangeArrowheads="1"/>
          </p:cNvPicPr>
          <p:nvPr/>
        </p:nvPicPr>
        <p:blipFill rotWithShape="1">
          <a:blip r:embed="rId2" cstate="print"/>
          <a:srcRect t="14020"/>
          <a:stretch/>
        </p:blipFill>
        <p:spPr bwMode="auto">
          <a:xfrm>
            <a:off x="4267201" y="1002722"/>
            <a:ext cx="3809999" cy="5169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rot="16487592">
            <a:off x="4229100" y="5067301"/>
            <a:ext cx="1371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DEAD SEA</a:t>
            </a:r>
          </a:p>
        </p:txBody>
      </p:sp>
      <p:sp>
        <p:nvSpPr>
          <p:cNvPr id="31" name="Freeform 30"/>
          <p:cNvSpPr/>
          <p:nvPr/>
        </p:nvSpPr>
        <p:spPr>
          <a:xfrm>
            <a:off x="4229100" y="2749639"/>
            <a:ext cx="952500" cy="3422561"/>
          </a:xfrm>
          <a:custGeom>
            <a:avLst/>
            <a:gdLst>
              <a:gd name="connsiteX0" fmla="*/ 1111793 w 1235444"/>
              <a:gd name="connsiteY0" fmla="*/ 0 h 4108361"/>
              <a:gd name="connsiteX1" fmla="*/ 1124672 w 1235444"/>
              <a:gd name="connsiteY1" fmla="*/ 38637 h 4108361"/>
              <a:gd name="connsiteX2" fmla="*/ 1150430 w 1235444"/>
              <a:gd name="connsiteY2" fmla="*/ 141668 h 4108361"/>
              <a:gd name="connsiteX3" fmla="*/ 1189066 w 1235444"/>
              <a:gd name="connsiteY3" fmla="*/ 257577 h 4108361"/>
              <a:gd name="connsiteX4" fmla="*/ 1201945 w 1235444"/>
              <a:gd name="connsiteY4" fmla="*/ 296214 h 4108361"/>
              <a:gd name="connsiteX5" fmla="*/ 1214824 w 1235444"/>
              <a:gd name="connsiteY5" fmla="*/ 347730 h 4108361"/>
              <a:gd name="connsiteX6" fmla="*/ 1214824 w 1235444"/>
              <a:gd name="connsiteY6" fmla="*/ 656823 h 4108361"/>
              <a:gd name="connsiteX7" fmla="*/ 1201945 w 1235444"/>
              <a:gd name="connsiteY7" fmla="*/ 695459 h 4108361"/>
              <a:gd name="connsiteX8" fmla="*/ 1189066 w 1235444"/>
              <a:gd name="connsiteY8" fmla="*/ 811369 h 4108361"/>
              <a:gd name="connsiteX9" fmla="*/ 1163309 w 1235444"/>
              <a:gd name="connsiteY9" fmla="*/ 1120462 h 4108361"/>
              <a:gd name="connsiteX10" fmla="*/ 1137551 w 1235444"/>
              <a:gd name="connsiteY10" fmla="*/ 1171977 h 4108361"/>
              <a:gd name="connsiteX11" fmla="*/ 1124672 w 1235444"/>
              <a:gd name="connsiteY11" fmla="*/ 1313645 h 4108361"/>
              <a:gd name="connsiteX12" fmla="*/ 1111793 w 1235444"/>
              <a:gd name="connsiteY12" fmla="*/ 1352282 h 4108361"/>
              <a:gd name="connsiteX13" fmla="*/ 1098914 w 1235444"/>
              <a:gd name="connsiteY13" fmla="*/ 1416676 h 4108361"/>
              <a:gd name="connsiteX14" fmla="*/ 1098914 w 1235444"/>
              <a:gd name="connsiteY14" fmla="*/ 1803042 h 4108361"/>
              <a:gd name="connsiteX15" fmla="*/ 1124672 w 1235444"/>
              <a:gd name="connsiteY15" fmla="*/ 1944710 h 4108361"/>
              <a:gd name="connsiteX16" fmla="*/ 1150430 w 1235444"/>
              <a:gd name="connsiteY16" fmla="*/ 2021983 h 4108361"/>
              <a:gd name="connsiteX17" fmla="*/ 1137551 w 1235444"/>
              <a:gd name="connsiteY17" fmla="*/ 2202287 h 4108361"/>
              <a:gd name="connsiteX18" fmla="*/ 1060278 w 1235444"/>
              <a:gd name="connsiteY18" fmla="*/ 2356834 h 4108361"/>
              <a:gd name="connsiteX19" fmla="*/ 1047399 w 1235444"/>
              <a:gd name="connsiteY19" fmla="*/ 2395470 h 4108361"/>
              <a:gd name="connsiteX20" fmla="*/ 1060278 w 1235444"/>
              <a:gd name="connsiteY20" fmla="*/ 2472744 h 4108361"/>
              <a:gd name="connsiteX21" fmla="*/ 1086035 w 1235444"/>
              <a:gd name="connsiteY21" fmla="*/ 2550017 h 4108361"/>
              <a:gd name="connsiteX22" fmla="*/ 1098914 w 1235444"/>
              <a:gd name="connsiteY22" fmla="*/ 2691685 h 4108361"/>
              <a:gd name="connsiteX23" fmla="*/ 1060278 w 1235444"/>
              <a:gd name="connsiteY23" fmla="*/ 2807594 h 4108361"/>
              <a:gd name="connsiteX24" fmla="*/ 1021641 w 1235444"/>
              <a:gd name="connsiteY24" fmla="*/ 2820473 h 4108361"/>
              <a:gd name="connsiteX25" fmla="*/ 983004 w 1235444"/>
              <a:gd name="connsiteY25" fmla="*/ 2846231 h 4108361"/>
              <a:gd name="connsiteX26" fmla="*/ 892852 w 1235444"/>
              <a:gd name="connsiteY26" fmla="*/ 2871989 h 4108361"/>
              <a:gd name="connsiteX27" fmla="*/ 854216 w 1235444"/>
              <a:gd name="connsiteY27" fmla="*/ 2897747 h 4108361"/>
              <a:gd name="connsiteX28" fmla="*/ 815579 w 1235444"/>
              <a:gd name="connsiteY28" fmla="*/ 2910625 h 4108361"/>
              <a:gd name="connsiteX29" fmla="*/ 828458 w 1235444"/>
              <a:gd name="connsiteY29" fmla="*/ 3052293 h 4108361"/>
              <a:gd name="connsiteX30" fmla="*/ 854216 w 1235444"/>
              <a:gd name="connsiteY30" fmla="*/ 3206839 h 4108361"/>
              <a:gd name="connsiteX31" fmla="*/ 841337 w 1235444"/>
              <a:gd name="connsiteY31" fmla="*/ 3451538 h 4108361"/>
              <a:gd name="connsiteX32" fmla="*/ 764064 w 1235444"/>
              <a:gd name="connsiteY32" fmla="*/ 3503054 h 4108361"/>
              <a:gd name="connsiteX33" fmla="*/ 661033 w 1235444"/>
              <a:gd name="connsiteY33" fmla="*/ 3657600 h 4108361"/>
              <a:gd name="connsiteX34" fmla="*/ 635275 w 1235444"/>
              <a:gd name="connsiteY34" fmla="*/ 3696237 h 4108361"/>
              <a:gd name="connsiteX35" fmla="*/ 596638 w 1235444"/>
              <a:gd name="connsiteY35" fmla="*/ 3721994 h 4108361"/>
              <a:gd name="connsiteX36" fmla="*/ 545123 w 1235444"/>
              <a:gd name="connsiteY36" fmla="*/ 3799268 h 4108361"/>
              <a:gd name="connsiteX37" fmla="*/ 519365 w 1235444"/>
              <a:gd name="connsiteY37" fmla="*/ 3863662 h 4108361"/>
              <a:gd name="connsiteX38" fmla="*/ 416334 w 1235444"/>
              <a:gd name="connsiteY38" fmla="*/ 3979572 h 4108361"/>
              <a:gd name="connsiteX39" fmla="*/ 300424 w 1235444"/>
              <a:gd name="connsiteY39" fmla="*/ 4018208 h 4108361"/>
              <a:gd name="connsiteX40" fmla="*/ 261788 w 1235444"/>
              <a:gd name="connsiteY40" fmla="*/ 4031087 h 4108361"/>
              <a:gd name="connsiteX41" fmla="*/ 223151 w 1235444"/>
              <a:gd name="connsiteY41" fmla="*/ 4056845 h 4108361"/>
              <a:gd name="connsiteX42" fmla="*/ 68604 w 1235444"/>
              <a:gd name="connsiteY42" fmla="*/ 4082603 h 4108361"/>
              <a:gd name="connsiteX43" fmla="*/ 4210 w 1235444"/>
              <a:gd name="connsiteY43" fmla="*/ 4108361 h 410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5444" h="4108361">
                <a:moveTo>
                  <a:pt x="1111793" y="0"/>
                </a:moveTo>
                <a:cubicBezTo>
                  <a:pt x="1116086" y="12879"/>
                  <a:pt x="1121100" y="25540"/>
                  <a:pt x="1124672" y="38637"/>
                </a:cubicBezTo>
                <a:cubicBezTo>
                  <a:pt x="1133987" y="72790"/>
                  <a:pt x="1139235" y="108084"/>
                  <a:pt x="1150430" y="141668"/>
                </a:cubicBezTo>
                <a:lnTo>
                  <a:pt x="1189066" y="257577"/>
                </a:lnTo>
                <a:cubicBezTo>
                  <a:pt x="1193359" y="270456"/>
                  <a:pt x="1198652" y="283044"/>
                  <a:pt x="1201945" y="296214"/>
                </a:cubicBezTo>
                <a:lnTo>
                  <a:pt x="1214824" y="347730"/>
                </a:lnTo>
                <a:cubicBezTo>
                  <a:pt x="1231725" y="499836"/>
                  <a:pt x="1235444" y="471245"/>
                  <a:pt x="1214824" y="656823"/>
                </a:cubicBezTo>
                <a:cubicBezTo>
                  <a:pt x="1213325" y="670315"/>
                  <a:pt x="1206238" y="682580"/>
                  <a:pt x="1201945" y="695459"/>
                </a:cubicBezTo>
                <a:cubicBezTo>
                  <a:pt x="1197652" y="734096"/>
                  <a:pt x="1191938" y="772601"/>
                  <a:pt x="1189066" y="811369"/>
                </a:cubicBezTo>
                <a:cubicBezTo>
                  <a:pt x="1188299" y="821721"/>
                  <a:pt x="1184336" y="1050372"/>
                  <a:pt x="1163309" y="1120462"/>
                </a:cubicBezTo>
                <a:cubicBezTo>
                  <a:pt x="1157792" y="1138851"/>
                  <a:pt x="1146137" y="1154805"/>
                  <a:pt x="1137551" y="1171977"/>
                </a:cubicBezTo>
                <a:cubicBezTo>
                  <a:pt x="1133258" y="1219200"/>
                  <a:pt x="1131378" y="1266704"/>
                  <a:pt x="1124672" y="1313645"/>
                </a:cubicBezTo>
                <a:cubicBezTo>
                  <a:pt x="1122752" y="1327084"/>
                  <a:pt x="1115086" y="1339112"/>
                  <a:pt x="1111793" y="1352282"/>
                </a:cubicBezTo>
                <a:cubicBezTo>
                  <a:pt x="1106484" y="1373518"/>
                  <a:pt x="1103207" y="1395211"/>
                  <a:pt x="1098914" y="1416676"/>
                </a:cubicBezTo>
                <a:cubicBezTo>
                  <a:pt x="1079568" y="1610136"/>
                  <a:pt x="1079722" y="1543957"/>
                  <a:pt x="1098914" y="1803042"/>
                </a:cubicBezTo>
                <a:cubicBezTo>
                  <a:pt x="1102185" y="1847204"/>
                  <a:pt x="1111493" y="1900779"/>
                  <a:pt x="1124672" y="1944710"/>
                </a:cubicBezTo>
                <a:cubicBezTo>
                  <a:pt x="1132474" y="1970716"/>
                  <a:pt x="1150430" y="2021983"/>
                  <a:pt x="1150430" y="2021983"/>
                </a:cubicBezTo>
                <a:cubicBezTo>
                  <a:pt x="1146137" y="2082084"/>
                  <a:pt x="1146489" y="2142699"/>
                  <a:pt x="1137551" y="2202287"/>
                </a:cubicBezTo>
                <a:cubicBezTo>
                  <a:pt x="1113664" y="2361530"/>
                  <a:pt x="1113559" y="2196996"/>
                  <a:pt x="1060278" y="2356834"/>
                </a:cubicBezTo>
                <a:lnTo>
                  <a:pt x="1047399" y="2395470"/>
                </a:lnTo>
                <a:cubicBezTo>
                  <a:pt x="1051692" y="2421228"/>
                  <a:pt x="1053945" y="2447410"/>
                  <a:pt x="1060278" y="2472744"/>
                </a:cubicBezTo>
                <a:cubicBezTo>
                  <a:pt x="1066863" y="2499084"/>
                  <a:pt x="1086035" y="2550017"/>
                  <a:pt x="1086035" y="2550017"/>
                </a:cubicBezTo>
                <a:cubicBezTo>
                  <a:pt x="1090328" y="2597240"/>
                  <a:pt x="1098914" y="2644268"/>
                  <a:pt x="1098914" y="2691685"/>
                </a:cubicBezTo>
                <a:cubicBezTo>
                  <a:pt x="1098914" y="2724361"/>
                  <a:pt x="1091378" y="2782714"/>
                  <a:pt x="1060278" y="2807594"/>
                </a:cubicBezTo>
                <a:cubicBezTo>
                  <a:pt x="1049677" y="2816075"/>
                  <a:pt x="1033783" y="2814402"/>
                  <a:pt x="1021641" y="2820473"/>
                </a:cubicBezTo>
                <a:cubicBezTo>
                  <a:pt x="1007796" y="2827395"/>
                  <a:pt x="996848" y="2839309"/>
                  <a:pt x="983004" y="2846231"/>
                </a:cubicBezTo>
                <a:cubicBezTo>
                  <a:pt x="964527" y="2855470"/>
                  <a:pt x="909359" y="2867862"/>
                  <a:pt x="892852" y="2871989"/>
                </a:cubicBezTo>
                <a:cubicBezTo>
                  <a:pt x="879973" y="2880575"/>
                  <a:pt x="868060" y="2890825"/>
                  <a:pt x="854216" y="2897747"/>
                </a:cubicBezTo>
                <a:cubicBezTo>
                  <a:pt x="842074" y="2903818"/>
                  <a:pt x="817811" y="2897234"/>
                  <a:pt x="815579" y="2910625"/>
                </a:cubicBezTo>
                <a:cubicBezTo>
                  <a:pt x="807784" y="2957397"/>
                  <a:pt x="823494" y="3005136"/>
                  <a:pt x="828458" y="3052293"/>
                </a:cubicBezTo>
                <a:cubicBezTo>
                  <a:pt x="839421" y="3156443"/>
                  <a:pt x="835045" y="3130156"/>
                  <a:pt x="854216" y="3206839"/>
                </a:cubicBezTo>
                <a:cubicBezTo>
                  <a:pt x="849923" y="3288405"/>
                  <a:pt x="865119" y="3373398"/>
                  <a:pt x="841337" y="3451538"/>
                </a:cubicBezTo>
                <a:cubicBezTo>
                  <a:pt x="832324" y="3481154"/>
                  <a:pt x="764064" y="3503054"/>
                  <a:pt x="764064" y="3503054"/>
                </a:cubicBezTo>
                <a:lnTo>
                  <a:pt x="661033" y="3657600"/>
                </a:lnTo>
                <a:cubicBezTo>
                  <a:pt x="652447" y="3670479"/>
                  <a:pt x="648154" y="3687651"/>
                  <a:pt x="635275" y="3696237"/>
                </a:cubicBezTo>
                <a:lnTo>
                  <a:pt x="596638" y="3721994"/>
                </a:lnTo>
                <a:cubicBezTo>
                  <a:pt x="562591" y="3824134"/>
                  <a:pt x="614030" y="3689016"/>
                  <a:pt x="545123" y="3799268"/>
                </a:cubicBezTo>
                <a:cubicBezTo>
                  <a:pt x="532870" y="3818872"/>
                  <a:pt x="529704" y="3842984"/>
                  <a:pt x="519365" y="3863662"/>
                </a:cubicBezTo>
                <a:cubicBezTo>
                  <a:pt x="502184" y="3898023"/>
                  <a:pt x="436814" y="3972745"/>
                  <a:pt x="416334" y="3979572"/>
                </a:cubicBezTo>
                <a:lnTo>
                  <a:pt x="300424" y="4018208"/>
                </a:lnTo>
                <a:cubicBezTo>
                  <a:pt x="287545" y="4022501"/>
                  <a:pt x="273083" y="4023557"/>
                  <a:pt x="261788" y="4031087"/>
                </a:cubicBezTo>
                <a:cubicBezTo>
                  <a:pt x="248909" y="4039673"/>
                  <a:pt x="236996" y="4049923"/>
                  <a:pt x="223151" y="4056845"/>
                </a:cubicBezTo>
                <a:cubicBezTo>
                  <a:pt x="178859" y="4078991"/>
                  <a:pt x="108595" y="4076890"/>
                  <a:pt x="68604" y="4082603"/>
                </a:cubicBezTo>
                <a:cubicBezTo>
                  <a:pt x="0" y="4092404"/>
                  <a:pt x="4210" y="4074361"/>
                  <a:pt x="4210" y="4108361"/>
                </a:cubicBezTo>
              </a:path>
            </a:pathLst>
          </a:custGeom>
          <a:noFill/>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Rectangle 36"/>
          <p:cNvSpPr/>
          <p:nvPr/>
        </p:nvSpPr>
        <p:spPr>
          <a:xfrm>
            <a:off x="5029200" y="4648200"/>
            <a:ext cx="13716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solidFill>
                    <a:srgbClr val="1F497D">
                      <a:lumMod val="75000"/>
                    </a:srgbClr>
                  </a:solidFill>
                </a:ln>
                <a:solidFill>
                  <a:srgbClr val="1F497D">
                    <a:lumMod val="60000"/>
                    <a:lumOff val="40000"/>
                  </a:srgbClr>
                </a:solidFill>
                <a:effectLst/>
                <a:uLnTx/>
                <a:uFillTx/>
                <a:latin typeface="Arial" pitchFamily="34" charset="0"/>
                <a:ea typeface="+mn-ea"/>
                <a:cs typeface="Arial" pitchFamily="34" charset="0"/>
              </a:rPr>
              <a:t>JUDAH</a:t>
            </a:r>
          </a:p>
        </p:txBody>
      </p:sp>
      <p:sp>
        <p:nvSpPr>
          <p:cNvPr id="38" name="Rectangle 37"/>
          <p:cNvSpPr/>
          <p:nvPr/>
        </p:nvSpPr>
        <p:spPr>
          <a:xfrm>
            <a:off x="6553200" y="4343400"/>
            <a:ext cx="13716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solidFill>
                    <a:srgbClr val="1F497D">
                      <a:lumMod val="75000"/>
                    </a:srgbClr>
                  </a:solidFill>
                </a:ln>
                <a:solidFill>
                  <a:srgbClr val="1F497D">
                    <a:lumMod val="60000"/>
                    <a:lumOff val="40000"/>
                  </a:srgbClr>
                </a:solidFill>
                <a:effectLst/>
                <a:uLnTx/>
                <a:uFillTx/>
                <a:latin typeface="Arial" pitchFamily="34" charset="0"/>
                <a:ea typeface="+mn-ea"/>
                <a:cs typeface="Arial" pitchFamily="34" charset="0"/>
              </a:rPr>
              <a:t>MOAB</a:t>
            </a:r>
          </a:p>
        </p:txBody>
      </p:sp>
      <p:sp>
        <p:nvSpPr>
          <p:cNvPr id="54" name="Oval 53"/>
          <p:cNvSpPr/>
          <p:nvPr/>
        </p:nvSpPr>
        <p:spPr>
          <a:xfrm>
            <a:off x="6019800" y="4343400"/>
            <a:ext cx="76200" cy="76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56"/>
          <p:cNvSpPr/>
          <p:nvPr/>
        </p:nvSpPr>
        <p:spPr>
          <a:xfrm>
            <a:off x="4991100" y="4267200"/>
            <a:ext cx="11811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Jerusalem</a:t>
            </a:r>
          </a:p>
        </p:txBody>
      </p:sp>
      <p:sp>
        <p:nvSpPr>
          <p:cNvPr id="22" name="Rectangle 21"/>
          <p:cNvSpPr/>
          <p:nvPr/>
        </p:nvSpPr>
        <p:spPr>
          <a:xfrm rot="17766869">
            <a:off x="3968607" y="4955888"/>
            <a:ext cx="1463639" cy="247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Inverted">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prstClr val="black"/>
                  </a:solidFill>
                </a:ln>
                <a:solidFill>
                  <a:srgbClr val="C00000"/>
                </a:solidFill>
                <a:effectLst/>
                <a:uLnTx/>
                <a:uFillTx/>
                <a:latin typeface="Arial" pitchFamily="34" charset="0"/>
                <a:ea typeface="+mn-ea"/>
                <a:cs typeface="Arial" pitchFamily="34" charset="0"/>
              </a:rPr>
              <a:t>Philistines</a:t>
            </a:r>
          </a:p>
        </p:txBody>
      </p:sp>
      <p:sp>
        <p:nvSpPr>
          <p:cNvPr id="26" name="Rectangle 25"/>
          <p:cNvSpPr/>
          <p:nvPr/>
        </p:nvSpPr>
        <p:spPr>
          <a:xfrm>
            <a:off x="5181600" y="2209800"/>
            <a:ext cx="13716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solidFill>
                    <a:srgbClr val="1F497D">
                      <a:lumMod val="75000"/>
                    </a:srgbClr>
                  </a:solidFill>
                </a:ln>
                <a:solidFill>
                  <a:srgbClr val="1F497D">
                    <a:lumMod val="60000"/>
                    <a:lumOff val="40000"/>
                  </a:srgbClr>
                </a:solidFill>
                <a:effectLst/>
                <a:uLnTx/>
                <a:uFillTx/>
                <a:latin typeface="Arial" pitchFamily="34" charset="0"/>
                <a:ea typeface="+mn-ea"/>
                <a:cs typeface="Arial" pitchFamily="34" charset="0"/>
              </a:rPr>
              <a:t>SAMARIA</a:t>
            </a:r>
          </a:p>
        </p:txBody>
      </p:sp>
      <p:sp>
        <p:nvSpPr>
          <p:cNvPr id="15" name="Rectangle 14"/>
          <p:cNvSpPr/>
          <p:nvPr/>
        </p:nvSpPr>
        <p:spPr>
          <a:xfrm>
            <a:off x="914400" y="774122"/>
            <a:ext cx="2971800" cy="539807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PROPHET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Micah lived in western Judah. His home town,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Moreshethgath</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had been part of the land of the Philistines.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Since the conquest of Uzziah (2 Chron. 26) the territory of the Philistines had been in the possession of 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His residence in the country gave him an interest in the fortunes of the nation outside the capitol.</a:t>
            </a:r>
          </a:p>
        </p:txBody>
      </p:sp>
      <p:sp>
        <p:nvSpPr>
          <p:cNvPr id="16" name="Rectangle 15"/>
          <p:cNvSpPr/>
          <p:nvPr/>
        </p:nvSpPr>
        <p:spPr>
          <a:xfrm>
            <a:off x="4229100" y="774122"/>
            <a:ext cx="3848100" cy="1026103"/>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itchFamily="34" charset="0"/>
              </a:rPr>
              <a:t>This map depicts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itchFamily="34" charset="0"/>
              </a:rPr>
              <a:t>the Philistine territory before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itchFamily="34" charset="0"/>
              </a:rPr>
              <a:t>the conquest of Uzziah.</a:t>
            </a:r>
          </a:p>
        </p:txBody>
      </p:sp>
    </p:spTree>
    <p:extLst>
      <p:ext uri="{BB962C8B-B14F-4D97-AF65-F5344CB8AC3E}">
        <p14:creationId xmlns:p14="http://schemas.microsoft.com/office/powerpoint/2010/main" val="3301956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2" r="10988" b="31915"/>
          <a:stretch/>
        </p:blipFill>
        <p:spPr bwMode="auto">
          <a:xfrm>
            <a:off x="914400" y="1153503"/>
            <a:ext cx="7239001" cy="4967897"/>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4" name="Rectangle 3"/>
          <p:cNvSpPr/>
          <p:nvPr/>
        </p:nvSpPr>
        <p:spPr>
          <a:xfrm>
            <a:off x="2209800" y="3505200"/>
            <a:ext cx="990600" cy="990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ISRAEL</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22" name="Down Arrow 21"/>
          <p:cNvSpPr/>
          <p:nvPr/>
        </p:nvSpPr>
        <p:spPr>
          <a:xfrm rot="3405018">
            <a:off x="3810182" y="3134828"/>
            <a:ext cx="623557" cy="1260202"/>
          </a:xfrm>
          <a:prstGeom prst="downArrow">
            <a:avLst/>
          </a:prstGeom>
          <a:solidFill>
            <a:srgbClr val="FF0000"/>
          </a:solidFill>
          <a:ln w="349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6" name="Rectangle 15"/>
          <p:cNvSpPr/>
          <p:nvPr/>
        </p:nvSpPr>
        <p:spPr>
          <a:xfrm>
            <a:off x="838200" y="685800"/>
            <a:ext cx="7391400" cy="1828800"/>
          </a:xfrm>
          <a:prstGeom prst="rect">
            <a:avLst/>
          </a:prstGeom>
          <a:solidFill>
            <a:schemeClr val="tx1"/>
          </a:solidFill>
          <a:ln w="508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Hoshea refused to pay tribute to Shalmaneser IV. He relied upon So, the king of Egypt, to help defend him against Shalmaneser, but no help came. Shalmaneser IV attacked Israel. For 3 weary years he besieged Israel in the land of Samaria (2 Kings 17:5).</a:t>
            </a:r>
            <a:endParaRPr kumimoji="0" lang="en-US" sz="20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12" name="Rectangular Callout 11"/>
          <p:cNvSpPr/>
          <p:nvPr/>
        </p:nvSpPr>
        <p:spPr>
          <a:xfrm>
            <a:off x="2209800" y="4191000"/>
            <a:ext cx="2362200" cy="228600"/>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Hoshea King of Israel</a:t>
            </a:r>
          </a:p>
        </p:txBody>
      </p:sp>
      <p:sp>
        <p:nvSpPr>
          <p:cNvPr id="13" name="Rectangular Callout 12"/>
          <p:cNvSpPr/>
          <p:nvPr/>
        </p:nvSpPr>
        <p:spPr>
          <a:xfrm>
            <a:off x="2057400" y="4876800"/>
            <a:ext cx="2514600" cy="228600"/>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Hezekiah King of Israel</a:t>
            </a:r>
          </a:p>
        </p:txBody>
      </p:sp>
      <p:sp>
        <p:nvSpPr>
          <p:cNvPr id="14" name="Rectangular Callout 13"/>
          <p:cNvSpPr/>
          <p:nvPr/>
        </p:nvSpPr>
        <p:spPr>
          <a:xfrm>
            <a:off x="4495800" y="3124200"/>
            <a:ext cx="3276600" cy="228600"/>
          </a:xfrm>
          <a:prstGeom prst="wedgeRectCallout">
            <a:avLst>
              <a:gd name="adj1" fmla="val 15596"/>
              <a:gd name="adj2" fmla="val 44619"/>
            </a:avLst>
          </a:prstGeom>
          <a:solidFill>
            <a:schemeClr val="accent4">
              <a:lumMod val="1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 Tiglathpileser King of Assyria</a:t>
            </a:r>
          </a:p>
        </p:txBody>
      </p:sp>
      <p:sp>
        <p:nvSpPr>
          <p:cNvPr id="15" name="Rectangular Callout 14"/>
          <p:cNvSpPr/>
          <p:nvPr/>
        </p:nvSpPr>
        <p:spPr>
          <a:xfrm>
            <a:off x="2552700" y="838201"/>
            <a:ext cx="5676900" cy="1447799"/>
          </a:xfrm>
          <a:prstGeom prst="wedgeRectCallout">
            <a:avLst>
              <a:gd name="adj1" fmla="val 8402"/>
              <a:gd name="adj2" fmla="val 101973"/>
            </a:avLst>
          </a:prstGeom>
          <a:solidFill>
            <a:schemeClr val="tx1"/>
          </a:solidFill>
          <a:ln w="85725">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mn-cs"/>
              </a:rPr>
              <a:t>Tiglathpileser, King of Assyria, took captives from Israel.  His son, Shalmaneser IV was the next King of Assyria.</a:t>
            </a:r>
          </a:p>
        </p:txBody>
      </p:sp>
      <p:sp>
        <p:nvSpPr>
          <p:cNvPr id="17" name="Rectangle 16"/>
          <p:cNvSpPr/>
          <p:nvPr/>
        </p:nvSpPr>
        <p:spPr>
          <a:xfrm>
            <a:off x="1181100" y="5638800"/>
            <a:ext cx="1638300" cy="228600"/>
          </a:xfrm>
          <a:prstGeom prst="rect">
            <a:avLst/>
          </a:prstGeom>
          <a:solidFill>
            <a:srgbClr val="219B41"/>
          </a:solidFill>
          <a:ln w="38100">
            <a:solidFill>
              <a:schemeClr val="accent4">
                <a:lumMod val="1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So King of Egypt</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p:cNvSpPr/>
          <p:nvPr/>
        </p:nvSpPr>
        <p:spPr>
          <a:xfrm>
            <a:off x="2209800" y="3505200"/>
            <a:ext cx="990600" cy="541152"/>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Part of ISRAEL</a:t>
            </a:r>
            <a:endParaRPr kumimoji="0" lang="en-US" sz="10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endParaRPr>
          </a:p>
        </p:txBody>
      </p:sp>
      <p:sp>
        <p:nvSpPr>
          <p:cNvPr id="21" name="Rectangular Callout 20"/>
          <p:cNvSpPr/>
          <p:nvPr/>
        </p:nvSpPr>
        <p:spPr>
          <a:xfrm>
            <a:off x="4495801" y="3276600"/>
            <a:ext cx="3505199" cy="304800"/>
          </a:xfrm>
          <a:prstGeom prst="wedgeRectCallout">
            <a:avLst>
              <a:gd name="adj1" fmla="val 15596"/>
              <a:gd name="adj2" fmla="val 44619"/>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 Shalmaneser IV King of Assyria</a:t>
            </a:r>
          </a:p>
        </p:txBody>
      </p:sp>
      <p:sp>
        <p:nvSpPr>
          <p:cNvPr id="23" name="Rectangle 22"/>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Tree>
    <p:extLst>
      <p:ext uri="{BB962C8B-B14F-4D97-AF65-F5344CB8AC3E}">
        <p14:creationId xmlns:p14="http://schemas.microsoft.com/office/powerpoint/2010/main" val="2966049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03229 0.0303 C 0.05538 0.02244 0.08056 0.02961 0.10434 0.03192 C 0.1217 0.03585 0.1151 0.03354 0.12431 0.03724 C 0.14063 0.06036 0.17726 0.05435 0.19497 0.05505 C 0.20677 0.0606 0.21424 0.05782 0.2283 0.0569 C 0.24149 0.0532 0.2559 0.04834 0.26823 0.04094 C 0.27674 0.03585 0.28299 0.02914 0.29236 0.0266 C 0.2967 0.02082 0.29878 0.02012 0.30434 0.01781 C 0.30573 0.01712 0.30833 0.01596 0.30833 0.01619 " pathEditMode="relative" rAng="0" ptsTypes="ffffffffA">
                                      <p:cBhvr>
                                        <p:cTn id="9" dur="2000" fill="hold"/>
                                        <p:tgtEl>
                                          <p:spTgt spid="20"/>
                                        </p:tgtEl>
                                        <p:attrNameLst>
                                          <p:attrName>ppt_x</p:attrName>
                                          <p:attrName>ppt_y</p:attrName>
                                        </p:attrNameLst>
                                      </p:cBhvr>
                                      <p:rCtr x="13802" y="786"/>
                                    </p:animMotion>
                                  </p:childTnLst>
                                </p:cTn>
                              </p:par>
                            </p:childTnLst>
                          </p:cTn>
                        </p:par>
                      </p:childTnLst>
                    </p:cTn>
                  </p:par>
                  <p:par>
                    <p:cTn id="10" fill="hold">
                      <p:stCondLst>
                        <p:cond delay="indefinite"/>
                      </p:stCondLst>
                      <p:childTnLst>
                        <p:par>
                          <p:cTn id="11" fill="hold">
                            <p:stCondLst>
                              <p:cond delay="0"/>
                            </p:stCondLst>
                            <p:childTnLst>
                              <p:par>
                                <p:cTn id="12" presetID="30" presetClass="exit" presetSubtype="0" fill="hold" grpId="0" nodeType="clickEffect">
                                  <p:stCondLst>
                                    <p:cond delay="0"/>
                                  </p:stCondLst>
                                  <p:childTnLst>
                                    <p:animEffect transition="out" filter="fade">
                                      <p:cBhvr>
                                        <p:cTn id="13" dur="800" accel="100000">
                                          <p:stCondLst>
                                            <p:cond delay="200"/>
                                          </p:stCondLst>
                                        </p:cTn>
                                        <p:tgtEl>
                                          <p:spTgt spid="15"/>
                                        </p:tgtEl>
                                      </p:cBhvr>
                                    </p:animEffect>
                                    <p:anim calcmode="lin" valueType="num">
                                      <p:cBhvr>
                                        <p:cTn id="14" dur="800" accel="100000">
                                          <p:stCondLst>
                                            <p:cond delay="200"/>
                                          </p:stCondLst>
                                        </p:cTn>
                                        <p:tgtEl>
                                          <p:spTgt spid="15"/>
                                        </p:tgtEl>
                                        <p:attrNameLst>
                                          <p:attrName>style.rotation</p:attrName>
                                        </p:attrNameLst>
                                      </p:cBhvr>
                                      <p:tavLst>
                                        <p:tav tm="0">
                                          <p:val>
                                            <p:fltVal val="0"/>
                                          </p:val>
                                        </p:tav>
                                        <p:tav tm="100000">
                                          <p:val>
                                            <p:fltVal val="-90"/>
                                          </p:val>
                                        </p:tav>
                                      </p:tavLst>
                                    </p:anim>
                                    <p:anim calcmode="lin" valueType="num">
                                      <p:cBhvr>
                                        <p:cTn id="15" dur="200" decel="100000"/>
                                        <p:tgtEl>
                                          <p:spTgt spid="15"/>
                                        </p:tgtEl>
                                        <p:attrNameLst>
                                          <p:attrName>ppt_x</p:attrName>
                                        </p:attrNameLst>
                                      </p:cBhvr>
                                      <p:tavLst>
                                        <p:tav tm="0">
                                          <p:val>
                                            <p:strVal val="ppt_x"/>
                                          </p:val>
                                        </p:tav>
                                        <p:tav tm="100000">
                                          <p:val>
                                            <p:strVal val="ppt_x-0.05"/>
                                          </p:val>
                                        </p:tav>
                                      </p:tavLst>
                                    </p:anim>
                                    <p:anim calcmode="lin" valueType="num">
                                      <p:cBhvr>
                                        <p:cTn id="16" dur="200" decel="100000"/>
                                        <p:tgtEl>
                                          <p:spTgt spid="15"/>
                                        </p:tgtEl>
                                        <p:attrNameLst>
                                          <p:attrName>ppt_y</p:attrName>
                                        </p:attrNameLst>
                                      </p:cBhvr>
                                      <p:tavLst>
                                        <p:tav tm="0">
                                          <p:val>
                                            <p:strVal val="ppt_y"/>
                                          </p:val>
                                        </p:tav>
                                        <p:tav tm="100000">
                                          <p:val>
                                            <p:strVal val="ppt_y+0.1"/>
                                          </p:val>
                                        </p:tav>
                                      </p:tavLst>
                                    </p:anim>
                                    <p:anim calcmode="lin" valueType="num">
                                      <p:cBhvr>
                                        <p:cTn id="17" dur="800" accel="100000">
                                          <p:stCondLst>
                                            <p:cond delay="200"/>
                                          </p:stCondLst>
                                        </p:cTn>
                                        <p:tgtEl>
                                          <p:spTgt spid="15"/>
                                        </p:tgtEl>
                                        <p:attrNameLst>
                                          <p:attrName>ppt_x</p:attrName>
                                        </p:attrNameLst>
                                      </p:cBhvr>
                                      <p:tavLst>
                                        <p:tav tm="0">
                                          <p:val>
                                            <p:strVal val="ppt_x"/>
                                          </p:val>
                                        </p:tav>
                                        <p:tav tm="100000">
                                          <p:val>
                                            <p:strVal val="ppt_x+0.4+0.05"/>
                                          </p:val>
                                        </p:tav>
                                      </p:tavLst>
                                    </p:anim>
                                    <p:anim calcmode="lin" valueType="num">
                                      <p:cBhvr>
                                        <p:cTn id="18" dur="800" accel="100000">
                                          <p:stCondLst>
                                            <p:cond delay="200"/>
                                          </p:stCondLst>
                                        </p:cTn>
                                        <p:tgtEl>
                                          <p:spTgt spid="15"/>
                                        </p:tgtEl>
                                        <p:attrNameLst>
                                          <p:attrName>ppt_y</p:attrName>
                                        </p:attrNameLst>
                                      </p:cBhvr>
                                      <p:tavLst>
                                        <p:tav tm="0">
                                          <p:val>
                                            <p:strVal val="ppt_y"/>
                                          </p:val>
                                        </p:tav>
                                        <p:tav tm="100000">
                                          <p:val>
                                            <p:strVal val="ppt_y-0.4-0.1"/>
                                          </p:val>
                                        </p:tav>
                                      </p:tavLst>
                                    </p:anim>
                                    <p:set>
                                      <p:cBhvr>
                                        <p:cTn id="19" dur="1" fill="hold">
                                          <p:stCondLst>
                                            <p:cond delay="999"/>
                                          </p:stCondLst>
                                        </p:cTn>
                                        <p:tgtEl>
                                          <p:spTgt spid="15"/>
                                        </p:tgtEl>
                                        <p:attrNameLst>
                                          <p:attrName>style.visibility</p:attrName>
                                        </p:attrNameLst>
                                      </p:cBhvr>
                                      <p:to>
                                        <p:strVal val="hidden"/>
                                      </p:to>
                                    </p:set>
                                  </p:childTnLst>
                                </p:cTn>
                              </p:par>
                              <p:par>
                                <p:cTn id="20" presetID="17"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par>
                          <p:cTn id="28" fill="hold">
                            <p:stCondLst>
                              <p:cond delay="1500"/>
                            </p:stCondLst>
                            <p:childTnLst>
                              <p:par>
                                <p:cTn id="29" presetID="17" presetClass="entr" presetSubtype="10" fill="hold" grpId="0" nodeType="afterEffect">
                                  <p:stCondLst>
                                    <p:cond delay="200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childTnLst>
                                </p:cTn>
                              </p:par>
                            </p:childTnLst>
                          </p:cTn>
                        </p:par>
                        <p:par>
                          <p:cTn id="33" fill="hold">
                            <p:stCondLst>
                              <p:cond delay="4500"/>
                            </p:stCondLst>
                            <p:childTnLst>
                              <p:par>
                                <p:cTn id="34" presetID="26" presetClass="emph" presetSubtype="0" fill="hold" grpId="0" nodeType="afterEffect">
                                  <p:stCondLst>
                                    <p:cond delay="1500"/>
                                  </p:stCondLst>
                                  <p:childTnLst>
                                    <p:animEffect transition="out" filter="fade">
                                      <p:cBhvr>
                                        <p:cTn id="35" dur="500" tmFilter="0, 0; .2, .5; .8, .5; 1, 0"/>
                                        <p:tgtEl>
                                          <p:spTgt spid="17"/>
                                        </p:tgtEl>
                                      </p:cBhvr>
                                    </p:animEffect>
                                    <p:animScale>
                                      <p:cBhvr>
                                        <p:cTn id="36" dur="250" autoRev="1" fill="hold"/>
                                        <p:tgtEl>
                                          <p:spTgt spid="17"/>
                                        </p:tgtEl>
                                      </p:cBhvr>
                                      <p:by x="105000" y="105000"/>
                                    </p:animScale>
                                  </p:childTnLst>
                                </p:cTn>
                              </p:par>
                            </p:childTnLst>
                          </p:cTn>
                        </p:par>
                        <p:par>
                          <p:cTn id="37" fill="hold">
                            <p:stCondLst>
                              <p:cond delay="6500"/>
                            </p:stCondLst>
                            <p:childTnLst>
                              <p:par>
                                <p:cTn id="38" presetID="26" presetClass="emph" presetSubtype="0" fill="hold" grpId="1" nodeType="afterEffect">
                                  <p:stCondLst>
                                    <p:cond delay="0"/>
                                  </p:stCondLst>
                                  <p:childTnLst>
                                    <p:animEffect transition="out" filter="fade">
                                      <p:cBhvr>
                                        <p:cTn id="39" dur="500" tmFilter="0, 0; .2, .5; .8, .5; 1, 0"/>
                                        <p:tgtEl>
                                          <p:spTgt spid="17"/>
                                        </p:tgtEl>
                                      </p:cBhvr>
                                    </p:animEffect>
                                    <p:animScale>
                                      <p:cBhvr>
                                        <p:cTn id="40" dur="250" autoRev="1" fill="hold"/>
                                        <p:tgtEl>
                                          <p:spTgt spid="17"/>
                                        </p:tgtEl>
                                      </p:cBhvr>
                                      <p:by x="105000" y="105000"/>
                                    </p:animScale>
                                  </p:childTnLst>
                                </p:cTn>
                              </p:par>
                            </p:childTnLst>
                          </p:cTn>
                        </p:par>
                        <p:par>
                          <p:cTn id="41" fill="hold">
                            <p:stCondLst>
                              <p:cond delay="7000"/>
                            </p:stCondLst>
                            <p:childTnLst>
                              <p:par>
                                <p:cTn id="42" presetID="26" presetClass="emph" presetSubtype="0" fill="hold" grpId="2" nodeType="afterEffect">
                                  <p:stCondLst>
                                    <p:cond delay="0"/>
                                  </p:stCondLst>
                                  <p:childTnLst>
                                    <p:animEffect transition="out" filter="fade">
                                      <p:cBhvr>
                                        <p:cTn id="43" dur="500" tmFilter="0, 0; .2, .5; .8, .5; 1, 0"/>
                                        <p:tgtEl>
                                          <p:spTgt spid="17"/>
                                        </p:tgtEl>
                                      </p:cBhvr>
                                    </p:animEffect>
                                    <p:animScale>
                                      <p:cBhvr>
                                        <p:cTn id="44" dur="250" autoRev="1" fill="hold"/>
                                        <p:tgtEl>
                                          <p:spTgt spid="17"/>
                                        </p:tgtEl>
                                      </p:cBhvr>
                                      <p:by x="105000" y="105000"/>
                                    </p:animScale>
                                  </p:childTnLst>
                                </p:cTn>
                              </p:par>
                            </p:childTnLst>
                          </p:cTn>
                        </p:par>
                        <p:par>
                          <p:cTn id="45" fill="hold">
                            <p:stCondLst>
                              <p:cond delay="7500"/>
                            </p:stCondLst>
                            <p:childTnLst>
                              <p:par>
                                <p:cTn id="46" presetID="27" presetClass="emph" presetSubtype="0" fill="remove" grpId="1" nodeType="afterEffect">
                                  <p:stCondLst>
                                    <p:cond delay="0"/>
                                  </p:stCondLst>
                                  <p:childTnLst>
                                    <p:animClr clrSpc="rgb" dir="cw">
                                      <p:cBhvr override="childStyle">
                                        <p:cTn id="47" dur="250" autoRev="1" fill="remove"/>
                                        <p:tgtEl>
                                          <p:spTgt spid="22"/>
                                        </p:tgtEl>
                                        <p:attrNameLst>
                                          <p:attrName>style.color</p:attrName>
                                        </p:attrNameLst>
                                      </p:cBhvr>
                                      <p:to>
                                        <a:schemeClr val="bg1"/>
                                      </p:to>
                                    </p:animClr>
                                    <p:animClr clrSpc="rgb" dir="cw">
                                      <p:cBhvr>
                                        <p:cTn id="48" dur="250" autoRev="1" fill="remove"/>
                                        <p:tgtEl>
                                          <p:spTgt spid="22"/>
                                        </p:tgtEl>
                                        <p:attrNameLst>
                                          <p:attrName>fillcolor</p:attrName>
                                        </p:attrNameLst>
                                      </p:cBhvr>
                                      <p:to>
                                        <a:schemeClr val="bg1"/>
                                      </p:to>
                                    </p:animClr>
                                    <p:set>
                                      <p:cBhvr>
                                        <p:cTn id="49" dur="250" autoRev="1" fill="remove"/>
                                        <p:tgtEl>
                                          <p:spTgt spid="22"/>
                                        </p:tgtEl>
                                        <p:attrNameLst>
                                          <p:attrName>fill.type</p:attrName>
                                        </p:attrNameLst>
                                      </p:cBhvr>
                                      <p:to>
                                        <p:strVal val="solid"/>
                                      </p:to>
                                    </p:set>
                                    <p:set>
                                      <p:cBhvr>
                                        <p:cTn id="50" dur="250" autoRev="1" fill="remove"/>
                                        <p:tgtEl>
                                          <p:spTgt spid="22"/>
                                        </p:tgtEl>
                                        <p:attrNameLst>
                                          <p:attrName>fill.on</p:attrName>
                                        </p:attrNameLst>
                                      </p:cBhvr>
                                      <p:to>
                                        <p:strVal val="true"/>
                                      </p:to>
                                    </p:set>
                                  </p:childTnLst>
                                </p:cTn>
                              </p:par>
                            </p:childTnLst>
                          </p:cTn>
                        </p:par>
                        <p:par>
                          <p:cTn id="51" fill="hold">
                            <p:stCondLst>
                              <p:cond delay="8000"/>
                            </p:stCondLst>
                            <p:childTnLst>
                              <p:par>
                                <p:cTn id="52" presetID="27" presetClass="emph" presetSubtype="0" fill="remove" grpId="2" nodeType="afterEffect">
                                  <p:stCondLst>
                                    <p:cond delay="0"/>
                                  </p:stCondLst>
                                  <p:childTnLst>
                                    <p:animClr clrSpc="rgb" dir="cw">
                                      <p:cBhvr override="childStyle">
                                        <p:cTn id="53" dur="250" autoRev="1" fill="remove"/>
                                        <p:tgtEl>
                                          <p:spTgt spid="22"/>
                                        </p:tgtEl>
                                        <p:attrNameLst>
                                          <p:attrName>style.color</p:attrName>
                                        </p:attrNameLst>
                                      </p:cBhvr>
                                      <p:to>
                                        <a:schemeClr val="bg1"/>
                                      </p:to>
                                    </p:animClr>
                                    <p:animClr clrSpc="rgb" dir="cw">
                                      <p:cBhvr>
                                        <p:cTn id="54" dur="250" autoRev="1" fill="remove"/>
                                        <p:tgtEl>
                                          <p:spTgt spid="22"/>
                                        </p:tgtEl>
                                        <p:attrNameLst>
                                          <p:attrName>fillcolor</p:attrName>
                                        </p:attrNameLst>
                                      </p:cBhvr>
                                      <p:to>
                                        <a:schemeClr val="bg1"/>
                                      </p:to>
                                    </p:animClr>
                                    <p:set>
                                      <p:cBhvr>
                                        <p:cTn id="55" dur="250" autoRev="1" fill="remove"/>
                                        <p:tgtEl>
                                          <p:spTgt spid="22"/>
                                        </p:tgtEl>
                                        <p:attrNameLst>
                                          <p:attrName>fill.type</p:attrName>
                                        </p:attrNameLst>
                                      </p:cBhvr>
                                      <p:to>
                                        <p:strVal val="solid"/>
                                      </p:to>
                                    </p:set>
                                    <p:set>
                                      <p:cBhvr>
                                        <p:cTn id="56" dur="250" autoRev="1" fill="remove"/>
                                        <p:tgtEl>
                                          <p:spTgt spid="22"/>
                                        </p:tgtEl>
                                        <p:attrNameLst>
                                          <p:attrName>fill.on</p:attrName>
                                        </p:attrNameLst>
                                      </p:cBhvr>
                                      <p:to>
                                        <p:strVal val="true"/>
                                      </p:to>
                                    </p:set>
                                  </p:childTnLst>
                                </p:cTn>
                              </p:par>
                            </p:childTnLst>
                          </p:cTn>
                        </p:par>
                        <p:par>
                          <p:cTn id="57" fill="hold">
                            <p:stCondLst>
                              <p:cond delay="8500"/>
                            </p:stCondLst>
                            <p:childTnLst>
                              <p:par>
                                <p:cTn id="58" presetID="26" presetClass="emph" presetSubtype="0" fill="hold" grpId="3" nodeType="after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16" grpId="0" animBg="1"/>
      <p:bldP spid="15" grpId="0" animBg="1"/>
      <p:bldP spid="17" grpId="0" animBg="1"/>
      <p:bldP spid="17" grpId="1" animBg="1"/>
      <p:bldP spid="17" grpId="2" animBg="1"/>
      <p:bldP spid="20" grpId="0" animBg="1"/>
      <p:bldP spid="20" grpId="1"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2" r="10988" b="31761"/>
          <a:stretch/>
        </p:blipFill>
        <p:spPr bwMode="auto">
          <a:xfrm>
            <a:off x="914400" y="1153503"/>
            <a:ext cx="7239001" cy="4980597"/>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4" name="Rectangle 3"/>
          <p:cNvSpPr/>
          <p:nvPr/>
        </p:nvSpPr>
        <p:spPr>
          <a:xfrm>
            <a:off x="2209800" y="3505200"/>
            <a:ext cx="990600" cy="990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ISRAEL</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2" name="Rectangular Callout 11"/>
          <p:cNvSpPr/>
          <p:nvPr/>
        </p:nvSpPr>
        <p:spPr>
          <a:xfrm>
            <a:off x="2209800" y="4191000"/>
            <a:ext cx="2324100" cy="228600"/>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Hoshea King of Israel</a:t>
            </a:r>
          </a:p>
        </p:txBody>
      </p:sp>
      <p:sp>
        <p:nvSpPr>
          <p:cNvPr id="13" name="Rectangular Callout 12"/>
          <p:cNvSpPr/>
          <p:nvPr/>
        </p:nvSpPr>
        <p:spPr>
          <a:xfrm>
            <a:off x="2057400" y="4876800"/>
            <a:ext cx="2476500" cy="228600"/>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Hezekiah King of Israel</a:t>
            </a:r>
          </a:p>
        </p:txBody>
      </p:sp>
      <p:sp>
        <p:nvSpPr>
          <p:cNvPr id="20" name="Rectangle 19"/>
          <p:cNvSpPr/>
          <p:nvPr/>
        </p:nvSpPr>
        <p:spPr>
          <a:xfrm>
            <a:off x="4572000" y="3505200"/>
            <a:ext cx="990600" cy="541152"/>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rPr>
              <a:t>Part of ISRAEL</a:t>
            </a:r>
            <a:endParaRPr kumimoji="0" lang="en-US" sz="1000" b="1" i="0" u="none" strike="noStrike" kern="1200" cap="none" spc="0" normalizeH="0" baseline="0" noProof="0" dirty="0">
              <a:ln>
                <a:noFill/>
              </a:ln>
              <a:solidFill>
                <a:srgbClr val="000000"/>
              </a:solidFill>
              <a:effectLst>
                <a:glow rad="228600">
                  <a:srgbClr val="FFFFFF">
                    <a:satMod val="175000"/>
                    <a:alpha val="40000"/>
                  </a:srgbClr>
                </a:glow>
              </a:effectLst>
              <a:uLnTx/>
              <a:uFillTx/>
              <a:latin typeface="Arial" pitchFamily="34" charset="0"/>
              <a:ea typeface="+mn-ea"/>
              <a:cs typeface="Arial" pitchFamily="34" charset="0"/>
            </a:endParaRPr>
          </a:p>
        </p:txBody>
      </p:sp>
      <p:sp>
        <p:nvSpPr>
          <p:cNvPr id="18" name="Rectangle 17"/>
          <p:cNvSpPr/>
          <p:nvPr/>
        </p:nvSpPr>
        <p:spPr>
          <a:xfrm>
            <a:off x="838200" y="685800"/>
            <a:ext cx="7391400" cy="1524000"/>
          </a:xfrm>
          <a:prstGeom prst="rect">
            <a:avLst/>
          </a:prstGeom>
          <a:solidFill>
            <a:schemeClr val="tx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mn-cs"/>
              </a:rPr>
              <a:t>Finally, after 3 years of Shamaneser IV and his Assyrian army laying siege against Samaria, Sargon II, who succeeded Shalmaneser IV, attacked Samaria and carried away Israel to Assyria.  King Hoshea was even taken captive. </a:t>
            </a:r>
          </a:p>
        </p:txBody>
      </p:sp>
      <p:sp>
        <p:nvSpPr>
          <p:cNvPr id="23" name="Rectangular Callout 22"/>
          <p:cNvSpPr/>
          <p:nvPr/>
        </p:nvSpPr>
        <p:spPr>
          <a:xfrm>
            <a:off x="4343400" y="3124200"/>
            <a:ext cx="3505199" cy="304800"/>
          </a:xfrm>
          <a:prstGeom prst="wedgeRectCallout">
            <a:avLst>
              <a:gd name="adj1" fmla="val 15596"/>
              <a:gd name="adj2" fmla="val 44619"/>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 Shalmaneser IV King of Assyria</a:t>
            </a:r>
          </a:p>
        </p:txBody>
      </p:sp>
      <p:sp>
        <p:nvSpPr>
          <p:cNvPr id="14" name="Rectangular Callout 13"/>
          <p:cNvSpPr/>
          <p:nvPr/>
        </p:nvSpPr>
        <p:spPr>
          <a:xfrm>
            <a:off x="4343400" y="3124200"/>
            <a:ext cx="2743200" cy="304800"/>
          </a:xfrm>
          <a:prstGeom prst="wedgeRectCallout">
            <a:avLst>
              <a:gd name="adj1" fmla="val 15596"/>
              <a:gd name="adj2" fmla="val 44619"/>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 Sargon II King of Assyria</a:t>
            </a:r>
          </a:p>
        </p:txBody>
      </p:sp>
      <p:sp>
        <p:nvSpPr>
          <p:cNvPr id="24" name="Rectangle 23"/>
          <p:cNvSpPr/>
          <p:nvPr/>
        </p:nvSpPr>
        <p:spPr>
          <a:xfrm>
            <a:off x="838200" y="685800"/>
            <a:ext cx="7391400" cy="1676400"/>
          </a:xfrm>
          <a:prstGeom prst="rect">
            <a:avLst/>
          </a:prstGeom>
          <a:solidFill>
            <a:schemeClr val="tx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“Therefore the LORD was very angry with Israel, and removed them out of his sight: there was none left but the tribe of Judah only” (2 Kings 17:18).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p:txBody>
      </p:sp>
      <p:sp>
        <p:nvSpPr>
          <p:cNvPr id="25" name="Rectangle 24"/>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Tree>
    <p:extLst>
      <p:ext uri="{BB962C8B-B14F-4D97-AF65-F5344CB8AC3E}">
        <p14:creationId xmlns:p14="http://schemas.microsoft.com/office/powerpoint/2010/main" val="2099550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3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800" decel="100000"/>
                                        <p:tgtEl>
                                          <p:spTgt spid="14"/>
                                        </p:tgtEl>
                                      </p:cBhvr>
                                    </p:animEffect>
                                    <p:anim calcmode="lin" valueType="num">
                                      <p:cBhvr>
                                        <p:cTn id="11" dur="800" decel="100000" fill="hold"/>
                                        <p:tgtEl>
                                          <p:spTgt spid="14"/>
                                        </p:tgtEl>
                                        <p:attrNameLst>
                                          <p:attrName>style.rotation</p:attrName>
                                        </p:attrNameLst>
                                      </p:cBhvr>
                                      <p:tavLst>
                                        <p:tav tm="0">
                                          <p:val>
                                            <p:fltVal val="-90"/>
                                          </p:val>
                                        </p:tav>
                                        <p:tav tm="100000">
                                          <p:val>
                                            <p:fltVal val="0"/>
                                          </p:val>
                                        </p:tav>
                                      </p:tavLst>
                                    </p:anim>
                                    <p:anim calcmode="lin" valueType="num">
                                      <p:cBhvr>
                                        <p:cTn id="12" dur="800" decel="100000" fill="hold"/>
                                        <p:tgtEl>
                                          <p:spTgt spid="14"/>
                                        </p:tgtEl>
                                        <p:attrNameLst>
                                          <p:attrName>ppt_x</p:attrName>
                                        </p:attrNameLst>
                                      </p:cBhvr>
                                      <p:tavLst>
                                        <p:tav tm="0">
                                          <p:val>
                                            <p:strVal val="#ppt_x+0.4"/>
                                          </p:val>
                                        </p:tav>
                                        <p:tav tm="100000">
                                          <p:val>
                                            <p:strVal val="#ppt_x-0.05"/>
                                          </p:val>
                                        </p:tav>
                                      </p:tavLst>
                                    </p:anim>
                                    <p:anim calcmode="lin" valueType="num">
                                      <p:cBhvr>
                                        <p:cTn id="13" dur="800" decel="100000" fill="hold"/>
                                        <p:tgtEl>
                                          <p:spTgt spid="14"/>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04775 -0.02937 C 0.04861 -0.03538 0.04861 -0.04162 0.05035 -0.04717 C 0.06094 -0.08117 0.09323 -0.08973 0.11702 -0.09343 C 0.12674 -0.09273 0.13681 -0.09435 0.14636 -0.09158 C 0.15105 -0.09019 0.15452 -0.08441 0.15851 -0.08094 C 0.16997 -0.071 0.15452 -0.08857 0.1665 -0.07562 C 0.1717 -0.07007 0.17865 -0.06221 0.18507 -0.05966 C 0.19011 -0.05296 0.19323 -0.05064 0.19983 -0.04717 C 0.20122 -0.04486 0.20226 -0.04232 0.20382 -0.04001 C 0.20712 -0.03515 0.21441 -0.0259 0.21441 -0.02567 C 0.22153 -0.00647 0.21216 -0.03029 0.22118 -0.01341 C 0.2217 -0.01248 0.22483 -0.00208 0.22639 -0.00092 C 0.22848 0.00047 0.23091 0.00023 0.23316 0.0007 C 0.23837 0.00555 0.24445 0.00879 0.25035 0.01157 C 0.25625 0.00995 0.2625 0.01064 0.2625 0.0007 " pathEditMode="relative" rAng="0" ptsTypes="ffffffffffffffA">
                                      <p:cBhvr>
                                        <p:cTn id="19" dur="2000" fill="hold"/>
                                        <p:tgtEl>
                                          <p:spTgt spid="4"/>
                                        </p:tgtEl>
                                        <p:attrNameLst>
                                          <p:attrName>ppt_x</p:attrName>
                                          <p:attrName>ppt_y</p:attrName>
                                        </p:attrNameLst>
                                      </p:cBhvr>
                                      <p:rCtr x="10729" y="-1203"/>
                                    </p:animMotion>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par>
                          <p:cTn id="23" fill="hold">
                            <p:stCondLst>
                              <p:cond delay="2000"/>
                            </p:stCondLst>
                            <p:childTnLst>
                              <p:par>
                                <p:cTn id="24" presetID="0" presetClass="path" presetSubtype="0" accel="50000" decel="50000" fill="hold" grpId="0" nodeType="afterEffect">
                                  <p:stCondLst>
                                    <p:cond delay="0"/>
                                  </p:stCondLst>
                                  <p:childTnLst>
                                    <p:animMotion origin="layout" path="M 0.04705 2.96022E-6 C 0.04236 -0.01827 0.05539 -0.03631 0.06702 -0.04279 C 0.07934 -0.05851 0.09497 -0.06568 0.11111 -0.07123 C 0.16233 -0.06961 0.15382 -0.07609 0.179 -0.06591 C 0.19167 -0.04903 0.19966 -0.02683 0.20973 -0.00717 C 0.21459 0.00231 0.21545 0.01064 0.22309 0.0141 C 0.225 0.00532 0.2217 0.003 0.2217 -0.00532 " pathEditMode="relative" rAng="0" ptsTypes="ffffffA">
                                      <p:cBhvr>
                                        <p:cTn id="25" dur="2000" fill="hold"/>
                                        <p:tgtEl>
                                          <p:spTgt spid="12"/>
                                        </p:tgtEl>
                                        <p:attrNameLst>
                                          <p:attrName>ppt_x</p:attrName>
                                          <p:attrName>ppt_y</p:attrName>
                                        </p:attrNameLst>
                                      </p:cBhvr>
                                      <p:rCtr x="8663" y="-3099"/>
                                    </p:animMotion>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800" decel="100000"/>
                                        <p:tgtEl>
                                          <p:spTgt spid="24"/>
                                        </p:tgtEl>
                                      </p:cBhvr>
                                    </p:animEffect>
                                    <p:anim calcmode="lin" valueType="num">
                                      <p:cBhvr>
                                        <p:cTn id="31" dur="800" decel="100000" fill="hold"/>
                                        <p:tgtEl>
                                          <p:spTgt spid="24"/>
                                        </p:tgtEl>
                                        <p:attrNameLst>
                                          <p:attrName>style.rotation</p:attrName>
                                        </p:attrNameLst>
                                      </p:cBhvr>
                                      <p:tavLst>
                                        <p:tav tm="0">
                                          <p:val>
                                            <p:fltVal val="-90"/>
                                          </p:val>
                                        </p:tav>
                                        <p:tav tm="100000">
                                          <p:val>
                                            <p:fltVal val="0"/>
                                          </p:val>
                                        </p:tav>
                                      </p:tavLst>
                                    </p:anim>
                                    <p:anim calcmode="lin" valueType="num">
                                      <p:cBhvr>
                                        <p:cTn id="32" dur="800" decel="100000" fill="hold"/>
                                        <p:tgtEl>
                                          <p:spTgt spid="24"/>
                                        </p:tgtEl>
                                        <p:attrNameLst>
                                          <p:attrName>ppt_x</p:attrName>
                                        </p:attrNameLst>
                                      </p:cBhvr>
                                      <p:tavLst>
                                        <p:tav tm="0">
                                          <p:val>
                                            <p:strVal val="#ppt_x+0.4"/>
                                          </p:val>
                                        </p:tav>
                                        <p:tav tm="100000">
                                          <p:val>
                                            <p:strVal val="#ppt_x-0.05"/>
                                          </p:val>
                                        </p:tav>
                                      </p:tavLst>
                                    </p:anim>
                                    <p:anim calcmode="lin" valueType="num">
                                      <p:cBhvr>
                                        <p:cTn id="33" dur="800" decel="100000" fill="hold"/>
                                        <p:tgtEl>
                                          <p:spTgt spid="2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20" grpId="0" animBg="1"/>
      <p:bldP spid="23" grpId="0" animBg="1"/>
      <p:bldP spid="14"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3" r="10988" b="31606"/>
          <a:stretch/>
        </p:blipFill>
        <p:spPr bwMode="auto">
          <a:xfrm>
            <a:off x="914400" y="1153503"/>
            <a:ext cx="7239001" cy="4993297"/>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4" name="Rectangle 3"/>
          <p:cNvSpPr/>
          <p:nvPr/>
        </p:nvSpPr>
        <p:spPr>
          <a:xfrm>
            <a:off x="2590800" y="3505200"/>
            <a:ext cx="1371600" cy="990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SAMARIA</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3" name="Rectangular Callout 12"/>
          <p:cNvSpPr/>
          <p:nvPr/>
        </p:nvSpPr>
        <p:spPr>
          <a:xfrm>
            <a:off x="2057400" y="4876800"/>
            <a:ext cx="2514600" cy="228600"/>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Hezekiah King of Israel</a:t>
            </a:r>
          </a:p>
        </p:txBody>
      </p:sp>
      <p:sp>
        <p:nvSpPr>
          <p:cNvPr id="15" name="Rectangle 14"/>
          <p:cNvSpPr/>
          <p:nvPr/>
        </p:nvSpPr>
        <p:spPr>
          <a:xfrm>
            <a:off x="838200" y="762000"/>
            <a:ext cx="7391400" cy="1447800"/>
          </a:xfrm>
          <a:prstGeom prst="rect">
            <a:avLst/>
          </a:prstGeom>
          <a:solidFill>
            <a:schemeClr val="tx1"/>
          </a:solidFill>
          <a:ln w="571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Assyria continued to strive to be a world power. Sennacherib defeated Babylon after he heard of  Merodach-baladan’s scheme to form an alliance of nations (including Judah) to stand against Assyria.  Merodach was forced to flee.</a:t>
            </a:r>
          </a:p>
        </p:txBody>
      </p:sp>
      <p:sp>
        <p:nvSpPr>
          <p:cNvPr id="18" name="Rectangular Callout 17"/>
          <p:cNvSpPr/>
          <p:nvPr/>
        </p:nvSpPr>
        <p:spPr>
          <a:xfrm>
            <a:off x="5791200" y="4114800"/>
            <a:ext cx="2057400" cy="609600"/>
          </a:xfrm>
          <a:prstGeom prst="wedgeRectCallout">
            <a:avLst>
              <a:gd name="adj1" fmla="val 15596"/>
              <a:gd name="adj2" fmla="val 44619"/>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a:ea typeface="+mn-ea"/>
                <a:cs typeface="+mn-cs"/>
              </a:rPr>
              <a:t>Merodach-baladan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a:ea typeface="+mn-ea"/>
                <a:cs typeface="+mn-cs"/>
              </a:rPr>
              <a:t>King of Babylon</a:t>
            </a:r>
          </a:p>
        </p:txBody>
      </p:sp>
      <p:cxnSp>
        <p:nvCxnSpPr>
          <p:cNvPr id="19" name="Straight Arrow Connector 18"/>
          <p:cNvCxnSpPr/>
          <p:nvPr/>
        </p:nvCxnSpPr>
        <p:spPr>
          <a:xfrm>
            <a:off x="5791200" y="3429000"/>
            <a:ext cx="1066800" cy="381134"/>
          </a:xfrm>
          <a:prstGeom prst="straightConnector1">
            <a:avLst/>
          </a:prstGeom>
          <a:ln w="76200">
            <a:solidFill>
              <a:srgbClr val="FF0000"/>
            </a:solidFill>
            <a:prstDash val="sysDash"/>
            <a:miter lim="800000"/>
            <a:tailEnd type="arrow"/>
          </a:ln>
        </p:spPr>
        <p:style>
          <a:lnRef idx="1">
            <a:schemeClr val="accent1"/>
          </a:lnRef>
          <a:fillRef idx="0">
            <a:schemeClr val="accent1"/>
          </a:fillRef>
          <a:effectRef idx="0">
            <a:schemeClr val="accent1"/>
          </a:effectRef>
          <a:fontRef idx="minor">
            <a:schemeClr val="tx1"/>
          </a:fontRef>
        </p:style>
      </p:cxnSp>
      <p:sp>
        <p:nvSpPr>
          <p:cNvPr id="16" name="Rectangular Callout 15"/>
          <p:cNvSpPr/>
          <p:nvPr/>
        </p:nvSpPr>
        <p:spPr>
          <a:xfrm>
            <a:off x="4419600" y="3124200"/>
            <a:ext cx="3124200" cy="304800"/>
          </a:xfrm>
          <a:prstGeom prst="wedgeRectCallout">
            <a:avLst>
              <a:gd name="adj1" fmla="val 15596"/>
              <a:gd name="adj2" fmla="val 44619"/>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Sennacherib King of Assyria</a:t>
            </a:r>
          </a:p>
        </p:txBody>
      </p:sp>
      <p:sp>
        <p:nvSpPr>
          <p:cNvPr id="20" name="Rectangle 19"/>
          <p:cNvSpPr/>
          <p:nvPr/>
        </p:nvSpPr>
        <p:spPr>
          <a:xfrm>
            <a:off x="5638800" y="3598230"/>
            <a:ext cx="2362200" cy="1278569"/>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DADADA">
                  <a:lumMod val="10000"/>
                </a:srgbClr>
              </a:solidFill>
              <a:effectLst/>
              <a:uLnTx/>
              <a:uFillTx/>
              <a:latin typeface="Biondi" pitchFamily="2" charset="0"/>
              <a:ea typeface="+mn-ea"/>
              <a:cs typeface="+mn-cs"/>
            </a:endParaRPr>
          </a:p>
        </p:txBody>
      </p:sp>
      <p:sp>
        <p:nvSpPr>
          <p:cNvPr id="21" name="Rectangle 20"/>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Tree>
    <p:extLst>
      <p:ext uri="{BB962C8B-B14F-4D97-AF65-F5344CB8AC3E}">
        <p14:creationId xmlns:p14="http://schemas.microsoft.com/office/powerpoint/2010/main" val="4162174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18"/>
                                        </p:tgtEl>
                                      </p:cBhvr>
                                    </p:animEffect>
                                    <p:anim calcmode="lin" valueType="num">
                                      <p:cBhvr>
                                        <p:cTn id="7" dur="800" accel="100000">
                                          <p:stCondLst>
                                            <p:cond delay="200"/>
                                          </p:stCondLst>
                                        </p:cTn>
                                        <p:tgtEl>
                                          <p:spTgt spid="18"/>
                                        </p:tgtEl>
                                        <p:attrNameLst>
                                          <p:attrName>style.rotation</p:attrName>
                                        </p:attrNameLst>
                                      </p:cBhvr>
                                      <p:tavLst>
                                        <p:tav tm="0">
                                          <p:val>
                                            <p:fltVal val="0"/>
                                          </p:val>
                                        </p:tav>
                                        <p:tav tm="100000">
                                          <p:val>
                                            <p:fltVal val="-90"/>
                                          </p:val>
                                        </p:tav>
                                      </p:tavLst>
                                    </p:anim>
                                    <p:anim calcmode="lin" valueType="num">
                                      <p:cBhvr>
                                        <p:cTn id="8" dur="200" decel="100000"/>
                                        <p:tgtEl>
                                          <p:spTgt spid="18"/>
                                        </p:tgtEl>
                                        <p:attrNameLst>
                                          <p:attrName>ppt_x</p:attrName>
                                        </p:attrNameLst>
                                      </p:cBhvr>
                                      <p:tavLst>
                                        <p:tav tm="0">
                                          <p:val>
                                            <p:strVal val="ppt_x"/>
                                          </p:val>
                                        </p:tav>
                                        <p:tav tm="100000">
                                          <p:val>
                                            <p:strVal val="ppt_x-0.05"/>
                                          </p:val>
                                        </p:tav>
                                      </p:tavLst>
                                    </p:anim>
                                    <p:anim calcmode="lin" valueType="num">
                                      <p:cBhvr>
                                        <p:cTn id="9" dur="200" decel="100000"/>
                                        <p:tgtEl>
                                          <p:spTgt spid="1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1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18"/>
                                        </p:tgtEl>
                                        <p:attrNameLst>
                                          <p:attrName>ppt_y</p:attrName>
                                        </p:attrNameLst>
                                      </p:cBhvr>
                                      <p:tavLst>
                                        <p:tav tm="0">
                                          <p:val>
                                            <p:strVal val="ppt_y"/>
                                          </p:val>
                                        </p:tav>
                                        <p:tav tm="100000">
                                          <p:val>
                                            <p:strVal val="ppt_y-0.4-0.1"/>
                                          </p:val>
                                        </p:tav>
                                      </p:tavLst>
                                    </p:anim>
                                    <p:set>
                                      <p:cBhvr>
                                        <p:cTn id="1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9F9-84DB-4601-AD2E-D2015E43BC91}"/>
              </a:ext>
            </a:extLst>
          </p:cNvPr>
          <p:cNvSpPr txBox="1"/>
          <p:nvPr/>
        </p:nvSpPr>
        <p:spPr>
          <a:xfrm>
            <a:off x="330925" y="255780"/>
            <a:ext cx="8586651"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Jeremiah 3:8-9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"Then I saw that for all the causes for which backsliding Israel had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committed adultery,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 had put her away and given her a certificate of divorce; yet her treacherous sister Judah did not fear, but went and played the harlot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with stones and trees.”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(NKJV)</a:t>
            </a:r>
          </a:p>
        </p:txBody>
      </p:sp>
      <p:sp>
        <p:nvSpPr>
          <p:cNvPr id="4" name="Freeform: Shape 3">
            <a:extLst>
              <a:ext uri="{FF2B5EF4-FFF2-40B4-BE49-F238E27FC236}">
                <a16:creationId xmlns:a16="http://schemas.microsoft.com/office/drawing/2014/main" id="{B3E3A84B-8C4A-47F0-AFA8-FBA66B5BC042}"/>
              </a:ext>
            </a:extLst>
          </p:cNvPr>
          <p:cNvSpPr/>
          <p:nvPr/>
        </p:nvSpPr>
        <p:spPr>
          <a:xfrm>
            <a:off x="104503" y="2258378"/>
            <a:ext cx="5016137" cy="824456"/>
          </a:xfrm>
          <a:custGeom>
            <a:avLst/>
            <a:gdLst>
              <a:gd name="connsiteX0" fmla="*/ 505097 w 5016137"/>
              <a:gd name="connsiteY0" fmla="*/ 188731 h 824456"/>
              <a:gd name="connsiteX1" fmla="*/ 121920 w 5016137"/>
              <a:gd name="connsiteY1" fmla="*/ 249691 h 824456"/>
              <a:gd name="connsiteX2" fmla="*/ 87086 w 5016137"/>
              <a:gd name="connsiteY2" fmla="*/ 275816 h 824456"/>
              <a:gd name="connsiteX3" fmla="*/ 52251 w 5016137"/>
              <a:gd name="connsiteY3" fmla="*/ 336776 h 824456"/>
              <a:gd name="connsiteX4" fmla="*/ 34834 w 5016137"/>
              <a:gd name="connsiteY4" fmla="*/ 362902 h 824456"/>
              <a:gd name="connsiteX5" fmla="*/ 26126 w 5016137"/>
              <a:gd name="connsiteY5" fmla="*/ 389028 h 824456"/>
              <a:gd name="connsiteX6" fmla="*/ 17417 w 5016137"/>
              <a:gd name="connsiteY6" fmla="*/ 423862 h 824456"/>
              <a:gd name="connsiteX7" fmla="*/ 0 w 5016137"/>
              <a:gd name="connsiteY7" fmla="*/ 449988 h 824456"/>
              <a:gd name="connsiteX8" fmla="*/ 8708 w 5016137"/>
              <a:gd name="connsiteY8" fmla="*/ 641576 h 824456"/>
              <a:gd name="connsiteX9" fmla="*/ 26126 w 5016137"/>
              <a:gd name="connsiteY9" fmla="*/ 676411 h 824456"/>
              <a:gd name="connsiteX10" fmla="*/ 95794 w 5016137"/>
              <a:gd name="connsiteY10" fmla="*/ 711245 h 824456"/>
              <a:gd name="connsiteX11" fmla="*/ 139337 w 5016137"/>
              <a:gd name="connsiteY11" fmla="*/ 737371 h 824456"/>
              <a:gd name="connsiteX12" fmla="*/ 165463 w 5016137"/>
              <a:gd name="connsiteY12" fmla="*/ 754788 h 824456"/>
              <a:gd name="connsiteX13" fmla="*/ 200297 w 5016137"/>
              <a:gd name="connsiteY13" fmla="*/ 763496 h 824456"/>
              <a:gd name="connsiteX14" fmla="*/ 296091 w 5016137"/>
              <a:gd name="connsiteY14" fmla="*/ 798331 h 824456"/>
              <a:gd name="connsiteX15" fmla="*/ 435428 w 5016137"/>
              <a:gd name="connsiteY15" fmla="*/ 824456 h 824456"/>
              <a:gd name="connsiteX16" fmla="*/ 2917371 w 5016137"/>
              <a:gd name="connsiteY16" fmla="*/ 815748 h 824456"/>
              <a:gd name="connsiteX17" fmla="*/ 3074126 w 5016137"/>
              <a:gd name="connsiteY17" fmla="*/ 789622 h 824456"/>
              <a:gd name="connsiteX18" fmla="*/ 3169920 w 5016137"/>
              <a:gd name="connsiteY18" fmla="*/ 772205 h 824456"/>
              <a:gd name="connsiteX19" fmla="*/ 3213463 w 5016137"/>
              <a:gd name="connsiteY19" fmla="*/ 763496 h 824456"/>
              <a:gd name="connsiteX20" fmla="*/ 3257006 w 5016137"/>
              <a:gd name="connsiteY20" fmla="*/ 746079 h 824456"/>
              <a:gd name="connsiteX21" fmla="*/ 3326674 w 5016137"/>
              <a:gd name="connsiteY21" fmla="*/ 728662 h 824456"/>
              <a:gd name="connsiteX22" fmla="*/ 3361508 w 5016137"/>
              <a:gd name="connsiteY22" fmla="*/ 711245 h 824456"/>
              <a:gd name="connsiteX23" fmla="*/ 3422468 w 5016137"/>
              <a:gd name="connsiteY23" fmla="*/ 702536 h 824456"/>
              <a:gd name="connsiteX24" fmla="*/ 3474720 w 5016137"/>
              <a:gd name="connsiteY24" fmla="*/ 693828 h 824456"/>
              <a:gd name="connsiteX25" fmla="*/ 4066903 w 5016137"/>
              <a:gd name="connsiteY25" fmla="*/ 702536 h 824456"/>
              <a:gd name="connsiteX26" fmla="*/ 4232366 w 5016137"/>
              <a:gd name="connsiteY26" fmla="*/ 728662 h 824456"/>
              <a:gd name="connsiteX27" fmla="*/ 4328160 w 5016137"/>
              <a:gd name="connsiteY27" fmla="*/ 737371 h 824456"/>
              <a:gd name="connsiteX28" fmla="*/ 4415246 w 5016137"/>
              <a:gd name="connsiteY28" fmla="*/ 754788 h 824456"/>
              <a:gd name="connsiteX29" fmla="*/ 4467497 w 5016137"/>
              <a:gd name="connsiteY29" fmla="*/ 772205 h 824456"/>
              <a:gd name="connsiteX30" fmla="*/ 4580708 w 5016137"/>
              <a:gd name="connsiteY30" fmla="*/ 780913 h 824456"/>
              <a:gd name="connsiteX31" fmla="*/ 4606834 w 5016137"/>
              <a:gd name="connsiteY31" fmla="*/ 789622 h 824456"/>
              <a:gd name="connsiteX32" fmla="*/ 4711337 w 5016137"/>
              <a:gd name="connsiteY32" fmla="*/ 807039 h 824456"/>
              <a:gd name="connsiteX33" fmla="*/ 4737463 w 5016137"/>
              <a:gd name="connsiteY33" fmla="*/ 815748 h 824456"/>
              <a:gd name="connsiteX34" fmla="*/ 4929051 w 5016137"/>
              <a:gd name="connsiteY34" fmla="*/ 798331 h 824456"/>
              <a:gd name="connsiteX35" fmla="*/ 4946468 w 5016137"/>
              <a:gd name="connsiteY35" fmla="*/ 780913 h 824456"/>
              <a:gd name="connsiteX36" fmla="*/ 4963886 w 5016137"/>
              <a:gd name="connsiteY36" fmla="*/ 728662 h 824456"/>
              <a:gd name="connsiteX37" fmla="*/ 4972594 w 5016137"/>
              <a:gd name="connsiteY37" fmla="*/ 702536 h 824456"/>
              <a:gd name="connsiteX38" fmla="*/ 4990011 w 5016137"/>
              <a:gd name="connsiteY38" fmla="*/ 676411 h 824456"/>
              <a:gd name="connsiteX39" fmla="*/ 5016137 w 5016137"/>
              <a:gd name="connsiteY39" fmla="*/ 580616 h 824456"/>
              <a:gd name="connsiteX40" fmla="*/ 5007428 w 5016137"/>
              <a:gd name="connsiteY40" fmla="*/ 380319 h 824456"/>
              <a:gd name="connsiteX41" fmla="*/ 4981303 w 5016137"/>
              <a:gd name="connsiteY41" fmla="*/ 284525 h 824456"/>
              <a:gd name="connsiteX42" fmla="*/ 4955177 w 5016137"/>
              <a:gd name="connsiteY42" fmla="*/ 258399 h 824456"/>
              <a:gd name="connsiteX43" fmla="*/ 4937760 w 5016137"/>
              <a:gd name="connsiteY43" fmla="*/ 223565 h 824456"/>
              <a:gd name="connsiteX44" fmla="*/ 4911634 w 5016137"/>
              <a:gd name="connsiteY44" fmla="*/ 206148 h 824456"/>
              <a:gd name="connsiteX45" fmla="*/ 4850674 w 5016137"/>
              <a:gd name="connsiteY45" fmla="*/ 188731 h 824456"/>
              <a:gd name="connsiteX46" fmla="*/ 4763588 w 5016137"/>
              <a:gd name="connsiteY46" fmla="*/ 162605 h 824456"/>
              <a:gd name="connsiteX47" fmla="*/ 4737463 w 5016137"/>
              <a:gd name="connsiteY47" fmla="*/ 153896 h 824456"/>
              <a:gd name="connsiteX48" fmla="*/ 4519748 w 5016137"/>
              <a:gd name="connsiteY48" fmla="*/ 119062 h 824456"/>
              <a:gd name="connsiteX49" fmla="*/ 4241074 w 5016137"/>
              <a:gd name="connsiteY49" fmla="*/ 110353 h 824456"/>
              <a:gd name="connsiteX50" fmla="*/ 4119154 w 5016137"/>
              <a:gd name="connsiteY50" fmla="*/ 92936 h 824456"/>
              <a:gd name="connsiteX51" fmla="*/ 3962400 w 5016137"/>
              <a:gd name="connsiteY51" fmla="*/ 75519 h 824456"/>
              <a:gd name="connsiteX52" fmla="*/ 3779520 w 5016137"/>
              <a:gd name="connsiteY52" fmla="*/ 49393 h 824456"/>
              <a:gd name="connsiteX53" fmla="*/ 3622766 w 5016137"/>
              <a:gd name="connsiteY53" fmla="*/ 40685 h 824456"/>
              <a:gd name="connsiteX54" fmla="*/ 3544388 w 5016137"/>
              <a:gd name="connsiteY54" fmla="*/ 23268 h 824456"/>
              <a:gd name="connsiteX55" fmla="*/ 3466011 w 5016137"/>
              <a:gd name="connsiteY55" fmla="*/ 14559 h 824456"/>
              <a:gd name="connsiteX56" fmla="*/ 3117668 w 5016137"/>
              <a:gd name="connsiteY56" fmla="*/ 23268 h 824456"/>
              <a:gd name="connsiteX57" fmla="*/ 3091543 w 5016137"/>
              <a:gd name="connsiteY57" fmla="*/ 31976 h 824456"/>
              <a:gd name="connsiteX58" fmla="*/ 3056708 w 5016137"/>
              <a:gd name="connsiteY58" fmla="*/ 40685 h 824456"/>
              <a:gd name="connsiteX59" fmla="*/ 3030583 w 5016137"/>
              <a:gd name="connsiteY59" fmla="*/ 49393 h 824456"/>
              <a:gd name="connsiteX60" fmla="*/ 2917371 w 5016137"/>
              <a:gd name="connsiteY60" fmla="*/ 66811 h 824456"/>
              <a:gd name="connsiteX61" fmla="*/ 2360023 w 5016137"/>
              <a:gd name="connsiteY61" fmla="*/ 92936 h 824456"/>
              <a:gd name="connsiteX62" fmla="*/ 1994263 w 5016137"/>
              <a:gd name="connsiteY62" fmla="*/ 84228 h 824456"/>
              <a:gd name="connsiteX63" fmla="*/ 1785257 w 5016137"/>
              <a:gd name="connsiteY63" fmla="*/ 66811 h 824456"/>
              <a:gd name="connsiteX64" fmla="*/ 1724297 w 5016137"/>
              <a:gd name="connsiteY64" fmla="*/ 49393 h 824456"/>
              <a:gd name="connsiteX65" fmla="*/ 1436914 w 5016137"/>
              <a:gd name="connsiteY65" fmla="*/ 40685 h 824456"/>
              <a:gd name="connsiteX66" fmla="*/ 705394 w 5016137"/>
              <a:gd name="connsiteY66" fmla="*/ 40685 h 824456"/>
              <a:gd name="connsiteX67" fmla="*/ 670560 w 5016137"/>
              <a:gd name="connsiteY67" fmla="*/ 49393 h 824456"/>
              <a:gd name="connsiteX68" fmla="*/ 618308 w 5016137"/>
              <a:gd name="connsiteY68" fmla="*/ 58102 h 824456"/>
              <a:gd name="connsiteX69" fmla="*/ 566057 w 5016137"/>
              <a:gd name="connsiteY69" fmla="*/ 75519 h 824456"/>
              <a:gd name="connsiteX70" fmla="*/ 470263 w 5016137"/>
              <a:gd name="connsiteY70" fmla="*/ 101645 h 824456"/>
              <a:gd name="connsiteX71" fmla="*/ 357051 w 5016137"/>
              <a:gd name="connsiteY71" fmla="*/ 110353 h 824456"/>
              <a:gd name="connsiteX72" fmla="*/ 330926 w 5016137"/>
              <a:gd name="connsiteY72" fmla="*/ 119062 h 824456"/>
              <a:gd name="connsiteX73" fmla="*/ 235131 w 5016137"/>
              <a:gd name="connsiteY73" fmla="*/ 136479 h 824456"/>
              <a:gd name="connsiteX74" fmla="*/ 209006 w 5016137"/>
              <a:gd name="connsiteY74" fmla="*/ 145188 h 824456"/>
              <a:gd name="connsiteX75" fmla="*/ 139337 w 5016137"/>
              <a:gd name="connsiteY75" fmla="*/ 240982 h 824456"/>
              <a:gd name="connsiteX76" fmla="*/ 139337 w 5016137"/>
              <a:gd name="connsiteY76" fmla="*/ 267108 h 82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16137" h="824456">
                <a:moveTo>
                  <a:pt x="505097" y="188731"/>
                </a:moveTo>
                <a:cubicBezTo>
                  <a:pt x="384639" y="333279"/>
                  <a:pt x="506271" y="213938"/>
                  <a:pt x="121920" y="249691"/>
                </a:cubicBezTo>
                <a:cubicBezTo>
                  <a:pt x="107468" y="251035"/>
                  <a:pt x="97349" y="265553"/>
                  <a:pt x="87086" y="275816"/>
                </a:cubicBezTo>
                <a:cubicBezTo>
                  <a:pt x="72939" y="289962"/>
                  <a:pt x="61360" y="320836"/>
                  <a:pt x="52251" y="336776"/>
                </a:cubicBezTo>
                <a:cubicBezTo>
                  <a:pt x="47058" y="345863"/>
                  <a:pt x="40640" y="354193"/>
                  <a:pt x="34834" y="362902"/>
                </a:cubicBezTo>
                <a:cubicBezTo>
                  <a:pt x="31931" y="371611"/>
                  <a:pt x="28648" y="380202"/>
                  <a:pt x="26126" y="389028"/>
                </a:cubicBezTo>
                <a:cubicBezTo>
                  <a:pt x="22838" y="400536"/>
                  <a:pt x="22132" y="412861"/>
                  <a:pt x="17417" y="423862"/>
                </a:cubicBezTo>
                <a:cubicBezTo>
                  <a:pt x="13294" y="433482"/>
                  <a:pt x="5806" y="441279"/>
                  <a:pt x="0" y="449988"/>
                </a:cubicBezTo>
                <a:cubicBezTo>
                  <a:pt x="2903" y="513851"/>
                  <a:pt x="1380" y="578069"/>
                  <a:pt x="8708" y="641576"/>
                </a:cubicBezTo>
                <a:cubicBezTo>
                  <a:pt x="10196" y="654473"/>
                  <a:pt x="15989" y="668301"/>
                  <a:pt x="26126" y="676411"/>
                </a:cubicBezTo>
                <a:cubicBezTo>
                  <a:pt x="46400" y="692630"/>
                  <a:pt x="73530" y="697887"/>
                  <a:pt x="95794" y="711245"/>
                </a:cubicBezTo>
                <a:cubicBezTo>
                  <a:pt x="110308" y="719954"/>
                  <a:pt x="124983" y="728400"/>
                  <a:pt x="139337" y="737371"/>
                </a:cubicBezTo>
                <a:cubicBezTo>
                  <a:pt x="148213" y="742918"/>
                  <a:pt x="155843" y="750665"/>
                  <a:pt x="165463" y="754788"/>
                </a:cubicBezTo>
                <a:cubicBezTo>
                  <a:pt x="176464" y="759503"/>
                  <a:pt x="188943" y="759711"/>
                  <a:pt x="200297" y="763496"/>
                </a:cubicBezTo>
                <a:cubicBezTo>
                  <a:pt x="231458" y="773883"/>
                  <a:pt x="263572" y="792234"/>
                  <a:pt x="296091" y="798331"/>
                </a:cubicBezTo>
                <a:lnTo>
                  <a:pt x="435428" y="824456"/>
                </a:lnTo>
                <a:lnTo>
                  <a:pt x="2917371" y="815748"/>
                </a:lnTo>
                <a:cubicBezTo>
                  <a:pt x="3005661" y="815149"/>
                  <a:pt x="2994711" y="805505"/>
                  <a:pt x="3074126" y="789622"/>
                </a:cubicBezTo>
                <a:cubicBezTo>
                  <a:pt x="3451489" y="714149"/>
                  <a:pt x="2937590" y="823833"/>
                  <a:pt x="3169920" y="772205"/>
                </a:cubicBezTo>
                <a:cubicBezTo>
                  <a:pt x="3184369" y="768994"/>
                  <a:pt x="3199285" y="767749"/>
                  <a:pt x="3213463" y="763496"/>
                </a:cubicBezTo>
                <a:cubicBezTo>
                  <a:pt x="3228436" y="759004"/>
                  <a:pt x="3242033" y="750571"/>
                  <a:pt x="3257006" y="746079"/>
                </a:cubicBezTo>
                <a:cubicBezTo>
                  <a:pt x="3302448" y="732447"/>
                  <a:pt x="3290911" y="743989"/>
                  <a:pt x="3326674" y="728662"/>
                </a:cubicBezTo>
                <a:cubicBezTo>
                  <a:pt x="3338606" y="723548"/>
                  <a:pt x="3348984" y="714661"/>
                  <a:pt x="3361508" y="711245"/>
                </a:cubicBezTo>
                <a:cubicBezTo>
                  <a:pt x="3381311" y="705844"/>
                  <a:pt x="3402180" y="705657"/>
                  <a:pt x="3422468" y="702536"/>
                </a:cubicBezTo>
                <a:cubicBezTo>
                  <a:pt x="3439920" y="699851"/>
                  <a:pt x="3457303" y="696731"/>
                  <a:pt x="3474720" y="693828"/>
                </a:cubicBezTo>
                <a:cubicBezTo>
                  <a:pt x="3672114" y="696731"/>
                  <a:pt x="3869696" y="693469"/>
                  <a:pt x="4066903" y="702536"/>
                </a:cubicBezTo>
                <a:cubicBezTo>
                  <a:pt x="4122682" y="705101"/>
                  <a:pt x="4176758" y="723606"/>
                  <a:pt x="4232366" y="728662"/>
                </a:cubicBezTo>
                <a:lnTo>
                  <a:pt x="4328160" y="737371"/>
                </a:lnTo>
                <a:cubicBezTo>
                  <a:pt x="4357189" y="743177"/>
                  <a:pt x="4387162" y="745427"/>
                  <a:pt x="4415246" y="754788"/>
                </a:cubicBezTo>
                <a:cubicBezTo>
                  <a:pt x="4432663" y="760594"/>
                  <a:pt x="4449363" y="769342"/>
                  <a:pt x="4467497" y="772205"/>
                </a:cubicBezTo>
                <a:cubicBezTo>
                  <a:pt x="4504882" y="778108"/>
                  <a:pt x="4542971" y="778010"/>
                  <a:pt x="4580708" y="780913"/>
                </a:cubicBezTo>
                <a:cubicBezTo>
                  <a:pt x="4589417" y="783816"/>
                  <a:pt x="4597928" y="787395"/>
                  <a:pt x="4606834" y="789622"/>
                </a:cubicBezTo>
                <a:cubicBezTo>
                  <a:pt x="4640796" y="798113"/>
                  <a:pt x="4676922" y="802123"/>
                  <a:pt x="4711337" y="807039"/>
                </a:cubicBezTo>
                <a:cubicBezTo>
                  <a:pt x="4720046" y="809942"/>
                  <a:pt x="4728283" y="815748"/>
                  <a:pt x="4737463" y="815748"/>
                </a:cubicBezTo>
                <a:cubicBezTo>
                  <a:pt x="4884517" y="815748"/>
                  <a:pt x="4855112" y="822976"/>
                  <a:pt x="4929051" y="798331"/>
                </a:cubicBezTo>
                <a:cubicBezTo>
                  <a:pt x="4934857" y="792525"/>
                  <a:pt x="4942796" y="788257"/>
                  <a:pt x="4946468" y="780913"/>
                </a:cubicBezTo>
                <a:cubicBezTo>
                  <a:pt x="4954679" y="764492"/>
                  <a:pt x="4958080" y="746079"/>
                  <a:pt x="4963886" y="728662"/>
                </a:cubicBezTo>
                <a:cubicBezTo>
                  <a:pt x="4966789" y="719953"/>
                  <a:pt x="4967502" y="710174"/>
                  <a:pt x="4972594" y="702536"/>
                </a:cubicBezTo>
                <a:lnTo>
                  <a:pt x="4990011" y="676411"/>
                </a:lnTo>
                <a:cubicBezTo>
                  <a:pt x="5009654" y="597836"/>
                  <a:pt x="4999858" y="629451"/>
                  <a:pt x="5016137" y="580616"/>
                </a:cubicBezTo>
                <a:cubicBezTo>
                  <a:pt x="5013234" y="513850"/>
                  <a:pt x="5012189" y="446978"/>
                  <a:pt x="5007428" y="380319"/>
                </a:cubicBezTo>
                <a:cubicBezTo>
                  <a:pt x="5006381" y="365667"/>
                  <a:pt x="4989432" y="292654"/>
                  <a:pt x="4981303" y="284525"/>
                </a:cubicBezTo>
                <a:cubicBezTo>
                  <a:pt x="4972594" y="275816"/>
                  <a:pt x="4962335" y="268421"/>
                  <a:pt x="4955177" y="258399"/>
                </a:cubicBezTo>
                <a:cubicBezTo>
                  <a:pt x="4947631" y="247835"/>
                  <a:pt x="4946071" y="233538"/>
                  <a:pt x="4937760" y="223565"/>
                </a:cubicBezTo>
                <a:cubicBezTo>
                  <a:pt x="4931059" y="215524"/>
                  <a:pt x="4920995" y="210829"/>
                  <a:pt x="4911634" y="206148"/>
                </a:cubicBezTo>
                <a:cubicBezTo>
                  <a:pt x="4899137" y="199900"/>
                  <a:pt x="4861840" y="191522"/>
                  <a:pt x="4850674" y="188731"/>
                </a:cubicBezTo>
                <a:cubicBezTo>
                  <a:pt x="4803016" y="156958"/>
                  <a:pt x="4843644" y="178616"/>
                  <a:pt x="4763588" y="162605"/>
                </a:cubicBezTo>
                <a:cubicBezTo>
                  <a:pt x="4754587" y="160805"/>
                  <a:pt x="4746464" y="155696"/>
                  <a:pt x="4737463" y="153896"/>
                </a:cubicBezTo>
                <a:cubicBezTo>
                  <a:pt x="4722907" y="150985"/>
                  <a:pt x="4529897" y="119379"/>
                  <a:pt x="4519748" y="119062"/>
                </a:cubicBezTo>
                <a:lnTo>
                  <a:pt x="4241074" y="110353"/>
                </a:lnTo>
                <a:cubicBezTo>
                  <a:pt x="4200434" y="104547"/>
                  <a:pt x="4160003" y="97021"/>
                  <a:pt x="4119154" y="92936"/>
                </a:cubicBezTo>
                <a:cubicBezTo>
                  <a:pt x="4070222" y="88043"/>
                  <a:pt x="4011727" y="82918"/>
                  <a:pt x="3962400" y="75519"/>
                </a:cubicBezTo>
                <a:cubicBezTo>
                  <a:pt x="3877720" y="62817"/>
                  <a:pt x="3858941" y="55276"/>
                  <a:pt x="3779520" y="49393"/>
                </a:cubicBezTo>
                <a:cubicBezTo>
                  <a:pt x="3727331" y="45527"/>
                  <a:pt x="3675017" y="43588"/>
                  <a:pt x="3622766" y="40685"/>
                </a:cubicBezTo>
                <a:cubicBezTo>
                  <a:pt x="3597404" y="34344"/>
                  <a:pt x="3570194" y="26955"/>
                  <a:pt x="3544388" y="23268"/>
                </a:cubicBezTo>
                <a:cubicBezTo>
                  <a:pt x="3518366" y="19551"/>
                  <a:pt x="3492137" y="17462"/>
                  <a:pt x="3466011" y="14559"/>
                </a:cubicBezTo>
                <a:cubicBezTo>
                  <a:pt x="3349897" y="17462"/>
                  <a:pt x="3233693" y="17872"/>
                  <a:pt x="3117668" y="23268"/>
                </a:cubicBezTo>
                <a:cubicBezTo>
                  <a:pt x="3108499" y="23694"/>
                  <a:pt x="3100369" y="29454"/>
                  <a:pt x="3091543" y="31976"/>
                </a:cubicBezTo>
                <a:cubicBezTo>
                  <a:pt x="3080034" y="35264"/>
                  <a:pt x="3068217" y="37397"/>
                  <a:pt x="3056708" y="40685"/>
                </a:cubicBezTo>
                <a:cubicBezTo>
                  <a:pt x="3047882" y="43207"/>
                  <a:pt x="3039409" y="46871"/>
                  <a:pt x="3030583" y="49393"/>
                </a:cubicBezTo>
                <a:cubicBezTo>
                  <a:pt x="2982585" y="63107"/>
                  <a:pt x="2980545" y="59791"/>
                  <a:pt x="2917371" y="66811"/>
                </a:cubicBezTo>
                <a:cubicBezTo>
                  <a:pt x="2695351" y="122316"/>
                  <a:pt x="2835095" y="92936"/>
                  <a:pt x="2360023" y="92936"/>
                </a:cubicBezTo>
                <a:cubicBezTo>
                  <a:pt x="2238068" y="92936"/>
                  <a:pt x="2116183" y="87131"/>
                  <a:pt x="1994263" y="84228"/>
                </a:cubicBezTo>
                <a:cubicBezTo>
                  <a:pt x="1947351" y="81468"/>
                  <a:pt x="1844652" y="79539"/>
                  <a:pt x="1785257" y="66811"/>
                </a:cubicBezTo>
                <a:cubicBezTo>
                  <a:pt x="1764593" y="62383"/>
                  <a:pt x="1745371" y="50974"/>
                  <a:pt x="1724297" y="49393"/>
                </a:cubicBezTo>
                <a:cubicBezTo>
                  <a:pt x="1628727" y="42225"/>
                  <a:pt x="1532708" y="43588"/>
                  <a:pt x="1436914" y="40685"/>
                </a:cubicBezTo>
                <a:cubicBezTo>
                  <a:pt x="1188581" y="-42096"/>
                  <a:pt x="1397575" y="24398"/>
                  <a:pt x="705394" y="40685"/>
                </a:cubicBezTo>
                <a:cubicBezTo>
                  <a:pt x="693429" y="40967"/>
                  <a:pt x="682296" y="47046"/>
                  <a:pt x="670560" y="49393"/>
                </a:cubicBezTo>
                <a:cubicBezTo>
                  <a:pt x="653245" y="52856"/>
                  <a:pt x="635725" y="55199"/>
                  <a:pt x="618308" y="58102"/>
                </a:cubicBezTo>
                <a:lnTo>
                  <a:pt x="566057" y="75519"/>
                </a:lnTo>
                <a:cubicBezTo>
                  <a:pt x="534169" y="86148"/>
                  <a:pt x="504645" y="96733"/>
                  <a:pt x="470263" y="101645"/>
                </a:cubicBezTo>
                <a:cubicBezTo>
                  <a:pt x="432795" y="106997"/>
                  <a:pt x="394788" y="107450"/>
                  <a:pt x="357051" y="110353"/>
                </a:cubicBezTo>
                <a:cubicBezTo>
                  <a:pt x="348343" y="113256"/>
                  <a:pt x="339887" y="117071"/>
                  <a:pt x="330926" y="119062"/>
                </a:cubicBezTo>
                <a:cubicBezTo>
                  <a:pt x="261071" y="134586"/>
                  <a:pt x="298505" y="120635"/>
                  <a:pt x="235131" y="136479"/>
                </a:cubicBezTo>
                <a:cubicBezTo>
                  <a:pt x="226226" y="138705"/>
                  <a:pt x="217714" y="142285"/>
                  <a:pt x="209006" y="145188"/>
                </a:cubicBezTo>
                <a:cubicBezTo>
                  <a:pt x="181177" y="173017"/>
                  <a:pt x="146312" y="199133"/>
                  <a:pt x="139337" y="240982"/>
                </a:cubicBezTo>
                <a:cubicBezTo>
                  <a:pt x="137905" y="249572"/>
                  <a:pt x="139337" y="258399"/>
                  <a:pt x="139337" y="26710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10494DA8-9A98-49A4-B14A-BF7541FF3D80}"/>
              </a:ext>
            </a:extLst>
          </p:cNvPr>
          <p:cNvSpPr/>
          <p:nvPr/>
        </p:nvSpPr>
        <p:spPr>
          <a:xfrm>
            <a:off x="173539" y="5617029"/>
            <a:ext cx="5600244" cy="905691"/>
          </a:xfrm>
          <a:custGeom>
            <a:avLst/>
            <a:gdLst>
              <a:gd name="connsiteX0" fmla="*/ 401227 w 5600244"/>
              <a:gd name="connsiteY0" fmla="*/ 139337 h 905691"/>
              <a:gd name="connsiteX1" fmla="*/ 348975 w 5600244"/>
              <a:gd name="connsiteY1" fmla="*/ 174171 h 905691"/>
              <a:gd name="connsiteX2" fmla="*/ 296724 w 5600244"/>
              <a:gd name="connsiteY2" fmla="*/ 156754 h 905691"/>
              <a:gd name="connsiteX3" fmla="*/ 244472 w 5600244"/>
              <a:gd name="connsiteY3" fmla="*/ 139337 h 905691"/>
              <a:gd name="connsiteX4" fmla="*/ 174804 w 5600244"/>
              <a:gd name="connsiteY4" fmla="*/ 121920 h 905691"/>
              <a:gd name="connsiteX5" fmla="*/ 113844 w 5600244"/>
              <a:gd name="connsiteY5" fmla="*/ 139337 h 905691"/>
              <a:gd name="connsiteX6" fmla="*/ 87718 w 5600244"/>
              <a:gd name="connsiteY6" fmla="*/ 174171 h 905691"/>
              <a:gd name="connsiteX7" fmla="*/ 61592 w 5600244"/>
              <a:gd name="connsiteY7" fmla="*/ 200297 h 905691"/>
              <a:gd name="connsiteX8" fmla="*/ 26758 w 5600244"/>
              <a:gd name="connsiteY8" fmla="*/ 252548 h 905691"/>
              <a:gd name="connsiteX9" fmla="*/ 18050 w 5600244"/>
              <a:gd name="connsiteY9" fmla="*/ 278674 h 905691"/>
              <a:gd name="connsiteX10" fmla="*/ 632 w 5600244"/>
              <a:gd name="connsiteY10" fmla="*/ 322217 h 905691"/>
              <a:gd name="connsiteX11" fmla="*/ 9341 w 5600244"/>
              <a:gd name="connsiteY11" fmla="*/ 740228 h 905691"/>
              <a:gd name="connsiteX12" fmla="*/ 18050 w 5600244"/>
              <a:gd name="connsiteY12" fmla="*/ 783771 h 905691"/>
              <a:gd name="connsiteX13" fmla="*/ 35467 w 5600244"/>
              <a:gd name="connsiteY13" fmla="*/ 836022 h 905691"/>
              <a:gd name="connsiteX14" fmla="*/ 52884 w 5600244"/>
              <a:gd name="connsiteY14" fmla="*/ 853440 h 905691"/>
              <a:gd name="connsiteX15" fmla="*/ 279307 w 5600244"/>
              <a:gd name="connsiteY15" fmla="*/ 888274 h 905691"/>
              <a:gd name="connsiteX16" fmla="*/ 775695 w 5600244"/>
              <a:gd name="connsiteY16" fmla="*/ 896982 h 905691"/>
              <a:gd name="connsiteX17" fmla="*/ 3336015 w 5600244"/>
              <a:gd name="connsiteY17" fmla="*/ 905691 h 905691"/>
              <a:gd name="connsiteX18" fmla="*/ 5173524 w 5600244"/>
              <a:gd name="connsiteY18" fmla="*/ 896982 h 905691"/>
              <a:gd name="connsiteX19" fmla="*/ 5199650 w 5600244"/>
              <a:gd name="connsiteY19" fmla="*/ 888274 h 905691"/>
              <a:gd name="connsiteX20" fmla="*/ 5243192 w 5600244"/>
              <a:gd name="connsiteY20" fmla="*/ 879565 h 905691"/>
              <a:gd name="connsiteX21" fmla="*/ 5321570 w 5600244"/>
              <a:gd name="connsiteY21" fmla="*/ 853440 h 905691"/>
              <a:gd name="connsiteX22" fmla="*/ 5347695 w 5600244"/>
              <a:gd name="connsiteY22" fmla="*/ 836022 h 905691"/>
              <a:gd name="connsiteX23" fmla="*/ 5399947 w 5600244"/>
              <a:gd name="connsiteY23" fmla="*/ 827314 h 905691"/>
              <a:gd name="connsiteX24" fmla="*/ 5452198 w 5600244"/>
              <a:gd name="connsiteY24" fmla="*/ 801188 h 905691"/>
              <a:gd name="connsiteX25" fmla="*/ 5504450 w 5600244"/>
              <a:gd name="connsiteY25" fmla="*/ 766354 h 905691"/>
              <a:gd name="connsiteX26" fmla="*/ 5539284 w 5600244"/>
              <a:gd name="connsiteY26" fmla="*/ 714102 h 905691"/>
              <a:gd name="connsiteX27" fmla="*/ 5547992 w 5600244"/>
              <a:gd name="connsiteY27" fmla="*/ 679268 h 905691"/>
              <a:gd name="connsiteX28" fmla="*/ 5574118 w 5600244"/>
              <a:gd name="connsiteY28" fmla="*/ 487680 h 905691"/>
              <a:gd name="connsiteX29" fmla="*/ 5600244 w 5600244"/>
              <a:gd name="connsiteY29" fmla="*/ 383177 h 905691"/>
              <a:gd name="connsiteX30" fmla="*/ 5591535 w 5600244"/>
              <a:gd name="connsiteY30" fmla="*/ 200297 h 905691"/>
              <a:gd name="connsiteX31" fmla="*/ 5582827 w 5600244"/>
              <a:gd name="connsiteY31" fmla="*/ 174171 h 905691"/>
              <a:gd name="connsiteX32" fmla="*/ 5556701 w 5600244"/>
              <a:gd name="connsiteY32" fmla="*/ 156754 h 905691"/>
              <a:gd name="connsiteX33" fmla="*/ 5495741 w 5600244"/>
              <a:gd name="connsiteY33" fmla="*/ 113211 h 905691"/>
              <a:gd name="connsiteX34" fmla="*/ 5469615 w 5600244"/>
              <a:gd name="connsiteY34" fmla="*/ 95794 h 905691"/>
              <a:gd name="connsiteX35" fmla="*/ 5426072 w 5600244"/>
              <a:gd name="connsiteY35" fmla="*/ 78377 h 905691"/>
              <a:gd name="connsiteX36" fmla="*/ 5399947 w 5600244"/>
              <a:gd name="connsiteY36" fmla="*/ 69668 h 905691"/>
              <a:gd name="connsiteX37" fmla="*/ 5373821 w 5600244"/>
              <a:gd name="connsiteY37" fmla="*/ 52251 h 905691"/>
              <a:gd name="connsiteX38" fmla="*/ 5338987 w 5600244"/>
              <a:gd name="connsiteY38" fmla="*/ 43542 h 905691"/>
              <a:gd name="connsiteX39" fmla="*/ 5312861 w 5600244"/>
              <a:gd name="connsiteY39" fmla="*/ 34834 h 905691"/>
              <a:gd name="connsiteX40" fmla="*/ 5269318 w 5600244"/>
              <a:gd name="connsiteY40" fmla="*/ 17417 h 905691"/>
              <a:gd name="connsiteX41" fmla="*/ 5199650 w 5600244"/>
              <a:gd name="connsiteY41" fmla="*/ 8708 h 905691"/>
              <a:gd name="connsiteX42" fmla="*/ 5164815 w 5600244"/>
              <a:gd name="connsiteY42" fmla="*/ 0 h 905691"/>
              <a:gd name="connsiteX43" fmla="*/ 4851307 w 5600244"/>
              <a:gd name="connsiteY43" fmla="*/ 8708 h 905691"/>
              <a:gd name="connsiteX44" fmla="*/ 4799055 w 5600244"/>
              <a:gd name="connsiteY44" fmla="*/ 26125 h 905691"/>
              <a:gd name="connsiteX45" fmla="*/ 4720678 w 5600244"/>
              <a:gd name="connsiteY45" fmla="*/ 43542 h 905691"/>
              <a:gd name="connsiteX46" fmla="*/ 4607467 w 5600244"/>
              <a:gd name="connsiteY46" fmla="*/ 52251 h 905691"/>
              <a:gd name="connsiteX47" fmla="*/ 4555215 w 5600244"/>
              <a:gd name="connsiteY47" fmla="*/ 60960 h 905691"/>
              <a:gd name="connsiteX48" fmla="*/ 4485547 w 5600244"/>
              <a:gd name="connsiteY48" fmla="*/ 69668 h 905691"/>
              <a:gd name="connsiteX49" fmla="*/ 4450712 w 5600244"/>
              <a:gd name="connsiteY49" fmla="*/ 78377 h 905691"/>
              <a:gd name="connsiteX50" fmla="*/ 4381044 w 5600244"/>
              <a:gd name="connsiteY50" fmla="*/ 87085 h 905691"/>
              <a:gd name="connsiteX51" fmla="*/ 1611718 w 5600244"/>
              <a:gd name="connsiteY51" fmla="*/ 78377 h 905691"/>
              <a:gd name="connsiteX52" fmla="*/ 1454964 w 5600244"/>
              <a:gd name="connsiteY52" fmla="*/ 60960 h 905691"/>
              <a:gd name="connsiteX53" fmla="*/ 1428838 w 5600244"/>
              <a:gd name="connsiteY53" fmla="*/ 52251 h 905691"/>
              <a:gd name="connsiteX54" fmla="*/ 932450 w 5600244"/>
              <a:gd name="connsiteY54" fmla="*/ 78377 h 905691"/>
              <a:gd name="connsiteX55" fmla="*/ 636358 w 5600244"/>
              <a:gd name="connsiteY55" fmla="*/ 95794 h 905691"/>
              <a:gd name="connsiteX56" fmla="*/ 488312 w 5600244"/>
              <a:gd name="connsiteY56" fmla="*/ 113211 h 905691"/>
              <a:gd name="connsiteX57" fmla="*/ 444770 w 5600244"/>
              <a:gd name="connsiteY57" fmla="*/ 121920 h 905691"/>
              <a:gd name="connsiteX58" fmla="*/ 218347 w 5600244"/>
              <a:gd name="connsiteY58" fmla="*/ 121920 h 9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00244" h="905691">
                <a:moveTo>
                  <a:pt x="401227" y="139337"/>
                </a:moveTo>
                <a:cubicBezTo>
                  <a:pt x="383810" y="150948"/>
                  <a:pt x="369623" y="170730"/>
                  <a:pt x="348975" y="174171"/>
                </a:cubicBezTo>
                <a:cubicBezTo>
                  <a:pt x="330866" y="177189"/>
                  <a:pt x="314141" y="162560"/>
                  <a:pt x="296724" y="156754"/>
                </a:cubicBezTo>
                <a:lnTo>
                  <a:pt x="244472" y="139337"/>
                </a:lnTo>
                <a:cubicBezTo>
                  <a:pt x="191929" y="128828"/>
                  <a:pt x="214972" y="135308"/>
                  <a:pt x="174804" y="121920"/>
                </a:cubicBezTo>
                <a:cubicBezTo>
                  <a:pt x="172948" y="122384"/>
                  <a:pt x="119200" y="134874"/>
                  <a:pt x="113844" y="139337"/>
                </a:cubicBezTo>
                <a:cubicBezTo>
                  <a:pt x="102694" y="148629"/>
                  <a:pt x="97164" y="163151"/>
                  <a:pt x="87718" y="174171"/>
                </a:cubicBezTo>
                <a:cubicBezTo>
                  <a:pt x="79703" y="183522"/>
                  <a:pt x="69153" y="190575"/>
                  <a:pt x="61592" y="200297"/>
                </a:cubicBezTo>
                <a:cubicBezTo>
                  <a:pt x="48741" y="216820"/>
                  <a:pt x="26758" y="252548"/>
                  <a:pt x="26758" y="252548"/>
                </a:cubicBezTo>
                <a:cubicBezTo>
                  <a:pt x="23855" y="261257"/>
                  <a:pt x="21273" y="270079"/>
                  <a:pt x="18050" y="278674"/>
                </a:cubicBezTo>
                <a:cubicBezTo>
                  <a:pt x="12561" y="293311"/>
                  <a:pt x="927" y="306587"/>
                  <a:pt x="632" y="322217"/>
                </a:cubicBezTo>
                <a:cubicBezTo>
                  <a:pt x="-1997" y="461559"/>
                  <a:pt x="4085" y="600960"/>
                  <a:pt x="9341" y="740228"/>
                </a:cubicBezTo>
                <a:cubicBezTo>
                  <a:pt x="9899" y="755019"/>
                  <a:pt x="14155" y="769491"/>
                  <a:pt x="18050" y="783771"/>
                </a:cubicBezTo>
                <a:cubicBezTo>
                  <a:pt x="22881" y="801483"/>
                  <a:pt x="22486" y="823040"/>
                  <a:pt x="35467" y="836022"/>
                </a:cubicBezTo>
                <a:cubicBezTo>
                  <a:pt x="41273" y="841828"/>
                  <a:pt x="45540" y="849768"/>
                  <a:pt x="52884" y="853440"/>
                </a:cubicBezTo>
                <a:cubicBezTo>
                  <a:pt x="113570" y="883784"/>
                  <a:pt x="235975" y="886586"/>
                  <a:pt x="279307" y="888274"/>
                </a:cubicBezTo>
                <a:cubicBezTo>
                  <a:pt x="444670" y="894717"/>
                  <a:pt x="610210" y="896039"/>
                  <a:pt x="775695" y="896982"/>
                </a:cubicBezTo>
                <a:lnTo>
                  <a:pt x="3336015" y="905691"/>
                </a:lnTo>
                <a:lnTo>
                  <a:pt x="5173524" y="896982"/>
                </a:lnTo>
                <a:cubicBezTo>
                  <a:pt x="5182703" y="896896"/>
                  <a:pt x="5190744" y="890500"/>
                  <a:pt x="5199650" y="888274"/>
                </a:cubicBezTo>
                <a:cubicBezTo>
                  <a:pt x="5214010" y="884684"/>
                  <a:pt x="5228678" y="882468"/>
                  <a:pt x="5243192" y="879565"/>
                </a:cubicBezTo>
                <a:cubicBezTo>
                  <a:pt x="5360384" y="820971"/>
                  <a:pt x="5186492" y="904095"/>
                  <a:pt x="5321570" y="853440"/>
                </a:cubicBezTo>
                <a:cubicBezTo>
                  <a:pt x="5331370" y="849765"/>
                  <a:pt x="5337766" y="839332"/>
                  <a:pt x="5347695" y="836022"/>
                </a:cubicBezTo>
                <a:cubicBezTo>
                  <a:pt x="5364446" y="830438"/>
                  <a:pt x="5382530" y="830217"/>
                  <a:pt x="5399947" y="827314"/>
                </a:cubicBezTo>
                <a:cubicBezTo>
                  <a:pt x="5447847" y="811346"/>
                  <a:pt x="5404928" y="828199"/>
                  <a:pt x="5452198" y="801188"/>
                </a:cubicBezTo>
                <a:cubicBezTo>
                  <a:pt x="5479928" y="785342"/>
                  <a:pt x="5486990" y="789634"/>
                  <a:pt x="5504450" y="766354"/>
                </a:cubicBezTo>
                <a:cubicBezTo>
                  <a:pt x="5517010" y="749608"/>
                  <a:pt x="5539284" y="714102"/>
                  <a:pt x="5539284" y="714102"/>
                </a:cubicBezTo>
                <a:cubicBezTo>
                  <a:pt x="5542187" y="702491"/>
                  <a:pt x="5546299" y="691116"/>
                  <a:pt x="5547992" y="679268"/>
                </a:cubicBezTo>
                <a:cubicBezTo>
                  <a:pt x="5555618" y="625883"/>
                  <a:pt x="5557469" y="537627"/>
                  <a:pt x="5574118" y="487680"/>
                </a:cubicBezTo>
                <a:cubicBezTo>
                  <a:pt x="5597119" y="418677"/>
                  <a:pt x="5588517" y="453538"/>
                  <a:pt x="5600244" y="383177"/>
                </a:cubicBezTo>
                <a:cubicBezTo>
                  <a:pt x="5597341" y="322217"/>
                  <a:pt x="5596603" y="261115"/>
                  <a:pt x="5591535" y="200297"/>
                </a:cubicBezTo>
                <a:cubicBezTo>
                  <a:pt x="5590773" y="191149"/>
                  <a:pt x="5588561" y="181339"/>
                  <a:pt x="5582827" y="174171"/>
                </a:cubicBezTo>
                <a:cubicBezTo>
                  <a:pt x="5576289" y="165998"/>
                  <a:pt x="5564742" y="163454"/>
                  <a:pt x="5556701" y="156754"/>
                </a:cubicBezTo>
                <a:cubicBezTo>
                  <a:pt x="5487065" y="98724"/>
                  <a:pt x="5577778" y="160089"/>
                  <a:pt x="5495741" y="113211"/>
                </a:cubicBezTo>
                <a:cubicBezTo>
                  <a:pt x="5486654" y="108018"/>
                  <a:pt x="5478977" y="100475"/>
                  <a:pt x="5469615" y="95794"/>
                </a:cubicBezTo>
                <a:cubicBezTo>
                  <a:pt x="5455633" y="88803"/>
                  <a:pt x="5440709" y="83866"/>
                  <a:pt x="5426072" y="78377"/>
                </a:cubicBezTo>
                <a:cubicBezTo>
                  <a:pt x="5417477" y="75154"/>
                  <a:pt x="5408157" y="73773"/>
                  <a:pt x="5399947" y="69668"/>
                </a:cubicBezTo>
                <a:cubicBezTo>
                  <a:pt x="5390586" y="64987"/>
                  <a:pt x="5383441" y="56374"/>
                  <a:pt x="5373821" y="52251"/>
                </a:cubicBezTo>
                <a:cubicBezTo>
                  <a:pt x="5362820" y="47536"/>
                  <a:pt x="5350495" y="46830"/>
                  <a:pt x="5338987" y="43542"/>
                </a:cubicBezTo>
                <a:cubicBezTo>
                  <a:pt x="5330161" y="41020"/>
                  <a:pt x="5321456" y="38057"/>
                  <a:pt x="5312861" y="34834"/>
                </a:cubicBezTo>
                <a:cubicBezTo>
                  <a:pt x="5298224" y="29345"/>
                  <a:pt x="5284550" y="20932"/>
                  <a:pt x="5269318" y="17417"/>
                </a:cubicBezTo>
                <a:cubicBezTo>
                  <a:pt x="5246514" y="12154"/>
                  <a:pt x="5222735" y="12555"/>
                  <a:pt x="5199650" y="8708"/>
                </a:cubicBezTo>
                <a:cubicBezTo>
                  <a:pt x="5187844" y="6740"/>
                  <a:pt x="5176427" y="2903"/>
                  <a:pt x="5164815" y="0"/>
                </a:cubicBezTo>
                <a:cubicBezTo>
                  <a:pt x="5060312" y="2903"/>
                  <a:pt x="4955584" y="1260"/>
                  <a:pt x="4851307" y="8708"/>
                </a:cubicBezTo>
                <a:cubicBezTo>
                  <a:pt x="4832994" y="10016"/>
                  <a:pt x="4816977" y="22142"/>
                  <a:pt x="4799055" y="26125"/>
                </a:cubicBezTo>
                <a:cubicBezTo>
                  <a:pt x="4772929" y="31931"/>
                  <a:pt x="4747196" y="39926"/>
                  <a:pt x="4720678" y="43542"/>
                </a:cubicBezTo>
                <a:cubicBezTo>
                  <a:pt x="4683177" y="48656"/>
                  <a:pt x="4645204" y="49348"/>
                  <a:pt x="4607467" y="52251"/>
                </a:cubicBezTo>
                <a:cubicBezTo>
                  <a:pt x="4590050" y="55154"/>
                  <a:pt x="4572695" y="58463"/>
                  <a:pt x="4555215" y="60960"/>
                </a:cubicBezTo>
                <a:cubicBezTo>
                  <a:pt x="4532047" y="64270"/>
                  <a:pt x="4508632" y="65821"/>
                  <a:pt x="4485547" y="69668"/>
                </a:cubicBezTo>
                <a:cubicBezTo>
                  <a:pt x="4473741" y="71636"/>
                  <a:pt x="4462518" y="76409"/>
                  <a:pt x="4450712" y="78377"/>
                </a:cubicBezTo>
                <a:cubicBezTo>
                  <a:pt x="4427627" y="82224"/>
                  <a:pt x="4404267" y="84182"/>
                  <a:pt x="4381044" y="87085"/>
                </a:cubicBezTo>
                <a:lnTo>
                  <a:pt x="1611718" y="78377"/>
                </a:lnTo>
                <a:cubicBezTo>
                  <a:pt x="1567581" y="78109"/>
                  <a:pt x="1501508" y="67609"/>
                  <a:pt x="1454964" y="60960"/>
                </a:cubicBezTo>
                <a:cubicBezTo>
                  <a:pt x="1446255" y="58057"/>
                  <a:pt x="1438016" y="52078"/>
                  <a:pt x="1428838" y="52251"/>
                </a:cubicBezTo>
                <a:cubicBezTo>
                  <a:pt x="1050606" y="59387"/>
                  <a:pt x="1126228" y="50693"/>
                  <a:pt x="932450" y="78377"/>
                </a:cubicBezTo>
                <a:cubicBezTo>
                  <a:pt x="819126" y="116149"/>
                  <a:pt x="932978" y="80963"/>
                  <a:pt x="636358" y="95794"/>
                </a:cubicBezTo>
                <a:cubicBezTo>
                  <a:pt x="624395" y="96392"/>
                  <a:pt x="504224" y="110763"/>
                  <a:pt x="488312" y="113211"/>
                </a:cubicBezTo>
                <a:cubicBezTo>
                  <a:pt x="473683" y="115462"/>
                  <a:pt x="459564" y="121443"/>
                  <a:pt x="444770" y="121920"/>
                </a:cubicBezTo>
                <a:cubicBezTo>
                  <a:pt x="369335" y="124354"/>
                  <a:pt x="293821" y="121920"/>
                  <a:pt x="218347" y="1219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A27576D-C9E2-4867-915D-53977B01655E}"/>
              </a:ext>
            </a:extLst>
          </p:cNvPr>
          <p:cNvSpPr txBox="1"/>
          <p:nvPr/>
        </p:nvSpPr>
        <p:spPr>
          <a:xfrm>
            <a:off x="8261968" y="6336064"/>
            <a:ext cx="493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15661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2" r="10988" b="31761"/>
          <a:stretch/>
        </p:blipFill>
        <p:spPr bwMode="auto">
          <a:xfrm>
            <a:off x="914400" y="1153503"/>
            <a:ext cx="7239001" cy="4980597"/>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4" name="Rectangle 3"/>
          <p:cNvSpPr/>
          <p:nvPr/>
        </p:nvSpPr>
        <p:spPr>
          <a:xfrm>
            <a:off x="2590800" y="3505200"/>
            <a:ext cx="1371600" cy="990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SAMARIA</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8" name="Rectangle 7"/>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3" name="Rectangular Callout 12"/>
          <p:cNvSpPr/>
          <p:nvPr/>
        </p:nvSpPr>
        <p:spPr>
          <a:xfrm>
            <a:off x="2057400" y="4876799"/>
            <a:ext cx="2514600" cy="228601"/>
          </a:xfrm>
          <a:prstGeom prst="wedgeRectCallout">
            <a:avLst>
              <a:gd name="adj1" fmla="val -50071"/>
              <a:gd name="adj2" fmla="val 17185"/>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Hezekiah King of Israel</a:t>
            </a:r>
          </a:p>
        </p:txBody>
      </p:sp>
      <p:sp>
        <p:nvSpPr>
          <p:cNvPr id="15" name="Rectangle 14"/>
          <p:cNvSpPr/>
          <p:nvPr/>
        </p:nvSpPr>
        <p:spPr>
          <a:xfrm>
            <a:off x="762000" y="838200"/>
            <a:ext cx="7467600" cy="1371600"/>
          </a:xfrm>
          <a:prstGeom prst="rect">
            <a:avLst/>
          </a:prstGeom>
          <a:solidFill>
            <a:schemeClr val="tx1"/>
          </a:solidFill>
          <a:ln w="571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Next, Sennacherib directed his attention to the West where again the people had become restless under the Assyrian yoke.</a:t>
            </a:r>
          </a:p>
        </p:txBody>
      </p:sp>
      <p:sp>
        <p:nvSpPr>
          <p:cNvPr id="16" name="Rectangular Callout 15"/>
          <p:cNvSpPr/>
          <p:nvPr/>
        </p:nvSpPr>
        <p:spPr>
          <a:xfrm>
            <a:off x="4419600" y="3124200"/>
            <a:ext cx="2971800" cy="304800"/>
          </a:xfrm>
          <a:prstGeom prst="wedgeRectCallout">
            <a:avLst>
              <a:gd name="adj1" fmla="val 15596"/>
              <a:gd name="adj2" fmla="val 44619"/>
            </a:avLst>
          </a:prstGeom>
          <a:solidFill>
            <a:srgbClr val="219B4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Sennacherib King of Assyria</a:t>
            </a:r>
          </a:p>
        </p:txBody>
      </p:sp>
      <p:sp>
        <p:nvSpPr>
          <p:cNvPr id="20" name="Rectangle 19"/>
          <p:cNvSpPr/>
          <p:nvPr/>
        </p:nvSpPr>
        <p:spPr>
          <a:xfrm>
            <a:off x="5638800" y="3598230"/>
            <a:ext cx="2362200" cy="1278569"/>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DADADA">
                  <a:lumMod val="10000"/>
                </a:srgbClr>
              </a:solidFill>
              <a:effectLst/>
              <a:uLnTx/>
              <a:uFillTx/>
              <a:latin typeface="Biondi" pitchFamily="2" charset="0"/>
              <a:ea typeface="+mn-ea"/>
              <a:cs typeface="+mn-cs"/>
            </a:endParaRPr>
          </a:p>
        </p:txBody>
      </p:sp>
      <p:cxnSp>
        <p:nvCxnSpPr>
          <p:cNvPr id="17" name="Straight Arrow Connector 16"/>
          <p:cNvCxnSpPr/>
          <p:nvPr/>
        </p:nvCxnSpPr>
        <p:spPr>
          <a:xfrm flipH="1">
            <a:off x="3962400" y="3505200"/>
            <a:ext cx="1524000" cy="495300"/>
          </a:xfrm>
          <a:prstGeom prst="straightConnector1">
            <a:avLst/>
          </a:prstGeom>
          <a:ln w="57150">
            <a:solidFill>
              <a:srgbClr val="FF0000"/>
            </a:solidFill>
            <a:prstDash val="sysDash"/>
            <a:miter lim="8000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114800" y="3598230"/>
            <a:ext cx="1371600" cy="821370"/>
          </a:xfrm>
          <a:prstGeom prst="straightConnector1">
            <a:avLst/>
          </a:prstGeom>
          <a:ln w="57150">
            <a:solidFill>
              <a:srgbClr val="FF0000"/>
            </a:solidFill>
            <a:prstDash val="sysDash"/>
            <a:miter lim="8000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962400" y="3505200"/>
            <a:ext cx="1524000" cy="19050"/>
          </a:xfrm>
          <a:prstGeom prst="straightConnector1">
            <a:avLst/>
          </a:prstGeom>
          <a:ln w="57150">
            <a:solidFill>
              <a:srgbClr val="FF0000"/>
            </a:solidFill>
            <a:prstDash val="sysDash"/>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912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4210" name="Picture 2" descr="C:\users\sheila\desktop\bible study\ultimate royality free\4-bib pics-misc\idolatry\Asa w idol C-287.jpg"/>
          <p:cNvPicPr>
            <a:picLocks noChangeAspect="1" noChangeArrowheads="1"/>
          </p:cNvPicPr>
          <p:nvPr/>
        </p:nvPicPr>
        <p:blipFill>
          <a:blip r:embed="rId2"/>
          <a:srcRect/>
          <a:stretch>
            <a:fillRect/>
          </a:stretch>
        </p:blipFill>
        <p:spPr bwMode="auto">
          <a:xfrm flipH="1">
            <a:off x="3048000" y="0"/>
            <a:ext cx="607218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838200" y="1295400"/>
            <a:ext cx="2743200" cy="4572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King 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had removed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high places,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torn down the images,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broken in pieces the brass serpent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that Moses had made because the people burned incense to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restored the temple and observed the Passover.</a:t>
            </a:r>
          </a:p>
        </p:txBody>
      </p:sp>
      <p:pic>
        <p:nvPicPr>
          <p:cNvPr id="34822" name="Picture 6" descr="C:\Users\sheila\Desktop\BIBLE STUDY\ULTIMATE Royality Free\1-Bib Pics-Ot\Moses3 after Egypt\Brazen Serpent\the_serpent_of_brass.jpg"/>
          <p:cNvPicPr>
            <a:picLocks noChangeAspect="1" noChangeArrowheads="1"/>
          </p:cNvPicPr>
          <p:nvPr/>
        </p:nvPicPr>
        <p:blipFill>
          <a:blip r:embed="rId3"/>
          <a:srcRect/>
          <a:stretch>
            <a:fillRect/>
          </a:stretch>
        </p:blipFill>
        <p:spPr bwMode="auto">
          <a:xfrm>
            <a:off x="3668713" y="0"/>
            <a:ext cx="547528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211" name="Picture 3" descr="C:\users\sheila\desktop\bible study\ultimate royality free\1-bib pics-ot\hezekiah\hezekiah_restores_the_temple_service.jpg"/>
          <p:cNvPicPr>
            <a:picLocks noChangeAspect="1" noChangeArrowheads="1"/>
          </p:cNvPicPr>
          <p:nvPr/>
        </p:nvPicPr>
        <p:blipFill>
          <a:blip r:embed="rId4"/>
          <a:srcRect/>
          <a:stretch>
            <a:fillRect/>
          </a:stretch>
        </p:blipFill>
        <p:spPr bwMode="auto">
          <a:xfrm>
            <a:off x="3486150" y="0"/>
            <a:ext cx="56578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ular Callout 5"/>
          <p:cNvSpPr/>
          <p:nvPr/>
        </p:nvSpPr>
        <p:spPr>
          <a:xfrm>
            <a:off x="0" y="990600"/>
            <a:ext cx="3581400" cy="533400"/>
          </a:xfrm>
          <a:prstGeom prst="wedgeRectCallout">
            <a:avLst>
              <a:gd name="adj1" fmla="val 15596"/>
              <a:gd name="adj2" fmla="val 44619"/>
            </a:avLst>
          </a:prstGeom>
          <a:solidFill>
            <a:srgbClr val="219B4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MEANWHILE . . .</a:t>
            </a:r>
          </a:p>
        </p:txBody>
      </p:sp>
      <p:sp>
        <p:nvSpPr>
          <p:cNvPr id="3" name="4-Point Star 2"/>
          <p:cNvSpPr/>
          <p:nvPr/>
        </p:nvSpPr>
        <p:spPr>
          <a:xfrm>
            <a:off x="1295400" y="3200400"/>
            <a:ext cx="1600200" cy="76200"/>
          </a:xfrm>
          <a:prstGeom prst="star4">
            <a:avLst/>
          </a:prstGeom>
          <a:solidFill>
            <a:srgbClr val="14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4-Point Star 7"/>
          <p:cNvSpPr/>
          <p:nvPr/>
        </p:nvSpPr>
        <p:spPr>
          <a:xfrm>
            <a:off x="1295400" y="4876800"/>
            <a:ext cx="1600200" cy="76200"/>
          </a:xfrm>
          <a:prstGeom prst="star4">
            <a:avLst/>
          </a:prstGeom>
          <a:solidFill>
            <a:srgbClr val="14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94210"/>
                                        </p:tgtEl>
                                      </p:cBhvr>
                                    </p:animEffect>
                                    <p:set>
                                      <p:cBhvr>
                                        <p:cTn id="7" dur="1" fill="hold">
                                          <p:stCondLst>
                                            <p:cond delay="1999"/>
                                          </p:stCondLst>
                                        </p:cTn>
                                        <p:tgtEl>
                                          <p:spTgt spid="942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822"/>
                                        </p:tgtEl>
                                        <p:attrNameLst>
                                          <p:attrName>style.visibility</p:attrName>
                                        </p:attrNameLst>
                                      </p:cBhvr>
                                      <p:to>
                                        <p:strVal val="visible"/>
                                      </p:to>
                                    </p:set>
                                    <p:animEffect transition="in" filter="fade">
                                      <p:cBhvr>
                                        <p:cTn id="10" dur="2000"/>
                                        <p:tgtEl>
                                          <p:spTgt spid="348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4211"/>
                                        </p:tgtEl>
                                        <p:attrNameLst>
                                          <p:attrName>style.visibility</p:attrName>
                                        </p:attrNameLst>
                                      </p:cBhvr>
                                      <p:to>
                                        <p:strVal val="visible"/>
                                      </p:to>
                                    </p:set>
                                    <p:animEffect transition="in" filter="fade">
                                      <p:cBhvr>
                                        <p:cTn id="15" dur="2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62000" y="609599"/>
            <a:ext cx="7467600" cy="163307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Yet, Sennacherib King of Assyria descended upon Judah. God was chastising the people of Judah because they did not willingly part with their idols but kept them in their hearts.  Assyria took most of the fenced cities and demanded ransom from King Hezekiah to spare Jerusalem.</a:t>
            </a:r>
          </a:p>
        </p:txBody>
      </p:sp>
      <p:pic>
        <p:nvPicPr>
          <p:cNvPr id="40963" name="Picture 3" descr="C:\users\sheila\desktop\bible study\ultimate royality free\4-bib pics-misc\warfare\Benjamin&amp;Is Fight 1193-81.jpg"/>
          <p:cNvPicPr>
            <a:picLocks noChangeAspect="1" noChangeArrowheads="1"/>
          </p:cNvPicPr>
          <p:nvPr/>
        </p:nvPicPr>
        <p:blipFill>
          <a:blip r:embed="rId2"/>
          <a:srcRect/>
          <a:stretch>
            <a:fillRect/>
          </a:stretch>
        </p:blipFill>
        <p:spPr bwMode="auto">
          <a:xfrm>
            <a:off x="914400" y="2362200"/>
            <a:ext cx="71628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7" name="Picture 3" descr="C:\Users\sheila\Desktop\BIBLE STUDY\ULTIMATE Royality Free\1-Bib Pics-Ot\Solomon\Temple dedication\SolDedicateTempleEC.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3000"/>
                    </a14:imgEffect>
                    <a14:imgEffect>
                      <a14:saturation sat="119000"/>
                    </a14:imgEffect>
                    <a14:imgEffect>
                      <a14:brightnessContrast bright="20000" contrast="20000"/>
                    </a14:imgEffect>
                  </a14:imgLayer>
                </a14:imgProps>
              </a:ext>
            </a:extLst>
          </a:blip>
          <a:srcRect b="24444"/>
          <a:stretch>
            <a:fillRect/>
          </a:stretch>
        </p:blipFill>
        <p:spPr bwMode="auto">
          <a:xfrm>
            <a:off x="636587" y="533399"/>
            <a:ext cx="5840413" cy="5785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114800" y="3810000"/>
            <a:ext cx="4419600" cy="2209800"/>
          </a:xfrm>
          <a:prstGeom prst="rect">
            <a:avLst/>
          </a:prstGeom>
          <a:solidFill>
            <a:schemeClr val="bg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Hezekiah paid dearly to purchase safety for Jerusalem.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Where was his courage and confidence in God?  To raise the huge ransom, he was forced to empty the public treasures and take the golden plates off the doors and pillars of the temple.</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descr="C:\Users\sheila\Desktop\BIBLE STUDY\ULTIMATE Royality Free\1-Bib Pics-Ot\Hezekiah\Hezekiah Praying\Hezekiah praying 26-32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9387"/>
          <a:stretch/>
        </p:blipFill>
        <p:spPr bwMode="auto">
          <a:xfrm>
            <a:off x="2209800" y="533400"/>
            <a:ext cx="6265862"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838200" y="2362200"/>
            <a:ext cx="3581400" cy="3276600"/>
          </a:xfrm>
          <a:prstGeom prst="rect">
            <a:avLst/>
          </a:prstGeom>
          <a:solidFill>
            <a:schemeClr val="bg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Hezekiah’s reaction—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rent his clothes and put on sackcloth at the indignities done to God.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went up to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 pray.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sent for Isaiah.</a:t>
            </a:r>
          </a:p>
        </p:txBody>
      </p:sp>
      <p:sp>
        <p:nvSpPr>
          <p:cNvPr id="2" name="4-Point Star 1"/>
          <p:cNvSpPr/>
          <p:nvPr/>
        </p:nvSpPr>
        <p:spPr>
          <a:xfrm>
            <a:off x="2514600" y="4076700"/>
            <a:ext cx="457200" cy="190500"/>
          </a:xfrm>
          <a:prstGeom prst="star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4-Point Star 6"/>
          <p:cNvSpPr/>
          <p:nvPr/>
        </p:nvSpPr>
        <p:spPr>
          <a:xfrm>
            <a:off x="2514600" y="4953000"/>
            <a:ext cx="457200" cy="190500"/>
          </a:xfrm>
          <a:prstGeom prst="star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ular Callout 2"/>
          <p:cNvSpPr/>
          <p:nvPr/>
        </p:nvSpPr>
        <p:spPr>
          <a:xfrm>
            <a:off x="838200" y="2362200"/>
            <a:ext cx="3581400" cy="2771775"/>
          </a:xfrm>
          <a:prstGeom prst="wedgeRectCallout">
            <a:avLst>
              <a:gd name="adj1" fmla="val -2298"/>
              <a:gd name="adj2" fmla="val 53703"/>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Isaiah lived in Jerusalem.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Micah lived a distance away.</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228" name="Picture 4" descr="C:\Users\sheila\Desktop\BIBLE STUDY\ULTIMATE Royality Free\1-Bib Pics-Ot\Hezekiah\Angel destroying Assyrians 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2454151" y="1155700"/>
            <a:ext cx="6689849" cy="57023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
        <p:nvSpPr>
          <p:cNvPr id="7" name="Rectangle 6"/>
          <p:cNvSpPr/>
          <p:nvPr/>
        </p:nvSpPr>
        <p:spPr>
          <a:xfrm>
            <a:off x="0" y="381000"/>
            <a:ext cx="9144000" cy="762000"/>
          </a:xfrm>
          <a:prstGeom prst="rect">
            <a:avLst/>
          </a:prstGeom>
          <a:solidFill>
            <a:srgbClr val="08480A"/>
          </a:solidFill>
          <a:ln w="38100">
            <a:solidFill>
              <a:schemeClr val="accent4">
                <a:lumMod val="10000"/>
              </a:scheme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185,000 ASSYRIANS KILLED BY AN ANGEL</a:t>
            </a:r>
          </a:p>
        </p:txBody>
      </p:sp>
      <p:sp>
        <p:nvSpPr>
          <p:cNvPr id="10" name="Rectangle 9"/>
          <p:cNvSpPr/>
          <p:nvPr/>
        </p:nvSpPr>
        <p:spPr>
          <a:xfrm>
            <a:off x="838200" y="1143000"/>
            <a:ext cx="2514600" cy="4267200"/>
          </a:xfrm>
          <a:prstGeom prst="rect">
            <a:avLst/>
          </a:prstGeom>
          <a:solidFill>
            <a:schemeClr val="tx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2 Kings 19</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DADADA">
                    <a:lumMod val="10000"/>
                  </a:srgbClr>
                </a:solidFill>
                <a:effectLst/>
                <a:uLnTx/>
                <a:uFillTx/>
                <a:latin typeface="Times New Roman" pitchFamily="18" charset="0"/>
                <a:ea typeface="+mn-ea"/>
                <a:cs typeface="Times New Roman" pitchFamily="18" charset="0"/>
              </a:rPr>
              <a:t>35</a:t>
            </a: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And it came to pass that night, that the angel of the LORD went out, and smote in the camp of the Assyrians an hundred fourscore and five thousand: and when they arose early in the morning, behold, they </a:t>
            </a:r>
            <a:r>
              <a:rPr kumimoji="0" lang="en-US" sz="2000" b="0" i="1"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were all dead corpses.”</a:t>
            </a:r>
            <a:endPar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3899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64" name="Picture 4" descr="C:\users\sheila\desktop\bible study\ultimate royality free\1-bib pics-ot\prophets\And The Word Of The Lord Came To... C-774.jpg"/>
          <p:cNvPicPr>
            <a:picLocks noChangeAspect="1" noChangeArrowheads="1"/>
          </p:cNvPicPr>
          <p:nvPr/>
        </p:nvPicPr>
        <p:blipFill>
          <a:blip r:embed="rId2"/>
          <a:srcRect r="5089"/>
          <a:stretch>
            <a:fillRect/>
          </a:stretch>
        </p:blipFill>
        <p:spPr bwMode="auto">
          <a:xfrm>
            <a:off x="3886201" y="656690"/>
            <a:ext cx="4571999" cy="5515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838200" y="685800"/>
            <a:ext cx="2895600" cy="5486400"/>
          </a:xfrm>
          <a:prstGeom prst="rect">
            <a:avLst/>
          </a:prstGeom>
          <a:solidFill>
            <a:schemeClr val="bg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was a prophet during these events of the reign of Hezekiah along with the major prophet, Isaiah.</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 you can see from the previous overview we do not know much about his involvement in the events of his time, though he was present in Judah all during the reign of Hezekiah and into that of Manasseh.</a:t>
            </a:r>
          </a:p>
        </p:txBody>
      </p:sp>
      <p:sp>
        <p:nvSpPr>
          <p:cNvPr id="5" name="Rectangle 4"/>
          <p:cNvSpPr/>
          <p:nvPr/>
        </p:nvSpPr>
        <p:spPr>
          <a:xfrm>
            <a:off x="838200" y="685800"/>
            <a:ext cx="2895600" cy="5486400"/>
          </a:xfrm>
          <a:prstGeom prst="rect">
            <a:avLst/>
          </a:prstGeom>
          <a:solidFill>
            <a:schemeClr val="bg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book of Micah addresses the sins and dangers of Jerusalem in the days of Hezekiah.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His message oscillates between condemnation for present sins and God’s purpose and ultimate blessing for his people.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ppt_x</p:attrName>
                                        </p:attrNameLst>
                                      </p:cBhvr>
                                      <p:tavLst>
                                        <p:tav tm="0">
                                          <p:val>
                                            <p:strVal val="ppt_x"/>
                                          </p:val>
                                        </p:tav>
                                        <p:tav tm="100000">
                                          <p:val>
                                            <p:strVal val="ppt_x"/>
                                          </p:val>
                                        </p:tav>
                                      </p:tavLst>
                                    </p:anim>
                                    <p:anim calcmode="lin" valueType="num">
                                      <p:cBhvr>
                                        <p:cTn id="8" dur="200" decel="100000"/>
                                        <p:tgtEl>
                                          <p:spTgt spid="3"/>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3"/>
                                        </p:tgtEl>
                                        <p:attrNameLst>
                                          <p:attrName>ppt_y</p:attrName>
                                        </p:attrNameLst>
                                      </p:cBhvr>
                                      <p:tavLst>
                                        <p:tav tm="0">
                                          <p:val>
                                            <p:strVal val="ppt_y"/>
                                          </p:val>
                                        </p:tav>
                                        <p:tav tm="100000">
                                          <p:val>
                                            <p:strVal val="ppt_y+1"/>
                                          </p:val>
                                        </p:tav>
                                      </p:tavLst>
                                    </p:anim>
                                    <p:set>
                                      <p:cBhvr>
                                        <p:cTn id="10" dur="1" fill="hold">
                                          <p:stCondLst>
                                            <p:cond delay="1999"/>
                                          </p:stCondLst>
                                        </p:cTn>
                                        <p:tgtEl>
                                          <p:spTgt spid="3"/>
                                        </p:tgtEl>
                                        <p:attrNameLst>
                                          <p:attrName>style.visibility</p:attrName>
                                        </p:attrNameLst>
                                      </p:cBhvr>
                                      <p:to>
                                        <p:strVal val="hidden"/>
                                      </p:to>
                                    </p:set>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1800" decel="100000" fill="hold"/>
                                        <p:tgtEl>
                                          <p:spTgt spid="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609600"/>
            <a:ext cx="9144000" cy="5638800"/>
          </a:xfrm>
          <a:prstGeom prst="rect">
            <a:avLst/>
          </a:prstGeom>
          <a:solidFill>
            <a:schemeClr val="accent5">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Rectangle 1"/>
          <p:cNvSpPr/>
          <p:nvPr/>
        </p:nvSpPr>
        <p:spPr>
          <a:xfrm>
            <a:off x="838200" y="1447801"/>
            <a:ext cx="7391400" cy="4495800"/>
          </a:xfrm>
          <a:prstGeom prst="rect">
            <a:avLst/>
          </a:prstGeom>
          <a:solidFill>
            <a:schemeClr val="bg1"/>
          </a:solidFill>
          <a:ln w="571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Rectangle 11"/>
          <p:cNvSpPr/>
          <p:nvPr/>
        </p:nvSpPr>
        <p:spPr>
          <a:xfrm>
            <a:off x="0" y="609600"/>
            <a:ext cx="9144000" cy="6858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flip="none" rotWithShape="1">
                  <a:gsLst>
                    <a:gs pos="0">
                      <a:srgbClr val="217F0B">
                        <a:shade val="30000"/>
                        <a:satMod val="115000"/>
                      </a:srgbClr>
                    </a:gs>
                    <a:gs pos="50000">
                      <a:srgbClr val="217F0B">
                        <a:shade val="67500"/>
                        <a:satMod val="115000"/>
                      </a:srgbClr>
                    </a:gs>
                    <a:gs pos="100000">
                      <a:srgbClr val="217F0B">
                        <a:shade val="100000"/>
                        <a:satMod val="115000"/>
                      </a:srgbClr>
                    </a:gs>
                  </a:gsLst>
                  <a:lin ang="16200000" scaled="1"/>
                  <a:tileRect/>
                </a:gradFill>
                <a:effectLst>
                  <a:outerShdw blurRad="50800" dist="39000" dir="5460000" algn="tl">
                    <a:srgbClr val="000000">
                      <a:alpha val="38000"/>
                    </a:srgbClr>
                  </a:outerShdw>
                </a:effectLst>
                <a:uLnTx/>
                <a:uFillTx/>
                <a:latin typeface="Arial" pitchFamily="34" charset="0"/>
                <a:ea typeface="+mn-ea"/>
                <a:cs typeface="Arial" pitchFamily="34" charset="0"/>
              </a:rPr>
              <a:t>CHAPTER 4</a:t>
            </a:r>
          </a:p>
        </p:txBody>
      </p:sp>
      <p:sp>
        <p:nvSpPr>
          <p:cNvPr id="9" name="Rectangle 8"/>
          <p:cNvSpPr/>
          <p:nvPr/>
        </p:nvSpPr>
        <p:spPr>
          <a:xfrm>
            <a:off x="990600" y="1866899"/>
            <a:ext cx="3276600" cy="3733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NOTE: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Assyria is the enemy in Micah’s day, but like prophecies in Isaiah Micah 4:10 looks over  100 years ahead to Babylon, the power that would eventually destroy Jerusalem.</a:t>
            </a:r>
          </a:p>
        </p:txBody>
      </p:sp>
      <p:sp>
        <p:nvSpPr>
          <p:cNvPr id="7" name="Rectangle 6"/>
          <p:cNvSpPr/>
          <p:nvPr/>
        </p:nvSpPr>
        <p:spPr>
          <a:xfrm>
            <a:off x="914400" y="1447797"/>
            <a:ext cx="3352800" cy="45720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Messianic Hope</a:t>
            </a:r>
          </a:p>
          <a:p>
            <a:pPr marL="514350" marR="0" lvl="0" indent="-51435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is full of contrasts.  Verses 1-8 sweep us on to a new Jerusalem, from which God’s word goes out to all men in an era of peace and plenty.</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Verses 9-13 return us to the condemned city, to a nation in exile, to God’s judgment on all the nations around.</a:t>
            </a:r>
          </a:p>
        </p:txBody>
      </p:sp>
      <p:pic>
        <p:nvPicPr>
          <p:cNvPr id="8" name="Picture 2" descr="C:\Users\sheila\Desktop\BIBLE STUDY\ULTIMATE Royality Free\2-Bible Pics-Nt\Pentecost\Pentecostal Preaching W Peter C-8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9600" y="1523999"/>
            <a:ext cx="3733800" cy="4343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4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609600"/>
            <a:ext cx="9144000" cy="5638800"/>
          </a:xfrm>
          <a:prstGeom prst="rect">
            <a:avLst/>
          </a:prstGeom>
          <a:solidFill>
            <a:schemeClr val="accent5">
              <a:lumMod val="40000"/>
              <a:lumOff val="6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Rectangle 1"/>
          <p:cNvSpPr/>
          <p:nvPr/>
        </p:nvSpPr>
        <p:spPr>
          <a:xfrm>
            <a:off x="838200" y="1447801"/>
            <a:ext cx="7391400" cy="4495800"/>
          </a:xfrm>
          <a:prstGeom prst="rect">
            <a:avLst/>
          </a:prstGeom>
          <a:solidFill>
            <a:schemeClr val="bg1"/>
          </a:solidFill>
          <a:ln w="571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Rectangle 11"/>
          <p:cNvSpPr/>
          <p:nvPr/>
        </p:nvSpPr>
        <p:spPr>
          <a:xfrm>
            <a:off x="0" y="609600"/>
            <a:ext cx="9144000" cy="6858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flip="none" rotWithShape="1">
                  <a:gsLst>
                    <a:gs pos="0">
                      <a:srgbClr val="217F0B">
                        <a:shade val="30000"/>
                        <a:satMod val="115000"/>
                      </a:srgbClr>
                    </a:gs>
                    <a:gs pos="50000">
                      <a:srgbClr val="217F0B">
                        <a:shade val="67500"/>
                        <a:satMod val="115000"/>
                      </a:srgbClr>
                    </a:gs>
                    <a:gs pos="100000">
                      <a:srgbClr val="217F0B">
                        <a:shade val="100000"/>
                        <a:satMod val="115000"/>
                      </a:srgbClr>
                    </a:gs>
                  </a:gsLst>
                  <a:lin ang="16200000" scaled="1"/>
                  <a:tileRect/>
                </a:gradFill>
                <a:effectLst>
                  <a:outerShdw blurRad="50800" dist="39000" dir="5460000" algn="tl">
                    <a:srgbClr val="000000">
                      <a:alpha val="38000"/>
                    </a:srgbClr>
                  </a:outerShdw>
                </a:effectLst>
                <a:uLnTx/>
                <a:uFillTx/>
                <a:latin typeface="Arial" pitchFamily="34" charset="0"/>
                <a:ea typeface="+mn-ea"/>
                <a:cs typeface="Arial" pitchFamily="34" charset="0"/>
              </a:rPr>
              <a:t>CHAPTER 5</a:t>
            </a:r>
          </a:p>
        </p:txBody>
      </p:sp>
      <p:sp>
        <p:nvSpPr>
          <p:cNvPr id="10" name="Rectangle 9"/>
          <p:cNvSpPr/>
          <p:nvPr/>
        </p:nvSpPr>
        <p:spPr>
          <a:xfrm>
            <a:off x="838200" y="1447799"/>
            <a:ext cx="3505200" cy="4572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King From Bethlehem</a:t>
            </a:r>
          </a:p>
          <a:p>
            <a:pPr marL="514350" marR="0" lvl="0" indent="-51435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the midst of the Assyrian siege, Micah speaks of a deliverer, </a:t>
            </a:r>
            <a:r>
              <a:rPr kumimoji="0" lang="en-US" sz="20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the</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0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ultimate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deliverer, who would come, like David of old, from Bethlehem.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VOCABULARY—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Ephrathah: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area around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Bethlehem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Nimrod: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Assyria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(see Gen. 10:8-12).</a:t>
            </a:r>
          </a:p>
        </p:txBody>
      </p:sp>
      <p:sp>
        <p:nvSpPr>
          <p:cNvPr id="11" name="Trapezoid 10"/>
          <p:cNvSpPr/>
          <p:nvPr/>
        </p:nvSpPr>
        <p:spPr>
          <a:xfrm>
            <a:off x="4114800" y="1600199"/>
            <a:ext cx="3962400" cy="4114801"/>
          </a:xfrm>
          <a:prstGeom prst="trapezoid">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Old English Text MT" pitchFamily="66" charset="0"/>
                <a:ea typeface="+mn-ea"/>
                <a:cs typeface="+mn-cs"/>
              </a:rPr>
              <a:t>   </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OR UNTO YOU IS BORN THIS DAY IN THE CITY OF DAVID A </a:t>
            </a:r>
            <a:r>
              <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mn-cs"/>
              </a:rPr>
              <a:t>SAVIOUR</a:t>
            </a:r>
            <a:r>
              <a:rPr kumimoji="0" lang="en-US" sz="2800" b="1"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WHICH IS CHRIST THE LORD.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(LUKE 2:11)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288" t="25290" r="41112" b="64008"/>
          <a:stretch/>
        </p:blipFill>
        <p:spPr bwMode="auto">
          <a:xfrm>
            <a:off x="5181600" y="1752600"/>
            <a:ext cx="383105" cy="7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0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Bevel 12"/>
          <p:cNvSpPr/>
          <p:nvPr/>
        </p:nvSpPr>
        <p:spPr>
          <a:xfrm>
            <a:off x="928116" y="1066800"/>
            <a:ext cx="7301484" cy="4724400"/>
          </a:xfrm>
          <a:prstGeom prst="bevel">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Rectangle 5"/>
          <p:cNvSpPr/>
          <p:nvPr/>
        </p:nvSpPr>
        <p:spPr>
          <a:xfrm>
            <a:off x="1524000" y="1600200"/>
            <a:ext cx="6096000" cy="3657600"/>
          </a:xfrm>
          <a:prstGeom prst="rect">
            <a:avLst/>
          </a:prstGeom>
          <a:solidFill>
            <a:schemeClr val="bg1"/>
          </a:solidFill>
          <a:ln w="571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9" name="Rectangle 8"/>
          <p:cNvSpPr/>
          <p:nvPr/>
        </p:nvSpPr>
        <p:spPr>
          <a:xfrm>
            <a:off x="1600200" y="1600200"/>
            <a:ext cx="6019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CATALOG OF NATIONAL SINS</a:t>
            </a:r>
          </a:p>
        </p:txBody>
      </p:sp>
      <p:sp>
        <p:nvSpPr>
          <p:cNvPr id="14" name="Rectangle 13"/>
          <p:cNvSpPr/>
          <p:nvPr/>
        </p:nvSpPr>
        <p:spPr>
          <a:xfrm>
            <a:off x="1981200" y="2057400"/>
            <a:ext cx="5105400" cy="3200400"/>
          </a:xfrm>
          <a:prstGeom prst="rect">
            <a:avLst/>
          </a:prstGeom>
          <a:noFill/>
          <a:ln w="571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1:7     Idolatry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2:2     Covetousness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2:2     Oppression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3:10   Violence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2:6     Encouraging false 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3:1-3  Corruption of princes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3:5-7  Corruption of 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3:11</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Corruption of priests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3:9     Bribery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Micah 6:10   Dishonesty</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23A3C-1591-48A8-A09D-446C6A8DF8A1}"/>
              </a:ext>
            </a:extLst>
          </p:cNvPr>
          <p:cNvSpPr txBox="1"/>
          <p:nvPr/>
        </p:nvSpPr>
        <p:spPr>
          <a:xfrm>
            <a:off x="687976" y="157146"/>
            <a:ext cx="7916093"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Jeremiah 31:31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"Behold, the days are coming, says the LORD, when I will make a new covenant with the house of Israel and with the house of Judah-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32 "not according to the covenant that I made with their fathers in the day that I took them by the hand to lead them out of the land of Egypt, My covenant which they broke, though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 was a husband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them, says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33 "But this is the covenant that I will make with the house of Israel after those days, says the LORD: I will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put My law in their minds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write it on their hearts;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will be their God, and they shall be My people.</a:t>
            </a:r>
          </a:p>
        </p:txBody>
      </p:sp>
      <p:sp>
        <p:nvSpPr>
          <p:cNvPr id="6" name="Freeform: Shape 5">
            <a:extLst>
              <a:ext uri="{FF2B5EF4-FFF2-40B4-BE49-F238E27FC236}">
                <a16:creationId xmlns:a16="http://schemas.microsoft.com/office/drawing/2014/main" id="{9BAF413D-EC8E-44F6-8078-7B01DE8C1E22}"/>
              </a:ext>
            </a:extLst>
          </p:cNvPr>
          <p:cNvSpPr/>
          <p:nvPr/>
        </p:nvSpPr>
        <p:spPr>
          <a:xfrm>
            <a:off x="4976186" y="668528"/>
            <a:ext cx="727928" cy="524546"/>
          </a:xfrm>
          <a:custGeom>
            <a:avLst/>
            <a:gdLst>
              <a:gd name="connsiteX0" fmla="*/ 353460 w 727928"/>
              <a:gd name="connsiteY0" fmla="*/ 28158 h 524546"/>
              <a:gd name="connsiteX1" fmla="*/ 301208 w 727928"/>
              <a:gd name="connsiteY1" fmla="*/ 19449 h 524546"/>
              <a:gd name="connsiteX2" fmla="*/ 266374 w 727928"/>
              <a:gd name="connsiteY2" fmla="*/ 10741 h 524546"/>
              <a:gd name="connsiteX3" fmla="*/ 170580 w 727928"/>
              <a:gd name="connsiteY3" fmla="*/ 19449 h 524546"/>
              <a:gd name="connsiteX4" fmla="*/ 118328 w 727928"/>
              <a:gd name="connsiteY4" fmla="*/ 54283 h 524546"/>
              <a:gd name="connsiteX5" fmla="*/ 92203 w 727928"/>
              <a:gd name="connsiteY5" fmla="*/ 71701 h 524546"/>
              <a:gd name="connsiteX6" fmla="*/ 57368 w 727928"/>
              <a:gd name="connsiteY6" fmla="*/ 123952 h 524546"/>
              <a:gd name="connsiteX7" fmla="*/ 13825 w 727928"/>
              <a:gd name="connsiteY7" fmla="*/ 176203 h 524546"/>
              <a:gd name="connsiteX8" fmla="*/ 13825 w 727928"/>
              <a:gd name="connsiteY8" fmla="*/ 332958 h 524546"/>
              <a:gd name="connsiteX9" fmla="*/ 48660 w 727928"/>
              <a:gd name="connsiteY9" fmla="*/ 385209 h 524546"/>
              <a:gd name="connsiteX10" fmla="*/ 100911 w 727928"/>
              <a:gd name="connsiteY10" fmla="*/ 489712 h 524546"/>
              <a:gd name="connsiteX11" fmla="*/ 153163 w 727928"/>
              <a:gd name="connsiteY11" fmla="*/ 507129 h 524546"/>
              <a:gd name="connsiteX12" fmla="*/ 179288 w 727928"/>
              <a:gd name="connsiteY12" fmla="*/ 515838 h 524546"/>
              <a:gd name="connsiteX13" fmla="*/ 214123 w 727928"/>
              <a:gd name="connsiteY13" fmla="*/ 524546 h 524546"/>
              <a:gd name="connsiteX14" fmla="*/ 353460 w 727928"/>
              <a:gd name="connsiteY14" fmla="*/ 515838 h 524546"/>
              <a:gd name="connsiteX15" fmla="*/ 536340 w 727928"/>
              <a:gd name="connsiteY15" fmla="*/ 507129 h 524546"/>
              <a:gd name="connsiteX16" fmla="*/ 666968 w 727928"/>
              <a:gd name="connsiteY16" fmla="*/ 489712 h 524546"/>
              <a:gd name="connsiteX17" fmla="*/ 719220 w 727928"/>
              <a:gd name="connsiteY17" fmla="*/ 446169 h 524546"/>
              <a:gd name="connsiteX18" fmla="*/ 727928 w 727928"/>
              <a:gd name="connsiteY18" fmla="*/ 402626 h 524546"/>
              <a:gd name="connsiteX19" fmla="*/ 719220 w 727928"/>
              <a:gd name="connsiteY19" fmla="*/ 202329 h 524546"/>
              <a:gd name="connsiteX20" fmla="*/ 701803 w 727928"/>
              <a:gd name="connsiteY20" fmla="*/ 150078 h 524546"/>
              <a:gd name="connsiteX21" fmla="*/ 684385 w 727928"/>
              <a:gd name="connsiteY21" fmla="*/ 132661 h 524546"/>
              <a:gd name="connsiteX22" fmla="*/ 666968 w 727928"/>
              <a:gd name="connsiteY22" fmla="*/ 97826 h 524546"/>
              <a:gd name="connsiteX23" fmla="*/ 632134 w 727928"/>
              <a:gd name="connsiteY23" fmla="*/ 71701 h 524546"/>
              <a:gd name="connsiteX24" fmla="*/ 606008 w 727928"/>
              <a:gd name="connsiteY24" fmla="*/ 54283 h 524546"/>
              <a:gd name="connsiteX25" fmla="*/ 545048 w 727928"/>
              <a:gd name="connsiteY25" fmla="*/ 36866 h 524546"/>
              <a:gd name="connsiteX26" fmla="*/ 518923 w 727928"/>
              <a:gd name="connsiteY26" fmla="*/ 19449 h 524546"/>
              <a:gd name="connsiteX27" fmla="*/ 397003 w 727928"/>
              <a:gd name="connsiteY27" fmla="*/ 2032 h 524546"/>
              <a:gd name="connsiteX28" fmla="*/ 353460 w 727928"/>
              <a:gd name="connsiteY28" fmla="*/ 28158 h 5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28" h="524546">
                <a:moveTo>
                  <a:pt x="353460" y="28158"/>
                </a:moveTo>
                <a:cubicBezTo>
                  <a:pt x="337494" y="31061"/>
                  <a:pt x="318523" y="22912"/>
                  <a:pt x="301208" y="19449"/>
                </a:cubicBezTo>
                <a:cubicBezTo>
                  <a:pt x="289472" y="17102"/>
                  <a:pt x="278343" y="10741"/>
                  <a:pt x="266374" y="10741"/>
                </a:cubicBezTo>
                <a:cubicBezTo>
                  <a:pt x="234311" y="10741"/>
                  <a:pt x="202511" y="16546"/>
                  <a:pt x="170580" y="19449"/>
                </a:cubicBezTo>
                <a:lnTo>
                  <a:pt x="118328" y="54283"/>
                </a:lnTo>
                <a:lnTo>
                  <a:pt x="92203" y="71701"/>
                </a:lnTo>
                <a:cubicBezTo>
                  <a:pt x="76897" y="117614"/>
                  <a:pt x="93610" y="80462"/>
                  <a:pt x="57368" y="123952"/>
                </a:cubicBezTo>
                <a:cubicBezTo>
                  <a:pt x="-3247" y="196690"/>
                  <a:pt x="90144" y="99887"/>
                  <a:pt x="13825" y="176203"/>
                </a:cubicBezTo>
                <a:cubicBezTo>
                  <a:pt x="-1253" y="236520"/>
                  <a:pt x="-7687" y="246910"/>
                  <a:pt x="13825" y="332958"/>
                </a:cubicBezTo>
                <a:cubicBezTo>
                  <a:pt x="18902" y="353266"/>
                  <a:pt x="48660" y="385209"/>
                  <a:pt x="48660" y="385209"/>
                </a:cubicBezTo>
                <a:cubicBezTo>
                  <a:pt x="55422" y="405497"/>
                  <a:pt x="75588" y="481271"/>
                  <a:pt x="100911" y="489712"/>
                </a:cubicBezTo>
                <a:lnTo>
                  <a:pt x="153163" y="507129"/>
                </a:lnTo>
                <a:cubicBezTo>
                  <a:pt x="161871" y="510032"/>
                  <a:pt x="170383" y="513612"/>
                  <a:pt x="179288" y="515838"/>
                </a:cubicBezTo>
                <a:lnTo>
                  <a:pt x="214123" y="524546"/>
                </a:lnTo>
                <a:lnTo>
                  <a:pt x="353460" y="515838"/>
                </a:lnTo>
                <a:cubicBezTo>
                  <a:pt x="414400" y="512544"/>
                  <a:pt x="475522" y="512197"/>
                  <a:pt x="536340" y="507129"/>
                </a:cubicBezTo>
                <a:cubicBezTo>
                  <a:pt x="580116" y="503481"/>
                  <a:pt x="623425" y="495518"/>
                  <a:pt x="666968" y="489712"/>
                </a:cubicBezTo>
                <a:cubicBezTo>
                  <a:pt x="681972" y="479709"/>
                  <a:pt x="710838" y="462933"/>
                  <a:pt x="719220" y="446169"/>
                </a:cubicBezTo>
                <a:cubicBezTo>
                  <a:pt x="725839" y="432930"/>
                  <a:pt x="725025" y="417140"/>
                  <a:pt x="727928" y="402626"/>
                </a:cubicBezTo>
                <a:cubicBezTo>
                  <a:pt x="725025" y="335860"/>
                  <a:pt x="726096" y="268803"/>
                  <a:pt x="719220" y="202329"/>
                </a:cubicBezTo>
                <a:cubicBezTo>
                  <a:pt x="717331" y="184067"/>
                  <a:pt x="714785" y="163059"/>
                  <a:pt x="701803" y="150078"/>
                </a:cubicBezTo>
                <a:lnTo>
                  <a:pt x="684385" y="132661"/>
                </a:lnTo>
                <a:cubicBezTo>
                  <a:pt x="678579" y="121049"/>
                  <a:pt x="675417" y="107683"/>
                  <a:pt x="666968" y="97826"/>
                </a:cubicBezTo>
                <a:cubicBezTo>
                  <a:pt x="657522" y="86806"/>
                  <a:pt x="643945" y="80137"/>
                  <a:pt x="632134" y="71701"/>
                </a:cubicBezTo>
                <a:cubicBezTo>
                  <a:pt x="623617" y="65617"/>
                  <a:pt x="615370" y="58964"/>
                  <a:pt x="606008" y="54283"/>
                </a:cubicBezTo>
                <a:cubicBezTo>
                  <a:pt x="593518" y="48038"/>
                  <a:pt x="556204" y="39655"/>
                  <a:pt x="545048" y="36866"/>
                </a:cubicBezTo>
                <a:cubicBezTo>
                  <a:pt x="536340" y="31060"/>
                  <a:pt x="528284" y="24130"/>
                  <a:pt x="518923" y="19449"/>
                </a:cubicBezTo>
                <a:cubicBezTo>
                  <a:pt x="485419" y="2697"/>
                  <a:pt x="421466" y="4256"/>
                  <a:pt x="397003" y="2032"/>
                </a:cubicBezTo>
                <a:cubicBezTo>
                  <a:pt x="365369" y="-8513"/>
                  <a:pt x="369426" y="25255"/>
                  <a:pt x="353460" y="28158"/>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280986-8C30-4616-B6DD-7D734B665F2E}"/>
              </a:ext>
            </a:extLst>
          </p:cNvPr>
          <p:cNvSpPr/>
          <p:nvPr/>
        </p:nvSpPr>
        <p:spPr>
          <a:xfrm>
            <a:off x="4779263" y="2358994"/>
            <a:ext cx="3929308" cy="532252"/>
          </a:xfrm>
          <a:custGeom>
            <a:avLst/>
            <a:gdLst>
              <a:gd name="connsiteX0" fmla="*/ 289126 w 3929308"/>
              <a:gd name="connsiteY0" fmla="*/ 53280 h 532252"/>
              <a:gd name="connsiteX1" fmla="*/ 245583 w 3929308"/>
              <a:gd name="connsiteY1" fmla="*/ 44572 h 532252"/>
              <a:gd name="connsiteX2" fmla="*/ 184623 w 3929308"/>
              <a:gd name="connsiteY2" fmla="*/ 35863 h 532252"/>
              <a:gd name="connsiteX3" fmla="*/ 114954 w 3929308"/>
              <a:gd name="connsiteY3" fmla="*/ 18446 h 532252"/>
              <a:gd name="connsiteX4" fmla="*/ 88828 w 3929308"/>
              <a:gd name="connsiteY4" fmla="*/ 1029 h 532252"/>
              <a:gd name="connsiteX5" fmla="*/ 27868 w 3929308"/>
              <a:gd name="connsiteY5" fmla="*/ 27155 h 532252"/>
              <a:gd name="connsiteX6" fmla="*/ 19160 w 3929308"/>
              <a:gd name="connsiteY6" fmla="*/ 53280 h 532252"/>
              <a:gd name="connsiteX7" fmla="*/ 1743 w 3929308"/>
              <a:gd name="connsiteY7" fmla="*/ 114240 h 532252"/>
              <a:gd name="connsiteX8" fmla="*/ 10451 w 3929308"/>
              <a:gd name="connsiteY8" fmla="*/ 419040 h 532252"/>
              <a:gd name="connsiteX9" fmla="*/ 62703 w 3929308"/>
              <a:gd name="connsiteY9" fmla="*/ 436457 h 532252"/>
              <a:gd name="connsiteX10" fmla="*/ 158497 w 3929308"/>
              <a:gd name="connsiteY10" fmla="*/ 462583 h 532252"/>
              <a:gd name="connsiteX11" fmla="*/ 254291 w 3929308"/>
              <a:gd name="connsiteY11" fmla="*/ 480000 h 532252"/>
              <a:gd name="connsiteX12" fmla="*/ 1081606 w 3929308"/>
              <a:gd name="connsiteY12" fmla="*/ 488709 h 532252"/>
              <a:gd name="connsiteX13" fmla="*/ 1438657 w 3929308"/>
              <a:gd name="connsiteY13" fmla="*/ 480000 h 532252"/>
              <a:gd name="connsiteX14" fmla="*/ 1490908 w 3929308"/>
              <a:gd name="connsiteY14" fmla="*/ 462583 h 532252"/>
              <a:gd name="connsiteX15" fmla="*/ 1560577 w 3929308"/>
              <a:gd name="connsiteY15" fmla="*/ 445166 h 532252"/>
              <a:gd name="connsiteX16" fmla="*/ 1595411 w 3929308"/>
              <a:gd name="connsiteY16" fmla="*/ 436457 h 532252"/>
              <a:gd name="connsiteX17" fmla="*/ 1621537 w 3929308"/>
              <a:gd name="connsiteY17" fmla="*/ 427749 h 532252"/>
              <a:gd name="connsiteX18" fmla="*/ 1717331 w 3929308"/>
              <a:gd name="connsiteY18" fmla="*/ 419040 h 532252"/>
              <a:gd name="connsiteX19" fmla="*/ 1778291 w 3929308"/>
              <a:gd name="connsiteY19" fmla="*/ 410332 h 532252"/>
              <a:gd name="connsiteX20" fmla="*/ 1996006 w 3929308"/>
              <a:gd name="connsiteY20" fmla="*/ 419040 h 532252"/>
              <a:gd name="connsiteX21" fmla="*/ 2039548 w 3929308"/>
              <a:gd name="connsiteY21" fmla="*/ 427749 h 532252"/>
              <a:gd name="connsiteX22" fmla="*/ 2187594 w 3929308"/>
              <a:gd name="connsiteY22" fmla="*/ 445166 h 532252"/>
              <a:gd name="connsiteX23" fmla="*/ 2248554 w 3929308"/>
              <a:gd name="connsiteY23" fmla="*/ 462583 h 532252"/>
              <a:gd name="connsiteX24" fmla="*/ 2353057 w 3929308"/>
              <a:gd name="connsiteY24" fmla="*/ 471292 h 532252"/>
              <a:gd name="connsiteX25" fmla="*/ 2440143 w 3929308"/>
              <a:gd name="connsiteY25" fmla="*/ 480000 h 532252"/>
              <a:gd name="connsiteX26" fmla="*/ 2483686 w 3929308"/>
              <a:gd name="connsiteY26" fmla="*/ 488709 h 532252"/>
              <a:gd name="connsiteX27" fmla="*/ 2518520 w 3929308"/>
              <a:gd name="connsiteY27" fmla="*/ 497417 h 532252"/>
              <a:gd name="connsiteX28" fmla="*/ 2692691 w 3929308"/>
              <a:gd name="connsiteY28" fmla="*/ 506126 h 532252"/>
              <a:gd name="connsiteX29" fmla="*/ 2736234 w 3929308"/>
              <a:gd name="connsiteY29" fmla="*/ 514835 h 532252"/>
              <a:gd name="connsiteX30" fmla="*/ 2858154 w 3929308"/>
              <a:gd name="connsiteY30" fmla="*/ 532252 h 532252"/>
              <a:gd name="connsiteX31" fmla="*/ 3276166 w 3929308"/>
              <a:gd name="connsiteY31" fmla="*/ 514835 h 532252"/>
              <a:gd name="connsiteX32" fmla="*/ 3302291 w 3929308"/>
              <a:gd name="connsiteY32" fmla="*/ 506126 h 532252"/>
              <a:gd name="connsiteX33" fmla="*/ 3337126 w 3929308"/>
              <a:gd name="connsiteY33" fmla="*/ 497417 h 532252"/>
              <a:gd name="connsiteX34" fmla="*/ 3450337 w 3929308"/>
              <a:gd name="connsiteY34" fmla="*/ 480000 h 532252"/>
              <a:gd name="connsiteX35" fmla="*/ 3511297 w 3929308"/>
              <a:gd name="connsiteY35" fmla="*/ 471292 h 532252"/>
              <a:gd name="connsiteX36" fmla="*/ 3816097 w 3929308"/>
              <a:gd name="connsiteY36" fmla="*/ 462583 h 532252"/>
              <a:gd name="connsiteX37" fmla="*/ 3842223 w 3929308"/>
              <a:gd name="connsiteY37" fmla="*/ 445166 h 532252"/>
              <a:gd name="connsiteX38" fmla="*/ 3859640 w 3929308"/>
              <a:gd name="connsiteY38" fmla="*/ 419040 h 532252"/>
              <a:gd name="connsiteX39" fmla="*/ 3877057 w 3929308"/>
              <a:gd name="connsiteY39" fmla="*/ 358080 h 532252"/>
              <a:gd name="connsiteX40" fmla="*/ 3894474 w 3929308"/>
              <a:gd name="connsiteY40" fmla="*/ 331955 h 532252"/>
              <a:gd name="connsiteX41" fmla="*/ 3903183 w 3929308"/>
              <a:gd name="connsiteY41" fmla="*/ 305829 h 532252"/>
              <a:gd name="connsiteX42" fmla="*/ 3911891 w 3929308"/>
              <a:gd name="connsiteY42" fmla="*/ 270995 h 532252"/>
              <a:gd name="connsiteX43" fmla="*/ 3929308 w 3929308"/>
              <a:gd name="connsiteY43" fmla="*/ 253577 h 532252"/>
              <a:gd name="connsiteX44" fmla="*/ 3920600 w 3929308"/>
              <a:gd name="connsiteY44" fmla="*/ 140366 h 532252"/>
              <a:gd name="connsiteX45" fmla="*/ 3894474 w 3929308"/>
              <a:gd name="connsiteY45" fmla="*/ 114240 h 532252"/>
              <a:gd name="connsiteX46" fmla="*/ 3842223 w 3929308"/>
              <a:gd name="connsiteY46" fmla="*/ 88115 h 532252"/>
              <a:gd name="connsiteX47" fmla="*/ 3824806 w 3929308"/>
              <a:gd name="connsiteY47" fmla="*/ 70697 h 532252"/>
              <a:gd name="connsiteX48" fmla="*/ 3746428 w 3929308"/>
              <a:gd name="connsiteY48" fmla="*/ 53280 h 532252"/>
              <a:gd name="connsiteX49" fmla="*/ 3685468 w 3929308"/>
              <a:gd name="connsiteY49" fmla="*/ 27155 h 532252"/>
              <a:gd name="connsiteX50" fmla="*/ 3598383 w 3929308"/>
              <a:gd name="connsiteY50" fmla="*/ 1029 h 532252"/>
              <a:gd name="connsiteX51" fmla="*/ 3415503 w 3929308"/>
              <a:gd name="connsiteY51" fmla="*/ 9737 h 532252"/>
              <a:gd name="connsiteX52" fmla="*/ 3380668 w 3929308"/>
              <a:gd name="connsiteY52" fmla="*/ 18446 h 532252"/>
              <a:gd name="connsiteX53" fmla="*/ 3328417 w 3929308"/>
              <a:gd name="connsiteY53" fmla="*/ 27155 h 532252"/>
              <a:gd name="connsiteX54" fmla="*/ 3267457 w 3929308"/>
              <a:gd name="connsiteY54" fmla="*/ 44572 h 532252"/>
              <a:gd name="connsiteX55" fmla="*/ 2631731 w 3929308"/>
              <a:gd name="connsiteY55" fmla="*/ 53280 h 532252"/>
              <a:gd name="connsiteX56" fmla="*/ 2562063 w 3929308"/>
              <a:gd name="connsiteY56" fmla="*/ 61989 h 532252"/>
              <a:gd name="connsiteX57" fmla="*/ 2518520 w 3929308"/>
              <a:gd name="connsiteY57" fmla="*/ 70697 h 532252"/>
              <a:gd name="connsiteX58" fmla="*/ 2431434 w 3929308"/>
              <a:gd name="connsiteY58" fmla="*/ 79406 h 532252"/>
              <a:gd name="connsiteX59" fmla="*/ 2405308 w 3929308"/>
              <a:gd name="connsiteY59" fmla="*/ 88115 h 532252"/>
              <a:gd name="connsiteX60" fmla="*/ 1917628 w 3929308"/>
              <a:gd name="connsiteY60" fmla="*/ 105532 h 532252"/>
              <a:gd name="connsiteX61" fmla="*/ 1673788 w 3929308"/>
              <a:gd name="connsiteY61" fmla="*/ 96823 h 532252"/>
              <a:gd name="connsiteX62" fmla="*/ 1586703 w 3929308"/>
              <a:gd name="connsiteY62" fmla="*/ 79406 h 532252"/>
              <a:gd name="connsiteX63" fmla="*/ 1482200 w 3929308"/>
              <a:gd name="connsiteY63" fmla="*/ 70697 h 532252"/>
              <a:gd name="connsiteX64" fmla="*/ 1456074 w 3929308"/>
              <a:gd name="connsiteY64" fmla="*/ 61989 h 532252"/>
              <a:gd name="connsiteX65" fmla="*/ 942268 w 3929308"/>
              <a:gd name="connsiteY65" fmla="*/ 61989 h 532252"/>
              <a:gd name="connsiteX66" fmla="*/ 855183 w 3929308"/>
              <a:gd name="connsiteY66" fmla="*/ 70697 h 532252"/>
              <a:gd name="connsiteX67" fmla="*/ 741971 w 3929308"/>
              <a:gd name="connsiteY67" fmla="*/ 96823 h 532252"/>
              <a:gd name="connsiteX68" fmla="*/ 350086 w 3929308"/>
              <a:gd name="connsiteY68" fmla="*/ 88115 h 532252"/>
              <a:gd name="connsiteX69" fmla="*/ 297834 w 3929308"/>
              <a:gd name="connsiteY69" fmla="*/ 70697 h 532252"/>
              <a:gd name="connsiteX70" fmla="*/ 289126 w 3929308"/>
              <a:gd name="connsiteY70" fmla="*/ 53280 h 53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29308" h="532252">
                <a:moveTo>
                  <a:pt x="289126" y="53280"/>
                </a:moveTo>
                <a:cubicBezTo>
                  <a:pt x="274612" y="50377"/>
                  <a:pt x="260183" y="47005"/>
                  <a:pt x="245583" y="44572"/>
                </a:cubicBezTo>
                <a:cubicBezTo>
                  <a:pt x="225336" y="41198"/>
                  <a:pt x="204751" y="39889"/>
                  <a:pt x="184623" y="35863"/>
                </a:cubicBezTo>
                <a:cubicBezTo>
                  <a:pt x="161150" y="31168"/>
                  <a:pt x="114954" y="18446"/>
                  <a:pt x="114954" y="18446"/>
                </a:cubicBezTo>
                <a:cubicBezTo>
                  <a:pt x="106245" y="12640"/>
                  <a:pt x="99214" y="2327"/>
                  <a:pt x="88828" y="1029"/>
                </a:cubicBezTo>
                <a:cubicBezTo>
                  <a:pt x="52139" y="-3557"/>
                  <a:pt x="47484" y="7539"/>
                  <a:pt x="27868" y="27155"/>
                </a:cubicBezTo>
                <a:cubicBezTo>
                  <a:pt x="24965" y="35863"/>
                  <a:pt x="21682" y="44454"/>
                  <a:pt x="19160" y="53280"/>
                </a:cubicBezTo>
                <a:cubicBezTo>
                  <a:pt x="-2710" y="129824"/>
                  <a:pt x="22621" y="51602"/>
                  <a:pt x="1743" y="114240"/>
                </a:cubicBezTo>
                <a:cubicBezTo>
                  <a:pt x="4646" y="215840"/>
                  <a:pt x="-8443" y="319170"/>
                  <a:pt x="10451" y="419040"/>
                </a:cubicBezTo>
                <a:cubicBezTo>
                  <a:pt x="13864" y="437079"/>
                  <a:pt x="62703" y="436457"/>
                  <a:pt x="62703" y="436457"/>
                </a:cubicBezTo>
                <a:cubicBezTo>
                  <a:pt x="110615" y="468401"/>
                  <a:pt x="73266" y="449126"/>
                  <a:pt x="158497" y="462583"/>
                </a:cubicBezTo>
                <a:cubicBezTo>
                  <a:pt x="190555" y="467645"/>
                  <a:pt x="221849" y="479082"/>
                  <a:pt x="254291" y="480000"/>
                </a:cubicBezTo>
                <a:cubicBezTo>
                  <a:pt x="529968" y="487802"/>
                  <a:pt x="805834" y="485806"/>
                  <a:pt x="1081606" y="488709"/>
                </a:cubicBezTo>
                <a:cubicBezTo>
                  <a:pt x="1200623" y="485806"/>
                  <a:pt x="1319846" y="487584"/>
                  <a:pt x="1438657" y="480000"/>
                </a:cubicBezTo>
                <a:cubicBezTo>
                  <a:pt x="1456979" y="478831"/>
                  <a:pt x="1473491" y="468389"/>
                  <a:pt x="1490908" y="462583"/>
                </a:cubicBezTo>
                <a:cubicBezTo>
                  <a:pt x="1537589" y="447023"/>
                  <a:pt x="1497531" y="459177"/>
                  <a:pt x="1560577" y="445166"/>
                </a:cubicBezTo>
                <a:cubicBezTo>
                  <a:pt x="1572261" y="442569"/>
                  <a:pt x="1583903" y="439745"/>
                  <a:pt x="1595411" y="436457"/>
                </a:cubicBezTo>
                <a:cubicBezTo>
                  <a:pt x="1604237" y="433935"/>
                  <a:pt x="1612450" y="429047"/>
                  <a:pt x="1621537" y="427749"/>
                </a:cubicBezTo>
                <a:cubicBezTo>
                  <a:pt x="1653278" y="423215"/>
                  <a:pt x="1685464" y="422581"/>
                  <a:pt x="1717331" y="419040"/>
                </a:cubicBezTo>
                <a:cubicBezTo>
                  <a:pt x="1737732" y="416773"/>
                  <a:pt x="1757971" y="413235"/>
                  <a:pt x="1778291" y="410332"/>
                </a:cubicBezTo>
                <a:cubicBezTo>
                  <a:pt x="1850863" y="413235"/>
                  <a:pt x="1923537" y="414209"/>
                  <a:pt x="1996006" y="419040"/>
                </a:cubicBezTo>
                <a:cubicBezTo>
                  <a:pt x="2010775" y="420025"/>
                  <a:pt x="2024948" y="425316"/>
                  <a:pt x="2039548" y="427749"/>
                </a:cubicBezTo>
                <a:cubicBezTo>
                  <a:pt x="2097288" y="437372"/>
                  <a:pt x="2125707" y="438977"/>
                  <a:pt x="2187594" y="445166"/>
                </a:cubicBezTo>
                <a:cubicBezTo>
                  <a:pt x="2207914" y="450972"/>
                  <a:pt x="2227680" y="459287"/>
                  <a:pt x="2248554" y="462583"/>
                </a:cubicBezTo>
                <a:cubicBezTo>
                  <a:pt x="2283081" y="468035"/>
                  <a:pt x="2318245" y="468127"/>
                  <a:pt x="2353057" y="471292"/>
                </a:cubicBezTo>
                <a:lnTo>
                  <a:pt x="2440143" y="480000"/>
                </a:lnTo>
                <a:cubicBezTo>
                  <a:pt x="2454657" y="482903"/>
                  <a:pt x="2469237" y="485498"/>
                  <a:pt x="2483686" y="488709"/>
                </a:cubicBezTo>
                <a:cubicBezTo>
                  <a:pt x="2495370" y="491305"/>
                  <a:pt x="2506593" y="496423"/>
                  <a:pt x="2518520" y="497417"/>
                </a:cubicBezTo>
                <a:cubicBezTo>
                  <a:pt x="2576449" y="502244"/>
                  <a:pt x="2634634" y="503223"/>
                  <a:pt x="2692691" y="506126"/>
                </a:cubicBezTo>
                <a:cubicBezTo>
                  <a:pt x="2707205" y="509029"/>
                  <a:pt x="2721562" y="512879"/>
                  <a:pt x="2736234" y="514835"/>
                </a:cubicBezTo>
                <a:cubicBezTo>
                  <a:pt x="2863514" y="531806"/>
                  <a:pt x="2783413" y="513566"/>
                  <a:pt x="2858154" y="532252"/>
                </a:cubicBezTo>
                <a:cubicBezTo>
                  <a:pt x="2910927" y="530786"/>
                  <a:pt x="3166343" y="529478"/>
                  <a:pt x="3276166" y="514835"/>
                </a:cubicBezTo>
                <a:cubicBezTo>
                  <a:pt x="3285265" y="513622"/>
                  <a:pt x="3293465" y="508648"/>
                  <a:pt x="3302291" y="506126"/>
                </a:cubicBezTo>
                <a:cubicBezTo>
                  <a:pt x="3313799" y="502838"/>
                  <a:pt x="3325442" y="500013"/>
                  <a:pt x="3337126" y="497417"/>
                </a:cubicBezTo>
                <a:cubicBezTo>
                  <a:pt x="3391986" y="485226"/>
                  <a:pt x="3384372" y="488795"/>
                  <a:pt x="3450337" y="480000"/>
                </a:cubicBezTo>
                <a:cubicBezTo>
                  <a:pt x="3470683" y="477287"/>
                  <a:pt x="3490794" y="472268"/>
                  <a:pt x="3511297" y="471292"/>
                </a:cubicBezTo>
                <a:cubicBezTo>
                  <a:pt x="3612823" y="466457"/>
                  <a:pt x="3714497" y="465486"/>
                  <a:pt x="3816097" y="462583"/>
                </a:cubicBezTo>
                <a:cubicBezTo>
                  <a:pt x="3824806" y="456777"/>
                  <a:pt x="3834822" y="452567"/>
                  <a:pt x="3842223" y="445166"/>
                </a:cubicBezTo>
                <a:cubicBezTo>
                  <a:pt x="3849624" y="437765"/>
                  <a:pt x="3855517" y="428660"/>
                  <a:pt x="3859640" y="419040"/>
                </a:cubicBezTo>
                <a:cubicBezTo>
                  <a:pt x="3876384" y="379969"/>
                  <a:pt x="3860107" y="391979"/>
                  <a:pt x="3877057" y="358080"/>
                </a:cubicBezTo>
                <a:cubicBezTo>
                  <a:pt x="3881738" y="348719"/>
                  <a:pt x="3889793" y="341316"/>
                  <a:pt x="3894474" y="331955"/>
                </a:cubicBezTo>
                <a:cubicBezTo>
                  <a:pt x="3898579" y="323744"/>
                  <a:pt x="3900661" y="314656"/>
                  <a:pt x="3903183" y="305829"/>
                </a:cubicBezTo>
                <a:cubicBezTo>
                  <a:pt x="3906471" y="294321"/>
                  <a:pt x="3906539" y="281700"/>
                  <a:pt x="3911891" y="270995"/>
                </a:cubicBezTo>
                <a:cubicBezTo>
                  <a:pt x="3915563" y="263651"/>
                  <a:pt x="3923502" y="259383"/>
                  <a:pt x="3929308" y="253577"/>
                </a:cubicBezTo>
                <a:cubicBezTo>
                  <a:pt x="3926405" y="215840"/>
                  <a:pt x="3929780" y="177084"/>
                  <a:pt x="3920600" y="140366"/>
                </a:cubicBezTo>
                <a:cubicBezTo>
                  <a:pt x="3917613" y="128418"/>
                  <a:pt x="3903935" y="122124"/>
                  <a:pt x="3894474" y="114240"/>
                </a:cubicBezTo>
                <a:cubicBezTo>
                  <a:pt x="3871965" y="95483"/>
                  <a:pt x="3868407" y="96843"/>
                  <a:pt x="3842223" y="88115"/>
                </a:cubicBezTo>
                <a:cubicBezTo>
                  <a:pt x="3836417" y="82309"/>
                  <a:pt x="3832150" y="74369"/>
                  <a:pt x="3824806" y="70697"/>
                </a:cubicBezTo>
                <a:cubicBezTo>
                  <a:pt x="3816612" y="66600"/>
                  <a:pt x="3751003" y="54195"/>
                  <a:pt x="3746428" y="53280"/>
                </a:cubicBezTo>
                <a:cubicBezTo>
                  <a:pt x="3693482" y="17982"/>
                  <a:pt x="3749740" y="51257"/>
                  <a:pt x="3685468" y="27155"/>
                </a:cubicBezTo>
                <a:cubicBezTo>
                  <a:pt x="3604460" y="-3223"/>
                  <a:pt x="3704762" y="18758"/>
                  <a:pt x="3598383" y="1029"/>
                </a:cubicBezTo>
                <a:cubicBezTo>
                  <a:pt x="3537423" y="3932"/>
                  <a:pt x="3476338" y="4870"/>
                  <a:pt x="3415503" y="9737"/>
                </a:cubicBezTo>
                <a:cubicBezTo>
                  <a:pt x="3403572" y="10691"/>
                  <a:pt x="3392405" y="16099"/>
                  <a:pt x="3380668" y="18446"/>
                </a:cubicBezTo>
                <a:cubicBezTo>
                  <a:pt x="3363354" y="21909"/>
                  <a:pt x="3345654" y="23325"/>
                  <a:pt x="3328417" y="27155"/>
                </a:cubicBezTo>
                <a:cubicBezTo>
                  <a:pt x="3308018" y="31688"/>
                  <a:pt x="3288925" y="44014"/>
                  <a:pt x="3267457" y="44572"/>
                </a:cubicBezTo>
                <a:cubicBezTo>
                  <a:pt x="3055600" y="50075"/>
                  <a:pt x="2843640" y="50377"/>
                  <a:pt x="2631731" y="53280"/>
                </a:cubicBezTo>
                <a:cubicBezTo>
                  <a:pt x="2608508" y="56183"/>
                  <a:pt x="2585194" y="58430"/>
                  <a:pt x="2562063" y="61989"/>
                </a:cubicBezTo>
                <a:cubicBezTo>
                  <a:pt x="2547433" y="64240"/>
                  <a:pt x="2533192" y="68741"/>
                  <a:pt x="2518520" y="70697"/>
                </a:cubicBezTo>
                <a:cubicBezTo>
                  <a:pt x="2489602" y="74553"/>
                  <a:pt x="2460463" y="76503"/>
                  <a:pt x="2431434" y="79406"/>
                </a:cubicBezTo>
                <a:cubicBezTo>
                  <a:pt x="2422725" y="82309"/>
                  <a:pt x="2414135" y="85593"/>
                  <a:pt x="2405308" y="88115"/>
                </a:cubicBezTo>
                <a:cubicBezTo>
                  <a:pt x="2248312" y="132971"/>
                  <a:pt x="2075826" y="102490"/>
                  <a:pt x="1917628" y="105532"/>
                </a:cubicBezTo>
                <a:cubicBezTo>
                  <a:pt x="1836348" y="102629"/>
                  <a:pt x="1754979" y="101599"/>
                  <a:pt x="1673788" y="96823"/>
                </a:cubicBezTo>
                <a:cubicBezTo>
                  <a:pt x="1569301" y="90677"/>
                  <a:pt x="1666072" y="89328"/>
                  <a:pt x="1586703" y="79406"/>
                </a:cubicBezTo>
                <a:cubicBezTo>
                  <a:pt x="1552018" y="75070"/>
                  <a:pt x="1517034" y="73600"/>
                  <a:pt x="1482200" y="70697"/>
                </a:cubicBezTo>
                <a:cubicBezTo>
                  <a:pt x="1473491" y="67794"/>
                  <a:pt x="1465075" y="63789"/>
                  <a:pt x="1456074" y="61989"/>
                </a:cubicBezTo>
                <a:cubicBezTo>
                  <a:pt x="1300492" y="30873"/>
                  <a:pt x="1012292" y="60642"/>
                  <a:pt x="942268" y="61989"/>
                </a:cubicBezTo>
                <a:cubicBezTo>
                  <a:pt x="913240" y="64892"/>
                  <a:pt x="884033" y="66369"/>
                  <a:pt x="855183" y="70697"/>
                </a:cubicBezTo>
                <a:cubicBezTo>
                  <a:pt x="785309" y="81178"/>
                  <a:pt x="788053" y="81463"/>
                  <a:pt x="741971" y="96823"/>
                </a:cubicBezTo>
                <a:cubicBezTo>
                  <a:pt x="611343" y="93920"/>
                  <a:pt x="480521" y="95788"/>
                  <a:pt x="350086" y="88115"/>
                </a:cubicBezTo>
                <a:cubicBezTo>
                  <a:pt x="331758" y="87037"/>
                  <a:pt x="314255" y="78907"/>
                  <a:pt x="297834" y="70697"/>
                </a:cubicBezTo>
                <a:lnTo>
                  <a:pt x="289126" y="5328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CABE47-19FF-4A41-8E0B-EDB90AE8EF75}"/>
              </a:ext>
            </a:extLst>
          </p:cNvPr>
          <p:cNvSpPr/>
          <p:nvPr/>
        </p:nvSpPr>
        <p:spPr>
          <a:xfrm>
            <a:off x="496389" y="4963886"/>
            <a:ext cx="8322212" cy="1724297"/>
          </a:xfrm>
          <a:custGeom>
            <a:avLst/>
            <a:gdLst>
              <a:gd name="connsiteX0" fmla="*/ 7132320 w 8322212"/>
              <a:gd name="connsiteY0" fmla="*/ 95794 h 1724297"/>
              <a:gd name="connsiteX1" fmla="*/ 7167154 w 8322212"/>
              <a:gd name="connsiteY1" fmla="*/ 52251 h 1724297"/>
              <a:gd name="connsiteX2" fmla="*/ 7219405 w 8322212"/>
              <a:gd name="connsiteY2" fmla="*/ 43543 h 1724297"/>
              <a:gd name="connsiteX3" fmla="*/ 7280365 w 8322212"/>
              <a:gd name="connsiteY3" fmla="*/ 26125 h 1724297"/>
              <a:gd name="connsiteX4" fmla="*/ 7315200 w 8322212"/>
              <a:gd name="connsiteY4" fmla="*/ 17417 h 1724297"/>
              <a:gd name="connsiteX5" fmla="*/ 7341325 w 8322212"/>
              <a:gd name="connsiteY5" fmla="*/ 8708 h 1724297"/>
              <a:gd name="connsiteX6" fmla="*/ 7384868 w 8322212"/>
              <a:gd name="connsiteY6" fmla="*/ 0 h 1724297"/>
              <a:gd name="connsiteX7" fmla="*/ 7611291 w 8322212"/>
              <a:gd name="connsiteY7" fmla="*/ 8708 h 1724297"/>
              <a:gd name="connsiteX8" fmla="*/ 7776754 w 8322212"/>
              <a:gd name="connsiteY8" fmla="*/ 34834 h 1724297"/>
              <a:gd name="connsiteX9" fmla="*/ 7977051 w 8322212"/>
              <a:gd name="connsiteY9" fmla="*/ 43543 h 1724297"/>
              <a:gd name="connsiteX10" fmla="*/ 8046720 w 8322212"/>
              <a:gd name="connsiteY10" fmla="*/ 60960 h 1724297"/>
              <a:gd name="connsiteX11" fmla="*/ 8107680 w 8322212"/>
              <a:gd name="connsiteY11" fmla="*/ 121920 h 1724297"/>
              <a:gd name="connsiteX12" fmla="*/ 8142514 w 8322212"/>
              <a:gd name="connsiteY12" fmla="*/ 165463 h 1724297"/>
              <a:gd name="connsiteX13" fmla="*/ 8159931 w 8322212"/>
              <a:gd name="connsiteY13" fmla="*/ 217714 h 1724297"/>
              <a:gd name="connsiteX14" fmla="*/ 8186057 w 8322212"/>
              <a:gd name="connsiteY14" fmla="*/ 278674 h 1724297"/>
              <a:gd name="connsiteX15" fmla="*/ 8194765 w 8322212"/>
              <a:gd name="connsiteY15" fmla="*/ 313508 h 1724297"/>
              <a:gd name="connsiteX16" fmla="*/ 8212182 w 8322212"/>
              <a:gd name="connsiteY16" fmla="*/ 365760 h 1724297"/>
              <a:gd name="connsiteX17" fmla="*/ 8229600 w 8322212"/>
              <a:gd name="connsiteY17" fmla="*/ 435428 h 1724297"/>
              <a:gd name="connsiteX18" fmla="*/ 8238308 w 8322212"/>
              <a:gd name="connsiteY18" fmla="*/ 461554 h 1724297"/>
              <a:gd name="connsiteX19" fmla="*/ 8247017 w 8322212"/>
              <a:gd name="connsiteY19" fmla="*/ 496388 h 1724297"/>
              <a:gd name="connsiteX20" fmla="*/ 8273142 w 8322212"/>
              <a:gd name="connsiteY20" fmla="*/ 557348 h 1724297"/>
              <a:gd name="connsiteX21" fmla="*/ 8290560 w 8322212"/>
              <a:gd name="connsiteY21" fmla="*/ 679268 h 1724297"/>
              <a:gd name="connsiteX22" fmla="*/ 8307977 w 8322212"/>
              <a:gd name="connsiteY22" fmla="*/ 775063 h 1724297"/>
              <a:gd name="connsiteX23" fmla="*/ 8307977 w 8322212"/>
              <a:gd name="connsiteY23" fmla="*/ 1367245 h 1724297"/>
              <a:gd name="connsiteX24" fmla="*/ 8299268 w 8322212"/>
              <a:gd name="connsiteY24" fmla="*/ 1410788 h 1724297"/>
              <a:gd name="connsiteX25" fmla="*/ 8273142 w 8322212"/>
              <a:gd name="connsiteY25" fmla="*/ 1489165 h 1724297"/>
              <a:gd name="connsiteX26" fmla="*/ 8255725 w 8322212"/>
              <a:gd name="connsiteY26" fmla="*/ 1506583 h 1724297"/>
              <a:gd name="connsiteX27" fmla="*/ 8212182 w 8322212"/>
              <a:gd name="connsiteY27" fmla="*/ 1515291 h 1724297"/>
              <a:gd name="connsiteX28" fmla="*/ 8177348 w 8322212"/>
              <a:gd name="connsiteY28" fmla="*/ 1532708 h 1724297"/>
              <a:gd name="connsiteX29" fmla="*/ 8125097 w 8322212"/>
              <a:gd name="connsiteY29" fmla="*/ 1550125 h 1724297"/>
              <a:gd name="connsiteX30" fmla="*/ 8107680 w 8322212"/>
              <a:gd name="connsiteY30" fmla="*/ 1567543 h 1724297"/>
              <a:gd name="connsiteX31" fmla="*/ 8029302 w 8322212"/>
              <a:gd name="connsiteY31" fmla="*/ 1593668 h 1724297"/>
              <a:gd name="connsiteX32" fmla="*/ 7950925 w 8322212"/>
              <a:gd name="connsiteY32" fmla="*/ 1611085 h 1724297"/>
              <a:gd name="connsiteX33" fmla="*/ 7916091 w 8322212"/>
              <a:gd name="connsiteY33" fmla="*/ 1628503 h 1724297"/>
              <a:gd name="connsiteX34" fmla="*/ 7855131 w 8322212"/>
              <a:gd name="connsiteY34" fmla="*/ 1645920 h 1724297"/>
              <a:gd name="connsiteX35" fmla="*/ 7829005 w 8322212"/>
              <a:gd name="connsiteY35" fmla="*/ 1654628 h 1724297"/>
              <a:gd name="connsiteX36" fmla="*/ 7254240 w 8322212"/>
              <a:gd name="connsiteY36" fmla="*/ 1663337 h 1724297"/>
              <a:gd name="connsiteX37" fmla="*/ 7149737 w 8322212"/>
              <a:gd name="connsiteY37" fmla="*/ 1680754 h 1724297"/>
              <a:gd name="connsiteX38" fmla="*/ 7106194 w 8322212"/>
              <a:gd name="connsiteY38" fmla="*/ 1689463 h 1724297"/>
              <a:gd name="connsiteX39" fmla="*/ 7019108 w 8322212"/>
              <a:gd name="connsiteY39" fmla="*/ 1698171 h 1724297"/>
              <a:gd name="connsiteX40" fmla="*/ 6601097 w 8322212"/>
              <a:gd name="connsiteY40" fmla="*/ 1680754 h 1724297"/>
              <a:gd name="connsiteX41" fmla="*/ 6418217 w 8322212"/>
              <a:gd name="connsiteY41" fmla="*/ 1663337 h 1724297"/>
              <a:gd name="connsiteX42" fmla="*/ 6313714 w 8322212"/>
              <a:gd name="connsiteY42" fmla="*/ 1637211 h 1724297"/>
              <a:gd name="connsiteX43" fmla="*/ 6209211 w 8322212"/>
              <a:gd name="connsiteY43" fmla="*/ 1628503 h 1724297"/>
              <a:gd name="connsiteX44" fmla="*/ 6148251 w 8322212"/>
              <a:gd name="connsiteY44" fmla="*/ 1611085 h 1724297"/>
              <a:gd name="connsiteX45" fmla="*/ 5956662 w 8322212"/>
              <a:gd name="connsiteY45" fmla="*/ 1593668 h 1724297"/>
              <a:gd name="connsiteX46" fmla="*/ 4781005 w 8322212"/>
              <a:gd name="connsiteY46" fmla="*/ 1602377 h 1724297"/>
              <a:gd name="connsiteX47" fmla="*/ 4188822 w 8322212"/>
              <a:gd name="connsiteY47" fmla="*/ 1611085 h 1724297"/>
              <a:gd name="connsiteX48" fmla="*/ 3091542 w 8322212"/>
              <a:gd name="connsiteY48" fmla="*/ 1602377 h 1724297"/>
              <a:gd name="connsiteX49" fmla="*/ 2995748 w 8322212"/>
              <a:gd name="connsiteY49" fmla="*/ 1593668 h 1724297"/>
              <a:gd name="connsiteX50" fmla="*/ 1802674 w 8322212"/>
              <a:gd name="connsiteY50" fmla="*/ 1593668 h 1724297"/>
              <a:gd name="connsiteX51" fmla="*/ 1689462 w 8322212"/>
              <a:gd name="connsiteY51" fmla="*/ 1611085 h 1724297"/>
              <a:gd name="connsiteX52" fmla="*/ 1628502 w 8322212"/>
              <a:gd name="connsiteY52" fmla="*/ 1628503 h 1724297"/>
              <a:gd name="connsiteX53" fmla="*/ 1584960 w 8322212"/>
              <a:gd name="connsiteY53" fmla="*/ 1637211 h 1724297"/>
              <a:gd name="connsiteX54" fmla="*/ 1524000 w 8322212"/>
              <a:gd name="connsiteY54" fmla="*/ 1654628 h 1724297"/>
              <a:gd name="connsiteX55" fmla="*/ 1454331 w 8322212"/>
              <a:gd name="connsiteY55" fmla="*/ 1672045 h 1724297"/>
              <a:gd name="connsiteX56" fmla="*/ 1419497 w 8322212"/>
              <a:gd name="connsiteY56" fmla="*/ 1680754 h 1724297"/>
              <a:gd name="connsiteX57" fmla="*/ 1288868 w 8322212"/>
              <a:gd name="connsiteY57" fmla="*/ 1698171 h 1724297"/>
              <a:gd name="connsiteX58" fmla="*/ 1193074 w 8322212"/>
              <a:gd name="connsiteY58" fmla="*/ 1715588 h 1724297"/>
              <a:gd name="connsiteX59" fmla="*/ 226422 w 8322212"/>
              <a:gd name="connsiteY59" fmla="*/ 1724297 h 1724297"/>
              <a:gd name="connsiteX60" fmla="*/ 78377 w 8322212"/>
              <a:gd name="connsiteY60" fmla="*/ 1715588 h 1724297"/>
              <a:gd name="connsiteX61" fmla="*/ 69668 w 8322212"/>
              <a:gd name="connsiteY61" fmla="*/ 1689463 h 1724297"/>
              <a:gd name="connsiteX62" fmla="*/ 60960 w 8322212"/>
              <a:gd name="connsiteY62" fmla="*/ 1236617 h 1724297"/>
              <a:gd name="connsiteX63" fmla="*/ 52251 w 8322212"/>
              <a:gd name="connsiteY63" fmla="*/ 1201783 h 1724297"/>
              <a:gd name="connsiteX64" fmla="*/ 26125 w 8322212"/>
              <a:gd name="connsiteY64" fmla="*/ 1001485 h 1724297"/>
              <a:gd name="connsiteX65" fmla="*/ 17417 w 8322212"/>
              <a:gd name="connsiteY65" fmla="*/ 966651 h 1724297"/>
              <a:gd name="connsiteX66" fmla="*/ 0 w 8322212"/>
              <a:gd name="connsiteY66" fmla="*/ 940525 h 1724297"/>
              <a:gd name="connsiteX67" fmla="*/ 8708 w 8322212"/>
              <a:gd name="connsiteY67" fmla="*/ 653143 h 1724297"/>
              <a:gd name="connsiteX68" fmla="*/ 17417 w 8322212"/>
              <a:gd name="connsiteY68" fmla="*/ 609600 h 1724297"/>
              <a:gd name="connsiteX69" fmla="*/ 34834 w 8322212"/>
              <a:gd name="connsiteY69" fmla="*/ 583474 h 1724297"/>
              <a:gd name="connsiteX70" fmla="*/ 60960 w 8322212"/>
              <a:gd name="connsiteY70" fmla="*/ 539931 h 1724297"/>
              <a:gd name="connsiteX71" fmla="*/ 113211 w 8322212"/>
              <a:gd name="connsiteY71" fmla="*/ 487680 h 1724297"/>
              <a:gd name="connsiteX72" fmla="*/ 165462 w 8322212"/>
              <a:gd name="connsiteY72" fmla="*/ 478971 h 1724297"/>
              <a:gd name="connsiteX73" fmla="*/ 313508 w 8322212"/>
              <a:gd name="connsiteY73" fmla="*/ 461554 h 1724297"/>
              <a:gd name="connsiteX74" fmla="*/ 470262 w 8322212"/>
              <a:gd name="connsiteY74" fmla="*/ 444137 h 1724297"/>
              <a:gd name="connsiteX75" fmla="*/ 496388 w 8322212"/>
              <a:gd name="connsiteY75" fmla="*/ 435428 h 1724297"/>
              <a:gd name="connsiteX76" fmla="*/ 539931 w 8322212"/>
              <a:gd name="connsiteY76" fmla="*/ 426720 h 1724297"/>
              <a:gd name="connsiteX77" fmla="*/ 696685 w 8322212"/>
              <a:gd name="connsiteY77" fmla="*/ 418011 h 1724297"/>
              <a:gd name="connsiteX78" fmla="*/ 1375954 w 8322212"/>
              <a:gd name="connsiteY78" fmla="*/ 435428 h 1724297"/>
              <a:gd name="connsiteX79" fmla="*/ 1767840 w 8322212"/>
              <a:gd name="connsiteY79" fmla="*/ 426720 h 1724297"/>
              <a:gd name="connsiteX80" fmla="*/ 1881051 w 8322212"/>
              <a:gd name="connsiteY80" fmla="*/ 400594 h 1724297"/>
              <a:gd name="connsiteX81" fmla="*/ 1950720 w 8322212"/>
              <a:gd name="connsiteY81" fmla="*/ 391885 h 1724297"/>
              <a:gd name="connsiteX82" fmla="*/ 2124891 w 8322212"/>
              <a:gd name="connsiteY82" fmla="*/ 374468 h 1724297"/>
              <a:gd name="connsiteX83" fmla="*/ 2377440 w 8322212"/>
              <a:gd name="connsiteY83" fmla="*/ 365760 h 1724297"/>
              <a:gd name="connsiteX84" fmla="*/ 2473234 w 8322212"/>
              <a:gd name="connsiteY84" fmla="*/ 400594 h 1724297"/>
              <a:gd name="connsiteX85" fmla="*/ 2508068 w 8322212"/>
              <a:gd name="connsiteY85" fmla="*/ 409303 h 1724297"/>
              <a:gd name="connsiteX86" fmla="*/ 2560320 w 8322212"/>
              <a:gd name="connsiteY86" fmla="*/ 426720 h 1724297"/>
              <a:gd name="connsiteX87" fmla="*/ 2586445 w 8322212"/>
              <a:gd name="connsiteY87" fmla="*/ 435428 h 1724297"/>
              <a:gd name="connsiteX88" fmla="*/ 2621280 w 8322212"/>
              <a:gd name="connsiteY88" fmla="*/ 444137 h 1724297"/>
              <a:gd name="connsiteX89" fmla="*/ 2673531 w 8322212"/>
              <a:gd name="connsiteY89" fmla="*/ 461554 h 1724297"/>
              <a:gd name="connsiteX90" fmla="*/ 2708365 w 8322212"/>
              <a:gd name="connsiteY90" fmla="*/ 470263 h 1724297"/>
              <a:gd name="connsiteX91" fmla="*/ 2769325 w 8322212"/>
              <a:gd name="connsiteY91" fmla="*/ 496388 h 1724297"/>
              <a:gd name="connsiteX92" fmla="*/ 2804160 w 8322212"/>
              <a:gd name="connsiteY92" fmla="*/ 505097 h 1724297"/>
              <a:gd name="connsiteX93" fmla="*/ 2830285 w 8322212"/>
              <a:gd name="connsiteY93" fmla="*/ 513805 h 1724297"/>
              <a:gd name="connsiteX94" fmla="*/ 3622765 w 8322212"/>
              <a:gd name="connsiteY94" fmla="*/ 505097 h 1724297"/>
              <a:gd name="connsiteX95" fmla="*/ 3683725 w 8322212"/>
              <a:gd name="connsiteY95" fmla="*/ 487680 h 1724297"/>
              <a:gd name="connsiteX96" fmla="*/ 3727268 w 8322212"/>
              <a:gd name="connsiteY96" fmla="*/ 478971 h 1724297"/>
              <a:gd name="connsiteX97" fmla="*/ 3753394 w 8322212"/>
              <a:gd name="connsiteY97" fmla="*/ 470263 h 1724297"/>
              <a:gd name="connsiteX98" fmla="*/ 3849188 w 8322212"/>
              <a:gd name="connsiteY98" fmla="*/ 444137 h 1724297"/>
              <a:gd name="connsiteX99" fmla="*/ 3875314 w 8322212"/>
              <a:gd name="connsiteY99" fmla="*/ 426720 h 1724297"/>
              <a:gd name="connsiteX100" fmla="*/ 4188822 w 8322212"/>
              <a:gd name="connsiteY100" fmla="*/ 444137 h 1724297"/>
              <a:gd name="connsiteX101" fmla="*/ 4293325 w 8322212"/>
              <a:gd name="connsiteY101" fmla="*/ 470263 h 1724297"/>
              <a:gd name="connsiteX102" fmla="*/ 4406537 w 8322212"/>
              <a:gd name="connsiteY102" fmla="*/ 487680 h 1724297"/>
              <a:gd name="connsiteX103" fmla="*/ 4450080 w 8322212"/>
              <a:gd name="connsiteY103" fmla="*/ 496388 h 1724297"/>
              <a:gd name="connsiteX104" fmla="*/ 4798422 w 8322212"/>
              <a:gd name="connsiteY104" fmla="*/ 487680 h 1724297"/>
              <a:gd name="connsiteX105" fmla="*/ 4841965 w 8322212"/>
              <a:gd name="connsiteY105" fmla="*/ 478971 h 1724297"/>
              <a:gd name="connsiteX106" fmla="*/ 4946468 w 8322212"/>
              <a:gd name="connsiteY106" fmla="*/ 461554 h 1724297"/>
              <a:gd name="connsiteX107" fmla="*/ 5869577 w 8322212"/>
              <a:gd name="connsiteY107" fmla="*/ 478971 h 1724297"/>
              <a:gd name="connsiteX108" fmla="*/ 6026331 w 8322212"/>
              <a:gd name="connsiteY108" fmla="*/ 496388 h 1724297"/>
              <a:gd name="connsiteX109" fmla="*/ 6113417 w 8322212"/>
              <a:gd name="connsiteY109" fmla="*/ 505097 h 1724297"/>
              <a:gd name="connsiteX110" fmla="*/ 6583680 w 8322212"/>
              <a:gd name="connsiteY110" fmla="*/ 487680 h 1724297"/>
              <a:gd name="connsiteX111" fmla="*/ 6670765 w 8322212"/>
              <a:gd name="connsiteY111" fmla="*/ 470263 h 1724297"/>
              <a:gd name="connsiteX112" fmla="*/ 6940731 w 8322212"/>
              <a:gd name="connsiteY112" fmla="*/ 478971 h 1724297"/>
              <a:gd name="connsiteX113" fmla="*/ 6975565 w 8322212"/>
              <a:gd name="connsiteY113" fmla="*/ 487680 h 1724297"/>
              <a:gd name="connsiteX114" fmla="*/ 7053942 w 8322212"/>
              <a:gd name="connsiteY114" fmla="*/ 496388 h 1724297"/>
              <a:gd name="connsiteX115" fmla="*/ 7071360 w 8322212"/>
              <a:gd name="connsiteY115" fmla="*/ 478971 h 1724297"/>
              <a:gd name="connsiteX116" fmla="*/ 7080068 w 8322212"/>
              <a:gd name="connsiteY116" fmla="*/ 452845 h 1724297"/>
              <a:gd name="connsiteX117" fmla="*/ 7097485 w 8322212"/>
              <a:gd name="connsiteY117" fmla="*/ 426720 h 1724297"/>
              <a:gd name="connsiteX118" fmla="*/ 7106194 w 8322212"/>
              <a:gd name="connsiteY118" fmla="*/ 383177 h 1724297"/>
              <a:gd name="connsiteX119" fmla="*/ 7123611 w 8322212"/>
              <a:gd name="connsiteY119" fmla="*/ 357051 h 1724297"/>
              <a:gd name="connsiteX120" fmla="*/ 7132320 w 8322212"/>
              <a:gd name="connsiteY120" fmla="*/ 95794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322212" h="1724297">
                <a:moveTo>
                  <a:pt x="7132320" y="95794"/>
                </a:moveTo>
                <a:cubicBezTo>
                  <a:pt x="7139577" y="44994"/>
                  <a:pt x="7151215" y="61814"/>
                  <a:pt x="7167154" y="52251"/>
                </a:cubicBezTo>
                <a:cubicBezTo>
                  <a:pt x="7182295" y="43166"/>
                  <a:pt x="7202091" y="47006"/>
                  <a:pt x="7219405" y="43543"/>
                </a:cubicBezTo>
                <a:cubicBezTo>
                  <a:pt x="7264791" y="34466"/>
                  <a:pt x="7241623" y="37194"/>
                  <a:pt x="7280365" y="26125"/>
                </a:cubicBezTo>
                <a:cubicBezTo>
                  <a:pt x="7291873" y="22837"/>
                  <a:pt x="7303692" y="20705"/>
                  <a:pt x="7315200" y="17417"/>
                </a:cubicBezTo>
                <a:cubicBezTo>
                  <a:pt x="7324026" y="14895"/>
                  <a:pt x="7332420" y="10934"/>
                  <a:pt x="7341325" y="8708"/>
                </a:cubicBezTo>
                <a:cubicBezTo>
                  <a:pt x="7355685" y="5118"/>
                  <a:pt x="7370354" y="2903"/>
                  <a:pt x="7384868" y="0"/>
                </a:cubicBezTo>
                <a:cubicBezTo>
                  <a:pt x="7460342" y="2903"/>
                  <a:pt x="7535899" y="4139"/>
                  <a:pt x="7611291" y="8708"/>
                </a:cubicBezTo>
                <a:cubicBezTo>
                  <a:pt x="7646375" y="10834"/>
                  <a:pt x="7756670" y="33961"/>
                  <a:pt x="7776754" y="34834"/>
                </a:cubicBezTo>
                <a:lnTo>
                  <a:pt x="7977051" y="43543"/>
                </a:lnTo>
                <a:cubicBezTo>
                  <a:pt x="7979223" y="43977"/>
                  <a:pt x="8037792" y="53818"/>
                  <a:pt x="8046720" y="60960"/>
                </a:cubicBezTo>
                <a:cubicBezTo>
                  <a:pt x="8069160" y="78912"/>
                  <a:pt x="8091739" y="98010"/>
                  <a:pt x="8107680" y="121920"/>
                </a:cubicBezTo>
                <a:cubicBezTo>
                  <a:pt x="8129652" y="154877"/>
                  <a:pt x="8117697" y="140644"/>
                  <a:pt x="8142514" y="165463"/>
                </a:cubicBezTo>
                <a:cubicBezTo>
                  <a:pt x="8148320" y="182880"/>
                  <a:pt x="8151721" y="201293"/>
                  <a:pt x="8159931" y="217714"/>
                </a:cubicBezTo>
                <a:cubicBezTo>
                  <a:pt x="8175411" y="248674"/>
                  <a:pt x="8177515" y="248778"/>
                  <a:pt x="8186057" y="278674"/>
                </a:cubicBezTo>
                <a:cubicBezTo>
                  <a:pt x="8189345" y="290182"/>
                  <a:pt x="8191326" y="302044"/>
                  <a:pt x="8194765" y="313508"/>
                </a:cubicBezTo>
                <a:cubicBezTo>
                  <a:pt x="8200040" y="331093"/>
                  <a:pt x="8207729" y="347949"/>
                  <a:pt x="8212182" y="365760"/>
                </a:cubicBezTo>
                <a:cubicBezTo>
                  <a:pt x="8217988" y="388983"/>
                  <a:pt x="8223302" y="412334"/>
                  <a:pt x="8229600" y="435428"/>
                </a:cubicBezTo>
                <a:cubicBezTo>
                  <a:pt x="8232015" y="444284"/>
                  <a:pt x="8235786" y="452728"/>
                  <a:pt x="8238308" y="461554"/>
                </a:cubicBezTo>
                <a:cubicBezTo>
                  <a:pt x="8241596" y="473062"/>
                  <a:pt x="8242927" y="485140"/>
                  <a:pt x="8247017" y="496388"/>
                </a:cubicBezTo>
                <a:cubicBezTo>
                  <a:pt x="8254572" y="517164"/>
                  <a:pt x="8264434" y="537028"/>
                  <a:pt x="8273142" y="557348"/>
                </a:cubicBezTo>
                <a:cubicBezTo>
                  <a:pt x="8293915" y="681984"/>
                  <a:pt x="8268770" y="526738"/>
                  <a:pt x="8290560" y="679268"/>
                </a:cubicBezTo>
                <a:cubicBezTo>
                  <a:pt x="8296134" y="718284"/>
                  <a:pt x="8300472" y="737540"/>
                  <a:pt x="8307977" y="775063"/>
                </a:cubicBezTo>
                <a:cubicBezTo>
                  <a:pt x="8330555" y="1023433"/>
                  <a:pt x="8322987" y="901937"/>
                  <a:pt x="8307977" y="1367245"/>
                </a:cubicBezTo>
                <a:cubicBezTo>
                  <a:pt x="8307500" y="1382039"/>
                  <a:pt x="8301916" y="1396225"/>
                  <a:pt x="8299268" y="1410788"/>
                </a:cubicBezTo>
                <a:cubicBezTo>
                  <a:pt x="8290311" y="1460051"/>
                  <a:pt x="8299483" y="1456240"/>
                  <a:pt x="8273142" y="1489165"/>
                </a:cubicBezTo>
                <a:cubicBezTo>
                  <a:pt x="8268013" y="1495576"/>
                  <a:pt x="8263272" y="1503349"/>
                  <a:pt x="8255725" y="1506583"/>
                </a:cubicBezTo>
                <a:cubicBezTo>
                  <a:pt x="8242120" y="1512414"/>
                  <a:pt x="8226696" y="1512388"/>
                  <a:pt x="8212182" y="1515291"/>
                </a:cubicBezTo>
                <a:cubicBezTo>
                  <a:pt x="8200571" y="1521097"/>
                  <a:pt x="8189401" y="1527887"/>
                  <a:pt x="8177348" y="1532708"/>
                </a:cubicBezTo>
                <a:cubicBezTo>
                  <a:pt x="8160302" y="1539526"/>
                  <a:pt x="8125097" y="1550125"/>
                  <a:pt x="8125097" y="1550125"/>
                </a:cubicBezTo>
                <a:cubicBezTo>
                  <a:pt x="8119291" y="1555931"/>
                  <a:pt x="8114809" y="1563469"/>
                  <a:pt x="8107680" y="1567543"/>
                </a:cubicBezTo>
                <a:cubicBezTo>
                  <a:pt x="8085047" y="1580476"/>
                  <a:pt x="8054784" y="1588005"/>
                  <a:pt x="8029302" y="1593668"/>
                </a:cubicBezTo>
                <a:cubicBezTo>
                  <a:pt x="7929799" y="1615780"/>
                  <a:pt x="8035881" y="1589848"/>
                  <a:pt x="7950925" y="1611085"/>
                </a:cubicBezTo>
                <a:cubicBezTo>
                  <a:pt x="7939314" y="1616891"/>
                  <a:pt x="7928291" y="1624066"/>
                  <a:pt x="7916091" y="1628503"/>
                </a:cubicBezTo>
                <a:cubicBezTo>
                  <a:pt x="7896230" y="1635725"/>
                  <a:pt x="7875373" y="1639848"/>
                  <a:pt x="7855131" y="1645920"/>
                </a:cubicBezTo>
                <a:cubicBezTo>
                  <a:pt x="7846338" y="1648558"/>
                  <a:pt x="7838181" y="1654362"/>
                  <a:pt x="7829005" y="1654628"/>
                </a:cubicBezTo>
                <a:cubicBezTo>
                  <a:pt x="7637475" y="1660180"/>
                  <a:pt x="7445828" y="1660434"/>
                  <a:pt x="7254240" y="1663337"/>
                </a:cubicBezTo>
                <a:cubicBezTo>
                  <a:pt x="7219406" y="1669143"/>
                  <a:pt x="7184366" y="1673828"/>
                  <a:pt x="7149737" y="1680754"/>
                </a:cubicBezTo>
                <a:cubicBezTo>
                  <a:pt x="7135223" y="1683657"/>
                  <a:pt x="7120866" y="1687507"/>
                  <a:pt x="7106194" y="1689463"/>
                </a:cubicBezTo>
                <a:cubicBezTo>
                  <a:pt x="7077276" y="1693319"/>
                  <a:pt x="7048137" y="1695268"/>
                  <a:pt x="7019108" y="1698171"/>
                </a:cubicBezTo>
                <a:lnTo>
                  <a:pt x="6601097" y="1680754"/>
                </a:lnTo>
                <a:cubicBezTo>
                  <a:pt x="6493441" y="1675545"/>
                  <a:pt x="6502010" y="1675307"/>
                  <a:pt x="6418217" y="1663337"/>
                </a:cubicBezTo>
                <a:cubicBezTo>
                  <a:pt x="6387990" y="1654701"/>
                  <a:pt x="6346485" y="1641066"/>
                  <a:pt x="6313714" y="1637211"/>
                </a:cubicBezTo>
                <a:cubicBezTo>
                  <a:pt x="6278998" y="1633127"/>
                  <a:pt x="6244045" y="1631406"/>
                  <a:pt x="6209211" y="1628503"/>
                </a:cubicBezTo>
                <a:cubicBezTo>
                  <a:pt x="6188891" y="1622697"/>
                  <a:pt x="6169022" y="1614980"/>
                  <a:pt x="6148251" y="1611085"/>
                </a:cubicBezTo>
                <a:cubicBezTo>
                  <a:pt x="6112399" y="1604363"/>
                  <a:pt x="5980690" y="1595516"/>
                  <a:pt x="5956662" y="1593668"/>
                </a:cubicBezTo>
                <a:lnTo>
                  <a:pt x="4781005" y="1602377"/>
                </a:lnTo>
                <a:lnTo>
                  <a:pt x="4188822" y="1611085"/>
                </a:lnTo>
                <a:lnTo>
                  <a:pt x="3091542" y="1602377"/>
                </a:lnTo>
                <a:cubicBezTo>
                  <a:pt x="3059611" y="1599474"/>
                  <a:pt x="3027762" y="1595447"/>
                  <a:pt x="2995748" y="1593668"/>
                </a:cubicBezTo>
                <a:cubicBezTo>
                  <a:pt x="2584070" y="1570797"/>
                  <a:pt x="2264631" y="1589544"/>
                  <a:pt x="1802674" y="1593668"/>
                </a:cubicBezTo>
                <a:cubicBezTo>
                  <a:pt x="1724071" y="1613320"/>
                  <a:pt x="1819856" y="1591025"/>
                  <a:pt x="1689462" y="1611085"/>
                </a:cubicBezTo>
                <a:cubicBezTo>
                  <a:pt x="1647111" y="1617600"/>
                  <a:pt x="1664917" y="1619399"/>
                  <a:pt x="1628502" y="1628503"/>
                </a:cubicBezTo>
                <a:cubicBezTo>
                  <a:pt x="1614143" y="1632093"/>
                  <a:pt x="1599319" y="1633621"/>
                  <a:pt x="1584960" y="1637211"/>
                </a:cubicBezTo>
                <a:cubicBezTo>
                  <a:pt x="1564458" y="1642336"/>
                  <a:pt x="1544420" y="1649183"/>
                  <a:pt x="1524000" y="1654628"/>
                </a:cubicBezTo>
                <a:cubicBezTo>
                  <a:pt x="1500871" y="1660796"/>
                  <a:pt x="1477554" y="1666239"/>
                  <a:pt x="1454331" y="1672045"/>
                </a:cubicBezTo>
                <a:cubicBezTo>
                  <a:pt x="1442720" y="1674948"/>
                  <a:pt x="1431303" y="1678786"/>
                  <a:pt x="1419497" y="1680754"/>
                </a:cubicBezTo>
                <a:cubicBezTo>
                  <a:pt x="1255411" y="1708103"/>
                  <a:pt x="1512680" y="1666198"/>
                  <a:pt x="1288868" y="1698171"/>
                </a:cubicBezTo>
                <a:cubicBezTo>
                  <a:pt x="1267000" y="1701295"/>
                  <a:pt x="1213414" y="1715240"/>
                  <a:pt x="1193074" y="1715588"/>
                </a:cubicBezTo>
                <a:lnTo>
                  <a:pt x="226422" y="1724297"/>
                </a:lnTo>
                <a:cubicBezTo>
                  <a:pt x="177074" y="1721394"/>
                  <a:pt x="126634" y="1726312"/>
                  <a:pt x="78377" y="1715588"/>
                </a:cubicBezTo>
                <a:cubicBezTo>
                  <a:pt x="69416" y="1713597"/>
                  <a:pt x="70002" y="1698636"/>
                  <a:pt x="69668" y="1689463"/>
                </a:cubicBezTo>
                <a:cubicBezTo>
                  <a:pt x="64182" y="1538586"/>
                  <a:pt x="66349" y="1387497"/>
                  <a:pt x="60960" y="1236617"/>
                </a:cubicBezTo>
                <a:cubicBezTo>
                  <a:pt x="60533" y="1224656"/>
                  <a:pt x="55154" y="1213394"/>
                  <a:pt x="52251" y="1201783"/>
                </a:cubicBezTo>
                <a:cubicBezTo>
                  <a:pt x="46230" y="1135557"/>
                  <a:pt x="42331" y="1066312"/>
                  <a:pt x="26125" y="1001485"/>
                </a:cubicBezTo>
                <a:cubicBezTo>
                  <a:pt x="23222" y="989874"/>
                  <a:pt x="22132" y="977652"/>
                  <a:pt x="17417" y="966651"/>
                </a:cubicBezTo>
                <a:cubicBezTo>
                  <a:pt x="13294" y="957031"/>
                  <a:pt x="5806" y="949234"/>
                  <a:pt x="0" y="940525"/>
                </a:cubicBezTo>
                <a:cubicBezTo>
                  <a:pt x="2903" y="844731"/>
                  <a:pt x="3671" y="748849"/>
                  <a:pt x="8708" y="653143"/>
                </a:cubicBezTo>
                <a:cubicBezTo>
                  <a:pt x="9486" y="638362"/>
                  <a:pt x="12220" y="623459"/>
                  <a:pt x="17417" y="609600"/>
                </a:cubicBezTo>
                <a:cubicBezTo>
                  <a:pt x="21092" y="599800"/>
                  <a:pt x="29028" y="592183"/>
                  <a:pt x="34834" y="583474"/>
                </a:cubicBezTo>
                <a:cubicBezTo>
                  <a:pt x="49957" y="538102"/>
                  <a:pt x="33635" y="574086"/>
                  <a:pt x="60960" y="539931"/>
                </a:cubicBezTo>
                <a:cubicBezTo>
                  <a:pt x="81091" y="514768"/>
                  <a:pt x="77405" y="502002"/>
                  <a:pt x="113211" y="487680"/>
                </a:cubicBezTo>
                <a:cubicBezTo>
                  <a:pt x="129605" y="481122"/>
                  <a:pt x="147982" y="481468"/>
                  <a:pt x="165462" y="478971"/>
                </a:cubicBezTo>
                <a:cubicBezTo>
                  <a:pt x="207319" y="472992"/>
                  <a:pt x="272405" y="466121"/>
                  <a:pt x="313508" y="461554"/>
                </a:cubicBezTo>
                <a:cubicBezTo>
                  <a:pt x="386915" y="437084"/>
                  <a:pt x="302517" y="462775"/>
                  <a:pt x="470262" y="444137"/>
                </a:cubicBezTo>
                <a:cubicBezTo>
                  <a:pt x="479386" y="443123"/>
                  <a:pt x="487482" y="437654"/>
                  <a:pt x="496388" y="435428"/>
                </a:cubicBezTo>
                <a:cubicBezTo>
                  <a:pt x="510748" y="431838"/>
                  <a:pt x="525185" y="428002"/>
                  <a:pt x="539931" y="426720"/>
                </a:cubicBezTo>
                <a:cubicBezTo>
                  <a:pt x="592066" y="422187"/>
                  <a:pt x="644434" y="420914"/>
                  <a:pt x="696685" y="418011"/>
                </a:cubicBezTo>
                <a:cubicBezTo>
                  <a:pt x="912404" y="425450"/>
                  <a:pt x="1167375" y="435428"/>
                  <a:pt x="1375954" y="435428"/>
                </a:cubicBezTo>
                <a:cubicBezTo>
                  <a:pt x="1506615" y="435428"/>
                  <a:pt x="1637211" y="429623"/>
                  <a:pt x="1767840" y="426720"/>
                </a:cubicBezTo>
                <a:cubicBezTo>
                  <a:pt x="1803583" y="417784"/>
                  <a:pt x="1847015" y="406600"/>
                  <a:pt x="1881051" y="400594"/>
                </a:cubicBezTo>
                <a:cubicBezTo>
                  <a:pt x="1904099" y="396527"/>
                  <a:pt x="1927477" y="394619"/>
                  <a:pt x="1950720" y="391885"/>
                </a:cubicBezTo>
                <a:cubicBezTo>
                  <a:pt x="2033985" y="382089"/>
                  <a:pt x="2035826" y="382565"/>
                  <a:pt x="2124891" y="374468"/>
                </a:cubicBezTo>
                <a:cubicBezTo>
                  <a:pt x="2253767" y="342249"/>
                  <a:pt x="2170649" y="355912"/>
                  <a:pt x="2377440" y="365760"/>
                </a:cubicBezTo>
                <a:cubicBezTo>
                  <a:pt x="2418995" y="382382"/>
                  <a:pt x="2428506" y="387176"/>
                  <a:pt x="2473234" y="400594"/>
                </a:cubicBezTo>
                <a:cubicBezTo>
                  <a:pt x="2484698" y="404033"/>
                  <a:pt x="2496604" y="405864"/>
                  <a:pt x="2508068" y="409303"/>
                </a:cubicBezTo>
                <a:cubicBezTo>
                  <a:pt x="2525653" y="414579"/>
                  <a:pt x="2542903" y="420914"/>
                  <a:pt x="2560320" y="426720"/>
                </a:cubicBezTo>
                <a:cubicBezTo>
                  <a:pt x="2569028" y="429623"/>
                  <a:pt x="2577540" y="433202"/>
                  <a:pt x="2586445" y="435428"/>
                </a:cubicBezTo>
                <a:cubicBezTo>
                  <a:pt x="2598057" y="438331"/>
                  <a:pt x="2609816" y="440698"/>
                  <a:pt x="2621280" y="444137"/>
                </a:cubicBezTo>
                <a:cubicBezTo>
                  <a:pt x="2638865" y="449412"/>
                  <a:pt x="2655720" y="457101"/>
                  <a:pt x="2673531" y="461554"/>
                </a:cubicBezTo>
                <a:cubicBezTo>
                  <a:pt x="2685142" y="464457"/>
                  <a:pt x="2696857" y="466975"/>
                  <a:pt x="2708365" y="470263"/>
                </a:cubicBezTo>
                <a:cubicBezTo>
                  <a:pt x="2768925" y="487566"/>
                  <a:pt x="2695001" y="468516"/>
                  <a:pt x="2769325" y="496388"/>
                </a:cubicBezTo>
                <a:cubicBezTo>
                  <a:pt x="2780532" y="500591"/>
                  <a:pt x="2792651" y="501809"/>
                  <a:pt x="2804160" y="505097"/>
                </a:cubicBezTo>
                <a:cubicBezTo>
                  <a:pt x="2812986" y="507619"/>
                  <a:pt x="2821577" y="510902"/>
                  <a:pt x="2830285" y="513805"/>
                </a:cubicBezTo>
                <a:lnTo>
                  <a:pt x="3622765" y="505097"/>
                </a:lnTo>
                <a:cubicBezTo>
                  <a:pt x="3643888" y="504450"/>
                  <a:pt x="3663223" y="492806"/>
                  <a:pt x="3683725" y="487680"/>
                </a:cubicBezTo>
                <a:cubicBezTo>
                  <a:pt x="3698085" y="484090"/>
                  <a:pt x="3712908" y="482561"/>
                  <a:pt x="3727268" y="478971"/>
                </a:cubicBezTo>
                <a:cubicBezTo>
                  <a:pt x="3736174" y="476745"/>
                  <a:pt x="3744538" y="472678"/>
                  <a:pt x="3753394" y="470263"/>
                </a:cubicBezTo>
                <a:cubicBezTo>
                  <a:pt x="3861433" y="440797"/>
                  <a:pt x="3789053" y="464180"/>
                  <a:pt x="3849188" y="444137"/>
                </a:cubicBezTo>
                <a:cubicBezTo>
                  <a:pt x="3857897" y="438331"/>
                  <a:pt x="3864852" y="427028"/>
                  <a:pt x="3875314" y="426720"/>
                </a:cubicBezTo>
                <a:cubicBezTo>
                  <a:pt x="4083531" y="420596"/>
                  <a:pt x="4069576" y="420286"/>
                  <a:pt x="4188822" y="444137"/>
                </a:cubicBezTo>
                <a:cubicBezTo>
                  <a:pt x="4245630" y="472540"/>
                  <a:pt x="4208901" y="459006"/>
                  <a:pt x="4293325" y="470263"/>
                </a:cubicBezTo>
                <a:cubicBezTo>
                  <a:pt x="4330049" y="475160"/>
                  <a:pt x="4369924" y="481023"/>
                  <a:pt x="4406537" y="487680"/>
                </a:cubicBezTo>
                <a:cubicBezTo>
                  <a:pt x="4421100" y="490328"/>
                  <a:pt x="4435566" y="493485"/>
                  <a:pt x="4450080" y="496388"/>
                </a:cubicBezTo>
                <a:lnTo>
                  <a:pt x="4798422" y="487680"/>
                </a:lnTo>
                <a:cubicBezTo>
                  <a:pt x="4813209" y="487023"/>
                  <a:pt x="4827388" y="481543"/>
                  <a:pt x="4841965" y="478971"/>
                </a:cubicBezTo>
                <a:lnTo>
                  <a:pt x="4946468" y="461554"/>
                </a:lnTo>
                <a:lnTo>
                  <a:pt x="5869577" y="478971"/>
                </a:lnTo>
                <a:cubicBezTo>
                  <a:pt x="5913557" y="480926"/>
                  <a:pt x="5980976" y="491349"/>
                  <a:pt x="6026331" y="496388"/>
                </a:cubicBezTo>
                <a:cubicBezTo>
                  <a:pt x="6055326" y="499610"/>
                  <a:pt x="6084388" y="502194"/>
                  <a:pt x="6113417" y="505097"/>
                </a:cubicBezTo>
                <a:cubicBezTo>
                  <a:pt x="6147571" y="504303"/>
                  <a:pt x="6459166" y="505467"/>
                  <a:pt x="6583680" y="487680"/>
                </a:cubicBezTo>
                <a:cubicBezTo>
                  <a:pt x="6612986" y="483494"/>
                  <a:pt x="6641737" y="476069"/>
                  <a:pt x="6670765" y="470263"/>
                </a:cubicBezTo>
                <a:cubicBezTo>
                  <a:pt x="6760754" y="473166"/>
                  <a:pt x="6850842" y="473835"/>
                  <a:pt x="6940731" y="478971"/>
                </a:cubicBezTo>
                <a:cubicBezTo>
                  <a:pt x="6952680" y="479654"/>
                  <a:pt x="6963735" y="485860"/>
                  <a:pt x="6975565" y="487680"/>
                </a:cubicBezTo>
                <a:cubicBezTo>
                  <a:pt x="7001546" y="491677"/>
                  <a:pt x="7027816" y="493485"/>
                  <a:pt x="7053942" y="496388"/>
                </a:cubicBezTo>
                <a:cubicBezTo>
                  <a:pt x="7059748" y="490582"/>
                  <a:pt x="7067136" y="486012"/>
                  <a:pt x="7071360" y="478971"/>
                </a:cubicBezTo>
                <a:cubicBezTo>
                  <a:pt x="7076083" y="471100"/>
                  <a:pt x="7075963" y="461056"/>
                  <a:pt x="7080068" y="452845"/>
                </a:cubicBezTo>
                <a:cubicBezTo>
                  <a:pt x="7084749" y="443484"/>
                  <a:pt x="7091679" y="435428"/>
                  <a:pt x="7097485" y="426720"/>
                </a:cubicBezTo>
                <a:cubicBezTo>
                  <a:pt x="7100388" y="412206"/>
                  <a:pt x="7100997" y="397036"/>
                  <a:pt x="7106194" y="383177"/>
                </a:cubicBezTo>
                <a:cubicBezTo>
                  <a:pt x="7109869" y="373377"/>
                  <a:pt x="7122534" y="367462"/>
                  <a:pt x="7123611" y="357051"/>
                </a:cubicBezTo>
                <a:cubicBezTo>
                  <a:pt x="7131383" y="281922"/>
                  <a:pt x="7125063" y="146594"/>
                  <a:pt x="7132320" y="95794"/>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656F6A-4CFF-4E9B-9AD8-08C5E50B9A0C}"/>
              </a:ext>
            </a:extLst>
          </p:cNvPr>
          <p:cNvSpPr txBox="1"/>
          <p:nvPr/>
        </p:nvSpPr>
        <p:spPr>
          <a:xfrm>
            <a:off x="8604069" y="6441260"/>
            <a:ext cx="475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53132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910504-A23D-6FBC-1DCB-52DE990661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594EC0-9323-DD2F-271E-8C717BC567AF}"/>
              </a:ext>
            </a:extLst>
          </p:cNvPr>
          <p:cNvPicPr>
            <a:picLocks noChangeAspect="1"/>
          </p:cNvPicPr>
          <p:nvPr/>
        </p:nvPicPr>
        <p:blipFill>
          <a:blip r:embed="rId2"/>
          <a:srcRect l="2500" r="2500"/>
          <a:stretch/>
        </p:blipFill>
        <p:spPr>
          <a:xfrm>
            <a:off x="686463" y="1373227"/>
            <a:ext cx="5764696" cy="3413307"/>
          </a:xfrm>
          <a:prstGeom prst="rect">
            <a:avLst/>
          </a:prstGeom>
        </p:spPr>
      </p:pic>
      <p:sp>
        <p:nvSpPr>
          <p:cNvPr id="4" name="TextBox 3">
            <a:extLst>
              <a:ext uri="{FF2B5EF4-FFF2-40B4-BE49-F238E27FC236}">
                <a16:creationId xmlns:a16="http://schemas.microsoft.com/office/drawing/2014/main" id="{A57DA526-260F-2FD4-EFF5-432B2531CE48}"/>
              </a:ext>
            </a:extLst>
          </p:cNvPr>
          <p:cNvSpPr txBox="1"/>
          <p:nvPr/>
        </p:nvSpPr>
        <p:spPr>
          <a:xfrm>
            <a:off x="152400" y="152400"/>
            <a:ext cx="55626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sp>
        <p:nvSpPr>
          <p:cNvPr id="5" name="TextBox 4">
            <a:extLst>
              <a:ext uri="{FF2B5EF4-FFF2-40B4-BE49-F238E27FC236}">
                <a16:creationId xmlns:a16="http://schemas.microsoft.com/office/drawing/2014/main" id="{04877DB3-B1D2-4461-FFF7-E2E7769400B5}"/>
              </a:ext>
            </a:extLst>
          </p:cNvPr>
          <p:cNvSpPr txBox="1"/>
          <p:nvPr/>
        </p:nvSpPr>
        <p:spPr>
          <a:xfrm>
            <a:off x="6096000" y="152400"/>
            <a:ext cx="30480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Lesson Three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2">
            <a:extLst>
              <a:ext uri="{FF2B5EF4-FFF2-40B4-BE49-F238E27FC236}">
                <a16:creationId xmlns:a16="http://schemas.microsoft.com/office/drawing/2014/main" id="{B3958F3D-1EBF-C34D-337A-2A1F2BE9F8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686463" y="4686846"/>
            <a:ext cx="843271" cy="3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DCCB07-B2D2-2282-C260-DB443EA89D58}"/>
              </a:ext>
            </a:extLst>
          </p:cNvPr>
          <p:cNvSpPr txBox="1"/>
          <p:nvPr/>
        </p:nvSpPr>
        <p:spPr>
          <a:xfrm>
            <a:off x="6806317" y="588397"/>
            <a:ext cx="236948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Obadiah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Jonah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Micah</a:t>
            </a:r>
          </a:p>
        </p:txBody>
      </p:sp>
      <p:sp>
        <p:nvSpPr>
          <p:cNvPr id="7" name="TextBox 6">
            <a:extLst>
              <a:ext uri="{FF2B5EF4-FFF2-40B4-BE49-F238E27FC236}">
                <a16:creationId xmlns:a16="http://schemas.microsoft.com/office/drawing/2014/main" id="{AA82ED60-D4B8-422D-631A-E4DF58C215F1}"/>
              </a:ext>
            </a:extLst>
          </p:cNvPr>
          <p:cNvSpPr txBox="1"/>
          <p:nvPr/>
        </p:nvSpPr>
        <p:spPr>
          <a:xfrm>
            <a:off x="0" y="5181600"/>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mn-cs"/>
              </a:rPr>
              <a:t>2Kings 21:10   And the LORD spoke by His servants the prophets, saying…</a:t>
            </a:r>
          </a:p>
        </p:txBody>
      </p:sp>
    </p:spTree>
    <p:extLst>
      <p:ext uri="{BB962C8B-B14F-4D97-AF65-F5344CB8AC3E}">
        <p14:creationId xmlns:p14="http://schemas.microsoft.com/office/powerpoint/2010/main" val="295306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1869"/>
            <a:ext cx="7620000" cy="6324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Hosea</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Jehovah will be the God of all nations.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Joel</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vision of the gospel age.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Amos</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descendant of David will rule the world.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Obadiah</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Edom shall perish.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Jonah</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God wants His enemies saved.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Micah</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The coming King and His reign.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Nahum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Judgment on the city of Nineveh.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Habakkuk</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God’s people will be victorious.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Zephaniah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new message for God’s people.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Haggai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second temple and the greater temple of the future.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Zechariah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coming King and His kingdom.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Malachi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closing message while the people awaited the Messiah.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a:xfrm>
            <a:off x="0" y="22860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w="11430"/>
              <a:solidFill>
                <a:srgbClr val="000000"/>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19D0BEBB-6686-1271-538F-01F3FC51B08D}"/>
              </a:ext>
            </a:extLst>
          </p:cNvPr>
          <p:cNvSpPr/>
          <p:nvPr/>
        </p:nvSpPr>
        <p:spPr>
          <a:xfrm>
            <a:off x="685800" y="1731398"/>
            <a:ext cx="7848600" cy="14093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E9367-A71D-47D3-2193-05036556BFAE}"/>
              </a:ext>
            </a:extLst>
          </p:cNvPr>
          <p:cNvSpPr txBox="1"/>
          <p:nvPr/>
        </p:nvSpPr>
        <p:spPr>
          <a:xfrm>
            <a:off x="111317" y="659954"/>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Before exile</a:t>
            </a:r>
          </a:p>
        </p:txBody>
      </p:sp>
      <p:sp>
        <p:nvSpPr>
          <p:cNvPr id="3" name="TextBox 2">
            <a:extLst>
              <a:ext uri="{FF2B5EF4-FFF2-40B4-BE49-F238E27FC236}">
                <a16:creationId xmlns:a16="http://schemas.microsoft.com/office/drawing/2014/main" id="{D3F184C4-F03A-B872-96D4-D7713AB65DCA}"/>
              </a:ext>
            </a:extLst>
          </p:cNvPr>
          <p:cNvSpPr txBox="1"/>
          <p:nvPr/>
        </p:nvSpPr>
        <p:spPr>
          <a:xfrm>
            <a:off x="2354909" y="4692598"/>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During exile</a:t>
            </a:r>
          </a:p>
        </p:txBody>
      </p:sp>
      <p:sp>
        <p:nvSpPr>
          <p:cNvPr id="4" name="TextBox 3">
            <a:extLst>
              <a:ext uri="{FF2B5EF4-FFF2-40B4-BE49-F238E27FC236}">
                <a16:creationId xmlns:a16="http://schemas.microsoft.com/office/drawing/2014/main" id="{95273399-70FB-CE8E-F842-9FF31F42B161}"/>
              </a:ext>
            </a:extLst>
          </p:cNvPr>
          <p:cNvSpPr txBox="1"/>
          <p:nvPr/>
        </p:nvSpPr>
        <p:spPr>
          <a:xfrm>
            <a:off x="3866986" y="5663979"/>
            <a:ext cx="273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8"/>
                </a:solidFill>
                <a:effectLst/>
                <a:uLnTx/>
                <a:uFillTx/>
                <a:latin typeface="Calibri" panose="020F0502020204030204"/>
                <a:ea typeface="+mn-ea"/>
                <a:cs typeface="+mn-cs"/>
              </a:rPr>
              <a:t>After exile</a:t>
            </a:r>
          </a:p>
        </p:txBody>
      </p:sp>
      <p:sp>
        <p:nvSpPr>
          <p:cNvPr id="5" name="TextBox 4">
            <a:extLst>
              <a:ext uri="{FF2B5EF4-FFF2-40B4-BE49-F238E27FC236}">
                <a16:creationId xmlns:a16="http://schemas.microsoft.com/office/drawing/2014/main" id="{525F141B-5F94-1558-8941-50AED03DBF32}"/>
              </a:ext>
            </a:extLst>
          </p:cNvPr>
          <p:cNvSpPr txBox="1"/>
          <p:nvPr/>
        </p:nvSpPr>
        <p:spPr>
          <a:xfrm>
            <a:off x="2711396" y="182884"/>
            <a:ext cx="399420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Arial Black" panose="020B0A04020102020204" pitchFamily="34" charset="0"/>
              </a:rPr>
              <a:t>Jonah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Nahum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Isaiah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Jeremiah (Lamentations)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Joel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Arial Black" panose="020B0A04020102020204" pitchFamily="34" charset="0"/>
              </a:rPr>
              <a:t>Micah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Zephaniah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Habakkuk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Arial Black" panose="020B0A04020102020204" pitchFamily="34" charset="0"/>
              </a:rPr>
              <a:t>Obadiah</a:t>
            </a:r>
          </a:p>
        </p:txBody>
      </p:sp>
      <p:sp>
        <p:nvSpPr>
          <p:cNvPr id="6" name="TextBox 5">
            <a:extLst>
              <a:ext uri="{FF2B5EF4-FFF2-40B4-BE49-F238E27FC236}">
                <a16:creationId xmlns:a16="http://schemas.microsoft.com/office/drawing/2014/main" id="{1D485487-FADE-284C-2C38-BF88B5D90259}"/>
              </a:ext>
            </a:extLst>
          </p:cNvPr>
          <p:cNvSpPr txBox="1"/>
          <p:nvPr/>
        </p:nvSpPr>
        <p:spPr>
          <a:xfrm>
            <a:off x="4898006" y="4564047"/>
            <a:ext cx="16379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Ezekiel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Daniel</a:t>
            </a:r>
          </a:p>
        </p:txBody>
      </p:sp>
      <p:sp>
        <p:nvSpPr>
          <p:cNvPr id="8" name="TextBox 7">
            <a:extLst>
              <a:ext uri="{FF2B5EF4-FFF2-40B4-BE49-F238E27FC236}">
                <a16:creationId xmlns:a16="http://schemas.microsoft.com/office/drawing/2014/main" id="{20AA73CC-CCD7-5BB7-7FA8-A5866C897B6F}"/>
              </a:ext>
            </a:extLst>
          </p:cNvPr>
          <p:cNvSpPr txBox="1"/>
          <p:nvPr/>
        </p:nvSpPr>
        <p:spPr>
          <a:xfrm>
            <a:off x="6329238" y="5359179"/>
            <a:ext cx="16379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Haggai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Zechariah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C8"/>
                </a:solidFill>
                <a:effectLst/>
                <a:uLnTx/>
                <a:uFillTx/>
                <a:latin typeface="Calibri" panose="020F0502020204030204"/>
                <a:ea typeface="+mn-ea"/>
                <a:cs typeface="+mn-cs"/>
              </a:rPr>
              <a:t>Malachi</a:t>
            </a:r>
          </a:p>
        </p:txBody>
      </p:sp>
    </p:spTree>
    <p:extLst>
      <p:ext uri="{BB962C8B-B14F-4D97-AF65-F5344CB8AC3E}">
        <p14:creationId xmlns:p14="http://schemas.microsoft.com/office/powerpoint/2010/main" val="67417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826" name="Title 1">
            <a:extLst>
              <a:ext uri="{FF2B5EF4-FFF2-40B4-BE49-F238E27FC236}">
                <a16:creationId xmlns:a16="http://schemas.microsoft.com/office/drawing/2014/main" id="{811CB2A3-D156-5C24-91CC-9904E62FDAA9}"/>
              </a:ext>
            </a:extLst>
          </p:cNvPr>
          <p:cNvSpPr>
            <a:spLocks noGrp="1"/>
          </p:cNvSpPr>
          <p:nvPr>
            <p:ph type="title"/>
          </p:nvPr>
        </p:nvSpPr>
        <p:spPr/>
        <p:txBody>
          <a:bodyPr/>
          <a:lstStyle/>
          <a:p>
            <a:r>
              <a:rPr lang="en-US" altLang="en-US"/>
              <a:t>Obadiah</a:t>
            </a:r>
          </a:p>
        </p:txBody>
      </p:sp>
      <p:sp>
        <p:nvSpPr>
          <p:cNvPr id="205827" name="Content Placeholder 2">
            <a:extLst>
              <a:ext uri="{FF2B5EF4-FFF2-40B4-BE49-F238E27FC236}">
                <a16:creationId xmlns:a16="http://schemas.microsoft.com/office/drawing/2014/main" id="{C00E434E-4361-5B8E-8D69-3118BA834338}"/>
              </a:ext>
            </a:extLst>
          </p:cNvPr>
          <p:cNvSpPr>
            <a:spLocks noGrp="1"/>
          </p:cNvSpPr>
          <p:nvPr>
            <p:ph idx="1"/>
          </p:nvPr>
        </p:nvSpPr>
        <p:spPr>
          <a:xfrm>
            <a:off x="533400" y="1219200"/>
            <a:ext cx="5029200" cy="4876800"/>
          </a:xfrm>
        </p:spPr>
        <p:txBody>
          <a:bodyPr/>
          <a:lstStyle/>
          <a:p>
            <a:r>
              <a:rPr lang="en-US" altLang="en-US" b="1"/>
              <a:t>Who: </a:t>
            </a:r>
            <a:r>
              <a:rPr lang="en-US" altLang="en-US"/>
              <a:t>Obadiah</a:t>
            </a:r>
          </a:p>
          <a:p>
            <a:r>
              <a:rPr lang="en-US" altLang="en-US" b="1"/>
              <a:t>What: </a:t>
            </a:r>
            <a:r>
              <a:rPr lang="en-US" altLang="en-US"/>
              <a:t>Prophecy</a:t>
            </a:r>
          </a:p>
          <a:p>
            <a:r>
              <a:rPr lang="en-US" altLang="en-US" b="1"/>
              <a:t>Where: </a:t>
            </a:r>
            <a:r>
              <a:rPr lang="en-US" altLang="en-US"/>
              <a:t>Judah</a:t>
            </a:r>
          </a:p>
          <a:p>
            <a:r>
              <a:rPr lang="en-US" altLang="en-US" b="1"/>
              <a:t>When: </a:t>
            </a:r>
            <a:r>
              <a:rPr lang="en-US" altLang="en-US"/>
              <a:t>c. 586 BC</a:t>
            </a:r>
          </a:p>
          <a:p>
            <a:r>
              <a:rPr lang="en-US" altLang="en-US" b="1"/>
              <a:t>Why: </a:t>
            </a:r>
            <a:r>
              <a:rPr lang="en-US" altLang="en-US"/>
              <a:t>To prophesy against Edom.</a:t>
            </a:r>
          </a:p>
        </p:txBody>
      </p:sp>
      <p:pic>
        <p:nvPicPr>
          <p:cNvPr id="205828" name="Picture 8" descr="Shofar.png">
            <a:extLst>
              <a:ext uri="{FF2B5EF4-FFF2-40B4-BE49-F238E27FC236}">
                <a16:creationId xmlns:a16="http://schemas.microsoft.com/office/drawing/2014/main" id="{FE907746-7153-90E7-0850-32CB312A26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4" descr="Obadiah.jpg">
            <a:extLst>
              <a:ext uri="{FF2B5EF4-FFF2-40B4-BE49-F238E27FC236}">
                <a16:creationId xmlns:a16="http://schemas.microsoft.com/office/drawing/2014/main" id="{1862E1B2-CEB9-0B0B-3F05-5DABAC3831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1600200"/>
            <a:ext cx="2638425" cy="3200400"/>
          </a:xfrm>
          <a:prstGeom prst="rect">
            <a:avLst/>
          </a:prstGeom>
          <a:noFill/>
          <a:ln w="57150" cmpd="thickThin">
            <a:solidFill>
              <a:srgbClr val="4B251F"/>
            </a:solidFill>
            <a:miter lim="800000"/>
            <a:headEnd/>
            <a:tailEnd/>
          </a:ln>
          <a:extLst>
            <a:ext uri="{909E8E84-426E-40DD-AFC4-6F175D3DCCD1}">
              <a14:hiddenFill xmlns:a14="http://schemas.microsoft.com/office/drawing/2010/main">
                <a:solidFill>
                  <a:srgbClr val="FFFFFF"/>
                </a:solidFill>
              </a14:hiddenFill>
            </a:ext>
          </a:extLst>
        </p:spPr>
      </p:pic>
      <p:sp>
        <p:nvSpPr>
          <p:cNvPr id="205830" name="TextBox 7">
            <a:extLst>
              <a:ext uri="{FF2B5EF4-FFF2-40B4-BE49-F238E27FC236}">
                <a16:creationId xmlns:a16="http://schemas.microsoft.com/office/drawing/2014/main" id="{A673776C-B7EB-17A4-C0C6-16256F9CA6C1}"/>
              </a:ext>
            </a:extLst>
          </p:cNvPr>
          <p:cNvSpPr txBox="1">
            <a:spLocks noChangeArrowheads="1"/>
          </p:cNvSpPr>
          <p:nvPr/>
        </p:nvSpPr>
        <p:spPr bwMode="auto">
          <a:xfrm>
            <a:off x="5715000" y="4876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Obadiah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D791FE04-9043-E66D-457A-1CDD3495C565}"/>
              </a:ext>
            </a:extLst>
          </p:cNvPr>
          <p:cNvSpPr>
            <a:spLocks noGrp="1"/>
          </p:cNvSpPr>
          <p:nvPr>
            <p:ph type="title"/>
          </p:nvPr>
        </p:nvSpPr>
        <p:spPr/>
        <p:txBody>
          <a:bodyPr/>
          <a:lstStyle/>
          <a:p>
            <a:r>
              <a:rPr lang="en-US" altLang="en-US"/>
              <a:t>Obadiah</a:t>
            </a:r>
          </a:p>
        </p:txBody>
      </p:sp>
      <p:sp>
        <p:nvSpPr>
          <p:cNvPr id="208899" name="Content Placeholder 2">
            <a:extLst>
              <a:ext uri="{FF2B5EF4-FFF2-40B4-BE49-F238E27FC236}">
                <a16:creationId xmlns:a16="http://schemas.microsoft.com/office/drawing/2014/main" id="{DA30AD37-BE50-AAFA-55A2-04C91ABADBCA}"/>
              </a:ext>
            </a:extLst>
          </p:cNvPr>
          <p:cNvSpPr>
            <a:spLocks noGrp="1"/>
          </p:cNvSpPr>
          <p:nvPr>
            <p:ph idx="1"/>
          </p:nvPr>
        </p:nvSpPr>
        <p:spPr/>
        <p:txBody>
          <a:bodyPr/>
          <a:lstStyle/>
          <a:p>
            <a:r>
              <a:rPr lang="en-US" altLang="en-US" b="1"/>
              <a:t>Key Verse</a:t>
            </a:r>
            <a:br>
              <a:rPr lang="en-US" altLang="en-US"/>
            </a:br>
            <a:r>
              <a:rPr lang="ja-JP" altLang="en-US"/>
              <a:t>“</a:t>
            </a:r>
            <a:r>
              <a:rPr lang="en-US" altLang="ja-JP"/>
              <a:t>Because of the violence against your brother Jacob, you will be covered with shame; you will be destroyed forever.</a:t>
            </a:r>
            <a:r>
              <a:rPr lang="ja-JP" altLang="en-US"/>
              <a:t>”</a:t>
            </a:r>
            <a:r>
              <a:rPr lang="en-US" altLang="ja-JP"/>
              <a:t>—Obadiah 10</a:t>
            </a:r>
            <a:endParaRPr lang="en-US" altLang="en-US"/>
          </a:p>
        </p:txBody>
      </p:sp>
      <p:pic>
        <p:nvPicPr>
          <p:cNvPr id="208900" name="Picture 8" descr="Shofar.png">
            <a:extLst>
              <a:ext uri="{FF2B5EF4-FFF2-40B4-BE49-F238E27FC236}">
                <a16:creationId xmlns:a16="http://schemas.microsoft.com/office/drawing/2014/main" id="{B960B735-9D1A-F57F-667D-6414B53A4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35ECE4C2-3A95-0A82-A9FE-B32644E24E13}"/>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D791FE04-9043-E66D-457A-1CDD3495C565}"/>
              </a:ext>
            </a:extLst>
          </p:cNvPr>
          <p:cNvSpPr>
            <a:spLocks noGrp="1"/>
          </p:cNvSpPr>
          <p:nvPr>
            <p:ph type="title"/>
          </p:nvPr>
        </p:nvSpPr>
        <p:spPr/>
        <p:txBody>
          <a:bodyPr/>
          <a:lstStyle/>
          <a:p>
            <a:r>
              <a:rPr lang="en-US" altLang="en-US"/>
              <a:t>Obadiah</a:t>
            </a:r>
          </a:p>
        </p:txBody>
      </p:sp>
      <p:sp>
        <p:nvSpPr>
          <p:cNvPr id="208899" name="Content Placeholder 2">
            <a:extLst>
              <a:ext uri="{FF2B5EF4-FFF2-40B4-BE49-F238E27FC236}">
                <a16:creationId xmlns:a16="http://schemas.microsoft.com/office/drawing/2014/main" id="{DA30AD37-BE50-AAFA-55A2-04C91ABADBCA}"/>
              </a:ext>
            </a:extLst>
          </p:cNvPr>
          <p:cNvSpPr>
            <a:spLocks noGrp="1"/>
          </p:cNvSpPr>
          <p:nvPr>
            <p:ph idx="1"/>
          </p:nvPr>
        </p:nvSpPr>
        <p:spPr/>
        <p:txBody>
          <a:bodyPr/>
          <a:lstStyle/>
          <a:p>
            <a:r>
              <a:rPr lang="en-US" altLang="en-US" b="1"/>
              <a:t>Key Verse</a:t>
            </a:r>
            <a:br>
              <a:rPr lang="en-US" altLang="en-US"/>
            </a:br>
            <a:r>
              <a:rPr lang="ja-JP" altLang="en-US"/>
              <a:t>“</a:t>
            </a:r>
            <a:r>
              <a:rPr lang="en-US" altLang="ja-JP"/>
              <a:t>Because of the violence against your brother Jacob, you will be covered with shame; you will be destroyed forever.</a:t>
            </a:r>
            <a:r>
              <a:rPr lang="ja-JP" altLang="en-US"/>
              <a:t>”</a:t>
            </a:r>
            <a:r>
              <a:rPr lang="en-US" altLang="ja-JP"/>
              <a:t>—Obadiah 10</a:t>
            </a:r>
            <a:endParaRPr lang="en-US" altLang="en-US"/>
          </a:p>
        </p:txBody>
      </p:sp>
      <p:pic>
        <p:nvPicPr>
          <p:cNvPr id="208900" name="Picture 8" descr="Shofar.png">
            <a:extLst>
              <a:ext uri="{FF2B5EF4-FFF2-40B4-BE49-F238E27FC236}">
                <a16:creationId xmlns:a16="http://schemas.microsoft.com/office/drawing/2014/main" id="{B960B735-9D1A-F57F-667D-6414B53A4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35ECE4C2-3A95-0A82-A9FE-B32644E24E13}"/>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231</TotalTime>
  <Words>2300</Words>
  <Application>Microsoft Office PowerPoint</Application>
  <PresentationFormat>On-screen Show (4:3)</PresentationFormat>
  <Paragraphs>336</Paragraphs>
  <Slides>40</Slides>
  <Notes>2</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40</vt:i4>
      </vt:variant>
    </vt:vector>
  </HeadingPairs>
  <TitlesOfParts>
    <vt:vector size="62" baseType="lpstr">
      <vt:lpstr>Aharoni</vt:lpstr>
      <vt:lpstr>Arial</vt:lpstr>
      <vt:lpstr>Arial Black</vt:lpstr>
      <vt:lpstr>Arial Narrow</vt:lpstr>
      <vt:lpstr>Biondi</vt:lpstr>
      <vt:lpstr>Calibri</vt:lpstr>
      <vt:lpstr>Calibri Light</vt:lpstr>
      <vt:lpstr>Old English Text MT</vt:lpstr>
      <vt:lpstr>Times New Roman</vt:lpstr>
      <vt:lpstr>1_Office Theme</vt:lpstr>
      <vt:lpstr>Default Design</vt:lpstr>
      <vt:lpstr>5_Office Theme</vt:lpstr>
      <vt:lpstr>Blank Presentation</vt:lpstr>
      <vt:lpstr>7_Default Design</vt:lpstr>
      <vt:lpstr>1_Default Design</vt:lpstr>
      <vt:lpstr>2_Default Design</vt:lpstr>
      <vt:lpstr>5_Default Design</vt:lpstr>
      <vt:lpstr>Office Theme</vt:lpstr>
      <vt:lpstr>3_Default Design</vt:lpstr>
      <vt:lpstr>4_Default Design</vt:lpstr>
      <vt:lpstr>11_Default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Obadiah</vt:lpstr>
      <vt:lpstr>Obadiah</vt:lpstr>
      <vt:lpstr>Obadiah</vt:lpstr>
      <vt:lpstr>PowerPoint Presentation</vt:lpstr>
      <vt:lpstr>PowerPoint Presentation</vt:lpstr>
      <vt:lpstr>PowerPoint Presentation</vt:lpstr>
      <vt:lpstr>PowerPoint Presentation</vt:lpstr>
      <vt:lpstr>PowerPoint Presentation</vt:lpstr>
      <vt:lpstr>PowerPoint Presentation</vt:lpstr>
      <vt:lpstr>Jonah</vt:lpstr>
      <vt:lpstr>Jonah</vt:lpstr>
      <vt:lpstr>PowerPoint Presentation</vt:lpstr>
      <vt:lpstr>PowerPoint Presentation</vt:lpstr>
      <vt:lpstr>PowerPoint Presentation</vt:lpstr>
      <vt:lpstr>PowerPoint Presentation</vt:lpstr>
      <vt:lpstr>PowerPoint Presentation</vt:lpstr>
      <vt:lpstr>Micah</vt:lpstr>
      <vt:lpstr>Micah</vt:lpstr>
      <vt:lpstr>Micah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New Lebanon church of Christ</cp:lastModifiedBy>
  <cp:revision>15</cp:revision>
  <dcterms:created xsi:type="dcterms:W3CDTF">2025-01-06T15:55:07Z</dcterms:created>
  <dcterms:modified xsi:type="dcterms:W3CDTF">2025-01-25T15:09:56Z</dcterms:modified>
</cp:coreProperties>
</file>