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816" r:id="rId4"/>
    <p:sldMasterId id="2147483840" r:id="rId5"/>
    <p:sldMasterId id="2147483852" r:id="rId6"/>
    <p:sldMasterId id="2147483864" r:id="rId7"/>
    <p:sldMasterId id="2147483876" r:id="rId8"/>
    <p:sldMasterId id="2147483888" r:id="rId9"/>
  </p:sldMasterIdLst>
  <p:notesMasterIdLst>
    <p:notesMasterId r:id="rId33"/>
  </p:notesMasterIdLst>
  <p:sldIdLst>
    <p:sldId id="950" r:id="rId10"/>
    <p:sldId id="1311" r:id="rId11"/>
    <p:sldId id="257" r:id="rId12"/>
    <p:sldId id="260" r:id="rId13"/>
    <p:sldId id="591" r:id="rId14"/>
    <p:sldId id="947" r:id="rId15"/>
    <p:sldId id="835" r:id="rId16"/>
    <p:sldId id="294" r:id="rId17"/>
    <p:sldId id="295" r:id="rId18"/>
    <p:sldId id="874" r:id="rId19"/>
    <p:sldId id="834" r:id="rId20"/>
    <p:sldId id="875" r:id="rId21"/>
    <p:sldId id="840" r:id="rId22"/>
    <p:sldId id="837" r:id="rId23"/>
    <p:sldId id="876" r:id="rId24"/>
    <p:sldId id="1325" r:id="rId25"/>
    <p:sldId id="1320" r:id="rId26"/>
    <p:sldId id="1322" r:id="rId27"/>
    <p:sldId id="930" r:id="rId28"/>
    <p:sldId id="838" r:id="rId29"/>
    <p:sldId id="839" r:id="rId30"/>
    <p:sldId id="736" r:id="rId31"/>
    <p:sldId id="1321"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modifyVerifier cryptProviderType="rsaAES" cryptAlgorithmClass="hash" cryptAlgorithmType="typeAny" cryptAlgorithmSid="14" spinCount="100000" saltData="fonAKHBy0JGqjJqm3dwCdg==" hashData="a0my7NoncVMwrplESVjedOASl8FAMGzP0pGZLrpS6lK2jNx5TcIDKYZzoIwHKI3keEAaxIcWkDxnNZJufl+yn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8"/>
    <a:srgbClr val="0505FF"/>
    <a:srgbClr val="C00000"/>
    <a:srgbClr val="0000FF"/>
    <a:srgbClr val="660033"/>
    <a:srgbClr val="006666"/>
    <a:srgbClr val="009900"/>
    <a:srgbClr val="FFEEB9"/>
    <a:srgbClr val="FFE89F"/>
    <a:srgbClr val="007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7" autoAdjust="0"/>
    <p:restoredTop sz="97500" autoAdjust="0"/>
  </p:normalViewPr>
  <p:slideViewPr>
    <p:cSldViewPr>
      <p:cViewPr varScale="1">
        <p:scale>
          <a:sx n="123" d="100"/>
          <a:sy n="123" d="100"/>
        </p:scale>
        <p:origin x="12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C3E749C-350F-4883-A3D3-70E83259791A}" type="datetimeFigureOut">
              <a:rPr lang="en-US"/>
              <a:pPr>
                <a:defRPr/>
              </a:pPr>
              <a:t>1/12/2025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73BD5EA-F052-415C-9C61-179BD2BF0197}" type="slidenum">
              <a:rPr lang="en-US"/>
              <a:pPr>
                <a:defRPr/>
              </a:pPr>
              <a:t>‹#›</a:t>
            </a:fld>
            <a:endParaRPr lang="en-US" dirty="0"/>
          </a:p>
        </p:txBody>
      </p:sp>
    </p:spTree>
    <p:extLst>
      <p:ext uri="{BB962C8B-B14F-4D97-AF65-F5344CB8AC3E}">
        <p14:creationId xmlns:p14="http://schemas.microsoft.com/office/powerpoint/2010/main" val="1979134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33AE6E-C2C7-4E92-8A22-B1C190995FE3}" type="slidenum">
              <a:rPr lang="en-US"/>
              <a:pPr>
                <a:defRPr/>
              </a:pPr>
              <a:t>‹#›</a:t>
            </a:fld>
            <a:endParaRPr lang="en-US" dirty="0"/>
          </a:p>
        </p:txBody>
      </p:sp>
    </p:spTree>
    <p:extLst>
      <p:ext uri="{BB962C8B-B14F-4D97-AF65-F5344CB8AC3E}">
        <p14:creationId xmlns:p14="http://schemas.microsoft.com/office/powerpoint/2010/main" val="25388269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A1532-2EB8-4EBA-99DC-69014C0FEF5D}" type="slidenum">
              <a:rPr lang="en-US"/>
              <a:pPr>
                <a:defRPr/>
              </a:pPr>
              <a:t>‹#›</a:t>
            </a:fld>
            <a:endParaRPr lang="en-US" dirty="0"/>
          </a:p>
        </p:txBody>
      </p:sp>
    </p:spTree>
    <p:extLst>
      <p:ext uri="{BB962C8B-B14F-4D97-AF65-F5344CB8AC3E}">
        <p14:creationId xmlns:p14="http://schemas.microsoft.com/office/powerpoint/2010/main" val="20718229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35673B-CC47-4C1C-8104-A85CC70B36BF}" type="slidenum">
              <a:rPr lang="en-US"/>
              <a:pPr>
                <a:defRPr/>
              </a:pPr>
              <a:t>‹#›</a:t>
            </a:fld>
            <a:endParaRPr lang="en-US" dirty="0"/>
          </a:p>
        </p:txBody>
      </p:sp>
    </p:spTree>
    <p:extLst>
      <p:ext uri="{BB962C8B-B14F-4D97-AF65-F5344CB8AC3E}">
        <p14:creationId xmlns:p14="http://schemas.microsoft.com/office/powerpoint/2010/main" val="27340282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E3E499-D54F-4C0F-AC43-0BC003D2F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2522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2C8348-3857-45DE-A76B-96EC3285F2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880812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E10ADE-D58A-43B4-940D-08D6E9D639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55245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A2B951-6322-48CD-8AFF-E794B6A186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73343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7E76BC-2CC9-4563-AFC0-BFF80C4392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02203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612373-26B6-45CD-BEDA-BB762DE97A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88633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595F5-4546-4A02-9A47-4226192F18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70764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E0022C-CEE0-4F31-84FB-D8D81FF057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49775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16B50-800C-406D-8E76-6340DBC7D3FC}" type="slidenum">
              <a:rPr lang="en-US"/>
              <a:pPr>
                <a:defRPr/>
              </a:pPr>
              <a:t>‹#›</a:t>
            </a:fld>
            <a:endParaRPr lang="en-US" dirty="0"/>
          </a:p>
        </p:txBody>
      </p:sp>
    </p:spTree>
    <p:extLst>
      <p:ext uri="{BB962C8B-B14F-4D97-AF65-F5344CB8AC3E}">
        <p14:creationId xmlns:p14="http://schemas.microsoft.com/office/powerpoint/2010/main" val="399677800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7A1D55-8A02-4587-B00E-6588F7B05F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103743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FA171B-E6B3-4575-AA1F-2A622288E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047303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F7AB4A-52DF-48C0-9E2F-27A2E720E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0593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E3E499-D54F-4C0F-AC43-0BC003D2F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928321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2C8348-3857-45DE-A76B-96EC3285F2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45296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E10ADE-D58A-43B4-940D-08D6E9D639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807740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A2B951-6322-48CD-8AFF-E794B6A186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793315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7E76BC-2CC9-4563-AFC0-BFF80C4392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242631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612373-26B6-45CD-BEDA-BB762DE97A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97891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595F5-4546-4A02-9A47-4226192F18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78812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0D1FE2-AE4F-4D55-A375-EF199C298A8C}" type="slidenum">
              <a:rPr lang="en-US"/>
              <a:pPr>
                <a:defRPr/>
              </a:pPr>
              <a:t>‹#›</a:t>
            </a:fld>
            <a:endParaRPr lang="en-US" dirty="0"/>
          </a:p>
        </p:txBody>
      </p:sp>
    </p:spTree>
    <p:extLst>
      <p:ext uri="{BB962C8B-B14F-4D97-AF65-F5344CB8AC3E}">
        <p14:creationId xmlns:p14="http://schemas.microsoft.com/office/powerpoint/2010/main" val="265261312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E0022C-CEE0-4F31-84FB-D8D81FF057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463855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7A1D55-8A02-4587-B00E-6588F7B05F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14557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FA171B-E6B3-4575-AA1F-2A622288E0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69079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F7AB4A-52DF-48C0-9E2F-27A2E720E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958306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934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928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262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3796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6672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317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23F4F1-D433-4C09-A006-A224A50F0258}" type="slidenum">
              <a:rPr lang="en-US"/>
              <a:pPr>
                <a:defRPr/>
              </a:pPr>
              <a:t>‹#›</a:t>
            </a:fld>
            <a:endParaRPr lang="en-US" dirty="0"/>
          </a:p>
        </p:txBody>
      </p:sp>
    </p:spTree>
    <p:extLst>
      <p:ext uri="{BB962C8B-B14F-4D97-AF65-F5344CB8AC3E}">
        <p14:creationId xmlns:p14="http://schemas.microsoft.com/office/powerpoint/2010/main" val="112120233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0852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5694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446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866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9434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47764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82555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62054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73011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5639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8F7F1B-8066-4D89-AA0D-2C2724E86662}" type="slidenum">
              <a:rPr lang="en-US"/>
              <a:pPr>
                <a:defRPr/>
              </a:pPr>
              <a:t>‹#›</a:t>
            </a:fld>
            <a:endParaRPr lang="en-US" dirty="0"/>
          </a:p>
        </p:txBody>
      </p:sp>
    </p:spTree>
    <p:extLst>
      <p:ext uri="{BB962C8B-B14F-4D97-AF65-F5344CB8AC3E}">
        <p14:creationId xmlns:p14="http://schemas.microsoft.com/office/powerpoint/2010/main" val="52673629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77379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64816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803864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00188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912951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39790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EC83F-923C-BAAB-B5B0-893263C7B72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2FEFFC3-971C-B00D-A171-DCD3BAFCAE9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906F1B9-0813-5A4A-6E73-609003895588}"/>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5" name="Footer Placeholder 4">
            <a:extLst>
              <a:ext uri="{FF2B5EF4-FFF2-40B4-BE49-F238E27FC236}">
                <a16:creationId xmlns:a16="http://schemas.microsoft.com/office/drawing/2014/main" id="{A6746976-BA6C-5F75-3993-D2356281F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726CB-3904-BEEB-1E1D-5F3673C92351}"/>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3008511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DBB1-9EFE-06C0-BB37-387BD96D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1E764-FE10-F8F5-B4F4-B6F32A660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B0B97-153D-AEDB-3B47-0A74D10EDAE3}"/>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5" name="Footer Placeholder 4">
            <a:extLst>
              <a:ext uri="{FF2B5EF4-FFF2-40B4-BE49-F238E27FC236}">
                <a16:creationId xmlns:a16="http://schemas.microsoft.com/office/drawing/2014/main" id="{5538203B-24A2-E2E2-19CE-E234AEBBC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5CEED-05D2-F1DA-9119-4BD941E02247}"/>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2423969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AFD8-E7D6-EF8A-5BA7-1D973792E81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82ACE0-DAF3-EB38-8B78-DE5F7EF43CC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CE4193-92E3-80FF-B0F1-C0DCDC29CC45}"/>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5" name="Footer Placeholder 4">
            <a:extLst>
              <a:ext uri="{FF2B5EF4-FFF2-40B4-BE49-F238E27FC236}">
                <a16:creationId xmlns:a16="http://schemas.microsoft.com/office/drawing/2014/main" id="{2DB536E8-CDA0-B02B-350A-6C7DB9D6E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3A980-2CEB-BFDA-DE66-4B9734E61546}"/>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2063708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74BD-A639-8147-4340-33FD4DFF1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581DA-440F-D707-E76D-931ADF0E5E7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28E99F-01B3-3E63-A40A-0F819EA7E92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C5062F-85DE-F3F8-9C2A-2469488A9B06}"/>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6" name="Footer Placeholder 5">
            <a:extLst>
              <a:ext uri="{FF2B5EF4-FFF2-40B4-BE49-F238E27FC236}">
                <a16:creationId xmlns:a16="http://schemas.microsoft.com/office/drawing/2014/main" id="{E8C4613A-6C0E-AF5C-66F7-5B0F2CFC8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A2967C-A397-C002-A3EF-D8313561DD69}"/>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324889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549205-3B40-40AB-8F98-42897CC22FAA}" type="slidenum">
              <a:rPr lang="en-US"/>
              <a:pPr>
                <a:defRPr/>
              </a:pPr>
              <a:t>‹#›</a:t>
            </a:fld>
            <a:endParaRPr lang="en-US" dirty="0"/>
          </a:p>
        </p:txBody>
      </p:sp>
    </p:spTree>
    <p:extLst>
      <p:ext uri="{BB962C8B-B14F-4D97-AF65-F5344CB8AC3E}">
        <p14:creationId xmlns:p14="http://schemas.microsoft.com/office/powerpoint/2010/main" val="110564663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E6E8-E21E-A850-0126-F41BE10AD9B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64FC8B-977C-D948-8153-F5A6E31FFE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219F2-C13F-822C-79E9-DE6BE226482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80DA2E-33EF-E51A-B96F-4C897339EF5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0084443-51E6-D4F2-5805-6BE8D220C6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54D969-E0C9-0C49-A23E-25E7F20B7ECB}"/>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8" name="Footer Placeholder 7">
            <a:extLst>
              <a:ext uri="{FF2B5EF4-FFF2-40B4-BE49-F238E27FC236}">
                <a16:creationId xmlns:a16="http://schemas.microsoft.com/office/drawing/2014/main" id="{65D1CC61-1F8A-7BAA-A31F-F0FFC56CD4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2D9BD1-E146-090E-BF73-C42F55387B85}"/>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11213483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1D27-908A-9B71-852B-CF0A1DFF55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5DEE38-E131-2DF3-2D42-A11959004739}"/>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4" name="Footer Placeholder 3">
            <a:extLst>
              <a:ext uri="{FF2B5EF4-FFF2-40B4-BE49-F238E27FC236}">
                <a16:creationId xmlns:a16="http://schemas.microsoft.com/office/drawing/2014/main" id="{AA149F33-37F8-09B5-C1E9-A354B856D9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70699D-B0D3-E106-2FCD-CCB29741563F}"/>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3942386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9E5323-BCC5-E6D1-3B77-4429527784BA}"/>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3" name="Footer Placeholder 2">
            <a:extLst>
              <a:ext uri="{FF2B5EF4-FFF2-40B4-BE49-F238E27FC236}">
                <a16:creationId xmlns:a16="http://schemas.microsoft.com/office/drawing/2014/main" id="{5C427F38-B699-CC37-C787-ED3DD72BB2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EE24DF-02EB-AD49-E7F6-F4928A60BD61}"/>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28233719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9B96-DCE5-D7E9-D76B-CB1E1E81775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1A91FFD-7C8F-740E-6AEF-48B8919E89E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7250B6-D609-EA52-39CC-8DAD0A86C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7E5A40-E9D6-FAAC-567B-7D421A9DB3FD}"/>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6" name="Footer Placeholder 5">
            <a:extLst>
              <a:ext uri="{FF2B5EF4-FFF2-40B4-BE49-F238E27FC236}">
                <a16:creationId xmlns:a16="http://schemas.microsoft.com/office/drawing/2014/main" id="{D2380EEB-D0C7-A8FB-C154-D1AB75EFA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74491-543E-6341-BD5F-3A7BE96A5D8A}"/>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19072624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C32A5-B527-34F9-648D-25183F37CCF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127D2A-AAE0-47E2-1238-465C7FA4ACD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6622CA6-5D24-29AC-CB8B-E60A2DA506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D5A4DA6-E62C-D6CD-F986-206F6A8E53D6}"/>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6" name="Footer Placeholder 5">
            <a:extLst>
              <a:ext uri="{FF2B5EF4-FFF2-40B4-BE49-F238E27FC236}">
                <a16:creationId xmlns:a16="http://schemas.microsoft.com/office/drawing/2014/main" id="{1B2004CD-8BF9-5E47-BB2C-238AD389F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A7009-9A95-E4E4-4748-90BB8F18C2BE}"/>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3431057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A0B0-9987-C831-B6FC-0C7EF6133C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28AC1-8060-6CB6-DFB0-CF960BC62C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A58E5-B980-5A4D-88BF-45BDE6E0EB9E}"/>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5" name="Footer Placeholder 4">
            <a:extLst>
              <a:ext uri="{FF2B5EF4-FFF2-40B4-BE49-F238E27FC236}">
                <a16:creationId xmlns:a16="http://schemas.microsoft.com/office/drawing/2014/main" id="{4001D8BF-3031-B566-3853-F4C35B68A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0BF2E-C1F1-D6E1-8D2C-30DD9BA2B17A}"/>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23072344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331BDF-1C89-2457-A55C-0DD30299E1D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85EBBA-03CF-B9CB-C193-871736E2E25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C1611-6A80-377A-3DCC-74DB61E81389}"/>
              </a:ext>
            </a:extLst>
          </p:cNvPr>
          <p:cNvSpPr>
            <a:spLocks noGrp="1"/>
          </p:cNvSpPr>
          <p:nvPr>
            <p:ph type="dt" sz="half" idx="10"/>
          </p:nvPr>
        </p:nvSpPr>
        <p:spPr/>
        <p:txBody>
          <a:bodyPr/>
          <a:lstStyle/>
          <a:p>
            <a:fld id="{CB27833B-908C-47D7-A191-BF3C2069805C}" type="datetimeFigureOut">
              <a:rPr lang="en-US" smtClean="0"/>
              <a:t>1/12/2025</a:t>
            </a:fld>
            <a:endParaRPr lang="en-US"/>
          </a:p>
        </p:txBody>
      </p:sp>
      <p:sp>
        <p:nvSpPr>
          <p:cNvPr id="5" name="Footer Placeholder 4">
            <a:extLst>
              <a:ext uri="{FF2B5EF4-FFF2-40B4-BE49-F238E27FC236}">
                <a16:creationId xmlns:a16="http://schemas.microsoft.com/office/drawing/2014/main" id="{BC8A47CE-B537-A20B-4966-D5CCD7578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037F0-562F-1D9F-96FE-91A553D816A8}"/>
              </a:ext>
            </a:extLst>
          </p:cNvPr>
          <p:cNvSpPr>
            <a:spLocks noGrp="1"/>
          </p:cNvSpPr>
          <p:nvPr>
            <p:ph type="sldNum" sz="quarter" idx="12"/>
          </p:nvPr>
        </p:nvSpPr>
        <p:spPr/>
        <p:txBody>
          <a:bodyPr/>
          <a:lstStyle/>
          <a:p>
            <a:fld id="{56280CEC-23B6-47E1-BB04-903271BBD9DF}" type="slidenum">
              <a:rPr lang="en-US" smtClean="0"/>
              <a:t>‹#›</a:t>
            </a:fld>
            <a:endParaRPr lang="en-US"/>
          </a:p>
        </p:txBody>
      </p:sp>
    </p:spTree>
    <p:extLst>
      <p:ext uri="{BB962C8B-B14F-4D97-AF65-F5344CB8AC3E}">
        <p14:creationId xmlns:p14="http://schemas.microsoft.com/office/powerpoint/2010/main" val="2395039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BDB9B2-80F4-48C5-B64D-253B7B7358AB}"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3097641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DB9B2-80F4-48C5-B64D-253B7B7358AB}"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1518015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DB9B2-80F4-48C5-B64D-253B7B7358AB}"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65233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BB079A-64B5-4ABF-9219-300260BFA396}" type="slidenum">
              <a:rPr lang="en-US"/>
              <a:pPr>
                <a:defRPr/>
              </a:pPr>
              <a:t>‹#›</a:t>
            </a:fld>
            <a:endParaRPr lang="en-US" dirty="0"/>
          </a:p>
        </p:txBody>
      </p:sp>
    </p:spTree>
    <p:extLst>
      <p:ext uri="{BB962C8B-B14F-4D97-AF65-F5344CB8AC3E}">
        <p14:creationId xmlns:p14="http://schemas.microsoft.com/office/powerpoint/2010/main" val="396927375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BDB9B2-80F4-48C5-B64D-253B7B7358AB}"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3344542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BDB9B2-80F4-48C5-B64D-253B7B7358AB}"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29011540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BDB9B2-80F4-48C5-B64D-253B7B7358AB}"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1627676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DB9B2-80F4-48C5-B64D-253B7B7358AB}"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1201874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DB9B2-80F4-48C5-B64D-253B7B7358AB}"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17687461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BDB9B2-80F4-48C5-B64D-253B7B7358AB}"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3323379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DB9B2-80F4-48C5-B64D-253B7B7358AB}"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2683700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DB9B2-80F4-48C5-B64D-253B7B7358AB}"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9E35D-6EAE-4608-BA8B-67E8A9FF43A3}" type="slidenum">
              <a:rPr lang="en-US" smtClean="0"/>
              <a:t>‹#›</a:t>
            </a:fld>
            <a:endParaRPr lang="en-US"/>
          </a:p>
        </p:txBody>
      </p:sp>
    </p:spTree>
    <p:extLst>
      <p:ext uri="{BB962C8B-B14F-4D97-AF65-F5344CB8AC3E}">
        <p14:creationId xmlns:p14="http://schemas.microsoft.com/office/powerpoint/2010/main" val="3034002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67D4-6E76-A744-4EBC-93EE9B26BA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0A7C22-F414-85FD-C2A2-5FD32AD664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9FE62C-81CD-9422-7FC4-77412E3E201E}"/>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5" name="Footer Placeholder 4">
            <a:extLst>
              <a:ext uri="{FF2B5EF4-FFF2-40B4-BE49-F238E27FC236}">
                <a16:creationId xmlns:a16="http://schemas.microsoft.com/office/drawing/2014/main" id="{610582AC-327F-4431-CB1B-D04A9889F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EA005-A001-D38F-EEF8-8218AB738CF3}"/>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37210511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1151-7738-80A1-0476-7D9296D0E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F6FA4-BA9C-2492-3589-ABA0F69686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0C5E6-97EA-3723-308E-ECFC5D0DEB85}"/>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5" name="Footer Placeholder 4">
            <a:extLst>
              <a:ext uri="{FF2B5EF4-FFF2-40B4-BE49-F238E27FC236}">
                <a16:creationId xmlns:a16="http://schemas.microsoft.com/office/drawing/2014/main" id="{3EDFF865-03C8-24DE-4A99-03AD6E8B5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5B8AB-9D23-54E5-9806-370B65610B2C}"/>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99840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149E9E-A523-43D5-A8A6-A5CE06538648}" type="slidenum">
              <a:rPr lang="en-US"/>
              <a:pPr>
                <a:defRPr/>
              </a:pPr>
              <a:t>‹#›</a:t>
            </a:fld>
            <a:endParaRPr lang="en-US" dirty="0"/>
          </a:p>
        </p:txBody>
      </p:sp>
    </p:spTree>
    <p:extLst>
      <p:ext uri="{BB962C8B-B14F-4D97-AF65-F5344CB8AC3E}">
        <p14:creationId xmlns:p14="http://schemas.microsoft.com/office/powerpoint/2010/main" val="217632997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C136-4473-7A09-669F-629D6E8FE2D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A69CE-F904-25AE-22B6-38F79AE02353}"/>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59E973-EB2C-FA90-AE86-77AFEFAE93EC}"/>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5" name="Footer Placeholder 4">
            <a:extLst>
              <a:ext uri="{FF2B5EF4-FFF2-40B4-BE49-F238E27FC236}">
                <a16:creationId xmlns:a16="http://schemas.microsoft.com/office/drawing/2014/main" id="{29596299-AA6C-E117-9EBE-DC4157037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ABE7A-7FFC-98CE-4568-BFAB628E5D7A}"/>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5524089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173A-FCCA-4202-B08B-A25399B19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0ED05-0843-AE96-1A23-993DDF57150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6A3BB9-AD4C-5DE2-EEBE-6262FA83E95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1BF08-48A4-0275-E78E-54B52C7A30D9}"/>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6" name="Footer Placeholder 5">
            <a:extLst>
              <a:ext uri="{FF2B5EF4-FFF2-40B4-BE49-F238E27FC236}">
                <a16:creationId xmlns:a16="http://schemas.microsoft.com/office/drawing/2014/main" id="{B84F12DF-39F5-2164-6100-1990ED40B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99FF8-C19C-1523-CE81-226366FF6111}"/>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4914232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5589-CABB-7D77-66EC-E178B9E01F2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96609-E473-879F-5BDB-188B0DD4B40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68C0B-850C-C3CB-9170-01F1AA3041E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0DE20E-777B-0201-1A9E-569585B20208}"/>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27FEE-EEFD-7D6A-D762-C3D303A3B92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2F3C8-8A48-077E-F430-9F7BF0ACF3A9}"/>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8" name="Footer Placeholder 7">
            <a:extLst>
              <a:ext uri="{FF2B5EF4-FFF2-40B4-BE49-F238E27FC236}">
                <a16:creationId xmlns:a16="http://schemas.microsoft.com/office/drawing/2014/main" id="{0C529DF8-1770-380A-276F-CC57E78111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996AC1-AEE9-4FDE-4138-AA6F80D5CE8E}"/>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1032378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2659-0473-1C9A-9B65-837A56E1D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EE5C76-4439-D514-77E8-B9C66E271A87}"/>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4" name="Footer Placeholder 3">
            <a:extLst>
              <a:ext uri="{FF2B5EF4-FFF2-40B4-BE49-F238E27FC236}">
                <a16:creationId xmlns:a16="http://schemas.microsoft.com/office/drawing/2014/main" id="{E9FA8FB3-C296-221A-525D-1D034E252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978E19-06EC-4BD9-6FD7-4FCBD6265EDF}"/>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36041989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C9CA9-66AF-9A87-6B84-34B741BB082B}"/>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3" name="Footer Placeholder 2">
            <a:extLst>
              <a:ext uri="{FF2B5EF4-FFF2-40B4-BE49-F238E27FC236}">
                <a16:creationId xmlns:a16="http://schemas.microsoft.com/office/drawing/2014/main" id="{1831BBF5-20E4-AB00-BC8D-5FCCB8492D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CF9541-593B-3FE3-4AA0-193E3EC5FF45}"/>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34888973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8687-F190-21F2-32C8-D3CB74CB28B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568316-AAFA-C681-0D76-7B4A1EA39F6C}"/>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E2C37-AEAE-1F2C-C942-31EE3566F55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AC2F3-C629-2F43-3C79-46432B657BC0}"/>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6" name="Footer Placeholder 5">
            <a:extLst>
              <a:ext uri="{FF2B5EF4-FFF2-40B4-BE49-F238E27FC236}">
                <a16:creationId xmlns:a16="http://schemas.microsoft.com/office/drawing/2014/main" id="{496D472B-1C48-9E7F-595B-90A08CA79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8477C-82D8-8A3D-A807-2DE43F742D23}"/>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8577697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F3F2-300B-FE1C-F7C3-90EF517AC7AF}"/>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5B4B65-523E-CE59-6509-1394342C8E6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1063F6-5AD8-2DE5-BA8C-F92870A3B28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2095A7-5670-6AB8-124B-CBB8F847E8BF}"/>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6" name="Footer Placeholder 5">
            <a:extLst>
              <a:ext uri="{FF2B5EF4-FFF2-40B4-BE49-F238E27FC236}">
                <a16:creationId xmlns:a16="http://schemas.microsoft.com/office/drawing/2014/main" id="{E3D1774A-2CFD-ABB7-0FA7-F5D1ED475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4770B-BA49-FF6F-6324-CE6EAEBB2C7C}"/>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11997760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5CF3-6FDB-40A8-7A71-5FD24CB425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AA2313-F6A9-DF79-07FA-0A766DB5F6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79FA5-F9CD-983E-D1A0-CE4D6EDC6939}"/>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5" name="Footer Placeholder 4">
            <a:extLst>
              <a:ext uri="{FF2B5EF4-FFF2-40B4-BE49-F238E27FC236}">
                <a16:creationId xmlns:a16="http://schemas.microsoft.com/office/drawing/2014/main" id="{8ED23CE3-58DD-F816-D139-34B046A6C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A2BBA-8A29-B99A-1E6B-856E501309C0}"/>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2990071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A936A8-8D86-3181-5F7A-5AF8E9DEBF7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70F532-2118-C407-73EB-3C61DD12F9C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5C46C-DC6D-4C85-8CB6-CBC853BDFEA5}"/>
              </a:ext>
            </a:extLst>
          </p:cNvPr>
          <p:cNvSpPr>
            <a:spLocks noGrp="1"/>
          </p:cNvSpPr>
          <p:nvPr>
            <p:ph type="dt" sz="half" idx="10"/>
          </p:nvPr>
        </p:nvSpPr>
        <p:spPr/>
        <p:txBody>
          <a:bodyPr/>
          <a:lstStyle/>
          <a:p>
            <a:fld id="{A31CB6F9-75F8-41B9-A6E6-5D68E5F9BD96}" type="datetimeFigureOut">
              <a:rPr lang="en-US" smtClean="0"/>
              <a:t>1/12/2025</a:t>
            </a:fld>
            <a:endParaRPr lang="en-US"/>
          </a:p>
        </p:txBody>
      </p:sp>
      <p:sp>
        <p:nvSpPr>
          <p:cNvPr id="5" name="Footer Placeholder 4">
            <a:extLst>
              <a:ext uri="{FF2B5EF4-FFF2-40B4-BE49-F238E27FC236}">
                <a16:creationId xmlns:a16="http://schemas.microsoft.com/office/drawing/2014/main" id="{48E1758F-68EF-E797-1D5C-B72A71799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310E4-9E4E-A41F-3CE2-7513A1B2475F}"/>
              </a:ext>
            </a:extLst>
          </p:cNvPr>
          <p:cNvSpPr>
            <a:spLocks noGrp="1"/>
          </p:cNvSpPr>
          <p:nvPr>
            <p:ph type="sldNum" sz="quarter" idx="12"/>
          </p:nvPr>
        </p:nvSpPr>
        <p:spPr/>
        <p:txBody>
          <a:bodyPr/>
          <a:lstStyle/>
          <a:p>
            <a:fld id="{81CF9C89-E578-49F0-9823-7FBF58D6A43C}" type="slidenum">
              <a:rPr lang="en-US" smtClean="0"/>
              <a:t>‹#›</a:t>
            </a:fld>
            <a:endParaRPr lang="en-US"/>
          </a:p>
        </p:txBody>
      </p:sp>
    </p:spTree>
    <p:extLst>
      <p:ext uri="{BB962C8B-B14F-4D97-AF65-F5344CB8AC3E}">
        <p14:creationId xmlns:p14="http://schemas.microsoft.com/office/powerpoint/2010/main" val="11397668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57139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04C9FE-D6EB-4C73-AFA1-8AEAF89ED102}" type="slidenum">
              <a:rPr lang="en-US"/>
              <a:pPr>
                <a:defRPr/>
              </a:pPr>
              <a:t>‹#›</a:t>
            </a:fld>
            <a:endParaRPr lang="en-US" dirty="0"/>
          </a:p>
        </p:txBody>
      </p:sp>
    </p:spTree>
    <p:extLst>
      <p:ext uri="{BB962C8B-B14F-4D97-AF65-F5344CB8AC3E}">
        <p14:creationId xmlns:p14="http://schemas.microsoft.com/office/powerpoint/2010/main" val="206704088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3510187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35CF7-18BA-4561-AB7A-78F176F5B9CE}"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7432649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B35CF7-18BA-4561-AB7A-78F176F5B9CE}"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2445224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B35CF7-18BA-4561-AB7A-78F176F5B9CE}"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31197851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B35CF7-18BA-4561-AB7A-78F176F5B9CE}"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068890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35CF7-18BA-4561-AB7A-78F176F5B9CE}"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8455208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35CF7-18BA-4561-AB7A-78F176F5B9CE}"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1269537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35CF7-18BA-4561-AB7A-78F176F5B9CE}"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7800736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3189144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98575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B5CCFFA-E356-4E18-81F6-7587FC59FE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BD83940-A09D-4006-8610-37F0206545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2295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BD83940-A09D-4006-8610-37F0206545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74280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FFC0638-A36C-4526-A5B1-1483D90F6988}" type="datetimeFigureOut">
              <a:rPr lang="en-US" smtClean="0">
                <a:solidFill>
                  <a:prstClr val="black">
                    <a:tint val="75000"/>
                  </a:prstClr>
                </a:solidFill>
                <a:latin typeface="Calibri"/>
              </a:rPr>
              <a:pPr fontAlgn="auto">
                <a:spcBef>
                  <a:spcPts val="0"/>
                </a:spcBef>
                <a:spcAft>
                  <a:spcPts val="0"/>
                </a:spcAft>
              </a:pPr>
              <a:t>1/12/2025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AC79780-3478-4A08-9BA3-04820D4E029C}"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182844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39782104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0E90B-FC43-182C-2340-0DF618370BD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E3299-96E0-F1F1-B022-24584CF2E02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D3E7-7DD4-BDEA-A666-8C7FCB25422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27833B-908C-47D7-A191-BF3C2069805C}" type="datetimeFigureOut">
              <a:rPr lang="en-US" smtClean="0"/>
              <a:t>1/12/2025</a:t>
            </a:fld>
            <a:endParaRPr lang="en-US"/>
          </a:p>
        </p:txBody>
      </p:sp>
      <p:sp>
        <p:nvSpPr>
          <p:cNvPr id="5" name="Footer Placeholder 4">
            <a:extLst>
              <a:ext uri="{FF2B5EF4-FFF2-40B4-BE49-F238E27FC236}">
                <a16:creationId xmlns:a16="http://schemas.microsoft.com/office/drawing/2014/main" id="{70D9CC65-1B62-721F-792D-17789FDD245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054F15-8619-1AF9-6247-5A6A2F12BC2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280CEC-23B6-47E1-BB04-903271BBD9DF}" type="slidenum">
              <a:rPr lang="en-US" smtClean="0"/>
              <a:t>‹#›</a:t>
            </a:fld>
            <a:endParaRPr lang="en-US"/>
          </a:p>
        </p:txBody>
      </p:sp>
    </p:spTree>
    <p:extLst>
      <p:ext uri="{BB962C8B-B14F-4D97-AF65-F5344CB8AC3E}">
        <p14:creationId xmlns:p14="http://schemas.microsoft.com/office/powerpoint/2010/main" val="73202581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DB9B2-80F4-48C5-B64D-253B7B7358AB}" type="datetimeFigureOut">
              <a:rPr lang="en-US" smtClean="0"/>
              <a:t>1/12/2025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9E35D-6EAE-4608-BA8B-67E8A9FF43A3}" type="slidenum">
              <a:rPr lang="en-US" smtClean="0"/>
              <a:t>‹#›</a:t>
            </a:fld>
            <a:endParaRPr lang="en-US"/>
          </a:p>
        </p:txBody>
      </p:sp>
    </p:spTree>
    <p:extLst>
      <p:ext uri="{BB962C8B-B14F-4D97-AF65-F5344CB8AC3E}">
        <p14:creationId xmlns:p14="http://schemas.microsoft.com/office/powerpoint/2010/main" val="337414912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A276C-FCBA-E7C0-EFAF-0F9EB2590F9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04F04-1EAA-33E0-07CC-805ADB6F39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69A34-E8D6-B730-D79D-F441B9ACAA2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CB6F9-75F8-41B9-A6E6-5D68E5F9BD96}" type="datetimeFigureOut">
              <a:rPr lang="en-US" smtClean="0"/>
              <a:t>1/12/2025</a:t>
            </a:fld>
            <a:endParaRPr lang="en-US"/>
          </a:p>
        </p:txBody>
      </p:sp>
      <p:sp>
        <p:nvSpPr>
          <p:cNvPr id="5" name="Footer Placeholder 4">
            <a:extLst>
              <a:ext uri="{FF2B5EF4-FFF2-40B4-BE49-F238E27FC236}">
                <a16:creationId xmlns:a16="http://schemas.microsoft.com/office/drawing/2014/main" id="{C353EA7D-B063-5731-E94B-72AB5AB0C3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9F38DD-540F-C595-019B-428E7A05DC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F9C89-E578-49F0-9823-7FBF58D6A43C}" type="slidenum">
              <a:rPr lang="en-US" smtClean="0"/>
              <a:t>‹#›</a:t>
            </a:fld>
            <a:endParaRPr lang="en-US"/>
          </a:p>
        </p:txBody>
      </p:sp>
    </p:spTree>
    <p:extLst>
      <p:ext uri="{BB962C8B-B14F-4D97-AF65-F5344CB8AC3E}">
        <p14:creationId xmlns:p14="http://schemas.microsoft.com/office/powerpoint/2010/main" val="262259671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35CF7-18BA-4561-AB7A-78F176F5B9CE}" type="datetimeFigureOut">
              <a:rPr lang="en-US" smtClean="0"/>
              <a:t>1/12/2025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40A08-3E27-46D9-B58E-E9354CC32C2E}" type="slidenum">
              <a:rPr lang="en-US" smtClean="0"/>
              <a:t>‹#›</a:t>
            </a:fld>
            <a:endParaRPr lang="en-US"/>
          </a:p>
        </p:txBody>
      </p:sp>
    </p:spTree>
    <p:extLst>
      <p:ext uri="{BB962C8B-B14F-4D97-AF65-F5344CB8AC3E}">
        <p14:creationId xmlns:p14="http://schemas.microsoft.com/office/powerpoint/2010/main" val="48816053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A1CA71-24A9-E13D-AC2F-EB232E1746C0}"/>
              </a:ext>
            </a:extLst>
          </p:cNvPr>
          <p:cNvPicPr>
            <a:picLocks noChangeAspect="1"/>
          </p:cNvPicPr>
          <p:nvPr/>
        </p:nvPicPr>
        <p:blipFill>
          <a:blip r:embed="rId2"/>
          <a:srcRect l="2500" r="2500"/>
          <a:stretch/>
        </p:blipFill>
        <p:spPr>
          <a:xfrm>
            <a:off x="230777" y="1256740"/>
            <a:ext cx="8686800" cy="5143500"/>
          </a:xfrm>
          <a:prstGeom prst="rect">
            <a:avLst/>
          </a:prstGeom>
        </p:spPr>
      </p:pic>
      <p:sp>
        <p:nvSpPr>
          <p:cNvPr id="4" name="TextBox 3">
            <a:extLst>
              <a:ext uri="{FF2B5EF4-FFF2-40B4-BE49-F238E27FC236}">
                <a16:creationId xmlns:a16="http://schemas.microsoft.com/office/drawing/2014/main" id="{B962D7C1-B1A4-C186-B856-4C6847348AA3}"/>
              </a:ext>
            </a:extLst>
          </p:cNvPr>
          <p:cNvSpPr txBox="1"/>
          <p:nvPr/>
        </p:nvSpPr>
        <p:spPr>
          <a:xfrm>
            <a:off x="152400" y="152400"/>
            <a:ext cx="5562600" cy="830997"/>
          </a:xfrm>
          <a:prstGeom prst="rect">
            <a:avLst/>
          </a:prstGeom>
          <a:noFill/>
        </p:spPr>
        <p:txBody>
          <a:bodyPr wrap="square" rtlCol="0">
            <a:spAutoFit/>
          </a:bodyPr>
          <a:lstStyle/>
          <a:p>
            <a:r>
              <a:rPr lang="en-US" sz="4800" dirty="0">
                <a:solidFill>
                  <a:schemeClr val="bg1"/>
                </a:solidFill>
              </a:rPr>
              <a:t>Minor Prophet Series</a:t>
            </a:r>
          </a:p>
        </p:txBody>
      </p:sp>
      <p:sp>
        <p:nvSpPr>
          <p:cNvPr id="5" name="TextBox 4">
            <a:extLst>
              <a:ext uri="{FF2B5EF4-FFF2-40B4-BE49-F238E27FC236}">
                <a16:creationId xmlns:a16="http://schemas.microsoft.com/office/drawing/2014/main" id="{F5E7620F-F60E-F0B7-BD48-6573B4C03BBF}"/>
              </a:ext>
            </a:extLst>
          </p:cNvPr>
          <p:cNvSpPr txBox="1"/>
          <p:nvPr/>
        </p:nvSpPr>
        <p:spPr>
          <a:xfrm>
            <a:off x="6096000" y="152400"/>
            <a:ext cx="2895600" cy="1077218"/>
          </a:xfrm>
          <a:prstGeom prst="rect">
            <a:avLst/>
          </a:prstGeom>
          <a:noFill/>
        </p:spPr>
        <p:txBody>
          <a:bodyPr wrap="square" rtlCol="0">
            <a:spAutoFit/>
          </a:bodyPr>
          <a:lstStyle/>
          <a:p>
            <a:r>
              <a:rPr lang="en-US" sz="3200" dirty="0">
                <a:solidFill>
                  <a:schemeClr val="bg1"/>
                </a:solidFill>
                <a:latin typeface="Aharoni" panose="02010803020104030203" pitchFamily="2" charset="-79"/>
                <a:cs typeface="Aharoni" panose="02010803020104030203" pitchFamily="2" charset="-79"/>
              </a:rPr>
              <a:t>Lesson One –</a:t>
            </a:r>
          </a:p>
          <a:p>
            <a:r>
              <a:rPr lang="en-US" sz="3200" dirty="0">
                <a:solidFill>
                  <a:schemeClr val="bg1"/>
                </a:solidFill>
                <a:latin typeface="Aharoni" panose="02010803020104030203" pitchFamily="2" charset="-79"/>
                <a:cs typeface="Aharoni" panose="02010803020104030203" pitchFamily="2" charset="-79"/>
              </a:rPr>
              <a:t>Overview</a:t>
            </a:r>
          </a:p>
        </p:txBody>
      </p:sp>
      <p:pic>
        <p:nvPicPr>
          <p:cNvPr id="6" name="Picture 2">
            <a:extLst>
              <a:ext uri="{FF2B5EF4-FFF2-40B4-BE49-F238E27FC236}">
                <a16:creationId xmlns:a16="http://schemas.microsoft.com/office/drawing/2014/main" id="{EE7937A6-DDC2-D167-6CE0-86FB62747D0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3"/>
          <a:stretch/>
        </p:blipFill>
        <p:spPr bwMode="auto">
          <a:xfrm>
            <a:off x="7755686" y="5979651"/>
            <a:ext cx="1157537" cy="42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8459E58-4B0A-15A0-64D6-C0AF40BFE8B4}"/>
              </a:ext>
            </a:extLst>
          </p:cNvPr>
          <p:cNvSpPr txBox="1"/>
          <p:nvPr/>
        </p:nvSpPr>
        <p:spPr>
          <a:xfrm>
            <a:off x="0" y="6457890"/>
            <a:ext cx="9144000" cy="400110"/>
          </a:xfrm>
          <a:prstGeom prst="rect">
            <a:avLst/>
          </a:prstGeom>
          <a:noFill/>
        </p:spPr>
        <p:txBody>
          <a:bodyPr wrap="square" rtlCol="0">
            <a:spAutoFit/>
          </a:bodyPr>
          <a:lstStyle/>
          <a:p>
            <a:pPr algn="ctr"/>
            <a:r>
              <a:rPr lang="en-US" sz="2000" dirty="0">
                <a:solidFill>
                  <a:schemeClr val="bg1"/>
                </a:solidFill>
              </a:rPr>
              <a:t>2Kings 21:10   And the LORD spoke by His servants the prophets, saying…</a:t>
            </a:r>
          </a:p>
        </p:txBody>
      </p:sp>
    </p:spTree>
    <p:extLst>
      <p:ext uri="{BB962C8B-B14F-4D97-AF65-F5344CB8AC3E}">
        <p14:creationId xmlns:p14="http://schemas.microsoft.com/office/powerpoint/2010/main" val="210944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371600"/>
            <a:ext cx="73152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a:solidFill>
                  <a:schemeClr val="tx1"/>
                </a:solidFill>
                <a:latin typeface="Arial" pitchFamily="34" charset="0"/>
                <a:cs typeface="Arial" pitchFamily="34" charset="0"/>
              </a:rPr>
              <a:t>What is a prophet?</a:t>
            </a:r>
          </a:p>
          <a:p>
            <a:pPr algn="just">
              <a:defRPr/>
            </a:pPr>
            <a:endParaRPr lang="en-US" dirty="0">
              <a:solidFill>
                <a:schemeClr val="tx1"/>
              </a:solidFill>
              <a:latin typeface="Arial" pitchFamily="34" charset="0"/>
              <a:cs typeface="Arial" pitchFamily="34" charset="0"/>
            </a:endParaRPr>
          </a:p>
          <a:p>
            <a:pPr>
              <a:defRPr/>
            </a:pPr>
            <a:r>
              <a:rPr lang="en-US" sz="3600" dirty="0">
                <a:solidFill>
                  <a:schemeClr val="tx1"/>
                </a:solidFill>
                <a:latin typeface="Arial" pitchFamily="34" charset="0"/>
                <a:cs typeface="Arial" pitchFamily="34" charset="0"/>
              </a:rPr>
              <a:t>A spokesman for God.       Prophets were sometimes called Seers because they could “see” into the future. The prophetic office was not hereditary as the priests’ office was. Each man received his call from God.</a:t>
            </a:r>
          </a:p>
        </p:txBody>
      </p:sp>
    </p:spTree>
    <p:extLst>
      <p:ext uri="{BB962C8B-B14F-4D97-AF65-F5344CB8AC3E}">
        <p14:creationId xmlns:p14="http://schemas.microsoft.com/office/powerpoint/2010/main" val="37804774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52600"/>
            <a:ext cx="81534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600" dirty="0">
                <a:solidFill>
                  <a:schemeClr val="tx1"/>
                </a:solidFill>
                <a:latin typeface="Arial" pitchFamily="34" charset="0"/>
                <a:cs typeface="Arial" pitchFamily="34" charset="0"/>
              </a:rPr>
              <a:t>Old Testament Books—</a:t>
            </a:r>
          </a:p>
          <a:p>
            <a:pPr>
              <a:defRPr/>
            </a:pPr>
            <a:endParaRPr lang="en-US" sz="2000" dirty="0">
              <a:solidFill>
                <a:schemeClr val="tx1"/>
              </a:solidFill>
              <a:latin typeface="Arial" pitchFamily="34" charset="0"/>
              <a:cs typeface="Arial" pitchFamily="34" charset="0"/>
            </a:endParaRPr>
          </a:p>
          <a:p>
            <a:pPr>
              <a:defRPr/>
            </a:pPr>
            <a:r>
              <a:rPr lang="en-US" sz="2000" dirty="0">
                <a:solidFill>
                  <a:schemeClr val="tx1"/>
                </a:solidFill>
                <a:latin typeface="Arial" pitchFamily="34" charset="0"/>
                <a:cs typeface="Arial" pitchFamily="34" charset="0"/>
              </a:rPr>
              <a:t>Genesis through Esther		HISTORICAL books that tell the rise</a:t>
            </a:r>
          </a:p>
          <a:p>
            <a:pPr>
              <a:defRPr/>
            </a:pPr>
            <a:r>
              <a:rPr lang="en-US" sz="2000" dirty="0">
                <a:solidFill>
                  <a:schemeClr val="tx1"/>
                </a:solidFill>
                <a:latin typeface="Arial" pitchFamily="34" charset="0"/>
                <a:cs typeface="Arial" pitchFamily="34" charset="0"/>
              </a:rPr>
              <a:t>				and fall of the Hebrew nation.</a:t>
            </a:r>
          </a:p>
          <a:p>
            <a:pPr>
              <a:defRPr/>
            </a:pPr>
            <a:r>
              <a:rPr lang="en-US" sz="2000" dirty="0">
                <a:solidFill>
                  <a:schemeClr val="tx1"/>
                </a:solidFill>
                <a:latin typeface="Arial" pitchFamily="34" charset="0"/>
                <a:cs typeface="Arial" pitchFamily="34" charset="0"/>
              </a:rPr>
              <a:t>Job through Songs of Solomon	POETICAL books that mainly belong</a:t>
            </a:r>
          </a:p>
          <a:p>
            <a:pPr>
              <a:defRPr/>
            </a:pPr>
            <a:r>
              <a:rPr lang="en-US" sz="2000" dirty="0">
                <a:solidFill>
                  <a:schemeClr val="tx1"/>
                </a:solidFill>
                <a:latin typeface="Arial" pitchFamily="34" charset="0"/>
                <a:cs typeface="Arial" pitchFamily="34" charset="0"/>
              </a:rPr>
              <a:t>				to the golden age of the Hebrews.</a:t>
            </a:r>
          </a:p>
          <a:p>
            <a:pPr>
              <a:defRPr/>
            </a:pPr>
            <a:r>
              <a:rPr lang="en-US" sz="2000" dirty="0">
                <a:solidFill>
                  <a:schemeClr val="tx1"/>
                </a:solidFill>
                <a:latin typeface="Arial" pitchFamily="34" charset="0"/>
                <a:cs typeface="Arial" pitchFamily="34" charset="0"/>
              </a:rPr>
              <a:t>Isaiah through Malachi		PROPHETICAL books that belong to</a:t>
            </a:r>
          </a:p>
          <a:p>
            <a:pPr>
              <a:defRPr/>
            </a:pPr>
            <a:r>
              <a:rPr lang="en-US" sz="2000" dirty="0">
                <a:solidFill>
                  <a:schemeClr val="tx1"/>
                </a:solidFill>
                <a:latin typeface="Arial" pitchFamily="34" charset="0"/>
                <a:cs typeface="Arial" pitchFamily="34" charset="0"/>
              </a:rPr>
              <a:t>				the days of the fall of the Hebrew</a:t>
            </a:r>
          </a:p>
          <a:p>
            <a:pPr>
              <a:defRPr/>
            </a:pPr>
            <a:r>
              <a:rPr lang="en-US" sz="2000" dirty="0">
                <a:solidFill>
                  <a:schemeClr val="tx1"/>
                </a:solidFill>
                <a:latin typeface="Arial" pitchFamily="34" charset="0"/>
                <a:cs typeface="Arial" pitchFamily="34" charset="0"/>
              </a:rPr>
              <a:t>				nation.</a:t>
            </a:r>
          </a:p>
          <a:p>
            <a:pPr>
              <a:defRPr/>
            </a:pPr>
            <a:endParaRPr lang="en-US" sz="2000" dirty="0">
              <a:solidFill>
                <a:schemeClr val="tx1"/>
              </a:solidFill>
              <a:latin typeface="Arial" pitchFamily="34" charset="0"/>
              <a:cs typeface="Arial" pitchFamily="34" charset="0"/>
            </a:endParaRPr>
          </a:p>
          <a:p>
            <a:pPr>
              <a:defRPr/>
            </a:pPr>
            <a:endParaRPr lang="en-US" sz="2000" dirty="0">
              <a:solidFill>
                <a:schemeClr val="tx1"/>
              </a:solidFill>
              <a:latin typeface="Arial" pitchFamily="34" charset="0"/>
              <a:cs typeface="Arial" pitchFamily="34" charset="0"/>
            </a:endParaRPr>
          </a:p>
        </p:txBody>
      </p:sp>
      <p:sp>
        <p:nvSpPr>
          <p:cNvPr id="2" name="Rectangle 1"/>
          <p:cNvSpPr/>
          <p:nvPr/>
        </p:nvSpPr>
        <p:spPr>
          <a:xfrm>
            <a:off x="533400" y="3810000"/>
            <a:ext cx="8001000" cy="990600"/>
          </a:xfrm>
          <a:prstGeom prst="rect">
            <a:avLst/>
          </a:prstGeom>
          <a:noFill/>
          <a:ln w="76200">
            <a:solidFill>
              <a:srgbClr val="0099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0"/>
            <a:ext cx="167640" cy="6858000"/>
          </a:xfrm>
          <a:prstGeom prst="rect">
            <a:avLst/>
          </a:prstGeom>
          <a:solidFill>
            <a:srgbClr val="009900"/>
          </a:soli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2" descr="C:\Users\sheila\Desktop\photos\Stained Glass Jesus.JPG"/>
          <p:cNvPicPr>
            <a:picLocks noChangeAspect="1" noChangeArrowheads="1"/>
          </p:cNvPicPr>
          <p:nvPr/>
        </p:nvPicPr>
        <p:blipFill>
          <a:blip r:embed="rId2">
            <a:extLst>
              <a:ext uri="{28A0092B-C50C-407E-A947-70E740481C1C}">
                <a14:useLocalDpi xmlns:a14="http://schemas.microsoft.com/office/drawing/2010/main" val="0"/>
              </a:ext>
            </a:extLst>
          </a:blip>
          <a:srcRect r="72647"/>
          <a:stretch>
            <a:fillRect/>
          </a:stretch>
        </p:blipFill>
        <p:spPr bwMode="auto">
          <a:xfrm flipH="1">
            <a:off x="0" y="0"/>
            <a:ext cx="1143000" cy="6858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C:\users\sheila\desktop\bible study\ultimate royality free\4-bib pics-misc\Bible MSS\Luke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990600" y="4038600"/>
            <a:ext cx="71628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bg1"/>
                </a:solidFill>
                <a:effectLst>
                  <a:glow rad="228600">
                    <a:schemeClr val="accent4">
                      <a:satMod val="175000"/>
                      <a:alpha val="40000"/>
                    </a:schemeClr>
                  </a:glow>
                </a:effectLst>
                <a:latin typeface="Arial" pitchFamily="34" charset="0"/>
                <a:cs typeface="Arial" pitchFamily="34" charset="0"/>
              </a:rPr>
              <a:t>There were prophets in all the ages.</a:t>
            </a:r>
          </a:p>
          <a:p>
            <a:pPr>
              <a:defRPr/>
            </a:pPr>
            <a:r>
              <a:rPr lang="en-US" sz="3200" b="1" dirty="0">
                <a:solidFill>
                  <a:schemeClr val="bg1"/>
                </a:solidFill>
                <a:effectLst>
                  <a:glow rad="228600">
                    <a:schemeClr val="accent4">
                      <a:satMod val="175000"/>
                      <a:alpha val="40000"/>
                    </a:schemeClr>
                  </a:glow>
                </a:effectLst>
                <a:latin typeface="Arial" pitchFamily="34" charset="0"/>
                <a:cs typeface="Arial" pitchFamily="34" charset="0"/>
              </a:rPr>
              <a:t>	Patriarchal Age</a:t>
            </a:r>
          </a:p>
          <a:p>
            <a:pPr>
              <a:defRPr/>
            </a:pPr>
            <a:r>
              <a:rPr lang="en-US" sz="3200" b="1" dirty="0">
                <a:solidFill>
                  <a:schemeClr val="bg1"/>
                </a:solidFill>
                <a:effectLst>
                  <a:glow rad="228600">
                    <a:schemeClr val="accent4">
                      <a:satMod val="175000"/>
                      <a:alpha val="40000"/>
                    </a:schemeClr>
                  </a:glow>
                </a:effectLst>
                <a:latin typeface="Arial" pitchFamily="34" charset="0"/>
                <a:cs typeface="Arial" pitchFamily="34" charset="0"/>
              </a:rPr>
              <a:t>		Mosaical Age</a:t>
            </a:r>
          </a:p>
          <a:p>
            <a:pPr>
              <a:defRPr/>
            </a:pPr>
            <a:r>
              <a:rPr lang="en-US" sz="3200" b="1" dirty="0">
                <a:solidFill>
                  <a:schemeClr val="bg1"/>
                </a:solidFill>
                <a:effectLst>
                  <a:glow rad="228600">
                    <a:schemeClr val="accent4">
                      <a:satMod val="175000"/>
                      <a:alpha val="40000"/>
                    </a:schemeClr>
                  </a:glow>
                </a:effectLst>
                <a:latin typeface="Arial" pitchFamily="34" charset="0"/>
                <a:cs typeface="Arial" pitchFamily="34" charset="0"/>
              </a:rPr>
              <a:t>			Christian Age</a:t>
            </a:r>
          </a:p>
        </p:txBody>
      </p:sp>
      <p:sp>
        <p:nvSpPr>
          <p:cNvPr id="7" name="Rectangle 6"/>
          <p:cNvSpPr/>
          <p:nvPr/>
        </p:nvSpPr>
        <p:spPr>
          <a:xfrm>
            <a:off x="1752600" y="762000"/>
            <a:ext cx="70866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u="sng" dirty="0">
                <a:solidFill>
                  <a:schemeClr val="tx1"/>
                </a:solidFill>
              </a:rPr>
              <a:t>Abraham</a:t>
            </a:r>
            <a:r>
              <a:rPr lang="en-US" sz="1800" dirty="0">
                <a:solidFill>
                  <a:schemeClr val="tx1"/>
                </a:solidFill>
              </a:rPr>
              <a:t> was a patriarch and prophet (Gen. 20:7).</a:t>
            </a:r>
          </a:p>
          <a:p>
            <a:pPr>
              <a:defRPr/>
            </a:pPr>
            <a:r>
              <a:rPr lang="en-US" sz="1800" u="sng" dirty="0">
                <a:solidFill>
                  <a:schemeClr val="tx1"/>
                </a:solidFill>
              </a:rPr>
              <a:t>Noah</a:t>
            </a:r>
            <a:r>
              <a:rPr lang="en-US" sz="1800" dirty="0">
                <a:solidFill>
                  <a:schemeClr val="tx1"/>
                </a:solidFill>
              </a:rPr>
              <a:t> prophesied the flood.</a:t>
            </a:r>
          </a:p>
          <a:p>
            <a:pPr>
              <a:defRPr/>
            </a:pPr>
            <a:r>
              <a:rPr lang="en-US" sz="1800" u="sng" dirty="0">
                <a:solidFill>
                  <a:schemeClr val="tx1"/>
                </a:solidFill>
              </a:rPr>
              <a:t>Joseph</a:t>
            </a:r>
            <a:r>
              <a:rPr lang="en-US" sz="1800" dirty="0">
                <a:solidFill>
                  <a:schemeClr val="tx1"/>
                </a:solidFill>
              </a:rPr>
              <a:t> prophesied 7 years of plenty and 7 years of famine.</a:t>
            </a:r>
          </a:p>
          <a:p>
            <a:pPr>
              <a:defRPr/>
            </a:pPr>
            <a:r>
              <a:rPr lang="en-US" sz="1800" u="sng" dirty="0">
                <a:solidFill>
                  <a:schemeClr val="tx1"/>
                </a:solidFill>
              </a:rPr>
              <a:t>Moses and Aaron </a:t>
            </a:r>
            <a:r>
              <a:rPr lang="en-US" sz="1800" dirty="0">
                <a:solidFill>
                  <a:schemeClr val="tx1"/>
                </a:solidFill>
              </a:rPr>
              <a:t>were prophets (Ex. 7:1, Num. 12:6   Deut. 34:10).</a:t>
            </a:r>
          </a:p>
          <a:p>
            <a:pPr>
              <a:defRPr/>
            </a:pPr>
            <a:r>
              <a:rPr lang="en-US" sz="1800" u="sng" dirty="0">
                <a:solidFill>
                  <a:schemeClr val="tx1"/>
                </a:solidFill>
              </a:rPr>
              <a:t>Gideon</a:t>
            </a:r>
            <a:r>
              <a:rPr lang="en-US" sz="1800" dirty="0">
                <a:solidFill>
                  <a:schemeClr val="tx1"/>
                </a:solidFill>
              </a:rPr>
              <a:t> was a prophet (Judg. 6:8, 13).</a:t>
            </a:r>
          </a:p>
          <a:p>
            <a:pPr>
              <a:defRPr/>
            </a:pPr>
            <a:r>
              <a:rPr lang="en-US" sz="1800" u="sng" dirty="0">
                <a:solidFill>
                  <a:schemeClr val="tx1"/>
                </a:solidFill>
              </a:rPr>
              <a:t>Samuel</a:t>
            </a:r>
            <a:r>
              <a:rPr lang="en-US" sz="1800" dirty="0">
                <a:solidFill>
                  <a:schemeClr val="tx1"/>
                </a:solidFill>
              </a:rPr>
              <a:t> was a prophet (1 Sam. 3:20).</a:t>
            </a:r>
          </a:p>
          <a:p>
            <a:pPr>
              <a:defRPr/>
            </a:pPr>
            <a:r>
              <a:rPr lang="en-US" sz="1800" u="sng" dirty="0">
                <a:solidFill>
                  <a:schemeClr val="tx1"/>
                </a:solidFill>
              </a:rPr>
              <a:t>Gad</a:t>
            </a:r>
            <a:r>
              <a:rPr lang="en-US" sz="1800" dirty="0">
                <a:solidFill>
                  <a:schemeClr val="tx1"/>
                </a:solidFill>
              </a:rPr>
              <a:t> was a prophet for King David (1 Sam. 22:5).</a:t>
            </a:r>
          </a:p>
          <a:p>
            <a:pPr>
              <a:defRPr/>
            </a:pPr>
            <a:r>
              <a:rPr lang="en-US" sz="1800" u="sng" dirty="0">
                <a:solidFill>
                  <a:schemeClr val="tx1"/>
                </a:solidFill>
              </a:rPr>
              <a:t>Nathan</a:t>
            </a:r>
            <a:r>
              <a:rPr lang="en-US" sz="1800" dirty="0">
                <a:solidFill>
                  <a:schemeClr val="tx1"/>
                </a:solidFill>
              </a:rPr>
              <a:t> was a prophet for King David (2 Sam. 7:2).</a:t>
            </a:r>
          </a:p>
          <a:p>
            <a:pPr>
              <a:defRPr/>
            </a:pPr>
            <a:r>
              <a:rPr lang="en-US" sz="1800" u="sng" dirty="0" err="1">
                <a:solidFill>
                  <a:schemeClr val="tx1"/>
                </a:solidFill>
              </a:rPr>
              <a:t>Ahijah</a:t>
            </a:r>
            <a:r>
              <a:rPr lang="en-US" sz="1800" dirty="0">
                <a:solidFill>
                  <a:schemeClr val="tx1"/>
                </a:solidFill>
              </a:rPr>
              <a:t> was a prophet for Jeroboam (1 Kgs. 11:29).</a:t>
            </a:r>
          </a:p>
          <a:p>
            <a:pPr>
              <a:defRPr/>
            </a:pPr>
            <a:r>
              <a:rPr lang="en-US" sz="1800" u="sng" dirty="0">
                <a:solidFill>
                  <a:schemeClr val="tx1"/>
                </a:solidFill>
              </a:rPr>
              <a:t>Jehu</a:t>
            </a:r>
            <a:r>
              <a:rPr lang="en-US" sz="1800" dirty="0">
                <a:solidFill>
                  <a:schemeClr val="tx1"/>
                </a:solidFill>
              </a:rPr>
              <a:t> was a prophet for King </a:t>
            </a:r>
            <a:r>
              <a:rPr lang="en-US" sz="1800" dirty="0" err="1">
                <a:solidFill>
                  <a:schemeClr val="tx1"/>
                </a:solidFill>
              </a:rPr>
              <a:t>Baasha</a:t>
            </a:r>
            <a:r>
              <a:rPr lang="en-US" sz="1800" dirty="0">
                <a:solidFill>
                  <a:schemeClr val="tx1"/>
                </a:solidFill>
              </a:rPr>
              <a:t> (1 Kgs. 16:7).</a:t>
            </a:r>
          </a:p>
          <a:p>
            <a:pPr>
              <a:defRPr/>
            </a:pPr>
            <a:r>
              <a:rPr lang="en-US" sz="1800" u="sng" dirty="0">
                <a:solidFill>
                  <a:schemeClr val="tx1"/>
                </a:solidFill>
              </a:rPr>
              <a:t>Elijah</a:t>
            </a:r>
            <a:r>
              <a:rPr lang="en-US" sz="1800" dirty="0">
                <a:solidFill>
                  <a:schemeClr val="tx1"/>
                </a:solidFill>
              </a:rPr>
              <a:t> prophesied about the fall of the Northern Kingdom (1 Kgs.).</a:t>
            </a:r>
          </a:p>
          <a:p>
            <a:pPr>
              <a:defRPr/>
            </a:pPr>
            <a:r>
              <a:rPr lang="en-US" sz="1800" u="sng" dirty="0">
                <a:solidFill>
                  <a:schemeClr val="tx1"/>
                </a:solidFill>
              </a:rPr>
              <a:t>Elisha</a:t>
            </a:r>
            <a:r>
              <a:rPr lang="en-US" sz="1800" dirty="0">
                <a:solidFill>
                  <a:schemeClr val="tx1"/>
                </a:solidFill>
              </a:rPr>
              <a:t> also prophesied about the fall of the Northern Kingdom  (2 Kgs.).</a:t>
            </a:r>
          </a:p>
          <a:p>
            <a:pPr>
              <a:defRPr/>
            </a:pPr>
            <a:r>
              <a:rPr lang="en-US" sz="1800" u="sng" dirty="0" err="1">
                <a:solidFill>
                  <a:schemeClr val="tx1"/>
                </a:solidFill>
              </a:rPr>
              <a:t>Obed</a:t>
            </a:r>
            <a:r>
              <a:rPr lang="en-US" sz="1800" dirty="0">
                <a:solidFill>
                  <a:schemeClr val="tx1"/>
                </a:solidFill>
              </a:rPr>
              <a:t> was a prophet for King </a:t>
            </a:r>
            <a:r>
              <a:rPr lang="en-US" sz="1800" dirty="0" err="1">
                <a:solidFill>
                  <a:schemeClr val="tx1"/>
                </a:solidFill>
              </a:rPr>
              <a:t>Asa</a:t>
            </a:r>
            <a:r>
              <a:rPr lang="en-US" sz="1800" dirty="0">
                <a:solidFill>
                  <a:schemeClr val="tx1"/>
                </a:solidFill>
              </a:rPr>
              <a:t> (2 Chron. 15:8).</a:t>
            </a:r>
          </a:p>
          <a:p>
            <a:pPr>
              <a:defRPr/>
            </a:pPr>
            <a:r>
              <a:rPr lang="en-US" sz="1800" dirty="0">
                <a:solidFill>
                  <a:schemeClr val="tx1"/>
                </a:solidFill>
              </a:rPr>
              <a:t>Then of course there are the books of the prophets both Major and Minor.</a:t>
            </a:r>
          </a:p>
          <a:p>
            <a:pPr>
              <a:defRPr/>
            </a:pPr>
            <a:r>
              <a:rPr lang="en-US" sz="1800" u="sng" dirty="0">
                <a:solidFill>
                  <a:schemeClr val="tx1"/>
                </a:solidFill>
              </a:rPr>
              <a:t>Jeremiah and Ezekiel </a:t>
            </a:r>
            <a:r>
              <a:rPr lang="en-US" sz="1800" dirty="0">
                <a:solidFill>
                  <a:schemeClr val="tx1"/>
                </a:solidFill>
              </a:rPr>
              <a:t>were priests and prophets.</a:t>
            </a:r>
          </a:p>
          <a:p>
            <a:pPr>
              <a:defRPr/>
            </a:pPr>
            <a:r>
              <a:rPr lang="en-US" sz="1800" u="sng" dirty="0">
                <a:solidFill>
                  <a:schemeClr val="tx1"/>
                </a:solidFill>
              </a:rPr>
              <a:t>Isaiah, Daniel, and Zephaniah </a:t>
            </a:r>
            <a:r>
              <a:rPr lang="en-US" sz="1800" dirty="0">
                <a:solidFill>
                  <a:schemeClr val="tx1"/>
                </a:solidFill>
              </a:rPr>
              <a:t>were of royal blood.</a:t>
            </a:r>
          </a:p>
          <a:p>
            <a:pPr>
              <a:defRPr/>
            </a:pPr>
            <a:r>
              <a:rPr lang="en-US" sz="1800" u="sng" dirty="0">
                <a:solidFill>
                  <a:schemeClr val="tx1"/>
                </a:solidFill>
              </a:rPr>
              <a:t>Amos</a:t>
            </a:r>
            <a:r>
              <a:rPr lang="en-US" sz="1800" dirty="0">
                <a:solidFill>
                  <a:schemeClr val="tx1"/>
                </a:solidFill>
              </a:rPr>
              <a:t> was also a farmer.</a:t>
            </a:r>
          </a:p>
          <a:p>
            <a:pPr>
              <a:defRPr/>
            </a:pPr>
            <a:r>
              <a:rPr lang="en-US" sz="1800" u="sng" dirty="0">
                <a:solidFill>
                  <a:schemeClr val="tx1"/>
                </a:solidFill>
              </a:rPr>
              <a:t>John The Baptist</a:t>
            </a:r>
          </a:p>
          <a:p>
            <a:pPr>
              <a:defRPr/>
            </a:pPr>
            <a:r>
              <a:rPr lang="en-US" sz="1800" u="sng" dirty="0">
                <a:solidFill>
                  <a:schemeClr val="tx1"/>
                </a:solidFill>
              </a:rPr>
              <a:t>Christ</a:t>
            </a:r>
          </a:p>
          <a:p>
            <a:pPr>
              <a:defRPr/>
            </a:pPr>
            <a:r>
              <a:rPr lang="en-US" sz="1800" dirty="0">
                <a:solidFill>
                  <a:schemeClr val="tx1"/>
                </a:solidFill>
              </a:rPr>
              <a:t>The gift of prophecy was given by the laying on of hands of the apostles.</a:t>
            </a:r>
          </a:p>
        </p:txBody>
      </p:sp>
    </p:spTree>
    <p:extLst>
      <p:ext uri="{BB962C8B-B14F-4D97-AF65-F5344CB8AC3E}">
        <p14:creationId xmlns:p14="http://schemas.microsoft.com/office/powerpoint/2010/main" val="644177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ppt_x</p:attrName>
                                        </p:attrNameLst>
                                      </p:cBhvr>
                                      <p:tavLst>
                                        <p:tav tm="0">
                                          <p:val>
                                            <p:strVal val="ppt_x"/>
                                          </p:val>
                                        </p:tav>
                                        <p:tav tm="100000">
                                          <p:val>
                                            <p:strVal val="ppt_x"/>
                                          </p:val>
                                        </p:tav>
                                      </p:tavLst>
                                    </p:anim>
                                    <p:anim calcmode="lin" valueType="num">
                                      <p:cBhvr>
                                        <p:cTn id="8" dur="2000"/>
                                        <p:tgtEl>
                                          <p:spTgt spid="5"/>
                                        </p:tgtEl>
                                        <p:attrNameLst>
                                          <p:attrName>ppt_y</p:attrName>
                                        </p:attrNameLst>
                                      </p:cBhvr>
                                      <p:tavLst>
                                        <p:tav tm="0">
                                          <p:val>
                                            <p:strVal val="ppt_y"/>
                                          </p:val>
                                        </p:tav>
                                        <p:tav tm="100000">
                                          <p:val>
                                            <p:strVal val="ppt_y-.1"/>
                                          </p:val>
                                        </p:tav>
                                      </p:tavLst>
                                    </p:anim>
                                    <p:set>
                                      <p:cBhvr>
                                        <p:cTn id="9" dur="1" fill="hold">
                                          <p:stCondLst>
                                            <p:cond delay="1999"/>
                                          </p:stCondLst>
                                        </p:cTn>
                                        <p:tgtEl>
                                          <p:spTgt spid="5"/>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228600"/>
            <a:ext cx="7467600" cy="6324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chemeClr val="tx1"/>
                </a:solidFill>
                <a:latin typeface="Arial" pitchFamily="34" charset="0"/>
                <a:cs typeface="Arial" pitchFamily="34" charset="0"/>
              </a:rPr>
              <a:t> </a:t>
            </a:r>
          </a:p>
          <a:p>
            <a:pPr marL="342900" indent="-342900">
              <a:buFont typeface="Arial" panose="020B0604020202020204" pitchFamily="34" charset="0"/>
              <a:buChar char="•"/>
              <a:defRPr/>
            </a:pPr>
            <a:r>
              <a:rPr lang="en-US" b="1" u="sng" dirty="0">
                <a:solidFill>
                  <a:schemeClr val="tx1"/>
                </a:solidFill>
                <a:latin typeface="Calibri" panose="020F0502020204030204" pitchFamily="34" charset="0"/>
                <a:cs typeface="Calibri" panose="020F0502020204030204" pitchFamily="34" charset="0"/>
              </a:rPr>
              <a:t>Isaiah</a:t>
            </a:r>
            <a:r>
              <a:rPr lang="en-US" sz="1800" dirty="0">
                <a:solidFill>
                  <a:schemeClr val="tx1"/>
                </a:solidFill>
                <a:latin typeface="Calibri" panose="020F0502020204030204" pitchFamily="34" charset="0"/>
                <a:cs typeface="Calibri" panose="020F0502020204030204" pitchFamily="34" charset="0"/>
              </a:rPr>
              <a:t>--The coming of Christ and the establishment of His Kingdom.</a:t>
            </a:r>
          </a:p>
          <a:p>
            <a:pPr marL="342900" indent="-342900">
              <a:buFont typeface="Arial" panose="020B0604020202020204" pitchFamily="34" charset="0"/>
              <a:buChar char="•"/>
              <a:defRPr/>
            </a:pPr>
            <a:r>
              <a:rPr lang="en-US" b="1" u="sng" dirty="0">
                <a:solidFill>
                  <a:schemeClr val="tx1"/>
                </a:solidFill>
                <a:latin typeface="Calibri" panose="020F0502020204030204" pitchFamily="34" charset="0"/>
                <a:cs typeface="Calibri" panose="020F0502020204030204" pitchFamily="34" charset="0"/>
              </a:rPr>
              <a:t>Jeremiah</a:t>
            </a:r>
            <a:r>
              <a:rPr lang="en-US" sz="1800" dirty="0">
                <a:solidFill>
                  <a:schemeClr val="tx1"/>
                </a:solidFill>
                <a:latin typeface="Calibri" panose="020F0502020204030204" pitchFamily="34" charset="0"/>
                <a:cs typeface="Calibri" panose="020F0502020204030204" pitchFamily="34" charset="0"/>
              </a:rPr>
              <a:t>--Jerusalem’s sin, destruction and future glory.</a:t>
            </a:r>
          </a:p>
          <a:p>
            <a:pPr marL="342900" indent="-342900">
              <a:buFont typeface="Arial" panose="020B0604020202020204" pitchFamily="34" charset="0"/>
              <a:buChar char="•"/>
              <a:defRPr/>
            </a:pPr>
            <a:r>
              <a:rPr lang="en-US" b="1" u="sng" dirty="0">
                <a:solidFill>
                  <a:schemeClr val="tx1"/>
                </a:solidFill>
                <a:latin typeface="Calibri" panose="020F0502020204030204" pitchFamily="34" charset="0"/>
                <a:cs typeface="Calibri" panose="020F0502020204030204" pitchFamily="34" charset="0"/>
              </a:rPr>
              <a:t>Lamentations</a:t>
            </a:r>
            <a:r>
              <a:rPr lang="en-US" sz="1800" dirty="0">
                <a:solidFill>
                  <a:schemeClr val="tx1"/>
                </a:solidFill>
                <a:latin typeface="Calibri" panose="020F0502020204030204" pitchFamily="34" charset="0"/>
                <a:cs typeface="Calibri" panose="020F0502020204030204" pitchFamily="34" charset="0"/>
              </a:rPr>
              <a:t>--A funeral dirge over the destruction of Jerusalem.</a:t>
            </a:r>
          </a:p>
          <a:p>
            <a:pPr marL="342900" indent="-342900">
              <a:buFont typeface="Arial" panose="020B0604020202020204" pitchFamily="34" charset="0"/>
              <a:buChar char="•"/>
              <a:defRPr/>
            </a:pPr>
            <a:r>
              <a:rPr lang="en-US" b="1" u="sng" dirty="0">
                <a:solidFill>
                  <a:schemeClr val="tx1"/>
                </a:solidFill>
                <a:latin typeface="Calibri" panose="020F0502020204030204" pitchFamily="34" charset="0"/>
                <a:cs typeface="Calibri" panose="020F0502020204030204" pitchFamily="34" charset="0"/>
              </a:rPr>
              <a:t>Ezekiel</a:t>
            </a:r>
            <a:r>
              <a:rPr lang="en-US" sz="1800" dirty="0">
                <a:solidFill>
                  <a:schemeClr val="tx1"/>
                </a:solidFill>
                <a:latin typeface="Calibri" panose="020F0502020204030204" pitchFamily="34" charset="0"/>
                <a:cs typeface="Calibri" panose="020F0502020204030204" pitchFamily="34" charset="0"/>
              </a:rPr>
              <a:t>--Fall of Jerusalem, restoration of God’s people.</a:t>
            </a:r>
          </a:p>
          <a:p>
            <a:pPr marL="342900" indent="-342900">
              <a:buFont typeface="Arial" panose="020B0604020202020204" pitchFamily="34" charset="0"/>
              <a:buChar char="•"/>
              <a:defRPr/>
            </a:pPr>
            <a:r>
              <a:rPr lang="en-US" b="1" u="sng" dirty="0">
                <a:solidFill>
                  <a:schemeClr val="tx1"/>
                </a:solidFill>
                <a:latin typeface="Calibri" panose="020F0502020204030204" pitchFamily="34" charset="0"/>
                <a:cs typeface="Calibri" panose="020F0502020204030204" pitchFamily="34" charset="0"/>
              </a:rPr>
              <a:t>Daniel</a:t>
            </a:r>
            <a:r>
              <a:rPr lang="en-US" dirty="0">
                <a:solidFill>
                  <a:schemeClr val="tx1"/>
                </a:solidFill>
                <a:latin typeface="Calibri" panose="020F0502020204030204" pitchFamily="34" charset="0"/>
                <a:cs typeface="Calibri" panose="020F0502020204030204" pitchFamily="34" charset="0"/>
              </a:rPr>
              <a:t>-</a:t>
            </a:r>
            <a:r>
              <a:rPr lang="en-US" sz="1800" dirty="0">
                <a:solidFill>
                  <a:schemeClr val="tx1"/>
                </a:solidFill>
                <a:latin typeface="Calibri" panose="020F0502020204030204" pitchFamily="34" charset="0"/>
                <a:cs typeface="Calibri" panose="020F0502020204030204" pitchFamily="34" charset="0"/>
              </a:rPr>
              <a:t>-The four worldly kingdoms and God’s everlasting kingdom.</a:t>
            </a:r>
          </a:p>
          <a:p>
            <a:pPr marL="342900" indent="-342900">
              <a:buFont typeface="Arial" panose="020B0604020202020204" pitchFamily="34" charset="0"/>
              <a:buChar char="•"/>
              <a:defRPr/>
            </a:pPr>
            <a:r>
              <a:rPr lang="en-US" b="1" u="sng" dirty="0">
                <a:solidFill>
                  <a:srgbClr val="0070C0"/>
                </a:solidFill>
                <a:latin typeface="Calibri" panose="020F0502020204030204" pitchFamily="34" charset="0"/>
                <a:cs typeface="Calibri" panose="020F0502020204030204" pitchFamily="34" charset="0"/>
              </a:rPr>
              <a:t>Hosea</a:t>
            </a:r>
            <a:r>
              <a:rPr lang="en-US" sz="1800" dirty="0">
                <a:solidFill>
                  <a:srgbClr val="0070C0"/>
                </a:solidFill>
                <a:latin typeface="Calibri" panose="020F0502020204030204" pitchFamily="34" charset="0"/>
                <a:cs typeface="Calibri" panose="020F0502020204030204" pitchFamily="34" charset="0"/>
              </a:rPr>
              <a:t>--Jehovah will be the God of all nations.</a:t>
            </a:r>
          </a:p>
          <a:p>
            <a:pPr marL="342900" indent="-342900">
              <a:buFont typeface="Arial" panose="020B0604020202020204" pitchFamily="34" charset="0"/>
              <a:buChar char="•"/>
              <a:defRPr/>
            </a:pPr>
            <a:r>
              <a:rPr lang="en-US" b="1" u="sng" dirty="0">
                <a:solidFill>
                  <a:srgbClr val="0070C0"/>
                </a:solidFill>
                <a:latin typeface="Calibri" panose="020F0502020204030204" pitchFamily="34" charset="0"/>
                <a:cs typeface="Calibri" panose="020F0502020204030204" pitchFamily="34" charset="0"/>
              </a:rPr>
              <a:t>Joel</a:t>
            </a:r>
            <a:r>
              <a:rPr lang="en-US" sz="1800" dirty="0">
                <a:solidFill>
                  <a:srgbClr val="0070C0"/>
                </a:solidFill>
                <a:latin typeface="Calibri" panose="020F0502020204030204" pitchFamily="34" charset="0"/>
                <a:cs typeface="Calibri" panose="020F0502020204030204" pitchFamily="34" charset="0"/>
              </a:rPr>
              <a:t>--A vision of the gospel age.</a:t>
            </a:r>
          </a:p>
          <a:p>
            <a:pPr marL="342900" indent="-342900">
              <a:buFont typeface="Arial" panose="020B0604020202020204" pitchFamily="34" charset="0"/>
              <a:buChar char="•"/>
              <a:defRPr/>
            </a:pPr>
            <a:r>
              <a:rPr lang="en-US" b="1" u="sng" dirty="0">
                <a:solidFill>
                  <a:srgbClr val="0070C0"/>
                </a:solidFill>
                <a:latin typeface="Calibri" panose="020F0502020204030204" pitchFamily="34" charset="0"/>
                <a:cs typeface="Calibri" panose="020F0502020204030204" pitchFamily="34" charset="0"/>
              </a:rPr>
              <a:t>Amos</a:t>
            </a:r>
            <a:r>
              <a:rPr lang="en-US" dirty="0">
                <a:solidFill>
                  <a:srgbClr val="0070C0"/>
                </a:solidFill>
                <a:latin typeface="Calibri" panose="020F0502020204030204" pitchFamily="34" charset="0"/>
                <a:cs typeface="Calibri" panose="020F0502020204030204" pitchFamily="34" charset="0"/>
              </a:rPr>
              <a:t>--</a:t>
            </a:r>
            <a:r>
              <a:rPr lang="en-US" sz="1800" dirty="0">
                <a:solidFill>
                  <a:srgbClr val="0070C0"/>
                </a:solidFill>
                <a:latin typeface="Calibri" panose="020F0502020204030204" pitchFamily="34" charset="0"/>
                <a:cs typeface="Calibri" panose="020F0502020204030204" pitchFamily="34" charset="0"/>
              </a:rPr>
              <a:t>A descendant of David will rule the world.</a:t>
            </a:r>
          </a:p>
          <a:p>
            <a:pPr marL="342900" indent="-342900">
              <a:buFont typeface="Arial" panose="020B0604020202020204" pitchFamily="34" charset="0"/>
              <a:buChar char="•"/>
              <a:defRPr/>
            </a:pPr>
            <a:r>
              <a:rPr lang="en-US" b="1" u="sng" dirty="0">
                <a:solidFill>
                  <a:srgbClr val="C00000"/>
                </a:solidFill>
                <a:latin typeface="Calibri" panose="020F0502020204030204" pitchFamily="34" charset="0"/>
                <a:cs typeface="Calibri" panose="020F0502020204030204" pitchFamily="34" charset="0"/>
              </a:rPr>
              <a:t>Obadiah</a:t>
            </a:r>
            <a:r>
              <a:rPr lang="en-US" sz="1800" dirty="0">
                <a:solidFill>
                  <a:srgbClr val="C00000"/>
                </a:solidFill>
                <a:latin typeface="Calibri" panose="020F0502020204030204" pitchFamily="34" charset="0"/>
                <a:cs typeface="Calibri" panose="020F0502020204030204" pitchFamily="34" charset="0"/>
              </a:rPr>
              <a:t>--Edom shall perish.</a:t>
            </a:r>
          </a:p>
          <a:p>
            <a:pPr marL="342900" indent="-342900">
              <a:buFont typeface="Arial" panose="020B0604020202020204" pitchFamily="34" charset="0"/>
              <a:buChar char="•"/>
              <a:defRPr/>
            </a:pPr>
            <a:r>
              <a:rPr lang="en-US" b="1" u="sng" dirty="0">
                <a:solidFill>
                  <a:srgbClr val="C00000"/>
                </a:solidFill>
                <a:latin typeface="Calibri" panose="020F0502020204030204" pitchFamily="34" charset="0"/>
                <a:cs typeface="Calibri" panose="020F0502020204030204" pitchFamily="34" charset="0"/>
              </a:rPr>
              <a:t>Jonah</a:t>
            </a:r>
            <a:r>
              <a:rPr lang="en-US" dirty="0">
                <a:solidFill>
                  <a:srgbClr val="C00000"/>
                </a:solidFill>
                <a:latin typeface="Calibri" panose="020F0502020204030204" pitchFamily="34" charset="0"/>
                <a:cs typeface="Calibri" panose="020F0502020204030204" pitchFamily="34" charset="0"/>
              </a:rPr>
              <a:t>-</a:t>
            </a:r>
            <a:r>
              <a:rPr lang="en-US" sz="1800" dirty="0">
                <a:solidFill>
                  <a:srgbClr val="C00000"/>
                </a:solidFill>
                <a:latin typeface="Calibri" panose="020F0502020204030204" pitchFamily="34" charset="0"/>
                <a:cs typeface="Calibri" panose="020F0502020204030204" pitchFamily="34" charset="0"/>
              </a:rPr>
              <a:t>-God wants His enemies saved.</a:t>
            </a:r>
          </a:p>
          <a:p>
            <a:pPr marL="342900" indent="-342900">
              <a:buFont typeface="Arial" panose="020B0604020202020204" pitchFamily="34" charset="0"/>
              <a:buChar char="•"/>
              <a:defRPr/>
            </a:pPr>
            <a:r>
              <a:rPr lang="en-US" b="1" u="sng" dirty="0">
                <a:solidFill>
                  <a:srgbClr val="C00000"/>
                </a:solidFill>
                <a:latin typeface="Calibri" panose="020F0502020204030204" pitchFamily="34" charset="0"/>
                <a:cs typeface="Calibri" panose="020F0502020204030204" pitchFamily="34" charset="0"/>
              </a:rPr>
              <a:t>Micah</a:t>
            </a:r>
            <a:r>
              <a:rPr lang="en-US" sz="1800" dirty="0">
                <a:solidFill>
                  <a:srgbClr val="C00000"/>
                </a:solidFill>
                <a:latin typeface="Calibri" panose="020F0502020204030204" pitchFamily="34" charset="0"/>
                <a:cs typeface="Calibri" panose="020F0502020204030204" pitchFamily="34" charset="0"/>
              </a:rPr>
              <a:t>--The coming King and His reign.</a:t>
            </a:r>
          </a:p>
          <a:p>
            <a:pPr marL="342900" indent="-342900">
              <a:buFont typeface="Arial" panose="020B0604020202020204" pitchFamily="34" charset="0"/>
              <a:buChar char="•"/>
              <a:defRPr/>
            </a:pPr>
            <a:r>
              <a:rPr lang="en-US" b="1" u="sng" dirty="0">
                <a:solidFill>
                  <a:srgbClr val="660033"/>
                </a:solidFill>
                <a:latin typeface="Calibri" panose="020F0502020204030204" pitchFamily="34" charset="0"/>
                <a:cs typeface="Calibri" panose="020F0502020204030204" pitchFamily="34" charset="0"/>
              </a:rPr>
              <a:t>Nahum</a:t>
            </a:r>
            <a:r>
              <a:rPr lang="en-US" dirty="0">
                <a:solidFill>
                  <a:srgbClr val="660033"/>
                </a:solidFill>
                <a:latin typeface="Calibri" panose="020F0502020204030204" pitchFamily="34" charset="0"/>
                <a:cs typeface="Calibri" panose="020F0502020204030204" pitchFamily="34" charset="0"/>
              </a:rPr>
              <a:t>-</a:t>
            </a:r>
            <a:r>
              <a:rPr lang="en-US" sz="1800" dirty="0">
                <a:solidFill>
                  <a:srgbClr val="660033"/>
                </a:solidFill>
                <a:latin typeface="Calibri" panose="020F0502020204030204" pitchFamily="34" charset="0"/>
                <a:cs typeface="Calibri" panose="020F0502020204030204" pitchFamily="34" charset="0"/>
              </a:rPr>
              <a:t>-Judgment on the city of Nineveh.</a:t>
            </a:r>
          </a:p>
          <a:p>
            <a:pPr marL="342900" indent="-342900">
              <a:buFont typeface="Arial" panose="020B0604020202020204" pitchFamily="34" charset="0"/>
              <a:buChar char="•"/>
              <a:defRPr/>
            </a:pPr>
            <a:r>
              <a:rPr lang="en-US" b="1" u="sng" dirty="0">
                <a:solidFill>
                  <a:srgbClr val="660033"/>
                </a:solidFill>
                <a:latin typeface="Calibri" panose="020F0502020204030204" pitchFamily="34" charset="0"/>
                <a:cs typeface="Calibri" panose="020F0502020204030204" pitchFamily="34" charset="0"/>
              </a:rPr>
              <a:t>Habakkuk</a:t>
            </a:r>
            <a:r>
              <a:rPr lang="en-US" sz="1800" dirty="0">
                <a:solidFill>
                  <a:srgbClr val="660033"/>
                </a:solidFill>
                <a:latin typeface="Calibri" panose="020F0502020204030204" pitchFamily="34" charset="0"/>
                <a:cs typeface="Calibri" panose="020F0502020204030204" pitchFamily="34" charset="0"/>
              </a:rPr>
              <a:t>--God’s people will be victorious.</a:t>
            </a:r>
          </a:p>
          <a:p>
            <a:pPr marL="342900" indent="-342900">
              <a:buFont typeface="Arial" panose="020B0604020202020204" pitchFamily="34" charset="0"/>
              <a:buChar char="•"/>
              <a:defRPr/>
            </a:pPr>
            <a:r>
              <a:rPr lang="en-US" b="1" u="sng" dirty="0">
                <a:solidFill>
                  <a:srgbClr val="660033"/>
                </a:solidFill>
                <a:latin typeface="Calibri" panose="020F0502020204030204" pitchFamily="34" charset="0"/>
                <a:cs typeface="Calibri" panose="020F0502020204030204" pitchFamily="34" charset="0"/>
              </a:rPr>
              <a:t>Zephaniah</a:t>
            </a:r>
            <a:r>
              <a:rPr lang="en-US" sz="1800" dirty="0">
                <a:solidFill>
                  <a:srgbClr val="660033"/>
                </a:solidFill>
                <a:latin typeface="Calibri" panose="020F0502020204030204" pitchFamily="34" charset="0"/>
                <a:cs typeface="Calibri" panose="020F0502020204030204" pitchFamily="34" charset="0"/>
              </a:rPr>
              <a:t>--A new message for God’s people.</a:t>
            </a:r>
          </a:p>
          <a:p>
            <a:pPr marL="342900" indent="-342900">
              <a:buFont typeface="Arial" panose="020B0604020202020204" pitchFamily="34" charset="0"/>
              <a:buChar char="•"/>
              <a:defRPr/>
            </a:pPr>
            <a:r>
              <a:rPr lang="en-US" b="1" u="sng" dirty="0">
                <a:solidFill>
                  <a:srgbClr val="006666"/>
                </a:solidFill>
                <a:latin typeface="Calibri" panose="020F0502020204030204" pitchFamily="34" charset="0"/>
                <a:cs typeface="Calibri" panose="020F0502020204030204" pitchFamily="34" charset="0"/>
              </a:rPr>
              <a:t>Haggai</a:t>
            </a:r>
            <a:r>
              <a:rPr lang="en-US" sz="1800" dirty="0">
                <a:solidFill>
                  <a:srgbClr val="006666"/>
                </a:solidFill>
                <a:latin typeface="Calibri" panose="020F0502020204030204" pitchFamily="34" charset="0"/>
                <a:cs typeface="Calibri" panose="020F0502020204030204" pitchFamily="34" charset="0"/>
              </a:rPr>
              <a:t>--The second temple and the greater temple of the future.</a:t>
            </a:r>
          </a:p>
          <a:p>
            <a:pPr marL="342900" indent="-342900">
              <a:buFont typeface="Arial" panose="020B0604020202020204" pitchFamily="34" charset="0"/>
              <a:buChar char="•"/>
              <a:defRPr/>
            </a:pPr>
            <a:r>
              <a:rPr lang="en-US" b="1" u="sng" dirty="0">
                <a:solidFill>
                  <a:srgbClr val="006666"/>
                </a:solidFill>
                <a:latin typeface="Calibri" panose="020F0502020204030204" pitchFamily="34" charset="0"/>
                <a:cs typeface="Calibri" panose="020F0502020204030204" pitchFamily="34" charset="0"/>
              </a:rPr>
              <a:t>Zechariah</a:t>
            </a:r>
            <a:r>
              <a:rPr lang="en-US" sz="1800" dirty="0">
                <a:solidFill>
                  <a:srgbClr val="006666"/>
                </a:solidFill>
                <a:latin typeface="Calibri" panose="020F0502020204030204" pitchFamily="34" charset="0"/>
                <a:cs typeface="Calibri" panose="020F0502020204030204" pitchFamily="34" charset="0"/>
              </a:rPr>
              <a:t>--The coming King and His kingdom.</a:t>
            </a:r>
          </a:p>
          <a:p>
            <a:pPr marL="342900" indent="-342900">
              <a:buFont typeface="Arial" panose="020B0604020202020204" pitchFamily="34" charset="0"/>
              <a:buChar char="•"/>
              <a:defRPr/>
            </a:pPr>
            <a:r>
              <a:rPr lang="en-US" b="1" u="sng" dirty="0">
                <a:solidFill>
                  <a:srgbClr val="006666"/>
                </a:solidFill>
                <a:latin typeface="Calibri" panose="020F0502020204030204" pitchFamily="34" charset="0"/>
                <a:cs typeface="Calibri" panose="020F0502020204030204" pitchFamily="34" charset="0"/>
              </a:rPr>
              <a:t>Malachi</a:t>
            </a:r>
            <a:r>
              <a:rPr lang="en-US" sz="1800" dirty="0">
                <a:solidFill>
                  <a:srgbClr val="006666"/>
                </a:solidFill>
                <a:latin typeface="Calibri" panose="020F0502020204030204" pitchFamily="34" charset="0"/>
                <a:cs typeface="Calibri" panose="020F0502020204030204" pitchFamily="34" charset="0"/>
              </a:rPr>
              <a:t>--The closing message while the people awaited the Messiah.</a:t>
            </a:r>
          </a:p>
          <a:p>
            <a:pPr>
              <a:defRPr/>
            </a:pPr>
            <a:endParaRPr lang="en-US" sz="1800" dirty="0">
              <a:solidFill>
                <a:schemeClr val="tx1"/>
              </a:solidFill>
              <a:latin typeface="Arial" pitchFamily="34" charset="0"/>
              <a:cs typeface="Arial" pitchFamily="34" charset="0"/>
            </a:endParaRPr>
          </a:p>
        </p:txBody>
      </p:sp>
      <p:sp>
        <p:nvSpPr>
          <p:cNvPr id="5" name="Rectangle 4"/>
          <p:cNvSpPr/>
          <p:nvPr/>
        </p:nvSpPr>
        <p:spPr>
          <a:xfrm>
            <a:off x="0" y="228600"/>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n-US" sz="2000" b="1" dirty="0">
              <a:ln w="11430"/>
              <a:solidFill>
                <a:schemeClr val="tx1"/>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19D0BEBB-6686-1271-538F-01F3FC51B08D}"/>
              </a:ext>
            </a:extLst>
          </p:cNvPr>
          <p:cNvSpPr/>
          <p:nvPr/>
        </p:nvSpPr>
        <p:spPr>
          <a:xfrm>
            <a:off x="685800" y="2133600"/>
            <a:ext cx="7848600" cy="441960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86200" y="1828800"/>
            <a:ext cx="4267200" cy="4038600"/>
          </a:xfrm>
          <a:prstGeom prst="rect">
            <a:avLst/>
          </a:prstGeom>
          <a:solidFill>
            <a:schemeClr val="bg1"/>
          </a:solid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itchFamily="34" charset="0"/>
                <a:cs typeface="Arial" pitchFamily="34" charset="0"/>
              </a:rPr>
              <a:t>     It is difficult to find two commentaries that agree on the chronological order of the prophets.</a:t>
            </a:r>
          </a:p>
          <a:p>
            <a:pPr algn="ctr">
              <a:defRPr/>
            </a:pPr>
            <a:endParaRPr lang="en-US" sz="2000" dirty="0">
              <a:solidFill>
                <a:schemeClr val="tx1"/>
              </a:solidFill>
              <a:latin typeface="Arial" pitchFamily="34" charset="0"/>
              <a:cs typeface="Arial" pitchFamily="34" charset="0"/>
            </a:endParaRPr>
          </a:p>
          <a:p>
            <a:pPr algn="ctr">
              <a:defRPr/>
            </a:pPr>
            <a:r>
              <a:rPr lang="en-US" sz="2000" dirty="0">
                <a:solidFill>
                  <a:schemeClr val="tx1"/>
                </a:solidFill>
                <a:latin typeface="Arial" pitchFamily="34" charset="0"/>
                <a:cs typeface="Arial" pitchFamily="34" charset="0"/>
              </a:rPr>
              <a:t>     Even the dates of the kings of Israel and Judah can only be approximate due to overlapping reigns, associated sovereignty, intervals of anarchy, and parts of years counted as whole years.</a:t>
            </a:r>
          </a:p>
        </p:txBody>
      </p:sp>
      <p:sp>
        <p:nvSpPr>
          <p:cNvPr id="9" name="Rectangle 8"/>
          <p:cNvSpPr/>
          <p:nvPr/>
        </p:nvSpPr>
        <p:spPr>
          <a:xfrm>
            <a:off x="1600200" y="1447800"/>
            <a:ext cx="1828800" cy="4419600"/>
          </a:xfrm>
          <a:prstGeom prst="rect">
            <a:avLst/>
          </a:prstGeom>
          <a:solidFill>
            <a:schemeClr val="bg1"/>
          </a:solid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chemeClr val="tx1"/>
                </a:solidFill>
              </a:rPr>
              <a:t>  Jonah	</a:t>
            </a:r>
          </a:p>
          <a:p>
            <a:pPr>
              <a:defRPr/>
            </a:pPr>
            <a:r>
              <a:rPr lang="en-US" sz="1800" dirty="0">
                <a:solidFill>
                  <a:schemeClr val="tx1"/>
                </a:solidFill>
              </a:rPr>
              <a:t>  Joel	</a:t>
            </a:r>
            <a:endParaRPr lang="en-US" dirty="0">
              <a:solidFill>
                <a:schemeClr val="tx1"/>
              </a:solidFill>
            </a:endParaRPr>
          </a:p>
          <a:p>
            <a:pPr>
              <a:defRPr/>
            </a:pPr>
            <a:r>
              <a:rPr lang="en-US" sz="1800" dirty="0">
                <a:solidFill>
                  <a:schemeClr val="tx1"/>
                </a:solidFill>
              </a:rPr>
              <a:t>  Amos	</a:t>
            </a:r>
          </a:p>
          <a:p>
            <a:pPr>
              <a:defRPr/>
            </a:pPr>
            <a:r>
              <a:rPr lang="en-US" sz="1800" dirty="0">
                <a:solidFill>
                  <a:schemeClr val="tx1"/>
                </a:solidFill>
              </a:rPr>
              <a:t>  Hosea	</a:t>
            </a:r>
          </a:p>
          <a:p>
            <a:pPr>
              <a:defRPr/>
            </a:pPr>
            <a:r>
              <a:rPr lang="en-US" sz="1800" dirty="0">
                <a:solidFill>
                  <a:schemeClr val="tx1"/>
                </a:solidFill>
              </a:rPr>
              <a:t>  Isaiah	</a:t>
            </a:r>
          </a:p>
          <a:p>
            <a:pPr>
              <a:defRPr/>
            </a:pPr>
            <a:r>
              <a:rPr lang="en-US" sz="1800" dirty="0">
                <a:solidFill>
                  <a:schemeClr val="tx1"/>
                </a:solidFill>
              </a:rPr>
              <a:t>  Micah	</a:t>
            </a:r>
          </a:p>
          <a:p>
            <a:pPr>
              <a:defRPr/>
            </a:pPr>
            <a:r>
              <a:rPr lang="en-US" sz="1800" dirty="0">
                <a:solidFill>
                  <a:schemeClr val="tx1"/>
                </a:solidFill>
              </a:rPr>
              <a:t>  Jeremiah</a:t>
            </a:r>
          </a:p>
          <a:p>
            <a:pPr>
              <a:defRPr/>
            </a:pPr>
            <a:r>
              <a:rPr lang="en-US" sz="1800" dirty="0">
                <a:solidFill>
                  <a:schemeClr val="tx1"/>
                </a:solidFill>
              </a:rPr>
              <a:t>  Zephaniah</a:t>
            </a:r>
          </a:p>
          <a:p>
            <a:pPr>
              <a:defRPr/>
            </a:pPr>
            <a:r>
              <a:rPr lang="en-US" sz="1800" dirty="0">
                <a:solidFill>
                  <a:schemeClr val="tx1"/>
                </a:solidFill>
              </a:rPr>
              <a:t>  Nahum</a:t>
            </a:r>
          </a:p>
          <a:p>
            <a:pPr>
              <a:defRPr/>
            </a:pPr>
            <a:r>
              <a:rPr lang="en-US" sz="1800" dirty="0">
                <a:solidFill>
                  <a:schemeClr val="tx1"/>
                </a:solidFill>
              </a:rPr>
              <a:t>  Habakkuk</a:t>
            </a:r>
          </a:p>
          <a:p>
            <a:pPr>
              <a:defRPr/>
            </a:pPr>
            <a:r>
              <a:rPr lang="en-US" sz="1800" dirty="0">
                <a:solidFill>
                  <a:schemeClr val="tx1"/>
                </a:solidFill>
              </a:rPr>
              <a:t>  Obadiah</a:t>
            </a:r>
          </a:p>
          <a:p>
            <a:pPr>
              <a:defRPr/>
            </a:pPr>
            <a:r>
              <a:rPr lang="en-US" sz="1800" dirty="0">
                <a:solidFill>
                  <a:schemeClr val="tx1"/>
                </a:solidFill>
              </a:rPr>
              <a:t>  Daniel</a:t>
            </a:r>
          </a:p>
          <a:p>
            <a:pPr>
              <a:defRPr/>
            </a:pPr>
            <a:r>
              <a:rPr lang="en-US" sz="1800" dirty="0">
                <a:solidFill>
                  <a:schemeClr val="tx1"/>
                </a:solidFill>
              </a:rPr>
              <a:t>  Ezekiel</a:t>
            </a:r>
          </a:p>
          <a:p>
            <a:pPr>
              <a:defRPr/>
            </a:pPr>
            <a:r>
              <a:rPr lang="en-US" sz="1800" dirty="0">
                <a:solidFill>
                  <a:schemeClr val="tx1"/>
                </a:solidFill>
              </a:rPr>
              <a:t>  Haggai</a:t>
            </a:r>
          </a:p>
          <a:p>
            <a:pPr>
              <a:defRPr/>
            </a:pPr>
            <a:r>
              <a:rPr lang="en-US" sz="1800" dirty="0">
                <a:solidFill>
                  <a:schemeClr val="tx1"/>
                </a:solidFill>
              </a:rPr>
              <a:t>  Zechariah</a:t>
            </a:r>
          </a:p>
          <a:p>
            <a:pPr>
              <a:defRPr/>
            </a:pPr>
            <a:r>
              <a:rPr lang="en-US" sz="1800" dirty="0">
                <a:solidFill>
                  <a:schemeClr val="tx1"/>
                </a:solidFill>
              </a:rPr>
              <a:t>  Malachi</a:t>
            </a:r>
            <a:endParaRPr lang="en-US" sz="1200" dirty="0">
              <a:solidFill>
                <a:schemeClr val="tx1"/>
              </a:solidFill>
            </a:endParaRPr>
          </a:p>
        </p:txBody>
      </p:sp>
      <p:sp>
        <p:nvSpPr>
          <p:cNvPr id="4" name="Rectangle 3"/>
          <p:cNvSpPr/>
          <p:nvPr/>
        </p:nvSpPr>
        <p:spPr>
          <a:xfrm>
            <a:off x="3886200" y="838200"/>
            <a:ext cx="4267200" cy="990600"/>
          </a:xfrm>
          <a:prstGeom prst="rect">
            <a:avLst/>
          </a:prstGeom>
          <a:solidFill>
            <a:schemeClr val="tx1"/>
          </a:solidFill>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latin typeface="Arial" pitchFamily="34" charset="0"/>
                <a:cs typeface="Arial" pitchFamily="34" charset="0"/>
              </a:rPr>
              <a:t>Chronological Order</a:t>
            </a:r>
          </a:p>
          <a:p>
            <a:pPr algn="ctr">
              <a:defRPr/>
            </a:pPr>
            <a:r>
              <a:rPr lang="en-US" dirty="0">
                <a:solidFill>
                  <a:schemeClr val="bg1"/>
                </a:solidFill>
                <a:latin typeface="Arial" pitchFamily="34" charset="0"/>
                <a:cs typeface="Arial" pitchFamily="34" charset="0"/>
              </a:rPr>
              <a:t>Of The Prophets—</a:t>
            </a:r>
          </a:p>
        </p:txBody>
      </p:sp>
      <p:sp>
        <p:nvSpPr>
          <p:cNvPr id="11" name="Rectangle 10"/>
          <p:cNvSpPr/>
          <p:nvPr/>
        </p:nvSpPr>
        <p:spPr>
          <a:xfrm>
            <a:off x="1603248" y="952500"/>
            <a:ext cx="1825752" cy="495300"/>
          </a:xfrm>
          <a:prstGeom prst="rect">
            <a:avLst/>
          </a:prstGeom>
          <a:solidFill>
            <a:schemeClr val="tx1"/>
          </a:solidFill>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bg1"/>
                </a:solidFill>
                <a:latin typeface="Arial" pitchFamily="34" charset="0"/>
                <a:cs typeface="Arial" pitchFamily="34" charset="0"/>
              </a:rPr>
              <a:t>Prophets</a:t>
            </a:r>
          </a:p>
        </p:txBody>
      </p:sp>
    </p:spTree>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066800"/>
            <a:ext cx="2133600" cy="434498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 name="Picture 2"/>
          <p:cNvPicPr>
            <a:picLocks noChangeAspect="1" noChangeArrowheads="1"/>
          </p:cNvPicPr>
          <p:nvPr/>
        </p:nvPicPr>
        <p:blipFill rotWithShape="1">
          <a:blip r:embed="rId2"/>
          <a:srcRect t="7143"/>
          <a:stretch/>
        </p:blipFill>
        <p:spPr bwMode="auto">
          <a:xfrm>
            <a:off x="4191000" y="533400"/>
            <a:ext cx="4267200"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600200" y="228600"/>
            <a:ext cx="2133600" cy="60198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rPr>
              <a:t>Jonah	</a:t>
            </a:r>
          </a:p>
          <a:p>
            <a:pPr>
              <a:defRPr/>
            </a:pPr>
            <a:r>
              <a:rPr lang="en-US" sz="1600" dirty="0">
                <a:solidFill>
                  <a:schemeClr val="tx1"/>
                </a:solidFill>
              </a:rPr>
              <a:t>Joel	</a:t>
            </a:r>
            <a:endParaRPr lang="en-US" sz="2000" dirty="0">
              <a:solidFill>
                <a:schemeClr val="tx1"/>
              </a:solidFill>
            </a:endParaRPr>
          </a:p>
          <a:p>
            <a:pPr>
              <a:defRPr/>
            </a:pPr>
            <a:r>
              <a:rPr lang="en-US" sz="1600" dirty="0">
                <a:solidFill>
                  <a:schemeClr val="tx1"/>
                </a:solidFill>
              </a:rPr>
              <a:t>Amos	</a:t>
            </a:r>
          </a:p>
          <a:p>
            <a:pPr>
              <a:defRPr/>
            </a:pPr>
            <a:r>
              <a:rPr lang="en-US" sz="1600" dirty="0">
                <a:solidFill>
                  <a:schemeClr val="tx1"/>
                </a:solidFill>
              </a:rPr>
              <a:t>Hosea	</a:t>
            </a:r>
          </a:p>
          <a:p>
            <a:pPr>
              <a:defRPr/>
            </a:pPr>
            <a:r>
              <a:rPr lang="en-US" sz="1600" dirty="0">
                <a:solidFill>
                  <a:schemeClr val="tx1"/>
                </a:solidFill>
              </a:rPr>
              <a:t>Isaiah	</a:t>
            </a:r>
          </a:p>
          <a:p>
            <a:pPr>
              <a:defRPr/>
            </a:pPr>
            <a:r>
              <a:rPr lang="en-US" sz="1600" dirty="0">
                <a:solidFill>
                  <a:schemeClr val="tx1"/>
                </a:solidFill>
              </a:rPr>
              <a:t>Micah	</a:t>
            </a:r>
          </a:p>
          <a:p>
            <a:pPr>
              <a:defRPr/>
            </a:pPr>
            <a:r>
              <a:rPr lang="en-US" sz="1600" dirty="0">
                <a:solidFill>
                  <a:schemeClr val="tx1"/>
                </a:solidFill>
              </a:rPr>
              <a:t>Jeremiah	</a:t>
            </a:r>
          </a:p>
          <a:p>
            <a:pPr>
              <a:defRPr/>
            </a:pPr>
            <a:r>
              <a:rPr lang="en-US" sz="1600" dirty="0">
                <a:solidFill>
                  <a:schemeClr val="tx1"/>
                </a:solidFill>
              </a:rPr>
              <a:t>Zephaniah</a:t>
            </a:r>
          </a:p>
          <a:p>
            <a:pPr>
              <a:defRPr/>
            </a:pPr>
            <a:r>
              <a:rPr lang="en-US" sz="1600" dirty="0">
                <a:solidFill>
                  <a:schemeClr val="tx1"/>
                </a:solidFill>
              </a:rPr>
              <a:t>Nahum</a:t>
            </a:r>
          </a:p>
          <a:p>
            <a:pPr>
              <a:defRPr/>
            </a:pPr>
            <a:r>
              <a:rPr lang="en-US" sz="1600" dirty="0">
                <a:solidFill>
                  <a:schemeClr val="tx1"/>
                </a:solidFill>
              </a:rPr>
              <a:t>Habakkuk</a:t>
            </a:r>
          </a:p>
          <a:p>
            <a:pPr>
              <a:defRPr/>
            </a:pPr>
            <a:r>
              <a:rPr lang="en-US" sz="1600" dirty="0">
                <a:solidFill>
                  <a:schemeClr val="tx1"/>
                </a:solidFill>
              </a:rPr>
              <a:t>Obadiah</a:t>
            </a:r>
          </a:p>
          <a:p>
            <a:pPr>
              <a:defRPr/>
            </a:pPr>
            <a:r>
              <a:rPr lang="en-US" sz="1600" dirty="0">
                <a:solidFill>
                  <a:schemeClr val="tx1"/>
                </a:solidFill>
              </a:rPr>
              <a:t>Daniel</a:t>
            </a:r>
          </a:p>
          <a:p>
            <a:pPr>
              <a:defRPr/>
            </a:pPr>
            <a:r>
              <a:rPr lang="en-US" sz="1600" dirty="0">
                <a:solidFill>
                  <a:schemeClr val="tx1"/>
                </a:solidFill>
              </a:rPr>
              <a:t>Ezekiel</a:t>
            </a:r>
          </a:p>
          <a:p>
            <a:pPr>
              <a:defRPr/>
            </a:pPr>
            <a:r>
              <a:rPr lang="en-US" sz="1600" dirty="0">
                <a:solidFill>
                  <a:schemeClr val="tx1"/>
                </a:solidFill>
              </a:rPr>
              <a:t>Haggai</a:t>
            </a:r>
          </a:p>
          <a:p>
            <a:pPr>
              <a:defRPr/>
            </a:pPr>
            <a:r>
              <a:rPr lang="en-US" sz="1600" dirty="0">
                <a:solidFill>
                  <a:schemeClr val="tx1"/>
                </a:solidFill>
              </a:rPr>
              <a:t>Zechariah</a:t>
            </a:r>
          </a:p>
          <a:p>
            <a:pPr>
              <a:defRPr/>
            </a:pPr>
            <a:r>
              <a:rPr lang="en-US" sz="1600" dirty="0">
                <a:solidFill>
                  <a:schemeClr val="tx1"/>
                </a:solidFill>
              </a:rPr>
              <a:t>Malachi</a:t>
            </a:r>
            <a:endParaRPr lang="en-US" sz="1100" dirty="0">
              <a:solidFill>
                <a:schemeClr val="tx1"/>
              </a:solidFill>
            </a:endParaRPr>
          </a:p>
        </p:txBody>
      </p:sp>
      <p:sp>
        <p:nvSpPr>
          <p:cNvPr id="4" name="Rectangle 3"/>
          <p:cNvSpPr/>
          <p:nvPr/>
        </p:nvSpPr>
        <p:spPr>
          <a:xfrm>
            <a:off x="1524000" y="609600"/>
            <a:ext cx="2133600"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800" b="1" spc="100" dirty="0">
                <a:ln w="11430"/>
                <a:solidFill>
                  <a:schemeClr val="tx1"/>
                </a:solidFill>
              </a:rPr>
              <a:t>Prophets</a:t>
            </a:r>
          </a:p>
        </p:txBody>
      </p:sp>
      <p:sp>
        <p:nvSpPr>
          <p:cNvPr id="6" name="Rectangle 5"/>
          <p:cNvSpPr/>
          <p:nvPr/>
        </p:nvSpPr>
        <p:spPr>
          <a:xfrm>
            <a:off x="4572000" y="2590800"/>
            <a:ext cx="1524000" cy="6477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867400" y="3352800"/>
            <a:ext cx="1752600" cy="533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4621213" y="4267200"/>
            <a:ext cx="2286000" cy="1066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781800" y="5791200"/>
            <a:ext cx="1633537" cy="533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4552950" y="5411788"/>
            <a:ext cx="1790700" cy="838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5410200" y="1905000"/>
            <a:ext cx="1143000" cy="533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ular Callout 19"/>
          <p:cNvSpPr/>
          <p:nvPr/>
        </p:nvSpPr>
        <p:spPr>
          <a:xfrm>
            <a:off x="6781800" y="685800"/>
            <a:ext cx="1524000" cy="533400"/>
          </a:xfrm>
          <a:prstGeom prst="wedgeRectCallout">
            <a:avLst>
              <a:gd name="adj1" fmla="val 55167"/>
              <a:gd name="adj2" fmla="val -8835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ular Callout 20"/>
          <p:cNvSpPr/>
          <p:nvPr/>
        </p:nvSpPr>
        <p:spPr>
          <a:xfrm>
            <a:off x="6781800" y="1409700"/>
            <a:ext cx="1600200" cy="647700"/>
          </a:xfrm>
          <a:prstGeom prst="wedgeRectCallout">
            <a:avLst>
              <a:gd name="adj1" fmla="val 53072"/>
              <a:gd name="adj2" fmla="val -1087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Left Arrow 24"/>
          <p:cNvSpPr/>
          <p:nvPr/>
        </p:nvSpPr>
        <p:spPr>
          <a:xfrm>
            <a:off x="2286000" y="13716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Left Arrow 25"/>
          <p:cNvSpPr/>
          <p:nvPr/>
        </p:nvSpPr>
        <p:spPr>
          <a:xfrm>
            <a:off x="2133600" y="16002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Left Arrow 26"/>
          <p:cNvSpPr/>
          <p:nvPr/>
        </p:nvSpPr>
        <p:spPr>
          <a:xfrm>
            <a:off x="2286000" y="18288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Left Arrow 27"/>
          <p:cNvSpPr/>
          <p:nvPr/>
        </p:nvSpPr>
        <p:spPr>
          <a:xfrm>
            <a:off x="2286000" y="20574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Left Arrow 28"/>
          <p:cNvSpPr/>
          <p:nvPr/>
        </p:nvSpPr>
        <p:spPr>
          <a:xfrm>
            <a:off x="2286000" y="22860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Left Arrow 29"/>
          <p:cNvSpPr/>
          <p:nvPr/>
        </p:nvSpPr>
        <p:spPr>
          <a:xfrm>
            <a:off x="2286000" y="25908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Left Arrow 30"/>
          <p:cNvSpPr/>
          <p:nvPr/>
        </p:nvSpPr>
        <p:spPr>
          <a:xfrm>
            <a:off x="2514600" y="28194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Left Arrow 31"/>
          <p:cNvSpPr/>
          <p:nvPr/>
        </p:nvSpPr>
        <p:spPr>
          <a:xfrm>
            <a:off x="2590800" y="30480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Left Arrow 32"/>
          <p:cNvSpPr/>
          <p:nvPr/>
        </p:nvSpPr>
        <p:spPr>
          <a:xfrm>
            <a:off x="2438400" y="32766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Left Arrow 33"/>
          <p:cNvSpPr/>
          <p:nvPr/>
        </p:nvSpPr>
        <p:spPr>
          <a:xfrm>
            <a:off x="2590800" y="35052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2438400" y="38100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Left Arrow 35"/>
          <p:cNvSpPr/>
          <p:nvPr/>
        </p:nvSpPr>
        <p:spPr>
          <a:xfrm>
            <a:off x="2362200" y="40386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Left Arrow 36"/>
          <p:cNvSpPr/>
          <p:nvPr/>
        </p:nvSpPr>
        <p:spPr>
          <a:xfrm>
            <a:off x="2438400" y="42672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Left Arrow 37"/>
          <p:cNvSpPr/>
          <p:nvPr/>
        </p:nvSpPr>
        <p:spPr>
          <a:xfrm>
            <a:off x="2362200" y="44958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Left Arrow 38"/>
          <p:cNvSpPr/>
          <p:nvPr/>
        </p:nvSpPr>
        <p:spPr>
          <a:xfrm>
            <a:off x="2590800" y="47244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Left Arrow 40"/>
          <p:cNvSpPr/>
          <p:nvPr/>
        </p:nvSpPr>
        <p:spPr>
          <a:xfrm>
            <a:off x="2438400" y="5029200"/>
            <a:ext cx="685800" cy="152400"/>
          </a:xfrm>
          <a:prstGeom prst="lef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6858000" y="762000"/>
            <a:ext cx="15621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NAHUM prophesied </a:t>
            </a:r>
          </a:p>
          <a:p>
            <a:pPr>
              <a:defRPr/>
            </a:pPr>
            <a:r>
              <a:rPr lang="en-US" sz="1200" dirty="0">
                <a:solidFill>
                  <a:schemeClr val="tx1"/>
                </a:solidFill>
              </a:rPr>
              <a:t>to Nineveh</a:t>
            </a:r>
          </a:p>
        </p:txBody>
      </p:sp>
      <p:sp>
        <p:nvSpPr>
          <p:cNvPr id="43" name="Rectangle 42"/>
          <p:cNvSpPr/>
          <p:nvPr/>
        </p:nvSpPr>
        <p:spPr>
          <a:xfrm>
            <a:off x="6858000" y="1524000"/>
            <a:ext cx="1524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EZEKIEL &amp; DANIEL prophesied  as exiles in Babylon</a:t>
            </a:r>
          </a:p>
        </p:txBody>
      </p:sp>
      <p:sp>
        <p:nvSpPr>
          <p:cNvPr id="44" name="Rectangle 43"/>
          <p:cNvSpPr/>
          <p:nvPr/>
        </p:nvSpPr>
        <p:spPr>
          <a:xfrm>
            <a:off x="5410200" y="19812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HOSEA prophesied </a:t>
            </a:r>
          </a:p>
          <a:p>
            <a:pPr>
              <a:defRPr/>
            </a:pPr>
            <a:r>
              <a:rPr lang="en-US" sz="1200" dirty="0">
                <a:solidFill>
                  <a:schemeClr val="tx1"/>
                </a:solidFill>
              </a:rPr>
              <a:t>in Israel</a:t>
            </a:r>
          </a:p>
        </p:txBody>
      </p:sp>
      <p:sp>
        <p:nvSpPr>
          <p:cNvPr id="45" name="Rectangle 44"/>
          <p:cNvSpPr/>
          <p:nvPr/>
        </p:nvSpPr>
        <p:spPr>
          <a:xfrm>
            <a:off x="4572000" y="27432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JONAH sailed from Joppa – then went to Nineveh</a:t>
            </a:r>
          </a:p>
        </p:txBody>
      </p:sp>
      <p:sp>
        <p:nvSpPr>
          <p:cNvPr id="46" name="Rectangle 45"/>
          <p:cNvSpPr/>
          <p:nvPr/>
        </p:nvSpPr>
        <p:spPr>
          <a:xfrm>
            <a:off x="4664075" y="56388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From his home in southern  Judah MICAH prophesied to Jerusalem &amp; Samaria</a:t>
            </a:r>
          </a:p>
        </p:txBody>
      </p:sp>
      <p:sp>
        <p:nvSpPr>
          <p:cNvPr id="47" name="Rectangle 46"/>
          <p:cNvSpPr/>
          <p:nvPr/>
        </p:nvSpPr>
        <p:spPr>
          <a:xfrm>
            <a:off x="5867400" y="3429000"/>
            <a:ext cx="1752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From </a:t>
            </a:r>
            <a:r>
              <a:rPr lang="en-US" sz="1200" dirty="0" err="1">
                <a:solidFill>
                  <a:schemeClr val="tx1"/>
                </a:solidFill>
              </a:rPr>
              <a:t>Tekoa</a:t>
            </a:r>
            <a:r>
              <a:rPr lang="en-US" sz="1200" dirty="0">
                <a:solidFill>
                  <a:schemeClr val="tx1"/>
                </a:solidFill>
              </a:rPr>
              <a:t> AMOS went to prophesy to Israel</a:t>
            </a:r>
          </a:p>
        </p:txBody>
      </p:sp>
      <p:sp>
        <p:nvSpPr>
          <p:cNvPr id="48" name="Rectangle 47"/>
          <p:cNvSpPr/>
          <p:nvPr/>
        </p:nvSpPr>
        <p:spPr>
          <a:xfrm>
            <a:off x="4562475" y="4610100"/>
            <a:ext cx="247173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Prophets in Judah:  JOEL, ISAIAH,  JEREMIAH, ZEPHANIAH, HABAKKUK, HAGGAI, ZECHARIAH, MALACHI, </a:t>
            </a:r>
          </a:p>
        </p:txBody>
      </p:sp>
      <p:sp>
        <p:nvSpPr>
          <p:cNvPr id="49" name="Rectangle 48"/>
          <p:cNvSpPr/>
          <p:nvPr/>
        </p:nvSpPr>
        <p:spPr>
          <a:xfrm>
            <a:off x="6781800" y="5867400"/>
            <a:ext cx="1785937"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Edom, subject of the prophecy of OBADIAH</a:t>
            </a:r>
          </a:p>
        </p:txBody>
      </p:sp>
      <p:sp>
        <p:nvSpPr>
          <p:cNvPr id="50" name="Rectangle 49"/>
          <p:cNvSpPr/>
          <p:nvPr/>
        </p:nvSpPr>
        <p:spPr>
          <a:xfrm>
            <a:off x="5867400" y="2590800"/>
            <a:ext cx="1066800" cy="381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ln>
                  <a:solidFill>
                    <a:schemeClr val="accent6">
                      <a:lumMod val="75000"/>
                    </a:schemeClr>
                  </a:solidFill>
                </a:ln>
                <a:solidFill>
                  <a:schemeClr val="accent2"/>
                </a:solidFill>
                <a:latin typeface="Arial" pitchFamily="34" charset="0"/>
                <a:cs typeface="Arial" pitchFamily="34" charset="0"/>
              </a:rPr>
              <a:t>ISRAEL</a:t>
            </a:r>
          </a:p>
        </p:txBody>
      </p:sp>
      <p:sp>
        <p:nvSpPr>
          <p:cNvPr id="51" name="Rectangle 50"/>
          <p:cNvSpPr/>
          <p:nvPr/>
        </p:nvSpPr>
        <p:spPr>
          <a:xfrm>
            <a:off x="5715000" y="3886200"/>
            <a:ext cx="1066800" cy="381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ln>
                  <a:solidFill>
                    <a:schemeClr val="accent6">
                      <a:lumMod val="75000"/>
                    </a:schemeClr>
                  </a:solidFill>
                </a:ln>
                <a:solidFill>
                  <a:schemeClr val="accent2"/>
                </a:solidFill>
                <a:latin typeface="Arial" pitchFamily="34" charset="0"/>
                <a:cs typeface="Arial" pitchFamily="34" charset="0"/>
              </a:rPr>
              <a:t>JUDAH</a:t>
            </a:r>
          </a:p>
        </p:txBody>
      </p:sp>
    </p:spTree>
    <p:extLst>
      <p:ext uri="{BB962C8B-B14F-4D97-AF65-F5344CB8AC3E}">
        <p14:creationId xmlns:p14="http://schemas.microsoft.com/office/powerpoint/2010/main" val="2257645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800" decel="100000"/>
                                        <p:tgtEl>
                                          <p:spTgt spid="25"/>
                                        </p:tgtEl>
                                      </p:cBhvr>
                                    </p:animEffect>
                                    <p:anim calcmode="lin" valueType="num">
                                      <p:cBhvr>
                                        <p:cTn id="8" dur="800" decel="100000" fill="hold"/>
                                        <p:tgtEl>
                                          <p:spTgt spid="25"/>
                                        </p:tgtEl>
                                        <p:attrNameLst>
                                          <p:attrName>style.rotation</p:attrName>
                                        </p:attrNameLst>
                                      </p:cBhvr>
                                      <p:tavLst>
                                        <p:tav tm="0">
                                          <p:val>
                                            <p:fltVal val="-90"/>
                                          </p:val>
                                        </p:tav>
                                        <p:tav tm="100000">
                                          <p:val>
                                            <p:fltVal val="0"/>
                                          </p:val>
                                        </p:tav>
                                      </p:tavLst>
                                    </p:anim>
                                    <p:anim calcmode="lin" valueType="num">
                                      <p:cBhvr>
                                        <p:cTn id="9" dur="800" decel="100000" fill="hold"/>
                                        <p:tgtEl>
                                          <p:spTgt spid="25"/>
                                        </p:tgtEl>
                                        <p:attrNameLst>
                                          <p:attrName>ppt_x</p:attrName>
                                        </p:attrNameLst>
                                      </p:cBhvr>
                                      <p:tavLst>
                                        <p:tav tm="0">
                                          <p:val>
                                            <p:strVal val="#ppt_x+0.4"/>
                                          </p:val>
                                        </p:tav>
                                        <p:tav tm="100000">
                                          <p:val>
                                            <p:strVal val="#ppt_x-0.05"/>
                                          </p:val>
                                        </p:tav>
                                      </p:tavLst>
                                    </p:anim>
                                    <p:anim calcmode="lin" valueType="num">
                                      <p:cBhvr>
                                        <p:cTn id="10" dur="800" decel="100000" fill="hold"/>
                                        <p:tgtEl>
                                          <p:spTgt spid="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3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800" decel="100000"/>
                                        <p:tgtEl>
                                          <p:spTgt spid="26"/>
                                        </p:tgtEl>
                                      </p:cBhvr>
                                    </p:animEffect>
                                    <p:anim calcmode="lin" valueType="num">
                                      <p:cBhvr>
                                        <p:cTn id="30" dur="800" decel="100000" fill="hold"/>
                                        <p:tgtEl>
                                          <p:spTgt spid="26"/>
                                        </p:tgtEl>
                                        <p:attrNameLst>
                                          <p:attrName>style.rotation</p:attrName>
                                        </p:attrNameLst>
                                      </p:cBhvr>
                                      <p:tavLst>
                                        <p:tav tm="0">
                                          <p:val>
                                            <p:fltVal val="-90"/>
                                          </p:val>
                                        </p:tav>
                                        <p:tav tm="100000">
                                          <p:val>
                                            <p:fltVal val="0"/>
                                          </p:val>
                                        </p:tav>
                                      </p:tavLst>
                                    </p:anim>
                                    <p:anim calcmode="lin" valueType="num">
                                      <p:cBhvr>
                                        <p:cTn id="31" dur="800" decel="100000" fill="hold"/>
                                        <p:tgtEl>
                                          <p:spTgt spid="26"/>
                                        </p:tgtEl>
                                        <p:attrNameLst>
                                          <p:attrName>ppt_x</p:attrName>
                                        </p:attrNameLst>
                                      </p:cBhvr>
                                      <p:tavLst>
                                        <p:tav tm="0">
                                          <p:val>
                                            <p:strVal val="#ppt_x+0.4"/>
                                          </p:val>
                                        </p:tav>
                                        <p:tav tm="100000">
                                          <p:val>
                                            <p:strVal val="#ppt_x-0.05"/>
                                          </p:val>
                                        </p:tav>
                                      </p:tavLst>
                                    </p:anim>
                                    <p:anim calcmode="lin" valueType="num">
                                      <p:cBhvr>
                                        <p:cTn id="32" dur="800" decel="100000" fill="hold"/>
                                        <p:tgtEl>
                                          <p:spTgt spid="26"/>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800" decel="100000"/>
                                        <p:tgtEl>
                                          <p:spTgt spid="29"/>
                                        </p:tgtEl>
                                      </p:cBhvr>
                                    </p:animEffect>
                                    <p:anim calcmode="lin" valueType="num">
                                      <p:cBhvr>
                                        <p:cTn id="38" dur="800" decel="100000" fill="hold"/>
                                        <p:tgtEl>
                                          <p:spTgt spid="29"/>
                                        </p:tgtEl>
                                        <p:attrNameLst>
                                          <p:attrName>style.rotation</p:attrName>
                                        </p:attrNameLst>
                                      </p:cBhvr>
                                      <p:tavLst>
                                        <p:tav tm="0">
                                          <p:val>
                                            <p:fltVal val="-90"/>
                                          </p:val>
                                        </p:tav>
                                        <p:tav tm="100000">
                                          <p:val>
                                            <p:fltVal val="0"/>
                                          </p:val>
                                        </p:tav>
                                      </p:tavLst>
                                    </p:anim>
                                    <p:anim calcmode="lin" valueType="num">
                                      <p:cBhvr>
                                        <p:cTn id="39" dur="800" decel="100000" fill="hold"/>
                                        <p:tgtEl>
                                          <p:spTgt spid="29"/>
                                        </p:tgtEl>
                                        <p:attrNameLst>
                                          <p:attrName>ppt_x</p:attrName>
                                        </p:attrNameLst>
                                      </p:cBhvr>
                                      <p:tavLst>
                                        <p:tav tm="0">
                                          <p:val>
                                            <p:strVal val="#ppt_x+0.4"/>
                                          </p:val>
                                        </p:tav>
                                        <p:tav tm="100000">
                                          <p:val>
                                            <p:strVal val="#ppt_x-0.05"/>
                                          </p:val>
                                        </p:tav>
                                      </p:tavLst>
                                    </p:anim>
                                    <p:anim calcmode="lin" valueType="num">
                                      <p:cBhvr>
                                        <p:cTn id="40" dur="800" decel="100000" fill="hold"/>
                                        <p:tgtEl>
                                          <p:spTgt spid="2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800" decel="100000"/>
                                        <p:tgtEl>
                                          <p:spTgt spid="31"/>
                                        </p:tgtEl>
                                      </p:cBhvr>
                                    </p:animEffect>
                                    <p:anim calcmode="lin" valueType="num">
                                      <p:cBhvr>
                                        <p:cTn id="46" dur="800" decel="100000" fill="hold"/>
                                        <p:tgtEl>
                                          <p:spTgt spid="31"/>
                                        </p:tgtEl>
                                        <p:attrNameLst>
                                          <p:attrName>style.rotation</p:attrName>
                                        </p:attrNameLst>
                                      </p:cBhvr>
                                      <p:tavLst>
                                        <p:tav tm="0">
                                          <p:val>
                                            <p:fltVal val="-90"/>
                                          </p:val>
                                        </p:tav>
                                        <p:tav tm="100000">
                                          <p:val>
                                            <p:fltVal val="0"/>
                                          </p:val>
                                        </p:tav>
                                      </p:tavLst>
                                    </p:anim>
                                    <p:anim calcmode="lin" valueType="num">
                                      <p:cBhvr>
                                        <p:cTn id="47" dur="800" decel="100000" fill="hold"/>
                                        <p:tgtEl>
                                          <p:spTgt spid="31"/>
                                        </p:tgtEl>
                                        <p:attrNameLst>
                                          <p:attrName>ppt_x</p:attrName>
                                        </p:attrNameLst>
                                      </p:cBhvr>
                                      <p:tavLst>
                                        <p:tav tm="0">
                                          <p:val>
                                            <p:strVal val="#ppt_x+0.4"/>
                                          </p:val>
                                        </p:tav>
                                        <p:tav tm="100000">
                                          <p:val>
                                            <p:strVal val="#ppt_x-0.05"/>
                                          </p:val>
                                        </p:tav>
                                      </p:tavLst>
                                    </p:anim>
                                    <p:anim calcmode="lin" valueType="num">
                                      <p:cBhvr>
                                        <p:cTn id="48" dur="800" decel="100000" fill="hold"/>
                                        <p:tgtEl>
                                          <p:spTgt spid="31"/>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800" decel="100000"/>
                                        <p:tgtEl>
                                          <p:spTgt spid="32"/>
                                        </p:tgtEl>
                                      </p:cBhvr>
                                    </p:animEffect>
                                    <p:anim calcmode="lin" valueType="num">
                                      <p:cBhvr>
                                        <p:cTn id="54" dur="800" decel="100000" fill="hold"/>
                                        <p:tgtEl>
                                          <p:spTgt spid="32"/>
                                        </p:tgtEl>
                                        <p:attrNameLst>
                                          <p:attrName>style.rotation</p:attrName>
                                        </p:attrNameLst>
                                      </p:cBhvr>
                                      <p:tavLst>
                                        <p:tav tm="0">
                                          <p:val>
                                            <p:fltVal val="-90"/>
                                          </p:val>
                                        </p:tav>
                                        <p:tav tm="100000">
                                          <p:val>
                                            <p:fltVal val="0"/>
                                          </p:val>
                                        </p:tav>
                                      </p:tavLst>
                                    </p:anim>
                                    <p:anim calcmode="lin" valueType="num">
                                      <p:cBhvr>
                                        <p:cTn id="55" dur="800" decel="100000" fill="hold"/>
                                        <p:tgtEl>
                                          <p:spTgt spid="32"/>
                                        </p:tgtEl>
                                        <p:attrNameLst>
                                          <p:attrName>ppt_x</p:attrName>
                                        </p:attrNameLst>
                                      </p:cBhvr>
                                      <p:tavLst>
                                        <p:tav tm="0">
                                          <p:val>
                                            <p:strVal val="#ppt_x+0.4"/>
                                          </p:val>
                                        </p:tav>
                                        <p:tav tm="100000">
                                          <p:val>
                                            <p:strVal val="#ppt_x-0.05"/>
                                          </p:val>
                                        </p:tav>
                                      </p:tavLst>
                                    </p:anim>
                                    <p:anim calcmode="lin" valueType="num">
                                      <p:cBhvr>
                                        <p:cTn id="56" dur="800" decel="100000" fill="hold"/>
                                        <p:tgtEl>
                                          <p:spTgt spid="32"/>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800" decel="100000"/>
                                        <p:tgtEl>
                                          <p:spTgt spid="34"/>
                                        </p:tgtEl>
                                      </p:cBhvr>
                                    </p:animEffect>
                                    <p:anim calcmode="lin" valueType="num">
                                      <p:cBhvr>
                                        <p:cTn id="62" dur="800" decel="100000" fill="hold"/>
                                        <p:tgtEl>
                                          <p:spTgt spid="34"/>
                                        </p:tgtEl>
                                        <p:attrNameLst>
                                          <p:attrName>style.rotation</p:attrName>
                                        </p:attrNameLst>
                                      </p:cBhvr>
                                      <p:tavLst>
                                        <p:tav tm="0">
                                          <p:val>
                                            <p:fltVal val="-90"/>
                                          </p:val>
                                        </p:tav>
                                        <p:tav tm="100000">
                                          <p:val>
                                            <p:fltVal val="0"/>
                                          </p:val>
                                        </p:tav>
                                      </p:tavLst>
                                    </p:anim>
                                    <p:anim calcmode="lin" valueType="num">
                                      <p:cBhvr>
                                        <p:cTn id="63" dur="800" decel="100000" fill="hold"/>
                                        <p:tgtEl>
                                          <p:spTgt spid="34"/>
                                        </p:tgtEl>
                                        <p:attrNameLst>
                                          <p:attrName>ppt_x</p:attrName>
                                        </p:attrNameLst>
                                      </p:cBhvr>
                                      <p:tavLst>
                                        <p:tav tm="0">
                                          <p:val>
                                            <p:strVal val="#ppt_x+0.4"/>
                                          </p:val>
                                        </p:tav>
                                        <p:tav tm="100000">
                                          <p:val>
                                            <p:strVal val="#ppt_x-0.05"/>
                                          </p:val>
                                        </p:tav>
                                      </p:tavLst>
                                    </p:anim>
                                    <p:anim calcmode="lin" valueType="num">
                                      <p:cBhvr>
                                        <p:cTn id="64" dur="800" decel="100000" fill="hold"/>
                                        <p:tgtEl>
                                          <p:spTgt spid="34"/>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67" presetID="30"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800" decel="100000"/>
                                        <p:tgtEl>
                                          <p:spTgt spid="38"/>
                                        </p:tgtEl>
                                      </p:cBhvr>
                                    </p:animEffect>
                                    <p:anim calcmode="lin" valueType="num">
                                      <p:cBhvr>
                                        <p:cTn id="70" dur="800" decel="100000" fill="hold"/>
                                        <p:tgtEl>
                                          <p:spTgt spid="38"/>
                                        </p:tgtEl>
                                        <p:attrNameLst>
                                          <p:attrName>style.rotation</p:attrName>
                                        </p:attrNameLst>
                                      </p:cBhvr>
                                      <p:tavLst>
                                        <p:tav tm="0">
                                          <p:val>
                                            <p:fltVal val="-90"/>
                                          </p:val>
                                        </p:tav>
                                        <p:tav tm="100000">
                                          <p:val>
                                            <p:fltVal val="0"/>
                                          </p:val>
                                        </p:tav>
                                      </p:tavLst>
                                    </p:anim>
                                    <p:anim calcmode="lin" valueType="num">
                                      <p:cBhvr>
                                        <p:cTn id="71" dur="800" decel="100000" fill="hold"/>
                                        <p:tgtEl>
                                          <p:spTgt spid="38"/>
                                        </p:tgtEl>
                                        <p:attrNameLst>
                                          <p:attrName>ppt_x</p:attrName>
                                        </p:attrNameLst>
                                      </p:cBhvr>
                                      <p:tavLst>
                                        <p:tav tm="0">
                                          <p:val>
                                            <p:strVal val="#ppt_x+0.4"/>
                                          </p:val>
                                        </p:tav>
                                        <p:tav tm="100000">
                                          <p:val>
                                            <p:strVal val="#ppt_x-0.05"/>
                                          </p:val>
                                        </p:tav>
                                      </p:tavLst>
                                    </p:anim>
                                    <p:anim calcmode="lin" valueType="num">
                                      <p:cBhvr>
                                        <p:cTn id="72" dur="800" decel="100000" fill="hold"/>
                                        <p:tgtEl>
                                          <p:spTgt spid="38"/>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75" presetID="3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800" decel="100000"/>
                                        <p:tgtEl>
                                          <p:spTgt spid="39"/>
                                        </p:tgtEl>
                                      </p:cBhvr>
                                    </p:animEffect>
                                    <p:anim calcmode="lin" valueType="num">
                                      <p:cBhvr>
                                        <p:cTn id="78" dur="800" decel="100000" fill="hold"/>
                                        <p:tgtEl>
                                          <p:spTgt spid="39"/>
                                        </p:tgtEl>
                                        <p:attrNameLst>
                                          <p:attrName>style.rotation</p:attrName>
                                        </p:attrNameLst>
                                      </p:cBhvr>
                                      <p:tavLst>
                                        <p:tav tm="0">
                                          <p:val>
                                            <p:fltVal val="-90"/>
                                          </p:val>
                                        </p:tav>
                                        <p:tav tm="100000">
                                          <p:val>
                                            <p:fltVal val="0"/>
                                          </p:val>
                                        </p:tav>
                                      </p:tavLst>
                                    </p:anim>
                                    <p:anim calcmode="lin" valueType="num">
                                      <p:cBhvr>
                                        <p:cTn id="79" dur="800" decel="100000" fill="hold"/>
                                        <p:tgtEl>
                                          <p:spTgt spid="39"/>
                                        </p:tgtEl>
                                        <p:attrNameLst>
                                          <p:attrName>ppt_x</p:attrName>
                                        </p:attrNameLst>
                                      </p:cBhvr>
                                      <p:tavLst>
                                        <p:tav tm="0">
                                          <p:val>
                                            <p:strVal val="#ppt_x+0.4"/>
                                          </p:val>
                                        </p:tav>
                                        <p:tav tm="100000">
                                          <p:val>
                                            <p:strVal val="#ppt_x-0.05"/>
                                          </p:val>
                                        </p:tav>
                                      </p:tavLst>
                                    </p:anim>
                                    <p:anim calcmode="lin" valueType="num">
                                      <p:cBhvr>
                                        <p:cTn id="80" dur="800" decel="100000" fill="hold"/>
                                        <p:tgtEl>
                                          <p:spTgt spid="39"/>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par>
                                <p:cTn id="83" presetID="30"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800" decel="100000"/>
                                        <p:tgtEl>
                                          <p:spTgt spid="41"/>
                                        </p:tgtEl>
                                      </p:cBhvr>
                                    </p:animEffect>
                                    <p:anim calcmode="lin" valueType="num">
                                      <p:cBhvr>
                                        <p:cTn id="86" dur="800" decel="100000" fill="hold"/>
                                        <p:tgtEl>
                                          <p:spTgt spid="41"/>
                                        </p:tgtEl>
                                        <p:attrNameLst>
                                          <p:attrName>style.rotation</p:attrName>
                                        </p:attrNameLst>
                                      </p:cBhvr>
                                      <p:tavLst>
                                        <p:tav tm="0">
                                          <p:val>
                                            <p:fltVal val="-90"/>
                                          </p:val>
                                        </p:tav>
                                        <p:tav tm="100000">
                                          <p:val>
                                            <p:fltVal val="0"/>
                                          </p:val>
                                        </p:tav>
                                      </p:tavLst>
                                    </p:anim>
                                    <p:anim calcmode="lin" valueType="num">
                                      <p:cBhvr>
                                        <p:cTn id="87" dur="800" decel="100000" fill="hold"/>
                                        <p:tgtEl>
                                          <p:spTgt spid="41"/>
                                        </p:tgtEl>
                                        <p:attrNameLst>
                                          <p:attrName>ppt_x</p:attrName>
                                        </p:attrNameLst>
                                      </p:cBhvr>
                                      <p:tavLst>
                                        <p:tav tm="0">
                                          <p:val>
                                            <p:strVal val="#ppt_x+0.4"/>
                                          </p:val>
                                        </p:tav>
                                        <p:tav tm="100000">
                                          <p:val>
                                            <p:strVal val="#ppt_x-0.05"/>
                                          </p:val>
                                        </p:tav>
                                      </p:tavLst>
                                    </p:anim>
                                    <p:anim calcmode="lin" valueType="num">
                                      <p:cBhvr>
                                        <p:cTn id="88" dur="800" decel="100000" fill="hold"/>
                                        <p:tgtEl>
                                          <p:spTgt spid="41"/>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91" presetID="30"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800" decel="100000"/>
                                        <p:tgtEl>
                                          <p:spTgt spid="16"/>
                                        </p:tgtEl>
                                      </p:cBhvr>
                                    </p:animEffect>
                                    <p:anim calcmode="lin" valueType="num">
                                      <p:cBhvr>
                                        <p:cTn id="94" dur="800" decel="100000" fill="hold"/>
                                        <p:tgtEl>
                                          <p:spTgt spid="16"/>
                                        </p:tgtEl>
                                        <p:attrNameLst>
                                          <p:attrName>style.rotation</p:attrName>
                                        </p:attrNameLst>
                                      </p:cBhvr>
                                      <p:tavLst>
                                        <p:tav tm="0">
                                          <p:val>
                                            <p:fltVal val="-90"/>
                                          </p:val>
                                        </p:tav>
                                        <p:tav tm="100000">
                                          <p:val>
                                            <p:fltVal val="0"/>
                                          </p:val>
                                        </p:tav>
                                      </p:tavLst>
                                    </p:anim>
                                    <p:anim calcmode="lin" valueType="num">
                                      <p:cBhvr>
                                        <p:cTn id="95" dur="800" decel="100000" fill="hold"/>
                                        <p:tgtEl>
                                          <p:spTgt spid="16"/>
                                        </p:tgtEl>
                                        <p:attrNameLst>
                                          <p:attrName>ppt_x</p:attrName>
                                        </p:attrNameLst>
                                      </p:cBhvr>
                                      <p:tavLst>
                                        <p:tav tm="0">
                                          <p:val>
                                            <p:strVal val="#ppt_x+0.4"/>
                                          </p:val>
                                        </p:tav>
                                        <p:tav tm="100000">
                                          <p:val>
                                            <p:strVal val="#ppt_x-0.05"/>
                                          </p:val>
                                        </p:tav>
                                      </p:tavLst>
                                    </p:anim>
                                    <p:anim calcmode="lin" valueType="num">
                                      <p:cBhvr>
                                        <p:cTn id="96" dur="800" decel="100000" fill="hold"/>
                                        <p:tgtEl>
                                          <p:spTgt spid="16"/>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26"/>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9"/>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2"/>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4"/>
                                        </p:tgtEl>
                                        <p:attrNameLst>
                                          <p:attrName>style.visibility</p:attrName>
                                        </p:attrNameLst>
                                      </p:cBhvr>
                                      <p:to>
                                        <p:strVal val="hidden"/>
                                      </p:to>
                                    </p:set>
                                  </p:childTnLst>
                                </p:cTn>
                              </p:par>
                            </p:childTnLst>
                          </p:cTn>
                        </p:par>
                        <p:par>
                          <p:cTn id="111" fill="hold" nodeType="afterGroup">
                            <p:stCondLst>
                              <p:cond delay="0"/>
                            </p:stCondLst>
                            <p:childTnLst>
                              <p:par>
                                <p:cTn id="112" presetID="1" presetClass="exit" presetSubtype="0" fill="hold" grpId="1" nodeType="afterEffect">
                                  <p:stCondLst>
                                    <p:cond delay="0"/>
                                  </p:stCondLst>
                                  <p:childTnLst>
                                    <p:set>
                                      <p:cBhvr>
                                        <p:cTn id="113" dur="1" fill="hold">
                                          <p:stCondLst>
                                            <p:cond delay="0"/>
                                          </p:stCondLst>
                                        </p:cTn>
                                        <p:tgtEl>
                                          <p:spTgt spid="38"/>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39"/>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41"/>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6"/>
                                        </p:tgtEl>
                                        <p:attrNameLst>
                                          <p:attrName>style.visibility</p:attrName>
                                        </p:attrNameLst>
                                      </p:cBhvr>
                                      <p:to>
                                        <p:strVal val="hidden"/>
                                      </p:to>
                                    </p:set>
                                  </p:childTnLst>
                                </p:cTn>
                              </p:par>
                              <p:par>
                                <p:cTn id="120" presetID="30" presetClass="entr" presetSubtype="0"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800" decel="100000"/>
                                        <p:tgtEl>
                                          <p:spTgt spid="27"/>
                                        </p:tgtEl>
                                      </p:cBhvr>
                                    </p:animEffect>
                                    <p:anim calcmode="lin" valueType="num">
                                      <p:cBhvr>
                                        <p:cTn id="123" dur="800" decel="100000" fill="hold"/>
                                        <p:tgtEl>
                                          <p:spTgt spid="27"/>
                                        </p:tgtEl>
                                        <p:attrNameLst>
                                          <p:attrName>style.rotation</p:attrName>
                                        </p:attrNameLst>
                                      </p:cBhvr>
                                      <p:tavLst>
                                        <p:tav tm="0">
                                          <p:val>
                                            <p:fltVal val="-90"/>
                                          </p:val>
                                        </p:tav>
                                        <p:tav tm="100000">
                                          <p:val>
                                            <p:fltVal val="0"/>
                                          </p:val>
                                        </p:tav>
                                      </p:tavLst>
                                    </p:anim>
                                    <p:anim calcmode="lin" valueType="num">
                                      <p:cBhvr>
                                        <p:cTn id="124" dur="800" decel="100000" fill="hold"/>
                                        <p:tgtEl>
                                          <p:spTgt spid="27"/>
                                        </p:tgtEl>
                                        <p:attrNameLst>
                                          <p:attrName>ppt_x</p:attrName>
                                        </p:attrNameLst>
                                      </p:cBhvr>
                                      <p:tavLst>
                                        <p:tav tm="0">
                                          <p:val>
                                            <p:strVal val="#ppt_x+0.4"/>
                                          </p:val>
                                        </p:tav>
                                        <p:tav tm="100000">
                                          <p:val>
                                            <p:strVal val="#ppt_x-0.05"/>
                                          </p:val>
                                        </p:tav>
                                      </p:tavLst>
                                    </p:anim>
                                    <p:anim calcmode="lin" valueType="num">
                                      <p:cBhvr>
                                        <p:cTn id="125" dur="800" decel="100000" fill="hold"/>
                                        <p:tgtEl>
                                          <p:spTgt spid="27"/>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128" presetID="30" presetClass="entr" presetSubtype="0" fill="hold" grpId="0" nodeType="with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fade">
                                      <p:cBhvr>
                                        <p:cTn id="130" dur="800" decel="100000"/>
                                        <p:tgtEl>
                                          <p:spTgt spid="15"/>
                                        </p:tgtEl>
                                      </p:cBhvr>
                                    </p:animEffect>
                                    <p:anim calcmode="lin" valueType="num">
                                      <p:cBhvr>
                                        <p:cTn id="131" dur="800" decel="100000" fill="hold"/>
                                        <p:tgtEl>
                                          <p:spTgt spid="15"/>
                                        </p:tgtEl>
                                        <p:attrNameLst>
                                          <p:attrName>style.rotation</p:attrName>
                                        </p:attrNameLst>
                                      </p:cBhvr>
                                      <p:tavLst>
                                        <p:tav tm="0">
                                          <p:val>
                                            <p:fltVal val="-90"/>
                                          </p:val>
                                        </p:tav>
                                        <p:tav tm="100000">
                                          <p:val>
                                            <p:fltVal val="0"/>
                                          </p:val>
                                        </p:tav>
                                      </p:tavLst>
                                    </p:anim>
                                    <p:anim calcmode="lin" valueType="num">
                                      <p:cBhvr>
                                        <p:cTn id="132" dur="800" decel="100000" fill="hold"/>
                                        <p:tgtEl>
                                          <p:spTgt spid="15"/>
                                        </p:tgtEl>
                                        <p:attrNameLst>
                                          <p:attrName>ppt_x</p:attrName>
                                        </p:attrNameLst>
                                      </p:cBhvr>
                                      <p:tavLst>
                                        <p:tav tm="0">
                                          <p:val>
                                            <p:strVal val="#ppt_x+0.4"/>
                                          </p:val>
                                        </p:tav>
                                        <p:tav tm="100000">
                                          <p:val>
                                            <p:strVal val="#ppt_x-0.05"/>
                                          </p:val>
                                        </p:tav>
                                      </p:tavLst>
                                    </p:anim>
                                    <p:anim calcmode="lin" valueType="num">
                                      <p:cBhvr>
                                        <p:cTn id="133" dur="800" decel="100000" fill="hold"/>
                                        <p:tgtEl>
                                          <p:spTgt spid="15"/>
                                        </p:tgtEl>
                                        <p:attrNameLst>
                                          <p:attrName>ppt_y</p:attrName>
                                        </p:attrNameLst>
                                      </p:cBhvr>
                                      <p:tavLst>
                                        <p:tav tm="0">
                                          <p:val>
                                            <p:strVal val="#ppt_y-0.4"/>
                                          </p:val>
                                        </p:tav>
                                        <p:tav tm="100000">
                                          <p:val>
                                            <p:strVal val="#ppt_y+0.1"/>
                                          </p:val>
                                        </p:tav>
                                      </p:tavLst>
                                    </p:anim>
                                    <p:anim calcmode="lin" valueType="num">
                                      <p:cBhvr>
                                        <p:cTn id="134"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35"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xit" presetSubtype="0" fill="hold" grpId="1" nodeType="clickEffect">
                                  <p:stCondLst>
                                    <p:cond delay="0"/>
                                  </p:stCondLst>
                                  <p:childTnLst>
                                    <p:set>
                                      <p:cBhvr>
                                        <p:cTn id="139" dur="1" fill="hold">
                                          <p:stCondLst>
                                            <p:cond delay="0"/>
                                          </p:stCondLst>
                                        </p:cTn>
                                        <p:tgtEl>
                                          <p:spTgt spid="27"/>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15"/>
                                        </p:tgtEl>
                                        <p:attrNameLst>
                                          <p:attrName>style.visibility</p:attrName>
                                        </p:attrNameLst>
                                      </p:cBhvr>
                                      <p:to>
                                        <p:strVal val="hidden"/>
                                      </p:to>
                                    </p:set>
                                  </p:childTnLst>
                                </p:cTn>
                              </p:par>
                              <p:par>
                                <p:cTn id="142" presetID="30" presetClass="entr" presetSubtype="0" fill="hold" grpId="0" nodeType="with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800" decel="100000"/>
                                        <p:tgtEl>
                                          <p:spTgt spid="28"/>
                                        </p:tgtEl>
                                      </p:cBhvr>
                                    </p:animEffect>
                                    <p:anim calcmode="lin" valueType="num">
                                      <p:cBhvr>
                                        <p:cTn id="145" dur="800" decel="100000" fill="hold"/>
                                        <p:tgtEl>
                                          <p:spTgt spid="28"/>
                                        </p:tgtEl>
                                        <p:attrNameLst>
                                          <p:attrName>style.rotation</p:attrName>
                                        </p:attrNameLst>
                                      </p:cBhvr>
                                      <p:tavLst>
                                        <p:tav tm="0">
                                          <p:val>
                                            <p:fltVal val="-90"/>
                                          </p:val>
                                        </p:tav>
                                        <p:tav tm="100000">
                                          <p:val>
                                            <p:fltVal val="0"/>
                                          </p:val>
                                        </p:tav>
                                      </p:tavLst>
                                    </p:anim>
                                    <p:anim calcmode="lin" valueType="num">
                                      <p:cBhvr>
                                        <p:cTn id="146" dur="800" decel="100000" fill="hold"/>
                                        <p:tgtEl>
                                          <p:spTgt spid="28"/>
                                        </p:tgtEl>
                                        <p:attrNameLst>
                                          <p:attrName>ppt_x</p:attrName>
                                        </p:attrNameLst>
                                      </p:cBhvr>
                                      <p:tavLst>
                                        <p:tav tm="0">
                                          <p:val>
                                            <p:strVal val="#ppt_x+0.4"/>
                                          </p:val>
                                        </p:tav>
                                        <p:tav tm="100000">
                                          <p:val>
                                            <p:strVal val="#ppt_x-0.05"/>
                                          </p:val>
                                        </p:tav>
                                      </p:tavLst>
                                    </p:anim>
                                    <p:anim calcmode="lin" valueType="num">
                                      <p:cBhvr>
                                        <p:cTn id="147" dur="800" decel="100000" fill="hold"/>
                                        <p:tgtEl>
                                          <p:spTgt spid="28"/>
                                        </p:tgtEl>
                                        <p:attrNameLst>
                                          <p:attrName>ppt_y</p:attrName>
                                        </p:attrNameLst>
                                      </p:cBhvr>
                                      <p:tavLst>
                                        <p:tav tm="0">
                                          <p:val>
                                            <p:strVal val="#ppt_y-0.4"/>
                                          </p:val>
                                        </p:tav>
                                        <p:tav tm="100000">
                                          <p:val>
                                            <p:strVal val="#ppt_y+0.1"/>
                                          </p:val>
                                        </p:tav>
                                      </p:tavLst>
                                    </p:anim>
                                    <p:anim calcmode="lin" valueType="num">
                                      <p:cBhvr>
                                        <p:cTn id="148"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149"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150" presetID="30" presetClass="entr" presetSubtype="0" fill="hold" grpId="0" nodeType="with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fade">
                                      <p:cBhvr>
                                        <p:cTn id="152" dur="800" decel="100000"/>
                                        <p:tgtEl>
                                          <p:spTgt spid="19"/>
                                        </p:tgtEl>
                                      </p:cBhvr>
                                    </p:animEffect>
                                    <p:anim calcmode="lin" valueType="num">
                                      <p:cBhvr>
                                        <p:cTn id="153" dur="800" decel="100000" fill="hold"/>
                                        <p:tgtEl>
                                          <p:spTgt spid="19"/>
                                        </p:tgtEl>
                                        <p:attrNameLst>
                                          <p:attrName>style.rotation</p:attrName>
                                        </p:attrNameLst>
                                      </p:cBhvr>
                                      <p:tavLst>
                                        <p:tav tm="0">
                                          <p:val>
                                            <p:fltVal val="-90"/>
                                          </p:val>
                                        </p:tav>
                                        <p:tav tm="100000">
                                          <p:val>
                                            <p:fltVal val="0"/>
                                          </p:val>
                                        </p:tav>
                                      </p:tavLst>
                                    </p:anim>
                                    <p:anim calcmode="lin" valueType="num">
                                      <p:cBhvr>
                                        <p:cTn id="154" dur="800" decel="100000" fill="hold"/>
                                        <p:tgtEl>
                                          <p:spTgt spid="19"/>
                                        </p:tgtEl>
                                        <p:attrNameLst>
                                          <p:attrName>ppt_x</p:attrName>
                                        </p:attrNameLst>
                                      </p:cBhvr>
                                      <p:tavLst>
                                        <p:tav tm="0">
                                          <p:val>
                                            <p:strVal val="#ppt_x+0.4"/>
                                          </p:val>
                                        </p:tav>
                                        <p:tav tm="100000">
                                          <p:val>
                                            <p:strVal val="#ppt_x-0.05"/>
                                          </p:val>
                                        </p:tav>
                                      </p:tavLst>
                                    </p:anim>
                                    <p:anim calcmode="lin" valueType="num">
                                      <p:cBhvr>
                                        <p:cTn id="155" dur="800" decel="100000" fill="hold"/>
                                        <p:tgtEl>
                                          <p:spTgt spid="19"/>
                                        </p:tgtEl>
                                        <p:attrNameLst>
                                          <p:attrName>ppt_y</p:attrName>
                                        </p:attrNameLst>
                                      </p:cBhvr>
                                      <p:tavLst>
                                        <p:tav tm="0">
                                          <p:val>
                                            <p:strVal val="#ppt_y-0.4"/>
                                          </p:val>
                                        </p:tav>
                                        <p:tav tm="100000">
                                          <p:val>
                                            <p:strVal val="#ppt_y+0.1"/>
                                          </p:val>
                                        </p:tav>
                                      </p:tavLst>
                                    </p:anim>
                                    <p:anim calcmode="lin" valueType="num">
                                      <p:cBhvr>
                                        <p:cTn id="15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5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 presetClass="exit" presetSubtype="0" fill="hold" grpId="1" nodeType="clickEffect">
                                  <p:stCondLst>
                                    <p:cond delay="0"/>
                                  </p:stCondLst>
                                  <p:childTnLst>
                                    <p:set>
                                      <p:cBhvr>
                                        <p:cTn id="161" dur="1" fill="hold">
                                          <p:stCondLst>
                                            <p:cond delay="0"/>
                                          </p:stCondLst>
                                        </p:cTn>
                                        <p:tgtEl>
                                          <p:spTgt spid="28"/>
                                        </p:tgtEl>
                                        <p:attrNameLst>
                                          <p:attrName>style.visibility</p:attrName>
                                        </p:attrNameLst>
                                      </p:cBhvr>
                                      <p:to>
                                        <p:strVal val="hidden"/>
                                      </p:to>
                                    </p:set>
                                  </p:childTnLst>
                                </p:cTn>
                              </p:par>
                              <p:par>
                                <p:cTn id="162" presetID="1" presetClass="exit" presetSubtype="0" fill="hold" grpId="1" nodeType="withEffect">
                                  <p:stCondLst>
                                    <p:cond delay="0"/>
                                  </p:stCondLst>
                                  <p:childTnLst>
                                    <p:set>
                                      <p:cBhvr>
                                        <p:cTn id="163" dur="1" fill="hold">
                                          <p:stCondLst>
                                            <p:cond delay="0"/>
                                          </p:stCondLst>
                                        </p:cTn>
                                        <p:tgtEl>
                                          <p:spTgt spid="19"/>
                                        </p:tgtEl>
                                        <p:attrNameLst>
                                          <p:attrName>style.visibility</p:attrName>
                                        </p:attrNameLst>
                                      </p:cBhvr>
                                      <p:to>
                                        <p:strVal val="hidden"/>
                                      </p:to>
                                    </p:set>
                                  </p:childTnLst>
                                </p:cTn>
                              </p:par>
                              <p:par>
                                <p:cTn id="164" presetID="30" presetClass="entr" presetSubtype="0" fill="hold" grpId="0" nodeType="withEffect">
                                  <p:stCondLst>
                                    <p:cond delay="0"/>
                                  </p:stCondLst>
                                  <p:childTnLst>
                                    <p:set>
                                      <p:cBhvr>
                                        <p:cTn id="165" dur="1" fill="hold">
                                          <p:stCondLst>
                                            <p:cond delay="0"/>
                                          </p:stCondLst>
                                        </p:cTn>
                                        <p:tgtEl>
                                          <p:spTgt spid="30"/>
                                        </p:tgtEl>
                                        <p:attrNameLst>
                                          <p:attrName>style.visibility</p:attrName>
                                        </p:attrNameLst>
                                      </p:cBhvr>
                                      <p:to>
                                        <p:strVal val="visible"/>
                                      </p:to>
                                    </p:set>
                                    <p:animEffect transition="in" filter="fade">
                                      <p:cBhvr>
                                        <p:cTn id="166" dur="800" decel="100000"/>
                                        <p:tgtEl>
                                          <p:spTgt spid="30"/>
                                        </p:tgtEl>
                                      </p:cBhvr>
                                    </p:animEffect>
                                    <p:anim calcmode="lin" valueType="num">
                                      <p:cBhvr>
                                        <p:cTn id="167" dur="800" decel="100000" fill="hold"/>
                                        <p:tgtEl>
                                          <p:spTgt spid="30"/>
                                        </p:tgtEl>
                                        <p:attrNameLst>
                                          <p:attrName>style.rotation</p:attrName>
                                        </p:attrNameLst>
                                      </p:cBhvr>
                                      <p:tavLst>
                                        <p:tav tm="0">
                                          <p:val>
                                            <p:fltVal val="-90"/>
                                          </p:val>
                                        </p:tav>
                                        <p:tav tm="100000">
                                          <p:val>
                                            <p:fltVal val="0"/>
                                          </p:val>
                                        </p:tav>
                                      </p:tavLst>
                                    </p:anim>
                                    <p:anim calcmode="lin" valueType="num">
                                      <p:cBhvr>
                                        <p:cTn id="168" dur="800" decel="100000" fill="hold"/>
                                        <p:tgtEl>
                                          <p:spTgt spid="30"/>
                                        </p:tgtEl>
                                        <p:attrNameLst>
                                          <p:attrName>ppt_x</p:attrName>
                                        </p:attrNameLst>
                                      </p:cBhvr>
                                      <p:tavLst>
                                        <p:tav tm="0">
                                          <p:val>
                                            <p:strVal val="#ppt_x+0.4"/>
                                          </p:val>
                                        </p:tav>
                                        <p:tav tm="100000">
                                          <p:val>
                                            <p:strVal val="#ppt_x-0.05"/>
                                          </p:val>
                                        </p:tav>
                                      </p:tavLst>
                                    </p:anim>
                                    <p:anim calcmode="lin" valueType="num">
                                      <p:cBhvr>
                                        <p:cTn id="169" dur="800" decel="100000" fill="hold"/>
                                        <p:tgtEl>
                                          <p:spTgt spid="30"/>
                                        </p:tgtEl>
                                        <p:attrNameLst>
                                          <p:attrName>ppt_y</p:attrName>
                                        </p:attrNameLst>
                                      </p:cBhvr>
                                      <p:tavLst>
                                        <p:tav tm="0">
                                          <p:val>
                                            <p:strVal val="#ppt_y-0.4"/>
                                          </p:val>
                                        </p:tav>
                                        <p:tav tm="100000">
                                          <p:val>
                                            <p:strVal val="#ppt_y+0.1"/>
                                          </p:val>
                                        </p:tav>
                                      </p:tavLst>
                                    </p:anim>
                                    <p:anim calcmode="lin" valueType="num">
                                      <p:cBhvr>
                                        <p:cTn id="170"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71"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172" presetID="30" presetClass="entr" presetSubtype="0" fill="hold" grpId="0" nodeType="withEffect">
                                  <p:stCondLst>
                                    <p:cond delay="0"/>
                                  </p:stCondLst>
                                  <p:childTnLst>
                                    <p:set>
                                      <p:cBhvr>
                                        <p:cTn id="173" dur="1" fill="hold">
                                          <p:stCondLst>
                                            <p:cond delay="0"/>
                                          </p:stCondLst>
                                        </p:cTn>
                                        <p:tgtEl>
                                          <p:spTgt spid="18"/>
                                        </p:tgtEl>
                                        <p:attrNameLst>
                                          <p:attrName>style.visibility</p:attrName>
                                        </p:attrNameLst>
                                      </p:cBhvr>
                                      <p:to>
                                        <p:strVal val="visible"/>
                                      </p:to>
                                    </p:set>
                                    <p:animEffect transition="in" filter="fade">
                                      <p:cBhvr>
                                        <p:cTn id="174" dur="800" decel="100000"/>
                                        <p:tgtEl>
                                          <p:spTgt spid="18"/>
                                        </p:tgtEl>
                                      </p:cBhvr>
                                    </p:animEffect>
                                    <p:anim calcmode="lin" valueType="num">
                                      <p:cBhvr>
                                        <p:cTn id="175" dur="800" decel="100000" fill="hold"/>
                                        <p:tgtEl>
                                          <p:spTgt spid="18"/>
                                        </p:tgtEl>
                                        <p:attrNameLst>
                                          <p:attrName>style.rotation</p:attrName>
                                        </p:attrNameLst>
                                      </p:cBhvr>
                                      <p:tavLst>
                                        <p:tav tm="0">
                                          <p:val>
                                            <p:fltVal val="-90"/>
                                          </p:val>
                                        </p:tav>
                                        <p:tav tm="100000">
                                          <p:val>
                                            <p:fltVal val="0"/>
                                          </p:val>
                                        </p:tav>
                                      </p:tavLst>
                                    </p:anim>
                                    <p:anim calcmode="lin" valueType="num">
                                      <p:cBhvr>
                                        <p:cTn id="176" dur="800" decel="100000" fill="hold"/>
                                        <p:tgtEl>
                                          <p:spTgt spid="18"/>
                                        </p:tgtEl>
                                        <p:attrNameLst>
                                          <p:attrName>ppt_x</p:attrName>
                                        </p:attrNameLst>
                                      </p:cBhvr>
                                      <p:tavLst>
                                        <p:tav tm="0">
                                          <p:val>
                                            <p:strVal val="#ppt_x+0.4"/>
                                          </p:val>
                                        </p:tav>
                                        <p:tav tm="100000">
                                          <p:val>
                                            <p:strVal val="#ppt_x-0.05"/>
                                          </p:val>
                                        </p:tav>
                                      </p:tavLst>
                                    </p:anim>
                                    <p:anim calcmode="lin" valueType="num">
                                      <p:cBhvr>
                                        <p:cTn id="177" dur="800" decel="100000" fill="hold"/>
                                        <p:tgtEl>
                                          <p:spTgt spid="18"/>
                                        </p:tgtEl>
                                        <p:attrNameLst>
                                          <p:attrName>ppt_y</p:attrName>
                                        </p:attrNameLst>
                                      </p:cBhvr>
                                      <p:tavLst>
                                        <p:tav tm="0">
                                          <p:val>
                                            <p:strVal val="#ppt_y-0.4"/>
                                          </p:val>
                                        </p:tav>
                                        <p:tav tm="100000">
                                          <p:val>
                                            <p:strVal val="#ppt_y+0.1"/>
                                          </p:val>
                                        </p:tav>
                                      </p:tavLst>
                                    </p:anim>
                                    <p:anim calcmode="lin" valueType="num">
                                      <p:cBhvr>
                                        <p:cTn id="178"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79"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xit" presetSubtype="0" fill="hold" grpId="1" nodeType="clickEffect">
                                  <p:stCondLst>
                                    <p:cond delay="0"/>
                                  </p:stCondLst>
                                  <p:childTnLst>
                                    <p:set>
                                      <p:cBhvr>
                                        <p:cTn id="183" dur="1" fill="hold">
                                          <p:stCondLst>
                                            <p:cond delay="0"/>
                                          </p:stCondLst>
                                        </p:cTn>
                                        <p:tgtEl>
                                          <p:spTgt spid="30"/>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18"/>
                                        </p:tgtEl>
                                        <p:attrNameLst>
                                          <p:attrName>style.visibility</p:attrName>
                                        </p:attrNameLst>
                                      </p:cBhvr>
                                      <p:to>
                                        <p:strVal val="hidden"/>
                                      </p:to>
                                    </p:set>
                                  </p:childTnLst>
                                </p:cTn>
                              </p:par>
                              <p:par>
                                <p:cTn id="186" presetID="30" presetClass="entr" presetSubtype="0"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fade">
                                      <p:cBhvr>
                                        <p:cTn id="188" dur="800" decel="100000"/>
                                        <p:tgtEl>
                                          <p:spTgt spid="33"/>
                                        </p:tgtEl>
                                      </p:cBhvr>
                                    </p:animEffect>
                                    <p:anim calcmode="lin" valueType="num">
                                      <p:cBhvr>
                                        <p:cTn id="189" dur="800" decel="100000" fill="hold"/>
                                        <p:tgtEl>
                                          <p:spTgt spid="33"/>
                                        </p:tgtEl>
                                        <p:attrNameLst>
                                          <p:attrName>style.rotation</p:attrName>
                                        </p:attrNameLst>
                                      </p:cBhvr>
                                      <p:tavLst>
                                        <p:tav tm="0">
                                          <p:val>
                                            <p:fltVal val="-90"/>
                                          </p:val>
                                        </p:tav>
                                        <p:tav tm="100000">
                                          <p:val>
                                            <p:fltVal val="0"/>
                                          </p:val>
                                        </p:tav>
                                      </p:tavLst>
                                    </p:anim>
                                    <p:anim calcmode="lin" valueType="num">
                                      <p:cBhvr>
                                        <p:cTn id="190" dur="800" decel="100000" fill="hold"/>
                                        <p:tgtEl>
                                          <p:spTgt spid="33"/>
                                        </p:tgtEl>
                                        <p:attrNameLst>
                                          <p:attrName>ppt_x</p:attrName>
                                        </p:attrNameLst>
                                      </p:cBhvr>
                                      <p:tavLst>
                                        <p:tav tm="0">
                                          <p:val>
                                            <p:strVal val="#ppt_x+0.4"/>
                                          </p:val>
                                        </p:tav>
                                        <p:tav tm="100000">
                                          <p:val>
                                            <p:strVal val="#ppt_x-0.05"/>
                                          </p:val>
                                        </p:tav>
                                      </p:tavLst>
                                    </p:anim>
                                    <p:anim calcmode="lin" valueType="num">
                                      <p:cBhvr>
                                        <p:cTn id="191" dur="800" decel="100000" fill="hold"/>
                                        <p:tgtEl>
                                          <p:spTgt spid="33"/>
                                        </p:tgtEl>
                                        <p:attrNameLst>
                                          <p:attrName>ppt_y</p:attrName>
                                        </p:attrNameLst>
                                      </p:cBhvr>
                                      <p:tavLst>
                                        <p:tav tm="0">
                                          <p:val>
                                            <p:strVal val="#ppt_y-0.4"/>
                                          </p:val>
                                        </p:tav>
                                        <p:tav tm="100000">
                                          <p:val>
                                            <p:strVal val="#ppt_y+0.1"/>
                                          </p:val>
                                        </p:tav>
                                      </p:tavLst>
                                    </p:anim>
                                    <p:anim calcmode="lin" valueType="num">
                                      <p:cBhvr>
                                        <p:cTn id="192"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93"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194" presetID="30" presetClass="entr" presetSubtype="0" fill="hold" grpId="0" nodeType="withEffect">
                                  <p:stCondLst>
                                    <p:cond delay="0"/>
                                  </p:stCondLst>
                                  <p:childTnLst>
                                    <p:set>
                                      <p:cBhvr>
                                        <p:cTn id="195" dur="1" fill="hold">
                                          <p:stCondLst>
                                            <p:cond delay="0"/>
                                          </p:stCondLst>
                                        </p:cTn>
                                        <p:tgtEl>
                                          <p:spTgt spid="20"/>
                                        </p:tgtEl>
                                        <p:attrNameLst>
                                          <p:attrName>style.visibility</p:attrName>
                                        </p:attrNameLst>
                                      </p:cBhvr>
                                      <p:to>
                                        <p:strVal val="visible"/>
                                      </p:to>
                                    </p:set>
                                    <p:animEffect transition="in" filter="fade">
                                      <p:cBhvr>
                                        <p:cTn id="196" dur="800" decel="100000"/>
                                        <p:tgtEl>
                                          <p:spTgt spid="20"/>
                                        </p:tgtEl>
                                      </p:cBhvr>
                                    </p:animEffect>
                                    <p:anim calcmode="lin" valueType="num">
                                      <p:cBhvr>
                                        <p:cTn id="197" dur="800" decel="100000" fill="hold"/>
                                        <p:tgtEl>
                                          <p:spTgt spid="20"/>
                                        </p:tgtEl>
                                        <p:attrNameLst>
                                          <p:attrName>style.rotation</p:attrName>
                                        </p:attrNameLst>
                                      </p:cBhvr>
                                      <p:tavLst>
                                        <p:tav tm="0">
                                          <p:val>
                                            <p:fltVal val="-90"/>
                                          </p:val>
                                        </p:tav>
                                        <p:tav tm="100000">
                                          <p:val>
                                            <p:fltVal val="0"/>
                                          </p:val>
                                        </p:tav>
                                      </p:tavLst>
                                    </p:anim>
                                    <p:anim calcmode="lin" valueType="num">
                                      <p:cBhvr>
                                        <p:cTn id="198" dur="800" decel="100000" fill="hold"/>
                                        <p:tgtEl>
                                          <p:spTgt spid="20"/>
                                        </p:tgtEl>
                                        <p:attrNameLst>
                                          <p:attrName>ppt_x</p:attrName>
                                        </p:attrNameLst>
                                      </p:cBhvr>
                                      <p:tavLst>
                                        <p:tav tm="0">
                                          <p:val>
                                            <p:strVal val="#ppt_x+0.4"/>
                                          </p:val>
                                        </p:tav>
                                        <p:tav tm="100000">
                                          <p:val>
                                            <p:strVal val="#ppt_x-0.05"/>
                                          </p:val>
                                        </p:tav>
                                      </p:tavLst>
                                    </p:anim>
                                    <p:anim calcmode="lin" valueType="num">
                                      <p:cBhvr>
                                        <p:cTn id="199" dur="800" decel="100000" fill="hold"/>
                                        <p:tgtEl>
                                          <p:spTgt spid="20"/>
                                        </p:tgtEl>
                                        <p:attrNameLst>
                                          <p:attrName>ppt_y</p:attrName>
                                        </p:attrNameLst>
                                      </p:cBhvr>
                                      <p:tavLst>
                                        <p:tav tm="0">
                                          <p:val>
                                            <p:strVal val="#ppt_y-0.4"/>
                                          </p:val>
                                        </p:tav>
                                        <p:tav tm="100000">
                                          <p:val>
                                            <p:strVal val="#ppt_y+0.1"/>
                                          </p:val>
                                        </p:tav>
                                      </p:tavLst>
                                    </p:anim>
                                    <p:anim calcmode="lin" valueType="num">
                                      <p:cBhvr>
                                        <p:cTn id="20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0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xit" presetSubtype="0" fill="hold" grpId="1" nodeType="clickEffect">
                                  <p:stCondLst>
                                    <p:cond delay="0"/>
                                  </p:stCondLst>
                                  <p:childTnLst>
                                    <p:set>
                                      <p:cBhvr>
                                        <p:cTn id="205" dur="1" fill="hold">
                                          <p:stCondLst>
                                            <p:cond delay="0"/>
                                          </p:stCondLst>
                                        </p:cTn>
                                        <p:tgtEl>
                                          <p:spTgt spid="33"/>
                                        </p:tgtEl>
                                        <p:attrNameLst>
                                          <p:attrName>style.visibility</p:attrName>
                                        </p:attrNameLst>
                                      </p:cBhvr>
                                      <p:to>
                                        <p:strVal val="hidden"/>
                                      </p:to>
                                    </p:set>
                                  </p:childTnLst>
                                </p:cTn>
                              </p:par>
                              <p:par>
                                <p:cTn id="206" presetID="1" presetClass="exit" presetSubtype="0" fill="hold" grpId="1" nodeType="withEffect">
                                  <p:stCondLst>
                                    <p:cond delay="0"/>
                                  </p:stCondLst>
                                  <p:childTnLst>
                                    <p:set>
                                      <p:cBhvr>
                                        <p:cTn id="207" dur="1" fill="hold">
                                          <p:stCondLst>
                                            <p:cond delay="0"/>
                                          </p:stCondLst>
                                        </p:cTn>
                                        <p:tgtEl>
                                          <p:spTgt spid="20"/>
                                        </p:tgtEl>
                                        <p:attrNameLst>
                                          <p:attrName>style.visibility</p:attrName>
                                        </p:attrNameLst>
                                      </p:cBhvr>
                                      <p:to>
                                        <p:strVal val="hidden"/>
                                      </p:to>
                                    </p:set>
                                  </p:childTnLst>
                                </p:cTn>
                              </p:par>
                              <p:par>
                                <p:cTn id="208" presetID="30" presetClass="entr" presetSubtype="0" fill="hold" grpId="0" nodeType="withEffect">
                                  <p:stCondLst>
                                    <p:cond delay="0"/>
                                  </p:stCondLst>
                                  <p:childTnLst>
                                    <p:set>
                                      <p:cBhvr>
                                        <p:cTn id="209" dur="1" fill="hold">
                                          <p:stCondLst>
                                            <p:cond delay="0"/>
                                          </p:stCondLst>
                                        </p:cTn>
                                        <p:tgtEl>
                                          <p:spTgt spid="35"/>
                                        </p:tgtEl>
                                        <p:attrNameLst>
                                          <p:attrName>style.visibility</p:attrName>
                                        </p:attrNameLst>
                                      </p:cBhvr>
                                      <p:to>
                                        <p:strVal val="visible"/>
                                      </p:to>
                                    </p:set>
                                    <p:animEffect transition="in" filter="fade">
                                      <p:cBhvr>
                                        <p:cTn id="210" dur="800" decel="100000"/>
                                        <p:tgtEl>
                                          <p:spTgt spid="35"/>
                                        </p:tgtEl>
                                      </p:cBhvr>
                                    </p:animEffect>
                                    <p:anim calcmode="lin" valueType="num">
                                      <p:cBhvr>
                                        <p:cTn id="211" dur="800" decel="100000" fill="hold"/>
                                        <p:tgtEl>
                                          <p:spTgt spid="35"/>
                                        </p:tgtEl>
                                        <p:attrNameLst>
                                          <p:attrName>style.rotation</p:attrName>
                                        </p:attrNameLst>
                                      </p:cBhvr>
                                      <p:tavLst>
                                        <p:tav tm="0">
                                          <p:val>
                                            <p:fltVal val="-90"/>
                                          </p:val>
                                        </p:tav>
                                        <p:tav tm="100000">
                                          <p:val>
                                            <p:fltVal val="0"/>
                                          </p:val>
                                        </p:tav>
                                      </p:tavLst>
                                    </p:anim>
                                    <p:anim calcmode="lin" valueType="num">
                                      <p:cBhvr>
                                        <p:cTn id="212" dur="800" decel="100000" fill="hold"/>
                                        <p:tgtEl>
                                          <p:spTgt spid="35"/>
                                        </p:tgtEl>
                                        <p:attrNameLst>
                                          <p:attrName>ppt_x</p:attrName>
                                        </p:attrNameLst>
                                      </p:cBhvr>
                                      <p:tavLst>
                                        <p:tav tm="0">
                                          <p:val>
                                            <p:strVal val="#ppt_x+0.4"/>
                                          </p:val>
                                        </p:tav>
                                        <p:tav tm="100000">
                                          <p:val>
                                            <p:strVal val="#ppt_x-0.05"/>
                                          </p:val>
                                        </p:tav>
                                      </p:tavLst>
                                    </p:anim>
                                    <p:anim calcmode="lin" valueType="num">
                                      <p:cBhvr>
                                        <p:cTn id="213" dur="800" decel="100000" fill="hold"/>
                                        <p:tgtEl>
                                          <p:spTgt spid="35"/>
                                        </p:tgtEl>
                                        <p:attrNameLst>
                                          <p:attrName>ppt_y</p:attrName>
                                        </p:attrNameLst>
                                      </p:cBhvr>
                                      <p:tavLst>
                                        <p:tav tm="0">
                                          <p:val>
                                            <p:strVal val="#ppt_y-0.4"/>
                                          </p:val>
                                        </p:tav>
                                        <p:tav tm="100000">
                                          <p:val>
                                            <p:strVal val="#ppt_y+0.1"/>
                                          </p:val>
                                        </p:tav>
                                      </p:tavLst>
                                    </p:anim>
                                    <p:anim calcmode="lin" valueType="num">
                                      <p:cBhvr>
                                        <p:cTn id="214"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215"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216" presetID="30" presetClass="entr" presetSubtype="0" fill="hold" grpId="0" nodeType="withEffect">
                                  <p:stCondLst>
                                    <p:cond delay="0"/>
                                  </p:stCondLst>
                                  <p:childTnLst>
                                    <p:set>
                                      <p:cBhvr>
                                        <p:cTn id="217" dur="1" fill="hold">
                                          <p:stCondLst>
                                            <p:cond delay="0"/>
                                          </p:stCondLst>
                                        </p:cTn>
                                        <p:tgtEl>
                                          <p:spTgt spid="17"/>
                                        </p:tgtEl>
                                        <p:attrNameLst>
                                          <p:attrName>style.visibility</p:attrName>
                                        </p:attrNameLst>
                                      </p:cBhvr>
                                      <p:to>
                                        <p:strVal val="visible"/>
                                      </p:to>
                                    </p:set>
                                    <p:animEffect transition="in" filter="fade">
                                      <p:cBhvr>
                                        <p:cTn id="218" dur="800" decel="100000"/>
                                        <p:tgtEl>
                                          <p:spTgt spid="17"/>
                                        </p:tgtEl>
                                      </p:cBhvr>
                                    </p:animEffect>
                                    <p:anim calcmode="lin" valueType="num">
                                      <p:cBhvr>
                                        <p:cTn id="219" dur="800" decel="100000" fill="hold"/>
                                        <p:tgtEl>
                                          <p:spTgt spid="17"/>
                                        </p:tgtEl>
                                        <p:attrNameLst>
                                          <p:attrName>style.rotation</p:attrName>
                                        </p:attrNameLst>
                                      </p:cBhvr>
                                      <p:tavLst>
                                        <p:tav tm="0">
                                          <p:val>
                                            <p:fltVal val="-90"/>
                                          </p:val>
                                        </p:tav>
                                        <p:tav tm="100000">
                                          <p:val>
                                            <p:fltVal val="0"/>
                                          </p:val>
                                        </p:tav>
                                      </p:tavLst>
                                    </p:anim>
                                    <p:anim calcmode="lin" valueType="num">
                                      <p:cBhvr>
                                        <p:cTn id="220" dur="800" decel="100000" fill="hold"/>
                                        <p:tgtEl>
                                          <p:spTgt spid="17"/>
                                        </p:tgtEl>
                                        <p:attrNameLst>
                                          <p:attrName>ppt_x</p:attrName>
                                        </p:attrNameLst>
                                      </p:cBhvr>
                                      <p:tavLst>
                                        <p:tav tm="0">
                                          <p:val>
                                            <p:strVal val="#ppt_x+0.4"/>
                                          </p:val>
                                        </p:tav>
                                        <p:tav tm="100000">
                                          <p:val>
                                            <p:strVal val="#ppt_x-0.05"/>
                                          </p:val>
                                        </p:tav>
                                      </p:tavLst>
                                    </p:anim>
                                    <p:anim calcmode="lin" valueType="num">
                                      <p:cBhvr>
                                        <p:cTn id="221" dur="800" decel="100000" fill="hold"/>
                                        <p:tgtEl>
                                          <p:spTgt spid="17"/>
                                        </p:tgtEl>
                                        <p:attrNameLst>
                                          <p:attrName>ppt_y</p:attrName>
                                        </p:attrNameLst>
                                      </p:cBhvr>
                                      <p:tavLst>
                                        <p:tav tm="0">
                                          <p:val>
                                            <p:strVal val="#ppt_y-0.4"/>
                                          </p:val>
                                        </p:tav>
                                        <p:tav tm="100000">
                                          <p:val>
                                            <p:strVal val="#ppt_y+0.1"/>
                                          </p:val>
                                        </p:tav>
                                      </p:tavLst>
                                    </p:anim>
                                    <p:anim calcmode="lin" valueType="num">
                                      <p:cBhvr>
                                        <p:cTn id="22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2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 presetClass="exit" presetSubtype="0" fill="hold" grpId="1" nodeType="clickEffect">
                                  <p:stCondLst>
                                    <p:cond delay="0"/>
                                  </p:stCondLst>
                                  <p:childTnLst>
                                    <p:set>
                                      <p:cBhvr>
                                        <p:cTn id="227" dur="1" fill="hold">
                                          <p:stCondLst>
                                            <p:cond delay="0"/>
                                          </p:stCondLst>
                                        </p:cTn>
                                        <p:tgtEl>
                                          <p:spTgt spid="35"/>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17"/>
                                        </p:tgtEl>
                                        <p:attrNameLst>
                                          <p:attrName>style.visibility</p:attrName>
                                        </p:attrNameLst>
                                      </p:cBhvr>
                                      <p:to>
                                        <p:strVal val="hidden"/>
                                      </p:to>
                                    </p:set>
                                  </p:childTnLst>
                                </p:cTn>
                              </p:par>
                              <p:par>
                                <p:cTn id="230" presetID="30" presetClass="entr" presetSubtype="0" fill="hold" grpId="0" nodeType="withEffect">
                                  <p:stCondLst>
                                    <p:cond delay="0"/>
                                  </p:stCondLst>
                                  <p:childTnLst>
                                    <p:set>
                                      <p:cBhvr>
                                        <p:cTn id="231" dur="1" fill="hold">
                                          <p:stCondLst>
                                            <p:cond delay="0"/>
                                          </p:stCondLst>
                                        </p:cTn>
                                        <p:tgtEl>
                                          <p:spTgt spid="36"/>
                                        </p:tgtEl>
                                        <p:attrNameLst>
                                          <p:attrName>style.visibility</p:attrName>
                                        </p:attrNameLst>
                                      </p:cBhvr>
                                      <p:to>
                                        <p:strVal val="visible"/>
                                      </p:to>
                                    </p:set>
                                    <p:animEffect transition="in" filter="fade">
                                      <p:cBhvr>
                                        <p:cTn id="232" dur="800" decel="100000"/>
                                        <p:tgtEl>
                                          <p:spTgt spid="36"/>
                                        </p:tgtEl>
                                      </p:cBhvr>
                                    </p:animEffect>
                                    <p:anim calcmode="lin" valueType="num">
                                      <p:cBhvr>
                                        <p:cTn id="233" dur="800" decel="100000" fill="hold"/>
                                        <p:tgtEl>
                                          <p:spTgt spid="36"/>
                                        </p:tgtEl>
                                        <p:attrNameLst>
                                          <p:attrName>style.rotation</p:attrName>
                                        </p:attrNameLst>
                                      </p:cBhvr>
                                      <p:tavLst>
                                        <p:tav tm="0">
                                          <p:val>
                                            <p:fltVal val="-90"/>
                                          </p:val>
                                        </p:tav>
                                        <p:tav tm="100000">
                                          <p:val>
                                            <p:fltVal val="0"/>
                                          </p:val>
                                        </p:tav>
                                      </p:tavLst>
                                    </p:anim>
                                    <p:anim calcmode="lin" valueType="num">
                                      <p:cBhvr>
                                        <p:cTn id="234" dur="800" decel="100000" fill="hold"/>
                                        <p:tgtEl>
                                          <p:spTgt spid="36"/>
                                        </p:tgtEl>
                                        <p:attrNameLst>
                                          <p:attrName>ppt_x</p:attrName>
                                        </p:attrNameLst>
                                      </p:cBhvr>
                                      <p:tavLst>
                                        <p:tav tm="0">
                                          <p:val>
                                            <p:strVal val="#ppt_x+0.4"/>
                                          </p:val>
                                        </p:tav>
                                        <p:tav tm="100000">
                                          <p:val>
                                            <p:strVal val="#ppt_x-0.05"/>
                                          </p:val>
                                        </p:tav>
                                      </p:tavLst>
                                    </p:anim>
                                    <p:anim calcmode="lin" valueType="num">
                                      <p:cBhvr>
                                        <p:cTn id="235" dur="800" decel="100000" fill="hold"/>
                                        <p:tgtEl>
                                          <p:spTgt spid="36"/>
                                        </p:tgtEl>
                                        <p:attrNameLst>
                                          <p:attrName>ppt_y</p:attrName>
                                        </p:attrNameLst>
                                      </p:cBhvr>
                                      <p:tavLst>
                                        <p:tav tm="0">
                                          <p:val>
                                            <p:strVal val="#ppt_y-0.4"/>
                                          </p:val>
                                        </p:tav>
                                        <p:tav tm="100000">
                                          <p:val>
                                            <p:strVal val="#ppt_y+0.1"/>
                                          </p:val>
                                        </p:tav>
                                      </p:tavLst>
                                    </p:anim>
                                    <p:anim calcmode="lin" valueType="num">
                                      <p:cBhvr>
                                        <p:cTn id="236"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237"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238" presetID="30" presetClass="entr" presetSubtype="0" fill="hold" grpId="0" nodeType="withEffect">
                                  <p:stCondLst>
                                    <p:cond delay="0"/>
                                  </p:stCondLst>
                                  <p:childTnLst>
                                    <p:set>
                                      <p:cBhvr>
                                        <p:cTn id="239" dur="1" fill="hold">
                                          <p:stCondLst>
                                            <p:cond delay="0"/>
                                          </p:stCondLst>
                                        </p:cTn>
                                        <p:tgtEl>
                                          <p:spTgt spid="37"/>
                                        </p:tgtEl>
                                        <p:attrNameLst>
                                          <p:attrName>style.visibility</p:attrName>
                                        </p:attrNameLst>
                                      </p:cBhvr>
                                      <p:to>
                                        <p:strVal val="visible"/>
                                      </p:to>
                                    </p:set>
                                    <p:animEffect transition="in" filter="fade">
                                      <p:cBhvr>
                                        <p:cTn id="240" dur="800" decel="100000"/>
                                        <p:tgtEl>
                                          <p:spTgt spid="37"/>
                                        </p:tgtEl>
                                      </p:cBhvr>
                                    </p:animEffect>
                                    <p:anim calcmode="lin" valueType="num">
                                      <p:cBhvr>
                                        <p:cTn id="241" dur="800" decel="100000" fill="hold"/>
                                        <p:tgtEl>
                                          <p:spTgt spid="37"/>
                                        </p:tgtEl>
                                        <p:attrNameLst>
                                          <p:attrName>style.rotation</p:attrName>
                                        </p:attrNameLst>
                                      </p:cBhvr>
                                      <p:tavLst>
                                        <p:tav tm="0">
                                          <p:val>
                                            <p:fltVal val="-90"/>
                                          </p:val>
                                        </p:tav>
                                        <p:tav tm="100000">
                                          <p:val>
                                            <p:fltVal val="0"/>
                                          </p:val>
                                        </p:tav>
                                      </p:tavLst>
                                    </p:anim>
                                    <p:anim calcmode="lin" valueType="num">
                                      <p:cBhvr>
                                        <p:cTn id="242" dur="800" decel="100000" fill="hold"/>
                                        <p:tgtEl>
                                          <p:spTgt spid="37"/>
                                        </p:tgtEl>
                                        <p:attrNameLst>
                                          <p:attrName>ppt_x</p:attrName>
                                        </p:attrNameLst>
                                      </p:cBhvr>
                                      <p:tavLst>
                                        <p:tav tm="0">
                                          <p:val>
                                            <p:strVal val="#ppt_x+0.4"/>
                                          </p:val>
                                        </p:tav>
                                        <p:tav tm="100000">
                                          <p:val>
                                            <p:strVal val="#ppt_x-0.05"/>
                                          </p:val>
                                        </p:tav>
                                      </p:tavLst>
                                    </p:anim>
                                    <p:anim calcmode="lin" valueType="num">
                                      <p:cBhvr>
                                        <p:cTn id="243" dur="800" decel="100000" fill="hold"/>
                                        <p:tgtEl>
                                          <p:spTgt spid="37"/>
                                        </p:tgtEl>
                                        <p:attrNameLst>
                                          <p:attrName>ppt_y</p:attrName>
                                        </p:attrNameLst>
                                      </p:cBhvr>
                                      <p:tavLst>
                                        <p:tav tm="0">
                                          <p:val>
                                            <p:strVal val="#ppt_y-0.4"/>
                                          </p:val>
                                        </p:tav>
                                        <p:tav tm="100000">
                                          <p:val>
                                            <p:strVal val="#ppt_y+0.1"/>
                                          </p:val>
                                        </p:tav>
                                      </p:tavLst>
                                    </p:anim>
                                    <p:anim calcmode="lin" valueType="num">
                                      <p:cBhvr>
                                        <p:cTn id="244"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245"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246" presetID="30" presetClass="entr" presetSubtype="0" fill="hold" grpId="0" nodeType="withEffect">
                                  <p:stCondLst>
                                    <p:cond delay="0"/>
                                  </p:stCondLst>
                                  <p:childTnLst>
                                    <p:set>
                                      <p:cBhvr>
                                        <p:cTn id="247" dur="1" fill="hold">
                                          <p:stCondLst>
                                            <p:cond delay="0"/>
                                          </p:stCondLst>
                                        </p:cTn>
                                        <p:tgtEl>
                                          <p:spTgt spid="21"/>
                                        </p:tgtEl>
                                        <p:attrNameLst>
                                          <p:attrName>style.visibility</p:attrName>
                                        </p:attrNameLst>
                                      </p:cBhvr>
                                      <p:to>
                                        <p:strVal val="visible"/>
                                      </p:to>
                                    </p:set>
                                    <p:animEffect transition="in" filter="fade">
                                      <p:cBhvr>
                                        <p:cTn id="248" dur="800" decel="100000"/>
                                        <p:tgtEl>
                                          <p:spTgt spid="21"/>
                                        </p:tgtEl>
                                      </p:cBhvr>
                                    </p:animEffect>
                                    <p:anim calcmode="lin" valueType="num">
                                      <p:cBhvr>
                                        <p:cTn id="249" dur="800" decel="100000" fill="hold"/>
                                        <p:tgtEl>
                                          <p:spTgt spid="21"/>
                                        </p:tgtEl>
                                        <p:attrNameLst>
                                          <p:attrName>style.rotation</p:attrName>
                                        </p:attrNameLst>
                                      </p:cBhvr>
                                      <p:tavLst>
                                        <p:tav tm="0">
                                          <p:val>
                                            <p:fltVal val="-90"/>
                                          </p:val>
                                        </p:tav>
                                        <p:tav tm="100000">
                                          <p:val>
                                            <p:fltVal val="0"/>
                                          </p:val>
                                        </p:tav>
                                      </p:tavLst>
                                    </p:anim>
                                    <p:anim calcmode="lin" valueType="num">
                                      <p:cBhvr>
                                        <p:cTn id="250" dur="800" decel="100000" fill="hold"/>
                                        <p:tgtEl>
                                          <p:spTgt spid="21"/>
                                        </p:tgtEl>
                                        <p:attrNameLst>
                                          <p:attrName>ppt_x</p:attrName>
                                        </p:attrNameLst>
                                      </p:cBhvr>
                                      <p:tavLst>
                                        <p:tav tm="0">
                                          <p:val>
                                            <p:strVal val="#ppt_x+0.4"/>
                                          </p:val>
                                        </p:tav>
                                        <p:tav tm="100000">
                                          <p:val>
                                            <p:strVal val="#ppt_x-0.05"/>
                                          </p:val>
                                        </p:tav>
                                      </p:tavLst>
                                    </p:anim>
                                    <p:anim calcmode="lin" valueType="num">
                                      <p:cBhvr>
                                        <p:cTn id="251" dur="800" decel="100000" fill="hold"/>
                                        <p:tgtEl>
                                          <p:spTgt spid="21"/>
                                        </p:tgtEl>
                                        <p:attrNameLst>
                                          <p:attrName>ppt_y</p:attrName>
                                        </p:attrNameLst>
                                      </p:cBhvr>
                                      <p:tavLst>
                                        <p:tav tm="0">
                                          <p:val>
                                            <p:strVal val="#ppt_y-0.4"/>
                                          </p:val>
                                        </p:tav>
                                        <p:tav tm="100000">
                                          <p:val>
                                            <p:strVal val="#ppt_y+0.1"/>
                                          </p:val>
                                        </p:tav>
                                      </p:tavLst>
                                    </p:anim>
                                    <p:anim calcmode="lin" valueType="num">
                                      <p:cBhvr>
                                        <p:cTn id="252"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53"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54" fill="hold" nodeType="clickPar">
                      <p:stCondLst>
                        <p:cond delay="indefinite"/>
                      </p:stCondLst>
                      <p:childTnLst>
                        <p:par>
                          <p:cTn id="255" fill="hold" nodeType="withGroup">
                            <p:stCondLst>
                              <p:cond delay="0"/>
                            </p:stCondLst>
                            <p:childTnLst>
                              <p:par>
                                <p:cTn id="256" presetID="1" presetClass="exit" presetSubtype="0" fill="hold" grpId="1" nodeType="clickEffect">
                                  <p:stCondLst>
                                    <p:cond delay="0"/>
                                  </p:stCondLst>
                                  <p:childTnLst>
                                    <p:set>
                                      <p:cBhvr>
                                        <p:cTn id="257" dur="1" fill="hold">
                                          <p:stCondLst>
                                            <p:cond delay="0"/>
                                          </p:stCondLst>
                                        </p:cTn>
                                        <p:tgtEl>
                                          <p:spTgt spid="36"/>
                                        </p:tgtEl>
                                        <p:attrNameLst>
                                          <p:attrName>style.visibility</p:attrName>
                                        </p:attrNameLst>
                                      </p:cBhvr>
                                      <p:to>
                                        <p:strVal val="hidden"/>
                                      </p:to>
                                    </p:set>
                                  </p:childTnLst>
                                </p:cTn>
                              </p:par>
                              <p:par>
                                <p:cTn id="258" presetID="1" presetClass="exit" presetSubtype="0" fill="hold" grpId="1" nodeType="withEffect">
                                  <p:stCondLst>
                                    <p:cond delay="0"/>
                                  </p:stCondLst>
                                  <p:childTnLst>
                                    <p:set>
                                      <p:cBhvr>
                                        <p:cTn id="259" dur="1" fill="hold">
                                          <p:stCondLst>
                                            <p:cond delay="0"/>
                                          </p:stCondLst>
                                        </p:cTn>
                                        <p:tgtEl>
                                          <p:spTgt spid="37"/>
                                        </p:tgtEl>
                                        <p:attrNameLst>
                                          <p:attrName>style.visibility</p:attrName>
                                        </p:attrNameLst>
                                      </p:cBhvr>
                                      <p:to>
                                        <p:strVal val="hidden"/>
                                      </p:to>
                                    </p:set>
                                  </p:childTnLst>
                                </p:cTn>
                              </p:par>
                              <p:par>
                                <p:cTn id="260" presetID="1" presetClass="exit" presetSubtype="0" fill="hold" grpId="1" nodeType="withEffect">
                                  <p:stCondLst>
                                    <p:cond delay="0"/>
                                  </p:stCondLst>
                                  <p:childTnLst>
                                    <p:set>
                                      <p:cBhvr>
                                        <p:cTn id="261"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1" grpId="0" animBg="1"/>
      <p:bldP spid="4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E8E9F9-84DB-4601-AD2E-D2015E43BC91}"/>
              </a:ext>
            </a:extLst>
          </p:cNvPr>
          <p:cNvSpPr txBox="1"/>
          <p:nvPr/>
        </p:nvSpPr>
        <p:spPr>
          <a:xfrm>
            <a:off x="330925" y="255780"/>
            <a:ext cx="8586651"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Jeremiah 3:8-9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"Then I saw that for all the causes for which backsliding Israel had </a:t>
            </a: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committed adultery,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I had put her away and given her a certificate of divorce; yet her treacherous sister Judah did not fear, but went and played the harlot also….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with stones and trees.”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(NKJV)</a:t>
            </a:r>
          </a:p>
        </p:txBody>
      </p:sp>
      <p:sp>
        <p:nvSpPr>
          <p:cNvPr id="4" name="Freeform: Shape 3">
            <a:extLst>
              <a:ext uri="{FF2B5EF4-FFF2-40B4-BE49-F238E27FC236}">
                <a16:creationId xmlns:a16="http://schemas.microsoft.com/office/drawing/2014/main" id="{B3E3A84B-8C4A-47F0-AFA8-FBA66B5BC042}"/>
              </a:ext>
            </a:extLst>
          </p:cNvPr>
          <p:cNvSpPr/>
          <p:nvPr/>
        </p:nvSpPr>
        <p:spPr>
          <a:xfrm>
            <a:off x="104503" y="2258378"/>
            <a:ext cx="5016137" cy="824456"/>
          </a:xfrm>
          <a:custGeom>
            <a:avLst/>
            <a:gdLst>
              <a:gd name="connsiteX0" fmla="*/ 505097 w 5016137"/>
              <a:gd name="connsiteY0" fmla="*/ 188731 h 824456"/>
              <a:gd name="connsiteX1" fmla="*/ 121920 w 5016137"/>
              <a:gd name="connsiteY1" fmla="*/ 249691 h 824456"/>
              <a:gd name="connsiteX2" fmla="*/ 87086 w 5016137"/>
              <a:gd name="connsiteY2" fmla="*/ 275816 h 824456"/>
              <a:gd name="connsiteX3" fmla="*/ 52251 w 5016137"/>
              <a:gd name="connsiteY3" fmla="*/ 336776 h 824456"/>
              <a:gd name="connsiteX4" fmla="*/ 34834 w 5016137"/>
              <a:gd name="connsiteY4" fmla="*/ 362902 h 824456"/>
              <a:gd name="connsiteX5" fmla="*/ 26126 w 5016137"/>
              <a:gd name="connsiteY5" fmla="*/ 389028 h 824456"/>
              <a:gd name="connsiteX6" fmla="*/ 17417 w 5016137"/>
              <a:gd name="connsiteY6" fmla="*/ 423862 h 824456"/>
              <a:gd name="connsiteX7" fmla="*/ 0 w 5016137"/>
              <a:gd name="connsiteY7" fmla="*/ 449988 h 824456"/>
              <a:gd name="connsiteX8" fmla="*/ 8708 w 5016137"/>
              <a:gd name="connsiteY8" fmla="*/ 641576 h 824456"/>
              <a:gd name="connsiteX9" fmla="*/ 26126 w 5016137"/>
              <a:gd name="connsiteY9" fmla="*/ 676411 h 824456"/>
              <a:gd name="connsiteX10" fmla="*/ 95794 w 5016137"/>
              <a:gd name="connsiteY10" fmla="*/ 711245 h 824456"/>
              <a:gd name="connsiteX11" fmla="*/ 139337 w 5016137"/>
              <a:gd name="connsiteY11" fmla="*/ 737371 h 824456"/>
              <a:gd name="connsiteX12" fmla="*/ 165463 w 5016137"/>
              <a:gd name="connsiteY12" fmla="*/ 754788 h 824456"/>
              <a:gd name="connsiteX13" fmla="*/ 200297 w 5016137"/>
              <a:gd name="connsiteY13" fmla="*/ 763496 h 824456"/>
              <a:gd name="connsiteX14" fmla="*/ 296091 w 5016137"/>
              <a:gd name="connsiteY14" fmla="*/ 798331 h 824456"/>
              <a:gd name="connsiteX15" fmla="*/ 435428 w 5016137"/>
              <a:gd name="connsiteY15" fmla="*/ 824456 h 824456"/>
              <a:gd name="connsiteX16" fmla="*/ 2917371 w 5016137"/>
              <a:gd name="connsiteY16" fmla="*/ 815748 h 824456"/>
              <a:gd name="connsiteX17" fmla="*/ 3074126 w 5016137"/>
              <a:gd name="connsiteY17" fmla="*/ 789622 h 824456"/>
              <a:gd name="connsiteX18" fmla="*/ 3169920 w 5016137"/>
              <a:gd name="connsiteY18" fmla="*/ 772205 h 824456"/>
              <a:gd name="connsiteX19" fmla="*/ 3213463 w 5016137"/>
              <a:gd name="connsiteY19" fmla="*/ 763496 h 824456"/>
              <a:gd name="connsiteX20" fmla="*/ 3257006 w 5016137"/>
              <a:gd name="connsiteY20" fmla="*/ 746079 h 824456"/>
              <a:gd name="connsiteX21" fmla="*/ 3326674 w 5016137"/>
              <a:gd name="connsiteY21" fmla="*/ 728662 h 824456"/>
              <a:gd name="connsiteX22" fmla="*/ 3361508 w 5016137"/>
              <a:gd name="connsiteY22" fmla="*/ 711245 h 824456"/>
              <a:gd name="connsiteX23" fmla="*/ 3422468 w 5016137"/>
              <a:gd name="connsiteY23" fmla="*/ 702536 h 824456"/>
              <a:gd name="connsiteX24" fmla="*/ 3474720 w 5016137"/>
              <a:gd name="connsiteY24" fmla="*/ 693828 h 824456"/>
              <a:gd name="connsiteX25" fmla="*/ 4066903 w 5016137"/>
              <a:gd name="connsiteY25" fmla="*/ 702536 h 824456"/>
              <a:gd name="connsiteX26" fmla="*/ 4232366 w 5016137"/>
              <a:gd name="connsiteY26" fmla="*/ 728662 h 824456"/>
              <a:gd name="connsiteX27" fmla="*/ 4328160 w 5016137"/>
              <a:gd name="connsiteY27" fmla="*/ 737371 h 824456"/>
              <a:gd name="connsiteX28" fmla="*/ 4415246 w 5016137"/>
              <a:gd name="connsiteY28" fmla="*/ 754788 h 824456"/>
              <a:gd name="connsiteX29" fmla="*/ 4467497 w 5016137"/>
              <a:gd name="connsiteY29" fmla="*/ 772205 h 824456"/>
              <a:gd name="connsiteX30" fmla="*/ 4580708 w 5016137"/>
              <a:gd name="connsiteY30" fmla="*/ 780913 h 824456"/>
              <a:gd name="connsiteX31" fmla="*/ 4606834 w 5016137"/>
              <a:gd name="connsiteY31" fmla="*/ 789622 h 824456"/>
              <a:gd name="connsiteX32" fmla="*/ 4711337 w 5016137"/>
              <a:gd name="connsiteY32" fmla="*/ 807039 h 824456"/>
              <a:gd name="connsiteX33" fmla="*/ 4737463 w 5016137"/>
              <a:gd name="connsiteY33" fmla="*/ 815748 h 824456"/>
              <a:gd name="connsiteX34" fmla="*/ 4929051 w 5016137"/>
              <a:gd name="connsiteY34" fmla="*/ 798331 h 824456"/>
              <a:gd name="connsiteX35" fmla="*/ 4946468 w 5016137"/>
              <a:gd name="connsiteY35" fmla="*/ 780913 h 824456"/>
              <a:gd name="connsiteX36" fmla="*/ 4963886 w 5016137"/>
              <a:gd name="connsiteY36" fmla="*/ 728662 h 824456"/>
              <a:gd name="connsiteX37" fmla="*/ 4972594 w 5016137"/>
              <a:gd name="connsiteY37" fmla="*/ 702536 h 824456"/>
              <a:gd name="connsiteX38" fmla="*/ 4990011 w 5016137"/>
              <a:gd name="connsiteY38" fmla="*/ 676411 h 824456"/>
              <a:gd name="connsiteX39" fmla="*/ 5016137 w 5016137"/>
              <a:gd name="connsiteY39" fmla="*/ 580616 h 824456"/>
              <a:gd name="connsiteX40" fmla="*/ 5007428 w 5016137"/>
              <a:gd name="connsiteY40" fmla="*/ 380319 h 824456"/>
              <a:gd name="connsiteX41" fmla="*/ 4981303 w 5016137"/>
              <a:gd name="connsiteY41" fmla="*/ 284525 h 824456"/>
              <a:gd name="connsiteX42" fmla="*/ 4955177 w 5016137"/>
              <a:gd name="connsiteY42" fmla="*/ 258399 h 824456"/>
              <a:gd name="connsiteX43" fmla="*/ 4937760 w 5016137"/>
              <a:gd name="connsiteY43" fmla="*/ 223565 h 824456"/>
              <a:gd name="connsiteX44" fmla="*/ 4911634 w 5016137"/>
              <a:gd name="connsiteY44" fmla="*/ 206148 h 824456"/>
              <a:gd name="connsiteX45" fmla="*/ 4850674 w 5016137"/>
              <a:gd name="connsiteY45" fmla="*/ 188731 h 824456"/>
              <a:gd name="connsiteX46" fmla="*/ 4763588 w 5016137"/>
              <a:gd name="connsiteY46" fmla="*/ 162605 h 824456"/>
              <a:gd name="connsiteX47" fmla="*/ 4737463 w 5016137"/>
              <a:gd name="connsiteY47" fmla="*/ 153896 h 824456"/>
              <a:gd name="connsiteX48" fmla="*/ 4519748 w 5016137"/>
              <a:gd name="connsiteY48" fmla="*/ 119062 h 824456"/>
              <a:gd name="connsiteX49" fmla="*/ 4241074 w 5016137"/>
              <a:gd name="connsiteY49" fmla="*/ 110353 h 824456"/>
              <a:gd name="connsiteX50" fmla="*/ 4119154 w 5016137"/>
              <a:gd name="connsiteY50" fmla="*/ 92936 h 824456"/>
              <a:gd name="connsiteX51" fmla="*/ 3962400 w 5016137"/>
              <a:gd name="connsiteY51" fmla="*/ 75519 h 824456"/>
              <a:gd name="connsiteX52" fmla="*/ 3779520 w 5016137"/>
              <a:gd name="connsiteY52" fmla="*/ 49393 h 824456"/>
              <a:gd name="connsiteX53" fmla="*/ 3622766 w 5016137"/>
              <a:gd name="connsiteY53" fmla="*/ 40685 h 824456"/>
              <a:gd name="connsiteX54" fmla="*/ 3544388 w 5016137"/>
              <a:gd name="connsiteY54" fmla="*/ 23268 h 824456"/>
              <a:gd name="connsiteX55" fmla="*/ 3466011 w 5016137"/>
              <a:gd name="connsiteY55" fmla="*/ 14559 h 824456"/>
              <a:gd name="connsiteX56" fmla="*/ 3117668 w 5016137"/>
              <a:gd name="connsiteY56" fmla="*/ 23268 h 824456"/>
              <a:gd name="connsiteX57" fmla="*/ 3091543 w 5016137"/>
              <a:gd name="connsiteY57" fmla="*/ 31976 h 824456"/>
              <a:gd name="connsiteX58" fmla="*/ 3056708 w 5016137"/>
              <a:gd name="connsiteY58" fmla="*/ 40685 h 824456"/>
              <a:gd name="connsiteX59" fmla="*/ 3030583 w 5016137"/>
              <a:gd name="connsiteY59" fmla="*/ 49393 h 824456"/>
              <a:gd name="connsiteX60" fmla="*/ 2917371 w 5016137"/>
              <a:gd name="connsiteY60" fmla="*/ 66811 h 824456"/>
              <a:gd name="connsiteX61" fmla="*/ 2360023 w 5016137"/>
              <a:gd name="connsiteY61" fmla="*/ 92936 h 824456"/>
              <a:gd name="connsiteX62" fmla="*/ 1994263 w 5016137"/>
              <a:gd name="connsiteY62" fmla="*/ 84228 h 824456"/>
              <a:gd name="connsiteX63" fmla="*/ 1785257 w 5016137"/>
              <a:gd name="connsiteY63" fmla="*/ 66811 h 824456"/>
              <a:gd name="connsiteX64" fmla="*/ 1724297 w 5016137"/>
              <a:gd name="connsiteY64" fmla="*/ 49393 h 824456"/>
              <a:gd name="connsiteX65" fmla="*/ 1436914 w 5016137"/>
              <a:gd name="connsiteY65" fmla="*/ 40685 h 824456"/>
              <a:gd name="connsiteX66" fmla="*/ 705394 w 5016137"/>
              <a:gd name="connsiteY66" fmla="*/ 40685 h 824456"/>
              <a:gd name="connsiteX67" fmla="*/ 670560 w 5016137"/>
              <a:gd name="connsiteY67" fmla="*/ 49393 h 824456"/>
              <a:gd name="connsiteX68" fmla="*/ 618308 w 5016137"/>
              <a:gd name="connsiteY68" fmla="*/ 58102 h 824456"/>
              <a:gd name="connsiteX69" fmla="*/ 566057 w 5016137"/>
              <a:gd name="connsiteY69" fmla="*/ 75519 h 824456"/>
              <a:gd name="connsiteX70" fmla="*/ 470263 w 5016137"/>
              <a:gd name="connsiteY70" fmla="*/ 101645 h 824456"/>
              <a:gd name="connsiteX71" fmla="*/ 357051 w 5016137"/>
              <a:gd name="connsiteY71" fmla="*/ 110353 h 824456"/>
              <a:gd name="connsiteX72" fmla="*/ 330926 w 5016137"/>
              <a:gd name="connsiteY72" fmla="*/ 119062 h 824456"/>
              <a:gd name="connsiteX73" fmla="*/ 235131 w 5016137"/>
              <a:gd name="connsiteY73" fmla="*/ 136479 h 824456"/>
              <a:gd name="connsiteX74" fmla="*/ 209006 w 5016137"/>
              <a:gd name="connsiteY74" fmla="*/ 145188 h 824456"/>
              <a:gd name="connsiteX75" fmla="*/ 139337 w 5016137"/>
              <a:gd name="connsiteY75" fmla="*/ 240982 h 824456"/>
              <a:gd name="connsiteX76" fmla="*/ 139337 w 5016137"/>
              <a:gd name="connsiteY76" fmla="*/ 267108 h 82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016137" h="824456">
                <a:moveTo>
                  <a:pt x="505097" y="188731"/>
                </a:moveTo>
                <a:cubicBezTo>
                  <a:pt x="384639" y="333279"/>
                  <a:pt x="506271" y="213938"/>
                  <a:pt x="121920" y="249691"/>
                </a:cubicBezTo>
                <a:cubicBezTo>
                  <a:pt x="107468" y="251035"/>
                  <a:pt x="97349" y="265553"/>
                  <a:pt x="87086" y="275816"/>
                </a:cubicBezTo>
                <a:cubicBezTo>
                  <a:pt x="72939" y="289962"/>
                  <a:pt x="61360" y="320836"/>
                  <a:pt x="52251" y="336776"/>
                </a:cubicBezTo>
                <a:cubicBezTo>
                  <a:pt x="47058" y="345863"/>
                  <a:pt x="40640" y="354193"/>
                  <a:pt x="34834" y="362902"/>
                </a:cubicBezTo>
                <a:cubicBezTo>
                  <a:pt x="31931" y="371611"/>
                  <a:pt x="28648" y="380202"/>
                  <a:pt x="26126" y="389028"/>
                </a:cubicBezTo>
                <a:cubicBezTo>
                  <a:pt x="22838" y="400536"/>
                  <a:pt x="22132" y="412861"/>
                  <a:pt x="17417" y="423862"/>
                </a:cubicBezTo>
                <a:cubicBezTo>
                  <a:pt x="13294" y="433482"/>
                  <a:pt x="5806" y="441279"/>
                  <a:pt x="0" y="449988"/>
                </a:cubicBezTo>
                <a:cubicBezTo>
                  <a:pt x="2903" y="513851"/>
                  <a:pt x="1380" y="578069"/>
                  <a:pt x="8708" y="641576"/>
                </a:cubicBezTo>
                <a:cubicBezTo>
                  <a:pt x="10196" y="654473"/>
                  <a:pt x="15989" y="668301"/>
                  <a:pt x="26126" y="676411"/>
                </a:cubicBezTo>
                <a:cubicBezTo>
                  <a:pt x="46400" y="692630"/>
                  <a:pt x="73530" y="697887"/>
                  <a:pt x="95794" y="711245"/>
                </a:cubicBezTo>
                <a:cubicBezTo>
                  <a:pt x="110308" y="719954"/>
                  <a:pt x="124983" y="728400"/>
                  <a:pt x="139337" y="737371"/>
                </a:cubicBezTo>
                <a:cubicBezTo>
                  <a:pt x="148213" y="742918"/>
                  <a:pt x="155843" y="750665"/>
                  <a:pt x="165463" y="754788"/>
                </a:cubicBezTo>
                <a:cubicBezTo>
                  <a:pt x="176464" y="759503"/>
                  <a:pt x="188943" y="759711"/>
                  <a:pt x="200297" y="763496"/>
                </a:cubicBezTo>
                <a:cubicBezTo>
                  <a:pt x="231458" y="773883"/>
                  <a:pt x="263572" y="792234"/>
                  <a:pt x="296091" y="798331"/>
                </a:cubicBezTo>
                <a:lnTo>
                  <a:pt x="435428" y="824456"/>
                </a:lnTo>
                <a:lnTo>
                  <a:pt x="2917371" y="815748"/>
                </a:lnTo>
                <a:cubicBezTo>
                  <a:pt x="3005661" y="815149"/>
                  <a:pt x="2994711" y="805505"/>
                  <a:pt x="3074126" y="789622"/>
                </a:cubicBezTo>
                <a:cubicBezTo>
                  <a:pt x="3451489" y="714149"/>
                  <a:pt x="2937590" y="823833"/>
                  <a:pt x="3169920" y="772205"/>
                </a:cubicBezTo>
                <a:cubicBezTo>
                  <a:pt x="3184369" y="768994"/>
                  <a:pt x="3199285" y="767749"/>
                  <a:pt x="3213463" y="763496"/>
                </a:cubicBezTo>
                <a:cubicBezTo>
                  <a:pt x="3228436" y="759004"/>
                  <a:pt x="3242033" y="750571"/>
                  <a:pt x="3257006" y="746079"/>
                </a:cubicBezTo>
                <a:cubicBezTo>
                  <a:pt x="3302448" y="732447"/>
                  <a:pt x="3290911" y="743989"/>
                  <a:pt x="3326674" y="728662"/>
                </a:cubicBezTo>
                <a:cubicBezTo>
                  <a:pt x="3338606" y="723548"/>
                  <a:pt x="3348984" y="714661"/>
                  <a:pt x="3361508" y="711245"/>
                </a:cubicBezTo>
                <a:cubicBezTo>
                  <a:pt x="3381311" y="705844"/>
                  <a:pt x="3402180" y="705657"/>
                  <a:pt x="3422468" y="702536"/>
                </a:cubicBezTo>
                <a:cubicBezTo>
                  <a:pt x="3439920" y="699851"/>
                  <a:pt x="3457303" y="696731"/>
                  <a:pt x="3474720" y="693828"/>
                </a:cubicBezTo>
                <a:cubicBezTo>
                  <a:pt x="3672114" y="696731"/>
                  <a:pt x="3869696" y="693469"/>
                  <a:pt x="4066903" y="702536"/>
                </a:cubicBezTo>
                <a:cubicBezTo>
                  <a:pt x="4122682" y="705101"/>
                  <a:pt x="4176758" y="723606"/>
                  <a:pt x="4232366" y="728662"/>
                </a:cubicBezTo>
                <a:lnTo>
                  <a:pt x="4328160" y="737371"/>
                </a:lnTo>
                <a:cubicBezTo>
                  <a:pt x="4357189" y="743177"/>
                  <a:pt x="4387162" y="745427"/>
                  <a:pt x="4415246" y="754788"/>
                </a:cubicBezTo>
                <a:cubicBezTo>
                  <a:pt x="4432663" y="760594"/>
                  <a:pt x="4449363" y="769342"/>
                  <a:pt x="4467497" y="772205"/>
                </a:cubicBezTo>
                <a:cubicBezTo>
                  <a:pt x="4504882" y="778108"/>
                  <a:pt x="4542971" y="778010"/>
                  <a:pt x="4580708" y="780913"/>
                </a:cubicBezTo>
                <a:cubicBezTo>
                  <a:pt x="4589417" y="783816"/>
                  <a:pt x="4597928" y="787395"/>
                  <a:pt x="4606834" y="789622"/>
                </a:cubicBezTo>
                <a:cubicBezTo>
                  <a:pt x="4640796" y="798113"/>
                  <a:pt x="4676922" y="802123"/>
                  <a:pt x="4711337" y="807039"/>
                </a:cubicBezTo>
                <a:cubicBezTo>
                  <a:pt x="4720046" y="809942"/>
                  <a:pt x="4728283" y="815748"/>
                  <a:pt x="4737463" y="815748"/>
                </a:cubicBezTo>
                <a:cubicBezTo>
                  <a:pt x="4884517" y="815748"/>
                  <a:pt x="4855112" y="822976"/>
                  <a:pt x="4929051" y="798331"/>
                </a:cubicBezTo>
                <a:cubicBezTo>
                  <a:pt x="4934857" y="792525"/>
                  <a:pt x="4942796" y="788257"/>
                  <a:pt x="4946468" y="780913"/>
                </a:cubicBezTo>
                <a:cubicBezTo>
                  <a:pt x="4954679" y="764492"/>
                  <a:pt x="4958080" y="746079"/>
                  <a:pt x="4963886" y="728662"/>
                </a:cubicBezTo>
                <a:cubicBezTo>
                  <a:pt x="4966789" y="719953"/>
                  <a:pt x="4967502" y="710174"/>
                  <a:pt x="4972594" y="702536"/>
                </a:cubicBezTo>
                <a:lnTo>
                  <a:pt x="4990011" y="676411"/>
                </a:lnTo>
                <a:cubicBezTo>
                  <a:pt x="5009654" y="597836"/>
                  <a:pt x="4999858" y="629451"/>
                  <a:pt x="5016137" y="580616"/>
                </a:cubicBezTo>
                <a:cubicBezTo>
                  <a:pt x="5013234" y="513850"/>
                  <a:pt x="5012189" y="446978"/>
                  <a:pt x="5007428" y="380319"/>
                </a:cubicBezTo>
                <a:cubicBezTo>
                  <a:pt x="5006381" y="365667"/>
                  <a:pt x="4989432" y="292654"/>
                  <a:pt x="4981303" y="284525"/>
                </a:cubicBezTo>
                <a:cubicBezTo>
                  <a:pt x="4972594" y="275816"/>
                  <a:pt x="4962335" y="268421"/>
                  <a:pt x="4955177" y="258399"/>
                </a:cubicBezTo>
                <a:cubicBezTo>
                  <a:pt x="4947631" y="247835"/>
                  <a:pt x="4946071" y="233538"/>
                  <a:pt x="4937760" y="223565"/>
                </a:cubicBezTo>
                <a:cubicBezTo>
                  <a:pt x="4931059" y="215524"/>
                  <a:pt x="4920995" y="210829"/>
                  <a:pt x="4911634" y="206148"/>
                </a:cubicBezTo>
                <a:cubicBezTo>
                  <a:pt x="4899137" y="199900"/>
                  <a:pt x="4861840" y="191522"/>
                  <a:pt x="4850674" y="188731"/>
                </a:cubicBezTo>
                <a:cubicBezTo>
                  <a:pt x="4803016" y="156958"/>
                  <a:pt x="4843644" y="178616"/>
                  <a:pt x="4763588" y="162605"/>
                </a:cubicBezTo>
                <a:cubicBezTo>
                  <a:pt x="4754587" y="160805"/>
                  <a:pt x="4746464" y="155696"/>
                  <a:pt x="4737463" y="153896"/>
                </a:cubicBezTo>
                <a:cubicBezTo>
                  <a:pt x="4722907" y="150985"/>
                  <a:pt x="4529897" y="119379"/>
                  <a:pt x="4519748" y="119062"/>
                </a:cubicBezTo>
                <a:lnTo>
                  <a:pt x="4241074" y="110353"/>
                </a:lnTo>
                <a:cubicBezTo>
                  <a:pt x="4200434" y="104547"/>
                  <a:pt x="4160003" y="97021"/>
                  <a:pt x="4119154" y="92936"/>
                </a:cubicBezTo>
                <a:cubicBezTo>
                  <a:pt x="4070222" y="88043"/>
                  <a:pt x="4011727" y="82918"/>
                  <a:pt x="3962400" y="75519"/>
                </a:cubicBezTo>
                <a:cubicBezTo>
                  <a:pt x="3877720" y="62817"/>
                  <a:pt x="3858941" y="55276"/>
                  <a:pt x="3779520" y="49393"/>
                </a:cubicBezTo>
                <a:cubicBezTo>
                  <a:pt x="3727331" y="45527"/>
                  <a:pt x="3675017" y="43588"/>
                  <a:pt x="3622766" y="40685"/>
                </a:cubicBezTo>
                <a:cubicBezTo>
                  <a:pt x="3597404" y="34344"/>
                  <a:pt x="3570194" y="26955"/>
                  <a:pt x="3544388" y="23268"/>
                </a:cubicBezTo>
                <a:cubicBezTo>
                  <a:pt x="3518366" y="19551"/>
                  <a:pt x="3492137" y="17462"/>
                  <a:pt x="3466011" y="14559"/>
                </a:cubicBezTo>
                <a:cubicBezTo>
                  <a:pt x="3349897" y="17462"/>
                  <a:pt x="3233693" y="17872"/>
                  <a:pt x="3117668" y="23268"/>
                </a:cubicBezTo>
                <a:cubicBezTo>
                  <a:pt x="3108499" y="23694"/>
                  <a:pt x="3100369" y="29454"/>
                  <a:pt x="3091543" y="31976"/>
                </a:cubicBezTo>
                <a:cubicBezTo>
                  <a:pt x="3080034" y="35264"/>
                  <a:pt x="3068217" y="37397"/>
                  <a:pt x="3056708" y="40685"/>
                </a:cubicBezTo>
                <a:cubicBezTo>
                  <a:pt x="3047882" y="43207"/>
                  <a:pt x="3039409" y="46871"/>
                  <a:pt x="3030583" y="49393"/>
                </a:cubicBezTo>
                <a:cubicBezTo>
                  <a:pt x="2982585" y="63107"/>
                  <a:pt x="2980545" y="59791"/>
                  <a:pt x="2917371" y="66811"/>
                </a:cubicBezTo>
                <a:cubicBezTo>
                  <a:pt x="2695351" y="122316"/>
                  <a:pt x="2835095" y="92936"/>
                  <a:pt x="2360023" y="92936"/>
                </a:cubicBezTo>
                <a:cubicBezTo>
                  <a:pt x="2238068" y="92936"/>
                  <a:pt x="2116183" y="87131"/>
                  <a:pt x="1994263" y="84228"/>
                </a:cubicBezTo>
                <a:cubicBezTo>
                  <a:pt x="1947351" y="81468"/>
                  <a:pt x="1844652" y="79539"/>
                  <a:pt x="1785257" y="66811"/>
                </a:cubicBezTo>
                <a:cubicBezTo>
                  <a:pt x="1764593" y="62383"/>
                  <a:pt x="1745371" y="50974"/>
                  <a:pt x="1724297" y="49393"/>
                </a:cubicBezTo>
                <a:cubicBezTo>
                  <a:pt x="1628727" y="42225"/>
                  <a:pt x="1532708" y="43588"/>
                  <a:pt x="1436914" y="40685"/>
                </a:cubicBezTo>
                <a:cubicBezTo>
                  <a:pt x="1188581" y="-42096"/>
                  <a:pt x="1397575" y="24398"/>
                  <a:pt x="705394" y="40685"/>
                </a:cubicBezTo>
                <a:cubicBezTo>
                  <a:pt x="693429" y="40967"/>
                  <a:pt x="682296" y="47046"/>
                  <a:pt x="670560" y="49393"/>
                </a:cubicBezTo>
                <a:cubicBezTo>
                  <a:pt x="653245" y="52856"/>
                  <a:pt x="635725" y="55199"/>
                  <a:pt x="618308" y="58102"/>
                </a:cubicBezTo>
                <a:lnTo>
                  <a:pt x="566057" y="75519"/>
                </a:lnTo>
                <a:cubicBezTo>
                  <a:pt x="534169" y="86148"/>
                  <a:pt x="504645" y="96733"/>
                  <a:pt x="470263" y="101645"/>
                </a:cubicBezTo>
                <a:cubicBezTo>
                  <a:pt x="432795" y="106997"/>
                  <a:pt x="394788" y="107450"/>
                  <a:pt x="357051" y="110353"/>
                </a:cubicBezTo>
                <a:cubicBezTo>
                  <a:pt x="348343" y="113256"/>
                  <a:pt x="339887" y="117071"/>
                  <a:pt x="330926" y="119062"/>
                </a:cubicBezTo>
                <a:cubicBezTo>
                  <a:pt x="261071" y="134586"/>
                  <a:pt x="298505" y="120635"/>
                  <a:pt x="235131" y="136479"/>
                </a:cubicBezTo>
                <a:cubicBezTo>
                  <a:pt x="226226" y="138705"/>
                  <a:pt x="217714" y="142285"/>
                  <a:pt x="209006" y="145188"/>
                </a:cubicBezTo>
                <a:cubicBezTo>
                  <a:pt x="181177" y="173017"/>
                  <a:pt x="146312" y="199133"/>
                  <a:pt x="139337" y="240982"/>
                </a:cubicBezTo>
                <a:cubicBezTo>
                  <a:pt x="137905" y="249572"/>
                  <a:pt x="139337" y="258399"/>
                  <a:pt x="139337" y="26710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10494DA8-9A98-49A4-B14A-BF7541FF3D80}"/>
              </a:ext>
            </a:extLst>
          </p:cNvPr>
          <p:cNvSpPr/>
          <p:nvPr/>
        </p:nvSpPr>
        <p:spPr>
          <a:xfrm>
            <a:off x="173539" y="5617029"/>
            <a:ext cx="5600244" cy="905691"/>
          </a:xfrm>
          <a:custGeom>
            <a:avLst/>
            <a:gdLst>
              <a:gd name="connsiteX0" fmla="*/ 401227 w 5600244"/>
              <a:gd name="connsiteY0" fmla="*/ 139337 h 905691"/>
              <a:gd name="connsiteX1" fmla="*/ 348975 w 5600244"/>
              <a:gd name="connsiteY1" fmla="*/ 174171 h 905691"/>
              <a:gd name="connsiteX2" fmla="*/ 296724 w 5600244"/>
              <a:gd name="connsiteY2" fmla="*/ 156754 h 905691"/>
              <a:gd name="connsiteX3" fmla="*/ 244472 w 5600244"/>
              <a:gd name="connsiteY3" fmla="*/ 139337 h 905691"/>
              <a:gd name="connsiteX4" fmla="*/ 174804 w 5600244"/>
              <a:gd name="connsiteY4" fmla="*/ 121920 h 905691"/>
              <a:gd name="connsiteX5" fmla="*/ 113844 w 5600244"/>
              <a:gd name="connsiteY5" fmla="*/ 139337 h 905691"/>
              <a:gd name="connsiteX6" fmla="*/ 87718 w 5600244"/>
              <a:gd name="connsiteY6" fmla="*/ 174171 h 905691"/>
              <a:gd name="connsiteX7" fmla="*/ 61592 w 5600244"/>
              <a:gd name="connsiteY7" fmla="*/ 200297 h 905691"/>
              <a:gd name="connsiteX8" fmla="*/ 26758 w 5600244"/>
              <a:gd name="connsiteY8" fmla="*/ 252548 h 905691"/>
              <a:gd name="connsiteX9" fmla="*/ 18050 w 5600244"/>
              <a:gd name="connsiteY9" fmla="*/ 278674 h 905691"/>
              <a:gd name="connsiteX10" fmla="*/ 632 w 5600244"/>
              <a:gd name="connsiteY10" fmla="*/ 322217 h 905691"/>
              <a:gd name="connsiteX11" fmla="*/ 9341 w 5600244"/>
              <a:gd name="connsiteY11" fmla="*/ 740228 h 905691"/>
              <a:gd name="connsiteX12" fmla="*/ 18050 w 5600244"/>
              <a:gd name="connsiteY12" fmla="*/ 783771 h 905691"/>
              <a:gd name="connsiteX13" fmla="*/ 35467 w 5600244"/>
              <a:gd name="connsiteY13" fmla="*/ 836022 h 905691"/>
              <a:gd name="connsiteX14" fmla="*/ 52884 w 5600244"/>
              <a:gd name="connsiteY14" fmla="*/ 853440 h 905691"/>
              <a:gd name="connsiteX15" fmla="*/ 279307 w 5600244"/>
              <a:gd name="connsiteY15" fmla="*/ 888274 h 905691"/>
              <a:gd name="connsiteX16" fmla="*/ 775695 w 5600244"/>
              <a:gd name="connsiteY16" fmla="*/ 896982 h 905691"/>
              <a:gd name="connsiteX17" fmla="*/ 3336015 w 5600244"/>
              <a:gd name="connsiteY17" fmla="*/ 905691 h 905691"/>
              <a:gd name="connsiteX18" fmla="*/ 5173524 w 5600244"/>
              <a:gd name="connsiteY18" fmla="*/ 896982 h 905691"/>
              <a:gd name="connsiteX19" fmla="*/ 5199650 w 5600244"/>
              <a:gd name="connsiteY19" fmla="*/ 888274 h 905691"/>
              <a:gd name="connsiteX20" fmla="*/ 5243192 w 5600244"/>
              <a:gd name="connsiteY20" fmla="*/ 879565 h 905691"/>
              <a:gd name="connsiteX21" fmla="*/ 5321570 w 5600244"/>
              <a:gd name="connsiteY21" fmla="*/ 853440 h 905691"/>
              <a:gd name="connsiteX22" fmla="*/ 5347695 w 5600244"/>
              <a:gd name="connsiteY22" fmla="*/ 836022 h 905691"/>
              <a:gd name="connsiteX23" fmla="*/ 5399947 w 5600244"/>
              <a:gd name="connsiteY23" fmla="*/ 827314 h 905691"/>
              <a:gd name="connsiteX24" fmla="*/ 5452198 w 5600244"/>
              <a:gd name="connsiteY24" fmla="*/ 801188 h 905691"/>
              <a:gd name="connsiteX25" fmla="*/ 5504450 w 5600244"/>
              <a:gd name="connsiteY25" fmla="*/ 766354 h 905691"/>
              <a:gd name="connsiteX26" fmla="*/ 5539284 w 5600244"/>
              <a:gd name="connsiteY26" fmla="*/ 714102 h 905691"/>
              <a:gd name="connsiteX27" fmla="*/ 5547992 w 5600244"/>
              <a:gd name="connsiteY27" fmla="*/ 679268 h 905691"/>
              <a:gd name="connsiteX28" fmla="*/ 5574118 w 5600244"/>
              <a:gd name="connsiteY28" fmla="*/ 487680 h 905691"/>
              <a:gd name="connsiteX29" fmla="*/ 5600244 w 5600244"/>
              <a:gd name="connsiteY29" fmla="*/ 383177 h 905691"/>
              <a:gd name="connsiteX30" fmla="*/ 5591535 w 5600244"/>
              <a:gd name="connsiteY30" fmla="*/ 200297 h 905691"/>
              <a:gd name="connsiteX31" fmla="*/ 5582827 w 5600244"/>
              <a:gd name="connsiteY31" fmla="*/ 174171 h 905691"/>
              <a:gd name="connsiteX32" fmla="*/ 5556701 w 5600244"/>
              <a:gd name="connsiteY32" fmla="*/ 156754 h 905691"/>
              <a:gd name="connsiteX33" fmla="*/ 5495741 w 5600244"/>
              <a:gd name="connsiteY33" fmla="*/ 113211 h 905691"/>
              <a:gd name="connsiteX34" fmla="*/ 5469615 w 5600244"/>
              <a:gd name="connsiteY34" fmla="*/ 95794 h 905691"/>
              <a:gd name="connsiteX35" fmla="*/ 5426072 w 5600244"/>
              <a:gd name="connsiteY35" fmla="*/ 78377 h 905691"/>
              <a:gd name="connsiteX36" fmla="*/ 5399947 w 5600244"/>
              <a:gd name="connsiteY36" fmla="*/ 69668 h 905691"/>
              <a:gd name="connsiteX37" fmla="*/ 5373821 w 5600244"/>
              <a:gd name="connsiteY37" fmla="*/ 52251 h 905691"/>
              <a:gd name="connsiteX38" fmla="*/ 5338987 w 5600244"/>
              <a:gd name="connsiteY38" fmla="*/ 43542 h 905691"/>
              <a:gd name="connsiteX39" fmla="*/ 5312861 w 5600244"/>
              <a:gd name="connsiteY39" fmla="*/ 34834 h 905691"/>
              <a:gd name="connsiteX40" fmla="*/ 5269318 w 5600244"/>
              <a:gd name="connsiteY40" fmla="*/ 17417 h 905691"/>
              <a:gd name="connsiteX41" fmla="*/ 5199650 w 5600244"/>
              <a:gd name="connsiteY41" fmla="*/ 8708 h 905691"/>
              <a:gd name="connsiteX42" fmla="*/ 5164815 w 5600244"/>
              <a:gd name="connsiteY42" fmla="*/ 0 h 905691"/>
              <a:gd name="connsiteX43" fmla="*/ 4851307 w 5600244"/>
              <a:gd name="connsiteY43" fmla="*/ 8708 h 905691"/>
              <a:gd name="connsiteX44" fmla="*/ 4799055 w 5600244"/>
              <a:gd name="connsiteY44" fmla="*/ 26125 h 905691"/>
              <a:gd name="connsiteX45" fmla="*/ 4720678 w 5600244"/>
              <a:gd name="connsiteY45" fmla="*/ 43542 h 905691"/>
              <a:gd name="connsiteX46" fmla="*/ 4607467 w 5600244"/>
              <a:gd name="connsiteY46" fmla="*/ 52251 h 905691"/>
              <a:gd name="connsiteX47" fmla="*/ 4555215 w 5600244"/>
              <a:gd name="connsiteY47" fmla="*/ 60960 h 905691"/>
              <a:gd name="connsiteX48" fmla="*/ 4485547 w 5600244"/>
              <a:gd name="connsiteY48" fmla="*/ 69668 h 905691"/>
              <a:gd name="connsiteX49" fmla="*/ 4450712 w 5600244"/>
              <a:gd name="connsiteY49" fmla="*/ 78377 h 905691"/>
              <a:gd name="connsiteX50" fmla="*/ 4381044 w 5600244"/>
              <a:gd name="connsiteY50" fmla="*/ 87085 h 905691"/>
              <a:gd name="connsiteX51" fmla="*/ 1611718 w 5600244"/>
              <a:gd name="connsiteY51" fmla="*/ 78377 h 905691"/>
              <a:gd name="connsiteX52" fmla="*/ 1454964 w 5600244"/>
              <a:gd name="connsiteY52" fmla="*/ 60960 h 905691"/>
              <a:gd name="connsiteX53" fmla="*/ 1428838 w 5600244"/>
              <a:gd name="connsiteY53" fmla="*/ 52251 h 905691"/>
              <a:gd name="connsiteX54" fmla="*/ 932450 w 5600244"/>
              <a:gd name="connsiteY54" fmla="*/ 78377 h 905691"/>
              <a:gd name="connsiteX55" fmla="*/ 636358 w 5600244"/>
              <a:gd name="connsiteY55" fmla="*/ 95794 h 905691"/>
              <a:gd name="connsiteX56" fmla="*/ 488312 w 5600244"/>
              <a:gd name="connsiteY56" fmla="*/ 113211 h 905691"/>
              <a:gd name="connsiteX57" fmla="*/ 444770 w 5600244"/>
              <a:gd name="connsiteY57" fmla="*/ 121920 h 905691"/>
              <a:gd name="connsiteX58" fmla="*/ 218347 w 5600244"/>
              <a:gd name="connsiteY58" fmla="*/ 121920 h 90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00244" h="905691">
                <a:moveTo>
                  <a:pt x="401227" y="139337"/>
                </a:moveTo>
                <a:cubicBezTo>
                  <a:pt x="383810" y="150948"/>
                  <a:pt x="369623" y="170730"/>
                  <a:pt x="348975" y="174171"/>
                </a:cubicBezTo>
                <a:cubicBezTo>
                  <a:pt x="330866" y="177189"/>
                  <a:pt x="314141" y="162560"/>
                  <a:pt x="296724" y="156754"/>
                </a:cubicBezTo>
                <a:lnTo>
                  <a:pt x="244472" y="139337"/>
                </a:lnTo>
                <a:cubicBezTo>
                  <a:pt x="191929" y="128828"/>
                  <a:pt x="214972" y="135308"/>
                  <a:pt x="174804" y="121920"/>
                </a:cubicBezTo>
                <a:cubicBezTo>
                  <a:pt x="172948" y="122384"/>
                  <a:pt x="119200" y="134874"/>
                  <a:pt x="113844" y="139337"/>
                </a:cubicBezTo>
                <a:cubicBezTo>
                  <a:pt x="102694" y="148629"/>
                  <a:pt x="97164" y="163151"/>
                  <a:pt x="87718" y="174171"/>
                </a:cubicBezTo>
                <a:cubicBezTo>
                  <a:pt x="79703" y="183522"/>
                  <a:pt x="69153" y="190575"/>
                  <a:pt x="61592" y="200297"/>
                </a:cubicBezTo>
                <a:cubicBezTo>
                  <a:pt x="48741" y="216820"/>
                  <a:pt x="26758" y="252548"/>
                  <a:pt x="26758" y="252548"/>
                </a:cubicBezTo>
                <a:cubicBezTo>
                  <a:pt x="23855" y="261257"/>
                  <a:pt x="21273" y="270079"/>
                  <a:pt x="18050" y="278674"/>
                </a:cubicBezTo>
                <a:cubicBezTo>
                  <a:pt x="12561" y="293311"/>
                  <a:pt x="927" y="306587"/>
                  <a:pt x="632" y="322217"/>
                </a:cubicBezTo>
                <a:cubicBezTo>
                  <a:pt x="-1997" y="461559"/>
                  <a:pt x="4085" y="600960"/>
                  <a:pt x="9341" y="740228"/>
                </a:cubicBezTo>
                <a:cubicBezTo>
                  <a:pt x="9899" y="755019"/>
                  <a:pt x="14155" y="769491"/>
                  <a:pt x="18050" y="783771"/>
                </a:cubicBezTo>
                <a:cubicBezTo>
                  <a:pt x="22881" y="801483"/>
                  <a:pt x="22486" y="823040"/>
                  <a:pt x="35467" y="836022"/>
                </a:cubicBezTo>
                <a:cubicBezTo>
                  <a:pt x="41273" y="841828"/>
                  <a:pt x="45540" y="849768"/>
                  <a:pt x="52884" y="853440"/>
                </a:cubicBezTo>
                <a:cubicBezTo>
                  <a:pt x="113570" y="883784"/>
                  <a:pt x="235975" y="886586"/>
                  <a:pt x="279307" y="888274"/>
                </a:cubicBezTo>
                <a:cubicBezTo>
                  <a:pt x="444670" y="894717"/>
                  <a:pt x="610210" y="896039"/>
                  <a:pt x="775695" y="896982"/>
                </a:cubicBezTo>
                <a:lnTo>
                  <a:pt x="3336015" y="905691"/>
                </a:lnTo>
                <a:lnTo>
                  <a:pt x="5173524" y="896982"/>
                </a:lnTo>
                <a:cubicBezTo>
                  <a:pt x="5182703" y="896896"/>
                  <a:pt x="5190744" y="890500"/>
                  <a:pt x="5199650" y="888274"/>
                </a:cubicBezTo>
                <a:cubicBezTo>
                  <a:pt x="5214010" y="884684"/>
                  <a:pt x="5228678" y="882468"/>
                  <a:pt x="5243192" y="879565"/>
                </a:cubicBezTo>
                <a:cubicBezTo>
                  <a:pt x="5360384" y="820971"/>
                  <a:pt x="5186492" y="904095"/>
                  <a:pt x="5321570" y="853440"/>
                </a:cubicBezTo>
                <a:cubicBezTo>
                  <a:pt x="5331370" y="849765"/>
                  <a:pt x="5337766" y="839332"/>
                  <a:pt x="5347695" y="836022"/>
                </a:cubicBezTo>
                <a:cubicBezTo>
                  <a:pt x="5364446" y="830438"/>
                  <a:pt x="5382530" y="830217"/>
                  <a:pt x="5399947" y="827314"/>
                </a:cubicBezTo>
                <a:cubicBezTo>
                  <a:pt x="5447847" y="811346"/>
                  <a:pt x="5404928" y="828199"/>
                  <a:pt x="5452198" y="801188"/>
                </a:cubicBezTo>
                <a:cubicBezTo>
                  <a:pt x="5479928" y="785342"/>
                  <a:pt x="5486990" y="789634"/>
                  <a:pt x="5504450" y="766354"/>
                </a:cubicBezTo>
                <a:cubicBezTo>
                  <a:pt x="5517010" y="749608"/>
                  <a:pt x="5539284" y="714102"/>
                  <a:pt x="5539284" y="714102"/>
                </a:cubicBezTo>
                <a:cubicBezTo>
                  <a:pt x="5542187" y="702491"/>
                  <a:pt x="5546299" y="691116"/>
                  <a:pt x="5547992" y="679268"/>
                </a:cubicBezTo>
                <a:cubicBezTo>
                  <a:pt x="5555618" y="625883"/>
                  <a:pt x="5557469" y="537627"/>
                  <a:pt x="5574118" y="487680"/>
                </a:cubicBezTo>
                <a:cubicBezTo>
                  <a:pt x="5597119" y="418677"/>
                  <a:pt x="5588517" y="453538"/>
                  <a:pt x="5600244" y="383177"/>
                </a:cubicBezTo>
                <a:cubicBezTo>
                  <a:pt x="5597341" y="322217"/>
                  <a:pt x="5596603" y="261115"/>
                  <a:pt x="5591535" y="200297"/>
                </a:cubicBezTo>
                <a:cubicBezTo>
                  <a:pt x="5590773" y="191149"/>
                  <a:pt x="5588561" y="181339"/>
                  <a:pt x="5582827" y="174171"/>
                </a:cubicBezTo>
                <a:cubicBezTo>
                  <a:pt x="5576289" y="165998"/>
                  <a:pt x="5564742" y="163454"/>
                  <a:pt x="5556701" y="156754"/>
                </a:cubicBezTo>
                <a:cubicBezTo>
                  <a:pt x="5487065" y="98724"/>
                  <a:pt x="5577778" y="160089"/>
                  <a:pt x="5495741" y="113211"/>
                </a:cubicBezTo>
                <a:cubicBezTo>
                  <a:pt x="5486654" y="108018"/>
                  <a:pt x="5478977" y="100475"/>
                  <a:pt x="5469615" y="95794"/>
                </a:cubicBezTo>
                <a:cubicBezTo>
                  <a:pt x="5455633" y="88803"/>
                  <a:pt x="5440709" y="83866"/>
                  <a:pt x="5426072" y="78377"/>
                </a:cubicBezTo>
                <a:cubicBezTo>
                  <a:pt x="5417477" y="75154"/>
                  <a:pt x="5408157" y="73773"/>
                  <a:pt x="5399947" y="69668"/>
                </a:cubicBezTo>
                <a:cubicBezTo>
                  <a:pt x="5390586" y="64987"/>
                  <a:pt x="5383441" y="56374"/>
                  <a:pt x="5373821" y="52251"/>
                </a:cubicBezTo>
                <a:cubicBezTo>
                  <a:pt x="5362820" y="47536"/>
                  <a:pt x="5350495" y="46830"/>
                  <a:pt x="5338987" y="43542"/>
                </a:cubicBezTo>
                <a:cubicBezTo>
                  <a:pt x="5330161" y="41020"/>
                  <a:pt x="5321456" y="38057"/>
                  <a:pt x="5312861" y="34834"/>
                </a:cubicBezTo>
                <a:cubicBezTo>
                  <a:pt x="5298224" y="29345"/>
                  <a:pt x="5284550" y="20932"/>
                  <a:pt x="5269318" y="17417"/>
                </a:cubicBezTo>
                <a:cubicBezTo>
                  <a:pt x="5246514" y="12154"/>
                  <a:pt x="5222735" y="12555"/>
                  <a:pt x="5199650" y="8708"/>
                </a:cubicBezTo>
                <a:cubicBezTo>
                  <a:pt x="5187844" y="6740"/>
                  <a:pt x="5176427" y="2903"/>
                  <a:pt x="5164815" y="0"/>
                </a:cubicBezTo>
                <a:cubicBezTo>
                  <a:pt x="5060312" y="2903"/>
                  <a:pt x="4955584" y="1260"/>
                  <a:pt x="4851307" y="8708"/>
                </a:cubicBezTo>
                <a:cubicBezTo>
                  <a:pt x="4832994" y="10016"/>
                  <a:pt x="4816977" y="22142"/>
                  <a:pt x="4799055" y="26125"/>
                </a:cubicBezTo>
                <a:cubicBezTo>
                  <a:pt x="4772929" y="31931"/>
                  <a:pt x="4747196" y="39926"/>
                  <a:pt x="4720678" y="43542"/>
                </a:cubicBezTo>
                <a:cubicBezTo>
                  <a:pt x="4683177" y="48656"/>
                  <a:pt x="4645204" y="49348"/>
                  <a:pt x="4607467" y="52251"/>
                </a:cubicBezTo>
                <a:cubicBezTo>
                  <a:pt x="4590050" y="55154"/>
                  <a:pt x="4572695" y="58463"/>
                  <a:pt x="4555215" y="60960"/>
                </a:cubicBezTo>
                <a:cubicBezTo>
                  <a:pt x="4532047" y="64270"/>
                  <a:pt x="4508632" y="65821"/>
                  <a:pt x="4485547" y="69668"/>
                </a:cubicBezTo>
                <a:cubicBezTo>
                  <a:pt x="4473741" y="71636"/>
                  <a:pt x="4462518" y="76409"/>
                  <a:pt x="4450712" y="78377"/>
                </a:cubicBezTo>
                <a:cubicBezTo>
                  <a:pt x="4427627" y="82224"/>
                  <a:pt x="4404267" y="84182"/>
                  <a:pt x="4381044" y="87085"/>
                </a:cubicBezTo>
                <a:lnTo>
                  <a:pt x="1611718" y="78377"/>
                </a:lnTo>
                <a:cubicBezTo>
                  <a:pt x="1567581" y="78109"/>
                  <a:pt x="1501508" y="67609"/>
                  <a:pt x="1454964" y="60960"/>
                </a:cubicBezTo>
                <a:cubicBezTo>
                  <a:pt x="1446255" y="58057"/>
                  <a:pt x="1438016" y="52078"/>
                  <a:pt x="1428838" y="52251"/>
                </a:cubicBezTo>
                <a:cubicBezTo>
                  <a:pt x="1050606" y="59387"/>
                  <a:pt x="1126228" y="50693"/>
                  <a:pt x="932450" y="78377"/>
                </a:cubicBezTo>
                <a:cubicBezTo>
                  <a:pt x="819126" y="116149"/>
                  <a:pt x="932978" y="80963"/>
                  <a:pt x="636358" y="95794"/>
                </a:cubicBezTo>
                <a:cubicBezTo>
                  <a:pt x="624395" y="96392"/>
                  <a:pt x="504224" y="110763"/>
                  <a:pt x="488312" y="113211"/>
                </a:cubicBezTo>
                <a:cubicBezTo>
                  <a:pt x="473683" y="115462"/>
                  <a:pt x="459564" y="121443"/>
                  <a:pt x="444770" y="121920"/>
                </a:cubicBezTo>
                <a:cubicBezTo>
                  <a:pt x="369335" y="124354"/>
                  <a:pt x="293821" y="121920"/>
                  <a:pt x="218347" y="12192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A27576D-C9E2-4867-915D-53977B01655E}"/>
              </a:ext>
            </a:extLst>
          </p:cNvPr>
          <p:cNvSpPr txBox="1"/>
          <p:nvPr/>
        </p:nvSpPr>
        <p:spPr>
          <a:xfrm>
            <a:off x="8261968" y="6336064"/>
            <a:ext cx="4936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Tree>
    <p:extLst>
      <p:ext uri="{BB962C8B-B14F-4D97-AF65-F5344CB8AC3E}">
        <p14:creationId xmlns:p14="http://schemas.microsoft.com/office/powerpoint/2010/main" val="21566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152B-AF6B-FFE7-FAD8-B8AD193F8A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FBD4E8B-905D-DC27-8406-2A5F565C99A1}"/>
              </a:ext>
            </a:extLst>
          </p:cNvPr>
          <p:cNvSpPr/>
          <p:nvPr/>
        </p:nvSpPr>
        <p:spPr>
          <a:xfrm>
            <a:off x="1524000" y="1066800"/>
            <a:ext cx="1600200" cy="5181600"/>
          </a:xfrm>
          <a:prstGeom prst="rect">
            <a:avLst/>
          </a:prstGeom>
          <a:solidFill>
            <a:schemeClr val="bg1"/>
          </a:solidFill>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Jonah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Joel	</a:t>
            </a:r>
            <a:endParaRPr kumimoji="0" lang="en-US" sz="2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Amos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Hosea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Isaiah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Micah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Jeremiah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Zephaniah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Nahum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Habakkuk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Obadiah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9900"/>
                </a:solidFill>
                <a:effectLst/>
                <a:uLnTx/>
                <a:uFillTx/>
                <a:latin typeface="Arial" pitchFamily="34" charset="0"/>
                <a:ea typeface="+mn-ea"/>
                <a:cs typeface="Arial" pitchFamily="34" charset="0"/>
              </a:rPr>
              <a:t>  </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Daniel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Ezekiel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Haggai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Zechariah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Malachi</a:t>
            </a: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Rectangle 17">
            <a:extLst>
              <a:ext uri="{FF2B5EF4-FFF2-40B4-BE49-F238E27FC236}">
                <a16:creationId xmlns:a16="http://schemas.microsoft.com/office/drawing/2014/main" id="{24539C81-F4CD-2D57-5991-DC1315F16E7B}"/>
              </a:ext>
            </a:extLst>
          </p:cNvPr>
          <p:cNvSpPr/>
          <p:nvPr/>
        </p:nvSpPr>
        <p:spPr>
          <a:xfrm>
            <a:off x="1524000" y="609600"/>
            <a:ext cx="1600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Prophets</a:t>
            </a: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Rectangle 2">
            <a:extLst>
              <a:ext uri="{FF2B5EF4-FFF2-40B4-BE49-F238E27FC236}">
                <a16:creationId xmlns:a16="http://schemas.microsoft.com/office/drawing/2014/main" id="{0D3D05DD-4448-40A0-5732-226E791F88C2}"/>
              </a:ext>
            </a:extLst>
          </p:cNvPr>
          <p:cNvSpPr/>
          <p:nvPr/>
        </p:nvSpPr>
        <p:spPr>
          <a:xfrm>
            <a:off x="1524000" y="609600"/>
            <a:ext cx="1600200" cy="5638800"/>
          </a:xfrm>
          <a:prstGeom prst="rect">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1" name="Rectangle 20">
            <a:extLst>
              <a:ext uri="{FF2B5EF4-FFF2-40B4-BE49-F238E27FC236}">
                <a16:creationId xmlns:a16="http://schemas.microsoft.com/office/drawing/2014/main" id="{0938B3AE-5F6D-3F7D-3C2D-D80C0BCA85B0}"/>
              </a:ext>
            </a:extLst>
          </p:cNvPr>
          <p:cNvSpPr/>
          <p:nvPr/>
        </p:nvSpPr>
        <p:spPr>
          <a:xfrm>
            <a:off x="1333500" y="5169408"/>
            <a:ext cx="1981200" cy="990600"/>
          </a:xfrm>
          <a:prstGeom prst="rect">
            <a:avLst/>
          </a:prstGeom>
          <a:noFill/>
          <a:ln w="57150">
            <a:solidFill>
              <a:srgbClr val="0099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5" name="Rectangular Callout 24">
            <a:extLst>
              <a:ext uri="{FF2B5EF4-FFF2-40B4-BE49-F238E27FC236}">
                <a16:creationId xmlns:a16="http://schemas.microsoft.com/office/drawing/2014/main" id="{27EEEF22-FBA1-2140-437F-98D9D866E1DD}"/>
              </a:ext>
            </a:extLst>
          </p:cNvPr>
          <p:cNvSpPr/>
          <p:nvPr/>
        </p:nvSpPr>
        <p:spPr>
          <a:xfrm>
            <a:off x="1409700" y="3502152"/>
            <a:ext cx="1905000" cy="838200"/>
          </a:xfrm>
          <a:prstGeom prst="wedgeRectCallout">
            <a:avLst>
              <a:gd name="adj1" fmla="val 8607"/>
              <a:gd name="adj2" fmla="val 148318"/>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w="11430"/>
                <a:solidFill>
                  <a:srgbClr val="000000"/>
                </a:solidFill>
                <a:effectLst/>
                <a:uLnTx/>
                <a:uFillTx/>
                <a:latin typeface="Arial" pitchFamily="34" charset="0"/>
                <a:ea typeface="+mn-ea"/>
                <a:cs typeface="Arial" pitchFamily="34" charset="0"/>
              </a:rPr>
              <a:t>PERSIAN EMPIRE</a:t>
            </a:r>
          </a:p>
        </p:txBody>
      </p:sp>
      <p:pic>
        <p:nvPicPr>
          <p:cNvPr id="14" name="Picture 2">
            <a:extLst>
              <a:ext uri="{FF2B5EF4-FFF2-40B4-BE49-F238E27FC236}">
                <a16:creationId xmlns:a16="http://schemas.microsoft.com/office/drawing/2014/main" id="{9235A113-552E-7559-6455-43A8D42D036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Lst>
          </a:blip>
          <a:srcRect/>
          <a:stretch>
            <a:fillRect/>
          </a:stretch>
        </p:blipFill>
        <p:spPr bwMode="auto">
          <a:xfrm>
            <a:off x="3505199" y="609600"/>
            <a:ext cx="5271267" cy="3886200"/>
          </a:xfrm>
          <a:prstGeom prst="rect">
            <a:avLst/>
          </a:prstGeom>
          <a:noFill/>
          <a:ln w="9525">
            <a:noFill/>
            <a:miter lim="800000"/>
            <a:headEnd/>
            <a:tailEnd/>
          </a:ln>
        </p:spPr>
      </p:pic>
      <p:sp>
        <p:nvSpPr>
          <p:cNvPr id="15" name="Freeform 14">
            <a:extLst>
              <a:ext uri="{FF2B5EF4-FFF2-40B4-BE49-F238E27FC236}">
                <a16:creationId xmlns:a16="http://schemas.microsoft.com/office/drawing/2014/main" id="{854E564D-4455-1609-238E-C1034AD60521}"/>
              </a:ext>
            </a:extLst>
          </p:cNvPr>
          <p:cNvSpPr/>
          <p:nvPr/>
        </p:nvSpPr>
        <p:spPr>
          <a:xfrm>
            <a:off x="4648200" y="1066800"/>
            <a:ext cx="3962400" cy="2057400"/>
          </a:xfrm>
          <a:custGeom>
            <a:avLst/>
            <a:gdLst>
              <a:gd name="connsiteX0" fmla="*/ 1715297 w 6452397"/>
              <a:gd name="connsiteY0" fmla="*/ 2540000 h 3536088"/>
              <a:gd name="connsiteX1" fmla="*/ 1702597 w 6452397"/>
              <a:gd name="connsiteY1" fmla="*/ 2603500 h 3536088"/>
              <a:gd name="connsiteX2" fmla="*/ 1740697 w 6452397"/>
              <a:gd name="connsiteY2" fmla="*/ 2717800 h 3536088"/>
              <a:gd name="connsiteX3" fmla="*/ 1778797 w 6452397"/>
              <a:gd name="connsiteY3" fmla="*/ 2743200 h 3536088"/>
              <a:gd name="connsiteX4" fmla="*/ 1804197 w 6452397"/>
              <a:gd name="connsiteY4" fmla="*/ 2781300 h 3536088"/>
              <a:gd name="connsiteX5" fmla="*/ 1829597 w 6452397"/>
              <a:gd name="connsiteY5" fmla="*/ 2857500 h 3536088"/>
              <a:gd name="connsiteX6" fmla="*/ 1880397 w 6452397"/>
              <a:gd name="connsiteY6" fmla="*/ 2870200 h 3536088"/>
              <a:gd name="connsiteX7" fmla="*/ 1931197 w 6452397"/>
              <a:gd name="connsiteY7" fmla="*/ 2984500 h 3536088"/>
              <a:gd name="connsiteX8" fmla="*/ 1943897 w 6452397"/>
              <a:gd name="connsiteY8" fmla="*/ 3022600 h 3536088"/>
              <a:gd name="connsiteX9" fmla="*/ 2007397 w 6452397"/>
              <a:gd name="connsiteY9" fmla="*/ 3098800 h 3536088"/>
              <a:gd name="connsiteX10" fmla="*/ 2045497 w 6452397"/>
              <a:gd name="connsiteY10" fmla="*/ 3213100 h 3536088"/>
              <a:gd name="connsiteX11" fmla="*/ 2058197 w 6452397"/>
              <a:gd name="connsiteY11" fmla="*/ 3251200 h 3536088"/>
              <a:gd name="connsiteX12" fmla="*/ 2121697 w 6452397"/>
              <a:gd name="connsiteY12" fmla="*/ 3327400 h 3536088"/>
              <a:gd name="connsiteX13" fmla="*/ 2185197 w 6452397"/>
              <a:gd name="connsiteY13" fmla="*/ 3390900 h 3536088"/>
              <a:gd name="connsiteX14" fmla="*/ 2274097 w 6452397"/>
              <a:gd name="connsiteY14" fmla="*/ 3492500 h 3536088"/>
              <a:gd name="connsiteX15" fmla="*/ 2261397 w 6452397"/>
              <a:gd name="connsiteY15" fmla="*/ 3530600 h 3536088"/>
              <a:gd name="connsiteX16" fmla="*/ 2134397 w 6452397"/>
              <a:gd name="connsiteY16" fmla="*/ 3505200 h 3536088"/>
              <a:gd name="connsiteX17" fmla="*/ 1969297 w 6452397"/>
              <a:gd name="connsiteY17" fmla="*/ 3492500 h 3536088"/>
              <a:gd name="connsiteX18" fmla="*/ 1905797 w 6452397"/>
              <a:gd name="connsiteY18" fmla="*/ 3479800 h 3536088"/>
              <a:gd name="connsiteX19" fmla="*/ 1867697 w 6452397"/>
              <a:gd name="connsiteY19" fmla="*/ 3467100 h 3536088"/>
              <a:gd name="connsiteX20" fmla="*/ 1639097 w 6452397"/>
              <a:gd name="connsiteY20" fmla="*/ 3479800 h 3536088"/>
              <a:gd name="connsiteX21" fmla="*/ 1346997 w 6452397"/>
              <a:gd name="connsiteY21" fmla="*/ 3492500 h 3536088"/>
              <a:gd name="connsiteX22" fmla="*/ 1219997 w 6452397"/>
              <a:gd name="connsiteY22" fmla="*/ 3467100 h 3536088"/>
              <a:gd name="connsiteX23" fmla="*/ 1143797 w 6452397"/>
              <a:gd name="connsiteY23" fmla="*/ 3416300 h 3536088"/>
              <a:gd name="connsiteX24" fmla="*/ 1131097 w 6452397"/>
              <a:gd name="connsiteY24" fmla="*/ 3378200 h 3536088"/>
              <a:gd name="connsiteX25" fmla="*/ 1054897 w 6452397"/>
              <a:gd name="connsiteY25" fmla="*/ 3314700 h 3536088"/>
              <a:gd name="connsiteX26" fmla="*/ 1004097 w 6452397"/>
              <a:gd name="connsiteY26" fmla="*/ 3276600 h 3536088"/>
              <a:gd name="connsiteX27" fmla="*/ 965997 w 6452397"/>
              <a:gd name="connsiteY27" fmla="*/ 3238500 h 3536088"/>
              <a:gd name="connsiteX28" fmla="*/ 864397 w 6452397"/>
              <a:gd name="connsiteY28" fmla="*/ 3187700 h 3536088"/>
              <a:gd name="connsiteX29" fmla="*/ 788197 w 6452397"/>
              <a:gd name="connsiteY29" fmla="*/ 3124200 h 3536088"/>
              <a:gd name="connsiteX30" fmla="*/ 724697 w 6452397"/>
              <a:gd name="connsiteY30" fmla="*/ 3060700 h 3536088"/>
              <a:gd name="connsiteX31" fmla="*/ 648497 w 6452397"/>
              <a:gd name="connsiteY31" fmla="*/ 2984500 h 3536088"/>
              <a:gd name="connsiteX32" fmla="*/ 584997 w 6452397"/>
              <a:gd name="connsiteY32" fmla="*/ 2908300 h 3536088"/>
              <a:gd name="connsiteX33" fmla="*/ 546897 w 6452397"/>
              <a:gd name="connsiteY33" fmla="*/ 2882900 h 3536088"/>
              <a:gd name="connsiteX34" fmla="*/ 470697 w 6452397"/>
              <a:gd name="connsiteY34" fmla="*/ 2806700 h 3536088"/>
              <a:gd name="connsiteX35" fmla="*/ 445297 w 6452397"/>
              <a:gd name="connsiteY35" fmla="*/ 2768600 h 3536088"/>
              <a:gd name="connsiteX36" fmla="*/ 407197 w 6452397"/>
              <a:gd name="connsiteY36" fmla="*/ 2755900 h 3536088"/>
              <a:gd name="connsiteX37" fmla="*/ 330997 w 6452397"/>
              <a:gd name="connsiteY37" fmla="*/ 2692400 h 3536088"/>
              <a:gd name="connsiteX38" fmla="*/ 216697 w 6452397"/>
              <a:gd name="connsiteY38" fmla="*/ 2616200 h 3536088"/>
              <a:gd name="connsiteX39" fmla="*/ 178597 w 6452397"/>
              <a:gd name="connsiteY39" fmla="*/ 2590800 h 3536088"/>
              <a:gd name="connsiteX40" fmla="*/ 115097 w 6452397"/>
              <a:gd name="connsiteY40" fmla="*/ 2527300 h 3536088"/>
              <a:gd name="connsiteX41" fmla="*/ 89697 w 6452397"/>
              <a:gd name="connsiteY41" fmla="*/ 2489200 h 3536088"/>
              <a:gd name="connsiteX42" fmla="*/ 51597 w 6452397"/>
              <a:gd name="connsiteY42" fmla="*/ 2451100 h 3536088"/>
              <a:gd name="connsiteX43" fmla="*/ 26197 w 6452397"/>
              <a:gd name="connsiteY43" fmla="*/ 2413000 h 3536088"/>
              <a:gd name="connsiteX44" fmla="*/ 797 w 6452397"/>
              <a:gd name="connsiteY44" fmla="*/ 2336800 h 3536088"/>
              <a:gd name="connsiteX45" fmla="*/ 51597 w 6452397"/>
              <a:gd name="connsiteY45" fmla="*/ 2159000 h 3536088"/>
              <a:gd name="connsiteX46" fmla="*/ 89697 w 6452397"/>
              <a:gd name="connsiteY46" fmla="*/ 2146300 h 3536088"/>
              <a:gd name="connsiteX47" fmla="*/ 165897 w 6452397"/>
              <a:gd name="connsiteY47" fmla="*/ 2159000 h 3536088"/>
              <a:gd name="connsiteX48" fmla="*/ 203997 w 6452397"/>
              <a:gd name="connsiteY48" fmla="*/ 2184400 h 3536088"/>
              <a:gd name="connsiteX49" fmla="*/ 280197 w 6452397"/>
              <a:gd name="connsiteY49" fmla="*/ 2209800 h 3536088"/>
              <a:gd name="connsiteX50" fmla="*/ 318297 w 6452397"/>
              <a:gd name="connsiteY50" fmla="*/ 2222500 h 3536088"/>
              <a:gd name="connsiteX51" fmla="*/ 356397 w 6452397"/>
              <a:gd name="connsiteY51" fmla="*/ 2235200 h 3536088"/>
              <a:gd name="connsiteX52" fmla="*/ 432597 w 6452397"/>
              <a:gd name="connsiteY52" fmla="*/ 2273300 h 3536088"/>
              <a:gd name="connsiteX53" fmla="*/ 546897 w 6452397"/>
              <a:gd name="connsiteY53" fmla="*/ 2298700 h 3536088"/>
              <a:gd name="connsiteX54" fmla="*/ 584997 w 6452397"/>
              <a:gd name="connsiteY54" fmla="*/ 2311400 h 3536088"/>
              <a:gd name="connsiteX55" fmla="*/ 788197 w 6452397"/>
              <a:gd name="connsiteY55" fmla="*/ 2324100 h 3536088"/>
              <a:gd name="connsiteX56" fmla="*/ 864397 w 6452397"/>
              <a:gd name="connsiteY56" fmla="*/ 2336800 h 3536088"/>
              <a:gd name="connsiteX57" fmla="*/ 927897 w 6452397"/>
              <a:gd name="connsiteY57" fmla="*/ 2349500 h 3536088"/>
              <a:gd name="connsiteX58" fmla="*/ 1181897 w 6452397"/>
              <a:gd name="connsiteY58" fmla="*/ 2336800 h 3536088"/>
              <a:gd name="connsiteX59" fmla="*/ 1219997 w 6452397"/>
              <a:gd name="connsiteY59" fmla="*/ 2324100 h 3536088"/>
              <a:gd name="connsiteX60" fmla="*/ 1321597 w 6452397"/>
              <a:gd name="connsiteY60" fmla="*/ 2336800 h 3536088"/>
              <a:gd name="connsiteX61" fmla="*/ 1435897 w 6452397"/>
              <a:gd name="connsiteY61" fmla="*/ 2362200 h 3536088"/>
              <a:gd name="connsiteX62" fmla="*/ 1715297 w 6452397"/>
              <a:gd name="connsiteY62" fmla="*/ 2324100 h 3536088"/>
              <a:gd name="connsiteX63" fmla="*/ 1791497 w 6452397"/>
              <a:gd name="connsiteY63" fmla="*/ 2298700 h 3536088"/>
              <a:gd name="connsiteX64" fmla="*/ 1829597 w 6452397"/>
              <a:gd name="connsiteY64" fmla="*/ 2286000 h 3536088"/>
              <a:gd name="connsiteX65" fmla="*/ 1880397 w 6452397"/>
              <a:gd name="connsiteY65" fmla="*/ 2209800 h 3536088"/>
              <a:gd name="connsiteX66" fmla="*/ 1943897 w 6452397"/>
              <a:gd name="connsiteY66" fmla="*/ 2133600 h 3536088"/>
              <a:gd name="connsiteX67" fmla="*/ 1956597 w 6452397"/>
              <a:gd name="connsiteY67" fmla="*/ 2095500 h 3536088"/>
              <a:gd name="connsiteX68" fmla="*/ 1981997 w 6452397"/>
              <a:gd name="connsiteY68" fmla="*/ 2057400 h 3536088"/>
              <a:gd name="connsiteX69" fmla="*/ 2007397 w 6452397"/>
              <a:gd name="connsiteY69" fmla="*/ 1981200 h 3536088"/>
              <a:gd name="connsiteX70" fmla="*/ 2032797 w 6452397"/>
              <a:gd name="connsiteY70" fmla="*/ 1943100 h 3536088"/>
              <a:gd name="connsiteX71" fmla="*/ 2058197 w 6452397"/>
              <a:gd name="connsiteY71" fmla="*/ 1866900 h 3536088"/>
              <a:gd name="connsiteX72" fmla="*/ 2070897 w 6452397"/>
              <a:gd name="connsiteY72" fmla="*/ 1828800 h 3536088"/>
              <a:gd name="connsiteX73" fmla="*/ 2083597 w 6452397"/>
              <a:gd name="connsiteY73" fmla="*/ 1790700 h 3536088"/>
              <a:gd name="connsiteX74" fmla="*/ 2108997 w 6452397"/>
              <a:gd name="connsiteY74" fmla="*/ 1676400 h 3536088"/>
              <a:gd name="connsiteX75" fmla="*/ 2108997 w 6452397"/>
              <a:gd name="connsiteY75" fmla="*/ 1422400 h 3536088"/>
              <a:gd name="connsiteX76" fmla="*/ 2083597 w 6452397"/>
              <a:gd name="connsiteY76" fmla="*/ 1346200 h 3536088"/>
              <a:gd name="connsiteX77" fmla="*/ 2045497 w 6452397"/>
              <a:gd name="connsiteY77" fmla="*/ 1320800 h 3536088"/>
              <a:gd name="connsiteX78" fmla="*/ 2032797 w 6452397"/>
              <a:gd name="connsiteY78" fmla="*/ 1282700 h 3536088"/>
              <a:gd name="connsiteX79" fmla="*/ 1867697 w 6452397"/>
              <a:gd name="connsiteY79" fmla="*/ 1282700 h 3536088"/>
              <a:gd name="connsiteX80" fmla="*/ 1842297 w 6452397"/>
              <a:gd name="connsiteY80" fmla="*/ 1320800 h 3536088"/>
              <a:gd name="connsiteX81" fmla="*/ 1727997 w 6452397"/>
              <a:gd name="connsiteY81" fmla="*/ 1384300 h 3536088"/>
              <a:gd name="connsiteX82" fmla="*/ 1689897 w 6452397"/>
              <a:gd name="connsiteY82" fmla="*/ 1409700 h 3536088"/>
              <a:gd name="connsiteX83" fmla="*/ 1613697 w 6452397"/>
              <a:gd name="connsiteY83" fmla="*/ 1397000 h 3536088"/>
              <a:gd name="connsiteX84" fmla="*/ 1575597 w 6452397"/>
              <a:gd name="connsiteY84" fmla="*/ 1384300 h 3536088"/>
              <a:gd name="connsiteX85" fmla="*/ 1473997 w 6452397"/>
              <a:gd name="connsiteY85" fmla="*/ 1358900 h 3536088"/>
              <a:gd name="connsiteX86" fmla="*/ 1461297 w 6452397"/>
              <a:gd name="connsiteY86" fmla="*/ 1320800 h 3536088"/>
              <a:gd name="connsiteX87" fmla="*/ 1385097 w 6452397"/>
              <a:gd name="connsiteY87" fmla="*/ 1295400 h 3536088"/>
              <a:gd name="connsiteX88" fmla="*/ 1308897 w 6452397"/>
              <a:gd name="connsiteY88" fmla="*/ 1320800 h 3536088"/>
              <a:gd name="connsiteX89" fmla="*/ 1270797 w 6452397"/>
              <a:gd name="connsiteY89" fmla="*/ 1333500 h 3536088"/>
              <a:gd name="connsiteX90" fmla="*/ 1181897 w 6452397"/>
              <a:gd name="connsiteY90" fmla="*/ 1435100 h 3536088"/>
              <a:gd name="connsiteX91" fmla="*/ 1092997 w 6452397"/>
              <a:gd name="connsiteY91" fmla="*/ 1397000 h 3536088"/>
              <a:gd name="connsiteX92" fmla="*/ 940597 w 6452397"/>
              <a:gd name="connsiteY92" fmla="*/ 1358900 h 3536088"/>
              <a:gd name="connsiteX93" fmla="*/ 864397 w 6452397"/>
              <a:gd name="connsiteY93" fmla="*/ 1333500 h 3536088"/>
              <a:gd name="connsiteX94" fmla="*/ 838997 w 6452397"/>
              <a:gd name="connsiteY94" fmla="*/ 1295400 h 3536088"/>
              <a:gd name="connsiteX95" fmla="*/ 826297 w 6452397"/>
              <a:gd name="connsiteY95" fmla="*/ 1257300 h 3536088"/>
              <a:gd name="connsiteX96" fmla="*/ 788197 w 6452397"/>
              <a:gd name="connsiteY96" fmla="*/ 1244600 h 3536088"/>
              <a:gd name="connsiteX97" fmla="*/ 788197 w 6452397"/>
              <a:gd name="connsiteY97" fmla="*/ 1028700 h 3536088"/>
              <a:gd name="connsiteX98" fmla="*/ 775497 w 6452397"/>
              <a:gd name="connsiteY98" fmla="*/ 990600 h 3536088"/>
              <a:gd name="connsiteX99" fmla="*/ 661197 w 6452397"/>
              <a:gd name="connsiteY99" fmla="*/ 927100 h 3536088"/>
              <a:gd name="connsiteX100" fmla="*/ 648497 w 6452397"/>
              <a:gd name="connsiteY100" fmla="*/ 889000 h 3536088"/>
              <a:gd name="connsiteX101" fmla="*/ 661197 w 6452397"/>
              <a:gd name="connsiteY101" fmla="*/ 850900 h 3536088"/>
              <a:gd name="connsiteX102" fmla="*/ 699297 w 6452397"/>
              <a:gd name="connsiteY102" fmla="*/ 838200 h 3536088"/>
              <a:gd name="connsiteX103" fmla="*/ 813597 w 6452397"/>
              <a:gd name="connsiteY103" fmla="*/ 825500 h 3536088"/>
              <a:gd name="connsiteX104" fmla="*/ 889797 w 6452397"/>
              <a:gd name="connsiteY104" fmla="*/ 800100 h 3536088"/>
              <a:gd name="connsiteX105" fmla="*/ 927897 w 6452397"/>
              <a:gd name="connsiteY105" fmla="*/ 787400 h 3536088"/>
              <a:gd name="connsiteX106" fmla="*/ 978697 w 6452397"/>
              <a:gd name="connsiteY106" fmla="*/ 774700 h 3536088"/>
              <a:gd name="connsiteX107" fmla="*/ 1042197 w 6452397"/>
              <a:gd name="connsiteY107" fmla="*/ 711200 h 3536088"/>
              <a:gd name="connsiteX108" fmla="*/ 1054897 w 6452397"/>
              <a:gd name="connsiteY108" fmla="*/ 673100 h 3536088"/>
              <a:gd name="connsiteX109" fmla="*/ 1092997 w 6452397"/>
              <a:gd name="connsiteY109" fmla="*/ 647700 h 3536088"/>
              <a:gd name="connsiteX110" fmla="*/ 1118397 w 6452397"/>
              <a:gd name="connsiteY110" fmla="*/ 609600 h 3536088"/>
              <a:gd name="connsiteX111" fmla="*/ 1308897 w 6452397"/>
              <a:gd name="connsiteY111" fmla="*/ 571500 h 3536088"/>
              <a:gd name="connsiteX112" fmla="*/ 1423197 w 6452397"/>
              <a:gd name="connsiteY112" fmla="*/ 533400 h 3536088"/>
              <a:gd name="connsiteX113" fmla="*/ 1461297 w 6452397"/>
              <a:gd name="connsiteY113" fmla="*/ 520700 h 3536088"/>
              <a:gd name="connsiteX114" fmla="*/ 1537497 w 6452397"/>
              <a:gd name="connsiteY114" fmla="*/ 469900 h 3536088"/>
              <a:gd name="connsiteX115" fmla="*/ 1575597 w 6452397"/>
              <a:gd name="connsiteY115" fmla="*/ 457200 h 3536088"/>
              <a:gd name="connsiteX116" fmla="*/ 1613697 w 6452397"/>
              <a:gd name="connsiteY116" fmla="*/ 431800 h 3536088"/>
              <a:gd name="connsiteX117" fmla="*/ 1727997 w 6452397"/>
              <a:gd name="connsiteY117" fmla="*/ 381000 h 3536088"/>
              <a:gd name="connsiteX118" fmla="*/ 1893097 w 6452397"/>
              <a:gd name="connsiteY118" fmla="*/ 393700 h 3536088"/>
              <a:gd name="connsiteX119" fmla="*/ 1969297 w 6452397"/>
              <a:gd name="connsiteY119" fmla="*/ 419100 h 3536088"/>
              <a:gd name="connsiteX120" fmla="*/ 2070897 w 6452397"/>
              <a:gd name="connsiteY120" fmla="*/ 482600 h 3536088"/>
              <a:gd name="connsiteX121" fmla="*/ 2223297 w 6452397"/>
              <a:gd name="connsiteY121" fmla="*/ 508000 h 3536088"/>
              <a:gd name="connsiteX122" fmla="*/ 2401097 w 6452397"/>
              <a:gd name="connsiteY122" fmla="*/ 533400 h 3536088"/>
              <a:gd name="connsiteX123" fmla="*/ 2439197 w 6452397"/>
              <a:gd name="connsiteY123" fmla="*/ 546100 h 3536088"/>
              <a:gd name="connsiteX124" fmla="*/ 2642397 w 6452397"/>
              <a:gd name="connsiteY124" fmla="*/ 520700 h 3536088"/>
              <a:gd name="connsiteX125" fmla="*/ 2680497 w 6452397"/>
              <a:gd name="connsiteY125" fmla="*/ 495300 h 3536088"/>
              <a:gd name="connsiteX126" fmla="*/ 2743997 w 6452397"/>
              <a:gd name="connsiteY126" fmla="*/ 444500 h 3536088"/>
              <a:gd name="connsiteX127" fmla="*/ 2807497 w 6452397"/>
              <a:gd name="connsiteY127" fmla="*/ 393700 h 3536088"/>
              <a:gd name="connsiteX128" fmla="*/ 2883697 w 6452397"/>
              <a:gd name="connsiteY128" fmla="*/ 444500 h 3536088"/>
              <a:gd name="connsiteX129" fmla="*/ 2921797 w 6452397"/>
              <a:gd name="connsiteY129" fmla="*/ 457200 h 3536088"/>
              <a:gd name="connsiteX130" fmla="*/ 2997997 w 6452397"/>
              <a:gd name="connsiteY130" fmla="*/ 508000 h 3536088"/>
              <a:gd name="connsiteX131" fmla="*/ 3036097 w 6452397"/>
              <a:gd name="connsiteY131" fmla="*/ 533400 h 3536088"/>
              <a:gd name="connsiteX132" fmla="*/ 3074197 w 6452397"/>
              <a:gd name="connsiteY132" fmla="*/ 558800 h 3536088"/>
              <a:gd name="connsiteX133" fmla="*/ 3099597 w 6452397"/>
              <a:gd name="connsiteY133" fmla="*/ 596900 h 3536088"/>
              <a:gd name="connsiteX134" fmla="*/ 3137697 w 6452397"/>
              <a:gd name="connsiteY134" fmla="*/ 609600 h 3536088"/>
              <a:gd name="connsiteX135" fmla="*/ 3251997 w 6452397"/>
              <a:gd name="connsiteY135" fmla="*/ 622300 h 3536088"/>
              <a:gd name="connsiteX136" fmla="*/ 3404397 w 6452397"/>
              <a:gd name="connsiteY136" fmla="*/ 635000 h 3536088"/>
              <a:gd name="connsiteX137" fmla="*/ 3455197 w 6452397"/>
              <a:gd name="connsiteY137" fmla="*/ 647700 h 3536088"/>
              <a:gd name="connsiteX138" fmla="*/ 3544097 w 6452397"/>
              <a:gd name="connsiteY138" fmla="*/ 673100 h 3536088"/>
              <a:gd name="connsiteX139" fmla="*/ 3798097 w 6452397"/>
              <a:gd name="connsiteY139" fmla="*/ 685800 h 3536088"/>
              <a:gd name="connsiteX140" fmla="*/ 3836197 w 6452397"/>
              <a:gd name="connsiteY140" fmla="*/ 711200 h 3536088"/>
              <a:gd name="connsiteX141" fmla="*/ 3836197 w 6452397"/>
              <a:gd name="connsiteY141" fmla="*/ 812800 h 3536088"/>
              <a:gd name="connsiteX142" fmla="*/ 3798097 w 6452397"/>
              <a:gd name="connsiteY142" fmla="*/ 838200 h 3536088"/>
              <a:gd name="connsiteX143" fmla="*/ 3810797 w 6452397"/>
              <a:gd name="connsiteY143" fmla="*/ 876300 h 3536088"/>
              <a:gd name="connsiteX144" fmla="*/ 3899697 w 6452397"/>
              <a:gd name="connsiteY144" fmla="*/ 914400 h 3536088"/>
              <a:gd name="connsiteX145" fmla="*/ 3937797 w 6452397"/>
              <a:gd name="connsiteY145" fmla="*/ 927100 h 3536088"/>
              <a:gd name="connsiteX146" fmla="*/ 4140997 w 6452397"/>
              <a:gd name="connsiteY146" fmla="*/ 952500 h 3536088"/>
              <a:gd name="connsiteX147" fmla="*/ 4179097 w 6452397"/>
              <a:gd name="connsiteY147" fmla="*/ 977900 h 3536088"/>
              <a:gd name="connsiteX148" fmla="*/ 4267997 w 6452397"/>
              <a:gd name="connsiteY148" fmla="*/ 1003300 h 3536088"/>
              <a:gd name="connsiteX149" fmla="*/ 4445797 w 6452397"/>
              <a:gd name="connsiteY149" fmla="*/ 990600 h 3536088"/>
              <a:gd name="connsiteX150" fmla="*/ 4521997 w 6452397"/>
              <a:gd name="connsiteY150" fmla="*/ 952500 h 3536088"/>
              <a:gd name="connsiteX151" fmla="*/ 4560097 w 6452397"/>
              <a:gd name="connsiteY151" fmla="*/ 939800 h 3536088"/>
              <a:gd name="connsiteX152" fmla="*/ 4572797 w 6452397"/>
              <a:gd name="connsiteY152" fmla="*/ 901700 h 3536088"/>
              <a:gd name="connsiteX153" fmla="*/ 4636297 w 6452397"/>
              <a:gd name="connsiteY153" fmla="*/ 838200 h 3536088"/>
              <a:gd name="connsiteX154" fmla="*/ 4661697 w 6452397"/>
              <a:gd name="connsiteY154" fmla="*/ 723900 h 3536088"/>
              <a:gd name="connsiteX155" fmla="*/ 4712497 w 6452397"/>
              <a:gd name="connsiteY155" fmla="*/ 647700 h 3536088"/>
              <a:gd name="connsiteX156" fmla="*/ 4725197 w 6452397"/>
              <a:gd name="connsiteY156" fmla="*/ 609600 h 3536088"/>
              <a:gd name="connsiteX157" fmla="*/ 4737897 w 6452397"/>
              <a:gd name="connsiteY157" fmla="*/ 508000 h 3536088"/>
              <a:gd name="connsiteX158" fmla="*/ 4775997 w 6452397"/>
              <a:gd name="connsiteY158" fmla="*/ 482600 h 3536088"/>
              <a:gd name="connsiteX159" fmla="*/ 4801397 w 6452397"/>
              <a:gd name="connsiteY159" fmla="*/ 558800 h 3536088"/>
              <a:gd name="connsiteX160" fmla="*/ 4814097 w 6452397"/>
              <a:gd name="connsiteY160" fmla="*/ 596900 h 3536088"/>
              <a:gd name="connsiteX161" fmla="*/ 4826797 w 6452397"/>
              <a:gd name="connsiteY161" fmla="*/ 635000 h 3536088"/>
              <a:gd name="connsiteX162" fmla="*/ 4852197 w 6452397"/>
              <a:gd name="connsiteY162" fmla="*/ 673100 h 3536088"/>
              <a:gd name="connsiteX163" fmla="*/ 4890297 w 6452397"/>
              <a:gd name="connsiteY163" fmla="*/ 825500 h 3536088"/>
              <a:gd name="connsiteX164" fmla="*/ 4966497 w 6452397"/>
              <a:gd name="connsiteY164" fmla="*/ 876300 h 3536088"/>
              <a:gd name="connsiteX165" fmla="*/ 5004597 w 6452397"/>
              <a:gd name="connsiteY165" fmla="*/ 863600 h 3536088"/>
              <a:gd name="connsiteX166" fmla="*/ 5068097 w 6452397"/>
              <a:gd name="connsiteY166" fmla="*/ 787400 h 3536088"/>
              <a:gd name="connsiteX167" fmla="*/ 5080797 w 6452397"/>
              <a:gd name="connsiteY167" fmla="*/ 749300 h 3536088"/>
              <a:gd name="connsiteX168" fmla="*/ 5106197 w 6452397"/>
              <a:gd name="connsiteY168" fmla="*/ 393700 h 3536088"/>
              <a:gd name="connsiteX169" fmla="*/ 5118897 w 6452397"/>
              <a:gd name="connsiteY169" fmla="*/ 88900 h 3536088"/>
              <a:gd name="connsiteX170" fmla="*/ 5131597 w 6452397"/>
              <a:gd name="connsiteY170" fmla="*/ 50800 h 3536088"/>
              <a:gd name="connsiteX171" fmla="*/ 5169697 w 6452397"/>
              <a:gd name="connsiteY171" fmla="*/ 38100 h 3536088"/>
              <a:gd name="connsiteX172" fmla="*/ 5245897 w 6452397"/>
              <a:gd name="connsiteY172" fmla="*/ 0 h 3536088"/>
              <a:gd name="connsiteX173" fmla="*/ 5360197 w 6452397"/>
              <a:gd name="connsiteY173" fmla="*/ 25400 h 3536088"/>
              <a:gd name="connsiteX174" fmla="*/ 5385597 w 6452397"/>
              <a:gd name="connsiteY174" fmla="*/ 63500 h 3536088"/>
              <a:gd name="connsiteX175" fmla="*/ 5423697 w 6452397"/>
              <a:gd name="connsiteY175" fmla="*/ 76200 h 3536088"/>
              <a:gd name="connsiteX176" fmla="*/ 5461797 w 6452397"/>
              <a:gd name="connsiteY176" fmla="*/ 101600 h 3536088"/>
              <a:gd name="connsiteX177" fmla="*/ 5487197 w 6452397"/>
              <a:gd name="connsiteY177" fmla="*/ 139700 h 3536088"/>
              <a:gd name="connsiteX178" fmla="*/ 5512597 w 6452397"/>
              <a:gd name="connsiteY178" fmla="*/ 241300 h 3536088"/>
              <a:gd name="connsiteX179" fmla="*/ 5525297 w 6452397"/>
              <a:gd name="connsiteY179" fmla="*/ 279400 h 3536088"/>
              <a:gd name="connsiteX180" fmla="*/ 5550697 w 6452397"/>
              <a:gd name="connsiteY180" fmla="*/ 406400 h 3536088"/>
              <a:gd name="connsiteX181" fmla="*/ 5753897 w 6452397"/>
              <a:gd name="connsiteY181" fmla="*/ 431800 h 3536088"/>
              <a:gd name="connsiteX182" fmla="*/ 5804697 w 6452397"/>
              <a:gd name="connsiteY182" fmla="*/ 419100 h 3536088"/>
              <a:gd name="connsiteX183" fmla="*/ 5842797 w 6452397"/>
              <a:gd name="connsiteY183" fmla="*/ 406400 h 3536088"/>
              <a:gd name="connsiteX184" fmla="*/ 6033297 w 6452397"/>
              <a:gd name="connsiteY184" fmla="*/ 419100 h 3536088"/>
              <a:gd name="connsiteX185" fmla="*/ 6071397 w 6452397"/>
              <a:gd name="connsiteY185" fmla="*/ 431800 h 3536088"/>
              <a:gd name="connsiteX186" fmla="*/ 6109497 w 6452397"/>
              <a:gd name="connsiteY186" fmla="*/ 457200 h 3536088"/>
              <a:gd name="connsiteX187" fmla="*/ 6160297 w 6452397"/>
              <a:gd name="connsiteY187" fmla="*/ 469900 h 3536088"/>
              <a:gd name="connsiteX188" fmla="*/ 6249197 w 6452397"/>
              <a:gd name="connsiteY188" fmla="*/ 571500 h 3536088"/>
              <a:gd name="connsiteX189" fmla="*/ 6274597 w 6452397"/>
              <a:gd name="connsiteY189" fmla="*/ 609600 h 3536088"/>
              <a:gd name="connsiteX190" fmla="*/ 6312697 w 6452397"/>
              <a:gd name="connsiteY190" fmla="*/ 723900 h 3536088"/>
              <a:gd name="connsiteX191" fmla="*/ 6325397 w 6452397"/>
              <a:gd name="connsiteY191" fmla="*/ 762000 h 3536088"/>
              <a:gd name="connsiteX192" fmla="*/ 6350797 w 6452397"/>
              <a:gd name="connsiteY192" fmla="*/ 800100 h 3536088"/>
              <a:gd name="connsiteX193" fmla="*/ 6376197 w 6452397"/>
              <a:gd name="connsiteY193" fmla="*/ 876300 h 3536088"/>
              <a:gd name="connsiteX194" fmla="*/ 6401597 w 6452397"/>
              <a:gd name="connsiteY194" fmla="*/ 927100 h 3536088"/>
              <a:gd name="connsiteX195" fmla="*/ 6439697 w 6452397"/>
              <a:gd name="connsiteY195" fmla="*/ 1054100 h 3536088"/>
              <a:gd name="connsiteX196" fmla="*/ 6452397 w 6452397"/>
              <a:gd name="connsiteY196" fmla="*/ 1117600 h 3536088"/>
              <a:gd name="connsiteX197" fmla="*/ 6414297 w 6452397"/>
              <a:gd name="connsiteY197" fmla="*/ 1409700 h 3536088"/>
              <a:gd name="connsiteX198" fmla="*/ 6388897 w 6452397"/>
              <a:gd name="connsiteY198" fmla="*/ 1498600 h 3536088"/>
              <a:gd name="connsiteX199" fmla="*/ 6338097 w 6452397"/>
              <a:gd name="connsiteY199" fmla="*/ 1574800 h 3536088"/>
              <a:gd name="connsiteX200" fmla="*/ 6299997 w 6452397"/>
              <a:gd name="connsiteY200" fmla="*/ 1600200 h 3536088"/>
              <a:gd name="connsiteX201" fmla="*/ 6249197 w 6452397"/>
              <a:gd name="connsiteY201" fmla="*/ 1714500 h 3536088"/>
              <a:gd name="connsiteX202" fmla="*/ 6172997 w 6452397"/>
              <a:gd name="connsiteY202" fmla="*/ 1803400 h 3536088"/>
              <a:gd name="connsiteX203" fmla="*/ 6147597 w 6452397"/>
              <a:gd name="connsiteY203" fmla="*/ 1879600 h 3536088"/>
              <a:gd name="connsiteX204" fmla="*/ 6134897 w 6452397"/>
              <a:gd name="connsiteY204" fmla="*/ 1917700 h 3536088"/>
              <a:gd name="connsiteX205" fmla="*/ 6122197 w 6452397"/>
              <a:gd name="connsiteY205" fmla="*/ 1968500 h 3536088"/>
              <a:gd name="connsiteX206" fmla="*/ 6096797 w 6452397"/>
              <a:gd name="connsiteY206" fmla="*/ 2044700 h 3536088"/>
              <a:gd name="connsiteX207" fmla="*/ 6084097 w 6452397"/>
              <a:gd name="connsiteY207" fmla="*/ 2082800 h 3536088"/>
              <a:gd name="connsiteX208" fmla="*/ 6071397 w 6452397"/>
              <a:gd name="connsiteY208" fmla="*/ 2146300 h 3536088"/>
              <a:gd name="connsiteX209" fmla="*/ 6058697 w 6452397"/>
              <a:gd name="connsiteY209" fmla="*/ 2235200 h 3536088"/>
              <a:gd name="connsiteX210" fmla="*/ 6020597 w 6452397"/>
              <a:gd name="connsiteY210" fmla="*/ 2311400 h 3536088"/>
              <a:gd name="connsiteX211" fmla="*/ 6007897 w 6452397"/>
              <a:gd name="connsiteY211" fmla="*/ 2349500 h 3536088"/>
              <a:gd name="connsiteX212" fmla="*/ 5969797 w 6452397"/>
              <a:gd name="connsiteY212" fmla="*/ 2362200 h 3536088"/>
              <a:gd name="connsiteX213" fmla="*/ 5944397 w 6452397"/>
              <a:gd name="connsiteY213" fmla="*/ 2438400 h 3536088"/>
              <a:gd name="connsiteX214" fmla="*/ 5868197 w 6452397"/>
              <a:gd name="connsiteY214" fmla="*/ 2489200 h 3536088"/>
              <a:gd name="connsiteX215" fmla="*/ 5766597 w 6452397"/>
              <a:gd name="connsiteY215" fmla="*/ 2463800 h 3536088"/>
              <a:gd name="connsiteX216" fmla="*/ 5690397 w 6452397"/>
              <a:gd name="connsiteY216" fmla="*/ 2413000 h 3536088"/>
              <a:gd name="connsiteX217" fmla="*/ 5652297 w 6452397"/>
              <a:gd name="connsiteY217" fmla="*/ 2387600 h 3536088"/>
              <a:gd name="connsiteX218" fmla="*/ 5601497 w 6452397"/>
              <a:gd name="connsiteY218" fmla="*/ 2311400 h 3536088"/>
              <a:gd name="connsiteX219" fmla="*/ 5525297 w 6452397"/>
              <a:gd name="connsiteY219" fmla="*/ 2286000 h 3536088"/>
              <a:gd name="connsiteX220" fmla="*/ 5449097 w 6452397"/>
              <a:gd name="connsiteY220" fmla="*/ 2298700 h 3536088"/>
              <a:gd name="connsiteX221" fmla="*/ 5423697 w 6452397"/>
              <a:gd name="connsiteY221" fmla="*/ 2336800 h 3536088"/>
              <a:gd name="connsiteX222" fmla="*/ 5385597 w 6452397"/>
              <a:gd name="connsiteY222" fmla="*/ 2362200 h 3536088"/>
              <a:gd name="connsiteX223" fmla="*/ 5372897 w 6452397"/>
              <a:gd name="connsiteY223" fmla="*/ 2400300 h 3536088"/>
              <a:gd name="connsiteX224" fmla="*/ 5296697 w 6452397"/>
              <a:gd name="connsiteY224" fmla="*/ 2425700 h 3536088"/>
              <a:gd name="connsiteX225" fmla="*/ 5131597 w 6452397"/>
              <a:gd name="connsiteY225" fmla="*/ 2463800 h 3536088"/>
              <a:gd name="connsiteX226" fmla="*/ 5080797 w 6452397"/>
              <a:gd name="connsiteY226" fmla="*/ 2451100 h 3536088"/>
              <a:gd name="connsiteX227" fmla="*/ 5004597 w 6452397"/>
              <a:gd name="connsiteY227" fmla="*/ 2425700 h 3536088"/>
              <a:gd name="connsiteX228" fmla="*/ 4966497 w 6452397"/>
              <a:gd name="connsiteY228" fmla="*/ 2413000 h 3536088"/>
              <a:gd name="connsiteX229" fmla="*/ 4915697 w 6452397"/>
              <a:gd name="connsiteY229" fmla="*/ 2400300 h 3536088"/>
              <a:gd name="connsiteX230" fmla="*/ 4839497 w 6452397"/>
              <a:gd name="connsiteY230" fmla="*/ 2374900 h 3536088"/>
              <a:gd name="connsiteX231" fmla="*/ 4737897 w 6452397"/>
              <a:gd name="connsiteY231" fmla="*/ 2349500 h 3536088"/>
              <a:gd name="connsiteX232" fmla="*/ 4623597 w 6452397"/>
              <a:gd name="connsiteY232" fmla="*/ 2286000 h 3536088"/>
              <a:gd name="connsiteX233" fmla="*/ 4585497 w 6452397"/>
              <a:gd name="connsiteY233" fmla="*/ 2260600 h 3536088"/>
              <a:gd name="connsiteX234" fmla="*/ 4521997 w 6452397"/>
              <a:gd name="connsiteY234" fmla="*/ 2197100 h 3536088"/>
              <a:gd name="connsiteX235" fmla="*/ 4458497 w 6452397"/>
              <a:gd name="connsiteY235" fmla="*/ 2133600 h 3536088"/>
              <a:gd name="connsiteX236" fmla="*/ 4433097 w 6452397"/>
              <a:gd name="connsiteY236" fmla="*/ 2095500 h 3536088"/>
              <a:gd name="connsiteX237" fmla="*/ 4229897 w 6452397"/>
              <a:gd name="connsiteY237" fmla="*/ 2032000 h 3536088"/>
              <a:gd name="connsiteX238" fmla="*/ 4153697 w 6452397"/>
              <a:gd name="connsiteY238" fmla="*/ 2006600 h 3536088"/>
              <a:gd name="connsiteX239" fmla="*/ 4102897 w 6452397"/>
              <a:gd name="connsiteY239" fmla="*/ 2159000 h 3536088"/>
              <a:gd name="connsiteX240" fmla="*/ 4064797 w 6452397"/>
              <a:gd name="connsiteY240" fmla="*/ 2235200 h 3536088"/>
              <a:gd name="connsiteX241" fmla="*/ 4026697 w 6452397"/>
              <a:gd name="connsiteY241" fmla="*/ 2247900 h 3536088"/>
              <a:gd name="connsiteX242" fmla="*/ 3988597 w 6452397"/>
              <a:gd name="connsiteY242" fmla="*/ 2273300 h 3536088"/>
              <a:gd name="connsiteX243" fmla="*/ 3874297 w 6452397"/>
              <a:gd name="connsiteY243" fmla="*/ 2247900 h 3536088"/>
              <a:gd name="connsiteX244" fmla="*/ 3798097 w 6452397"/>
              <a:gd name="connsiteY244" fmla="*/ 2197100 h 3536088"/>
              <a:gd name="connsiteX245" fmla="*/ 3683797 w 6452397"/>
              <a:gd name="connsiteY245" fmla="*/ 2146300 h 3536088"/>
              <a:gd name="connsiteX246" fmla="*/ 3658397 w 6452397"/>
              <a:gd name="connsiteY246" fmla="*/ 2108200 h 3536088"/>
              <a:gd name="connsiteX247" fmla="*/ 3620297 w 6452397"/>
              <a:gd name="connsiteY247" fmla="*/ 2095500 h 3536088"/>
              <a:gd name="connsiteX248" fmla="*/ 3582197 w 6452397"/>
              <a:gd name="connsiteY248" fmla="*/ 2070100 h 3536088"/>
              <a:gd name="connsiteX249" fmla="*/ 3505997 w 6452397"/>
              <a:gd name="connsiteY249" fmla="*/ 2032000 h 3536088"/>
              <a:gd name="connsiteX250" fmla="*/ 3429797 w 6452397"/>
              <a:gd name="connsiteY250" fmla="*/ 1955800 h 3536088"/>
              <a:gd name="connsiteX251" fmla="*/ 3391697 w 6452397"/>
              <a:gd name="connsiteY251" fmla="*/ 1917700 h 3536088"/>
              <a:gd name="connsiteX252" fmla="*/ 3290097 w 6452397"/>
              <a:gd name="connsiteY252" fmla="*/ 1765300 h 3536088"/>
              <a:gd name="connsiteX253" fmla="*/ 3251997 w 6452397"/>
              <a:gd name="connsiteY253" fmla="*/ 1727200 h 3536088"/>
              <a:gd name="connsiteX254" fmla="*/ 3048797 w 6452397"/>
              <a:gd name="connsiteY254" fmla="*/ 1689100 h 3536088"/>
              <a:gd name="connsiteX255" fmla="*/ 2947197 w 6452397"/>
              <a:gd name="connsiteY255" fmla="*/ 1701800 h 3536088"/>
              <a:gd name="connsiteX256" fmla="*/ 2909097 w 6452397"/>
              <a:gd name="connsiteY256" fmla="*/ 1714500 h 3536088"/>
              <a:gd name="connsiteX257" fmla="*/ 2820197 w 6452397"/>
              <a:gd name="connsiteY257" fmla="*/ 1701800 h 3536088"/>
              <a:gd name="connsiteX258" fmla="*/ 2502697 w 6452397"/>
              <a:gd name="connsiteY258" fmla="*/ 1689100 h 3536088"/>
              <a:gd name="connsiteX259" fmla="*/ 2439197 w 6452397"/>
              <a:gd name="connsiteY259" fmla="*/ 1739900 h 3536088"/>
              <a:gd name="connsiteX260" fmla="*/ 2426497 w 6452397"/>
              <a:gd name="connsiteY260" fmla="*/ 1778000 h 3536088"/>
              <a:gd name="connsiteX261" fmla="*/ 2350297 w 6452397"/>
              <a:gd name="connsiteY261" fmla="*/ 1828800 h 3536088"/>
              <a:gd name="connsiteX262" fmla="*/ 2312197 w 6452397"/>
              <a:gd name="connsiteY262" fmla="*/ 1854200 h 3536088"/>
              <a:gd name="connsiteX263" fmla="*/ 2261397 w 6452397"/>
              <a:gd name="connsiteY263" fmla="*/ 1917700 h 3536088"/>
              <a:gd name="connsiteX264" fmla="*/ 2248697 w 6452397"/>
              <a:gd name="connsiteY264" fmla="*/ 1955800 h 3536088"/>
              <a:gd name="connsiteX265" fmla="*/ 2223297 w 6452397"/>
              <a:gd name="connsiteY265" fmla="*/ 1993900 h 3536088"/>
              <a:gd name="connsiteX266" fmla="*/ 2210597 w 6452397"/>
              <a:gd name="connsiteY266" fmla="*/ 2032000 h 3536088"/>
              <a:gd name="connsiteX267" fmla="*/ 2185197 w 6452397"/>
              <a:gd name="connsiteY267" fmla="*/ 2171700 h 3536088"/>
              <a:gd name="connsiteX268" fmla="*/ 2159797 w 6452397"/>
              <a:gd name="connsiteY268" fmla="*/ 2247900 h 3536088"/>
              <a:gd name="connsiteX269" fmla="*/ 2147097 w 6452397"/>
              <a:gd name="connsiteY269" fmla="*/ 2286000 h 3536088"/>
              <a:gd name="connsiteX270" fmla="*/ 2121697 w 6452397"/>
              <a:gd name="connsiteY270" fmla="*/ 2400300 h 3536088"/>
              <a:gd name="connsiteX271" fmla="*/ 2083597 w 6452397"/>
              <a:gd name="connsiteY271" fmla="*/ 2590800 h 3536088"/>
              <a:gd name="connsiteX272" fmla="*/ 2045497 w 6452397"/>
              <a:gd name="connsiteY272" fmla="*/ 2616200 h 3536088"/>
              <a:gd name="connsiteX273" fmla="*/ 2020097 w 6452397"/>
              <a:gd name="connsiteY273" fmla="*/ 2654300 h 3536088"/>
              <a:gd name="connsiteX274" fmla="*/ 1969297 w 6452397"/>
              <a:gd name="connsiteY274" fmla="*/ 2768600 h 3536088"/>
              <a:gd name="connsiteX275" fmla="*/ 1931197 w 6452397"/>
              <a:gd name="connsiteY275" fmla="*/ 2794000 h 3536088"/>
              <a:gd name="connsiteX276" fmla="*/ 1854997 w 6452397"/>
              <a:gd name="connsiteY276" fmla="*/ 2743200 h 3536088"/>
              <a:gd name="connsiteX277" fmla="*/ 1816897 w 6452397"/>
              <a:gd name="connsiteY277" fmla="*/ 2667000 h 3536088"/>
              <a:gd name="connsiteX278" fmla="*/ 1778797 w 6452397"/>
              <a:gd name="connsiteY278" fmla="*/ 2641600 h 3536088"/>
              <a:gd name="connsiteX279" fmla="*/ 1740697 w 6452397"/>
              <a:gd name="connsiteY279" fmla="*/ 2565400 h 3536088"/>
              <a:gd name="connsiteX280" fmla="*/ 1715297 w 6452397"/>
              <a:gd name="connsiteY280" fmla="*/ 2540000 h 353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6452397" h="3536088">
                <a:moveTo>
                  <a:pt x="1715297" y="2540000"/>
                </a:moveTo>
                <a:cubicBezTo>
                  <a:pt x="1708947" y="2546350"/>
                  <a:pt x="1702597" y="2581914"/>
                  <a:pt x="1702597" y="2603500"/>
                </a:cubicBezTo>
                <a:cubicBezTo>
                  <a:pt x="1702597" y="2646072"/>
                  <a:pt x="1710029" y="2687132"/>
                  <a:pt x="1740697" y="2717800"/>
                </a:cubicBezTo>
                <a:cubicBezTo>
                  <a:pt x="1751490" y="2728593"/>
                  <a:pt x="1766097" y="2734733"/>
                  <a:pt x="1778797" y="2743200"/>
                </a:cubicBezTo>
                <a:cubicBezTo>
                  <a:pt x="1787264" y="2755900"/>
                  <a:pt x="1797998" y="2767352"/>
                  <a:pt x="1804197" y="2781300"/>
                </a:cubicBezTo>
                <a:cubicBezTo>
                  <a:pt x="1815071" y="2805766"/>
                  <a:pt x="1803622" y="2851006"/>
                  <a:pt x="1829597" y="2857500"/>
                </a:cubicBezTo>
                <a:lnTo>
                  <a:pt x="1880397" y="2870200"/>
                </a:lnTo>
                <a:cubicBezTo>
                  <a:pt x="1920649" y="2930577"/>
                  <a:pt x="1900970" y="2893820"/>
                  <a:pt x="1931197" y="2984500"/>
                </a:cubicBezTo>
                <a:cubicBezTo>
                  <a:pt x="1935430" y="2997200"/>
                  <a:pt x="1936471" y="3011461"/>
                  <a:pt x="1943897" y="3022600"/>
                </a:cubicBezTo>
                <a:cubicBezTo>
                  <a:pt x="1979260" y="3075644"/>
                  <a:pt x="1958504" y="3049907"/>
                  <a:pt x="2007397" y="3098800"/>
                </a:cubicBezTo>
                <a:lnTo>
                  <a:pt x="2045497" y="3213100"/>
                </a:lnTo>
                <a:cubicBezTo>
                  <a:pt x="2049730" y="3225800"/>
                  <a:pt x="2050771" y="3240061"/>
                  <a:pt x="2058197" y="3251200"/>
                </a:cubicBezTo>
                <a:cubicBezTo>
                  <a:pt x="2121260" y="3345795"/>
                  <a:pt x="2040209" y="3229614"/>
                  <a:pt x="2121697" y="3327400"/>
                </a:cubicBezTo>
                <a:cubicBezTo>
                  <a:pt x="2174614" y="3390900"/>
                  <a:pt x="2115347" y="3344333"/>
                  <a:pt x="2185197" y="3390900"/>
                </a:cubicBezTo>
                <a:cubicBezTo>
                  <a:pt x="2244464" y="3479800"/>
                  <a:pt x="2210597" y="3450167"/>
                  <a:pt x="2274097" y="3492500"/>
                </a:cubicBezTo>
                <a:cubicBezTo>
                  <a:pt x="2269864" y="3505200"/>
                  <a:pt x="2274384" y="3527353"/>
                  <a:pt x="2261397" y="3530600"/>
                </a:cubicBezTo>
                <a:cubicBezTo>
                  <a:pt x="2183654" y="3550036"/>
                  <a:pt x="2189979" y="3512148"/>
                  <a:pt x="2134397" y="3505200"/>
                </a:cubicBezTo>
                <a:cubicBezTo>
                  <a:pt x="2079627" y="3498354"/>
                  <a:pt x="2024330" y="3496733"/>
                  <a:pt x="1969297" y="3492500"/>
                </a:cubicBezTo>
                <a:cubicBezTo>
                  <a:pt x="1948130" y="3488267"/>
                  <a:pt x="1926738" y="3485035"/>
                  <a:pt x="1905797" y="3479800"/>
                </a:cubicBezTo>
                <a:cubicBezTo>
                  <a:pt x="1892810" y="3476553"/>
                  <a:pt x="1881084" y="3467100"/>
                  <a:pt x="1867697" y="3467100"/>
                </a:cubicBezTo>
                <a:cubicBezTo>
                  <a:pt x="1791379" y="3467100"/>
                  <a:pt x="1715324" y="3476082"/>
                  <a:pt x="1639097" y="3479800"/>
                </a:cubicBezTo>
                <a:lnTo>
                  <a:pt x="1346997" y="3492500"/>
                </a:lnTo>
                <a:cubicBezTo>
                  <a:pt x="1324911" y="3489345"/>
                  <a:pt x="1250688" y="3484151"/>
                  <a:pt x="1219997" y="3467100"/>
                </a:cubicBezTo>
                <a:cubicBezTo>
                  <a:pt x="1193312" y="3452275"/>
                  <a:pt x="1143797" y="3416300"/>
                  <a:pt x="1143797" y="3416300"/>
                </a:cubicBezTo>
                <a:cubicBezTo>
                  <a:pt x="1139564" y="3403600"/>
                  <a:pt x="1138523" y="3389339"/>
                  <a:pt x="1131097" y="3378200"/>
                </a:cubicBezTo>
                <a:cubicBezTo>
                  <a:pt x="1109535" y="3345857"/>
                  <a:pt x="1084714" y="3335998"/>
                  <a:pt x="1054897" y="3314700"/>
                </a:cubicBezTo>
                <a:cubicBezTo>
                  <a:pt x="1037673" y="3302397"/>
                  <a:pt x="1020168" y="3290375"/>
                  <a:pt x="1004097" y="3276600"/>
                </a:cubicBezTo>
                <a:cubicBezTo>
                  <a:pt x="990460" y="3264911"/>
                  <a:pt x="981150" y="3248143"/>
                  <a:pt x="965997" y="3238500"/>
                </a:cubicBezTo>
                <a:cubicBezTo>
                  <a:pt x="934053" y="3218172"/>
                  <a:pt x="891171" y="3214474"/>
                  <a:pt x="864397" y="3187700"/>
                </a:cubicBezTo>
                <a:cubicBezTo>
                  <a:pt x="815504" y="3138807"/>
                  <a:pt x="841241" y="3159563"/>
                  <a:pt x="788197" y="3124200"/>
                </a:cubicBezTo>
                <a:cubicBezTo>
                  <a:pt x="720464" y="3022600"/>
                  <a:pt x="809364" y="3145367"/>
                  <a:pt x="724697" y="3060700"/>
                </a:cubicBezTo>
                <a:cubicBezTo>
                  <a:pt x="630181" y="2966184"/>
                  <a:pt x="738287" y="3044360"/>
                  <a:pt x="648497" y="2984500"/>
                </a:cubicBezTo>
                <a:cubicBezTo>
                  <a:pt x="623522" y="2947038"/>
                  <a:pt x="621667" y="2938858"/>
                  <a:pt x="584997" y="2908300"/>
                </a:cubicBezTo>
                <a:cubicBezTo>
                  <a:pt x="573271" y="2898529"/>
                  <a:pt x="558305" y="2893041"/>
                  <a:pt x="546897" y="2882900"/>
                </a:cubicBezTo>
                <a:cubicBezTo>
                  <a:pt x="520049" y="2859035"/>
                  <a:pt x="490622" y="2836588"/>
                  <a:pt x="470697" y="2806700"/>
                </a:cubicBezTo>
                <a:cubicBezTo>
                  <a:pt x="462230" y="2794000"/>
                  <a:pt x="457216" y="2778135"/>
                  <a:pt x="445297" y="2768600"/>
                </a:cubicBezTo>
                <a:cubicBezTo>
                  <a:pt x="434844" y="2760237"/>
                  <a:pt x="419171" y="2761887"/>
                  <a:pt x="407197" y="2755900"/>
                </a:cubicBezTo>
                <a:cubicBezTo>
                  <a:pt x="352739" y="2728671"/>
                  <a:pt x="381554" y="2731722"/>
                  <a:pt x="330997" y="2692400"/>
                </a:cubicBezTo>
                <a:lnTo>
                  <a:pt x="216697" y="2616200"/>
                </a:lnTo>
                <a:lnTo>
                  <a:pt x="178597" y="2590800"/>
                </a:lnTo>
                <a:cubicBezTo>
                  <a:pt x="110864" y="2489200"/>
                  <a:pt x="199764" y="2611967"/>
                  <a:pt x="115097" y="2527300"/>
                </a:cubicBezTo>
                <a:cubicBezTo>
                  <a:pt x="104304" y="2516507"/>
                  <a:pt x="99468" y="2500926"/>
                  <a:pt x="89697" y="2489200"/>
                </a:cubicBezTo>
                <a:cubicBezTo>
                  <a:pt x="78199" y="2475402"/>
                  <a:pt x="63095" y="2464898"/>
                  <a:pt x="51597" y="2451100"/>
                </a:cubicBezTo>
                <a:cubicBezTo>
                  <a:pt x="41826" y="2439374"/>
                  <a:pt x="32396" y="2426948"/>
                  <a:pt x="26197" y="2413000"/>
                </a:cubicBezTo>
                <a:cubicBezTo>
                  <a:pt x="15323" y="2388534"/>
                  <a:pt x="797" y="2336800"/>
                  <a:pt x="797" y="2336800"/>
                </a:cubicBezTo>
                <a:cubicBezTo>
                  <a:pt x="10867" y="2215954"/>
                  <a:pt x="-27751" y="2198674"/>
                  <a:pt x="51597" y="2159000"/>
                </a:cubicBezTo>
                <a:cubicBezTo>
                  <a:pt x="63571" y="2153013"/>
                  <a:pt x="76997" y="2150533"/>
                  <a:pt x="89697" y="2146300"/>
                </a:cubicBezTo>
                <a:cubicBezTo>
                  <a:pt x="115097" y="2150533"/>
                  <a:pt x="141468" y="2150857"/>
                  <a:pt x="165897" y="2159000"/>
                </a:cubicBezTo>
                <a:cubicBezTo>
                  <a:pt x="180377" y="2163827"/>
                  <a:pt x="190049" y="2178201"/>
                  <a:pt x="203997" y="2184400"/>
                </a:cubicBezTo>
                <a:cubicBezTo>
                  <a:pt x="228463" y="2195274"/>
                  <a:pt x="254797" y="2201333"/>
                  <a:pt x="280197" y="2209800"/>
                </a:cubicBezTo>
                <a:lnTo>
                  <a:pt x="318297" y="2222500"/>
                </a:lnTo>
                <a:cubicBezTo>
                  <a:pt x="330997" y="2226733"/>
                  <a:pt x="345258" y="2227774"/>
                  <a:pt x="356397" y="2235200"/>
                </a:cubicBezTo>
                <a:cubicBezTo>
                  <a:pt x="398142" y="2263030"/>
                  <a:pt x="386589" y="2260155"/>
                  <a:pt x="432597" y="2273300"/>
                </a:cubicBezTo>
                <a:cubicBezTo>
                  <a:pt x="523858" y="2299375"/>
                  <a:pt x="442142" y="2272511"/>
                  <a:pt x="546897" y="2298700"/>
                </a:cubicBezTo>
                <a:cubicBezTo>
                  <a:pt x="559884" y="2301947"/>
                  <a:pt x="571684" y="2309999"/>
                  <a:pt x="584997" y="2311400"/>
                </a:cubicBezTo>
                <a:cubicBezTo>
                  <a:pt x="652490" y="2318504"/>
                  <a:pt x="720464" y="2319867"/>
                  <a:pt x="788197" y="2324100"/>
                </a:cubicBezTo>
                <a:lnTo>
                  <a:pt x="864397" y="2336800"/>
                </a:lnTo>
                <a:cubicBezTo>
                  <a:pt x="885635" y="2340661"/>
                  <a:pt x="906311" y="2349500"/>
                  <a:pt x="927897" y="2349500"/>
                </a:cubicBezTo>
                <a:cubicBezTo>
                  <a:pt x="1012669" y="2349500"/>
                  <a:pt x="1097230" y="2341033"/>
                  <a:pt x="1181897" y="2336800"/>
                </a:cubicBezTo>
                <a:cubicBezTo>
                  <a:pt x="1194597" y="2332567"/>
                  <a:pt x="1206610" y="2324100"/>
                  <a:pt x="1219997" y="2324100"/>
                </a:cubicBezTo>
                <a:cubicBezTo>
                  <a:pt x="1254127" y="2324100"/>
                  <a:pt x="1287864" y="2331610"/>
                  <a:pt x="1321597" y="2336800"/>
                </a:cubicBezTo>
                <a:cubicBezTo>
                  <a:pt x="1363517" y="2343249"/>
                  <a:pt x="1395445" y="2352087"/>
                  <a:pt x="1435897" y="2362200"/>
                </a:cubicBezTo>
                <a:cubicBezTo>
                  <a:pt x="1665819" y="2347830"/>
                  <a:pt x="1574714" y="2370961"/>
                  <a:pt x="1715297" y="2324100"/>
                </a:cubicBezTo>
                <a:lnTo>
                  <a:pt x="1791497" y="2298700"/>
                </a:lnTo>
                <a:lnTo>
                  <a:pt x="1829597" y="2286000"/>
                </a:lnTo>
                <a:cubicBezTo>
                  <a:pt x="1951140" y="2164457"/>
                  <a:pt x="1806879" y="2320078"/>
                  <a:pt x="1880397" y="2209800"/>
                </a:cubicBezTo>
                <a:cubicBezTo>
                  <a:pt x="1936572" y="2125538"/>
                  <a:pt x="1902346" y="2216702"/>
                  <a:pt x="1943897" y="2133600"/>
                </a:cubicBezTo>
                <a:cubicBezTo>
                  <a:pt x="1949884" y="2121626"/>
                  <a:pt x="1950610" y="2107474"/>
                  <a:pt x="1956597" y="2095500"/>
                </a:cubicBezTo>
                <a:cubicBezTo>
                  <a:pt x="1963423" y="2081848"/>
                  <a:pt x="1975798" y="2071348"/>
                  <a:pt x="1981997" y="2057400"/>
                </a:cubicBezTo>
                <a:cubicBezTo>
                  <a:pt x="1992871" y="2032934"/>
                  <a:pt x="1992545" y="2003477"/>
                  <a:pt x="2007397" y="1981200"/>
                </a:cubicBezTo>
                <a:cubicBezTo>
                  <a:pt x="2015864" y="1968500"/>
                  <a:pt x="2026598" y="1957048"/>
                  <a:pt x="2032797" y="1943100"/>
                </a:cubicBezTo>
                <a:cubicBezTo>
                  <a:pt x="2043671" y="1918634"/>
                  <a:pt x="2049730" y="1892300"/>
                  <a:pt x="2058197" y="1866900"/>
                </a:cubicBezTo>
                <a:lnTo>
                  <a:pt x="2070897" y="1828800"/>
                </a:lnTo>
                <a:cubicBezTo>
                  <a:pt x="2075130" y="1816100"/>
                  <a:pt x="2081396" y="1803905"/>
                  <a:pt x="2083597" y="1790700"/>
                </a:cubicBezTo>
                <a:cubicBezTo>
                  <a:pt x="2098498" y="1701295"/>
                  <a:pt x="2088154" y="1738929"/>
                  <a:pt x="2108997" y="1676400"/>
                </a:cubicBezTo>
                <a:cubicBezTo>
                  <a:pt x="2118849" y="1558176"/>
                  <a:pt x="2131824" y="1528928"/>
                  <a:pt x="2108997" y="1422400"/>
                </a:cubicBezTo>
                <a:cubicBezTo>
                  <a:pt x="2103387" y="1396220"/>
                  <a:pt x="2105874" y="1361052"/>
                  <a:pt x="2083597" y="1346200"/>
                </a:cubicBezTo>
                <a:lnTo>
                  <a:pt x="2045497" y="1320800"/>
                </a:lnTo>
                <a:cubicBezTo>
                  <a:pt x="2041264" y="1308100"/>
                  <a:pt x="2044420" y="1289342"/>
                  <a:pt x="2032797" y="1282700"/>
                </a:cubicBezTo>
                <a:cubicBezTo>
                  <a:pt x="1986982" y="1256520"/>
                  <a:pt x="1912442" y="1276308"/>
                  <a:pt x="1867697" y="1282700"/>
                </a:cubicBezTo>
                <a:cubicBezTo>
                  <a:pt x="1859230" y="1295400"/>
                  <a:pt x="1853784" y="1310749"/>
                  <a:pt x="1842297" y="1320800"/>
                </a:cubicBezTo>
                <a:cubicBezTo>
                  <a:pt x="1735515" y="1414234"/>
                  <a:pt x="1803584" y="1346506"/>
                  <a:pt x="1727997" y="1384300"/>
                </a:cubicBezTo>
                <a:cubicBezTo>
                  <a:pt x="1714345" y="1391126"/>
                  <a:pt x="1702597" y="1401233"/>
                  <a:pt x="1689897" y="1409700"/>
                </a:cubicBezTo>
                <a:cubicBezTo>
                  <a:pt x="1664497" y="1405467"/>
                  <a:pt x="1638834" y="1402586"/>
                  <a:pt x="1613697" y="1397000"/>
                </a:cubicBezTo>
                <a:cubicBezTo>
                  <a:pt x="1600629" y="1394096"/>
                  <a:pt x="1588584" y="1387547"/>
                  <a:pt x="1575597" y="1384300"/>
                </a:cubicBezTo>
                <a:lnTo>
                  <a:pt x="1473997" y="1358900"/>
                </a:lnTo>
                <a:cubicBezTo>
                  <a:pt x="1469764" y="1346200"/>
                  <a:pt x="1472190" y="1328581"/>
                  <a:pt x="1461297" y="1320800"/>
                </a:cubicBezTo>
                <a:cubicBezTo>
                  <a:pt x="1439510" y="1305238"/>
                  <a:pt x="1385097" y="1295400"/>
                  <a:pt x="1385097" y="1295400"/>
                </a:cubicBezTo>
                <a:lnTo>
                  <a:pt x="1308897" y="1320800"/>
                </a:lnTo>
                <a:lnTo>
                  <a:pt x="1270797" y="1333500"/>
                </a:lnTo>
                <a:cubicBezTo>
                  <a:pt x="1211530" y="1422400"/>
                  <a:pt x="1245397" y="1392767"/>
                  <a:pt x="1181897" y="1435100"/>
                </a:cubicBezTo>
                <a:cubicBezTo>
                  <a:pt x="1047516" y="1401505"/>
                  <a:pt x="1205761" y="1447117"/>
                  <a:pt x="1092997" y="1397000"/>
                </a:cubicBezTo>
                <a:cubicBezTo>
                  <a:pt x="1004147" y="1357511"/>
                  <a:pt x="1031878" y="1381720"/>
                  <a:pt x="940597" y="1358900"/>
                </a:cubicBezTo>
                <a:cubicBezTo>
                  <a:pt x="914622" y="1352406"/>
                  <a:pt x="864397" y="1333500"/>
                  <a:pt x="864397" y="1333500"/>
                </a:cubicBezTo>
                <a:cubicBezTo>
                  <a:pt x="855930" y="1320800"/>
                  <a:pt x="845823" y="1309052"/>
                  <a:pt x="838997" y="1295400"/>
                </a:cubicBezTo>
                <a:cubicBezTo>
                  <a:pt x="833010" y="1283426"/>
                  <a:pt x="835763" y="1266766"/>
                  <a:pt x="826297" y="1257300"/>
                </a:cubicBezTo>
                <a:cubicBezTo>
                  <a:pt x="816831" y="1247834"/>
                  <a:pt x="800897" y="1248833"/>
                  <a:pt x="788197" y="1244600"/>
                </a:cubicBezTo>
                <a:cubicBezTo>
                  <a:pt x="818215" y="1154545"/>
                  <a:pt x="808381" y="1200263"/>
                  <a:pt x="788197" y="1028700"/>
                </a:cubicBezTo>
                <a:cubicBezTo>
                  <a:pt x="786633" y="1015405"/>
                  <a:pt x="784963" y="1000066"/>
                  <a:pt x="775497" y="990600"/>
                </a:cubicBezTo>
                <a:cubicBezTo>
                  <a:pt x="731828" y="946931"/>
                  <a:pt x="709107" y="943070"/>
                  <a:pt x="661197" y="927100"/>
                </a:cubicBezTo>
                <a:cubicBezTo>
                  <a:pt x="656964" y="914400"/>
                  <a:pt x="648497" y="902387"/>
                  <a:pt x="648497" y="889000"/>
                </a:cubicBezTo>
                <a:cubicBezTo>
                  <a:pt x="648497" y="875613"/>
                  <a:pt x="651731" y="860366"/>
                  <a:pt x="661197" y="850900"/>
                </a:cubicBezTo>
                <a:cubicBezTo>
                  <a:pt x="670663" y="841434"/>
                  <a:pt x="686092" y="840401"/>
                  <a:pt x="699297" y="838200"/>
                </a:cubicBezTo>
                <a:cubicBezTo>
                  <a:pt x="737110" y="831898"/>
                  <a:pt x="775497" y="829733"/>
                  <a:pt x="813597" y="825500"/>
                </a:cubicBezTo>
                <a:lnTo>
                  <a:pt x="889797" y="800100"/>
                </a:lnTo>
                <a:cubicBezTo>
                  <a:pt x="902497" y="795867"/>
                  <a:pt x="914910" y="790647"/>
                  <a:pt x="927897" y="787400"/>
                </a:cubicBezTo>
                <a:lnTo>
                  <a:pt x="978697" y="774700"/>
                </a:lnTo>
                <a:cubicBezTo>
                  <a:pt x="1016797" y="749300"/>
                  <a:pt x="1021030" y="753533"/>
                  <a:pt x="1042197" y="711200"/>
                </a:cubicBezTo>
                <a:cubicBezTo>
                  <a:pt x="1048184" y="699226"/>
                  <a:pt x="1046534" y="683553"/>
                  <a:pt x="1054897" y="673100"/>
                </a:cubicBezTo>
                <a:cubicBezTo>
                  <a:pt x="1064432" y="661181"/>
                  <a:pt x="1080297" y="656167"/>
                  <a:pt x="1092997" y="647700"/>
                </a:cubicBezTo>
                <a:cubicBezTo>
                  <a:pt x="1101464" y="635000"/>
                  <a:pt x="1105454" y="617690"/>
                  <a:pt x="1118397" y="609600"/>
                </a:cubicBezTo>
                <a:cubicBezTo>
                  <a:pt x="1167075" y="579176"/>
                  <a:pt x="1259463" y="576993"/>
                  <a:pt x="1308897" y="571500"/>
                </a:cubicBezTo>
                <a:lnTo>
                  <a:pt x="1423197" y="533400"/>
                </a:lnTo>
                <a:cubicBezTo>
                  <a:pt x="1435897" y="529167"/>
                  <a:pt x="1450158" y="528126"/>
                  <a:pt x="1461297" y="520700"/>
                </a:cubicBezTo>
                <a:cubicBezTo>
                  <a:pt x="1486697" y="503767"/>
                  <a:pt x="1508537" y="479553"/>
                  <a:pt x="1537497" y="469900"/>
                </a:cubicBezTo>
                <a:cubicBezTo>
                  <a:pt x="1550197" y="465667"/>
                  <a:pt x="1563623" y="463187"/>
                  <a:pt x="1575597" y="457200"/>
                </a:cubicBezTo>
                <a:cubicBezTo>
                  <a:pt x="1589249" y="450374"/>
                  <a:pt x="1599749" y="437999"/>
                  <a:pt x="1613697" y="431800"/>
                </a:cubicBezTo>
                <a:cubicBezTo>
                  <a:pt x="1749717" y="371347"/>
                  <a:pt x="1641772" y="438483"/>
                  <a:pt x="1727997" y="381000"/>
                </a:cubicBezTo>
                <a:cubicBezTo>
                  <a:pt x="1783030" y="385233"/>
                  <a:pt x="1838577" y="385092"/>
                  <a:pt x="1893097" y="393700"/>
                </a:cubicBezTo>
                <a:cubicBezTo>
                  <a:pt x="1919543" y="397876"/>
                  <a:pt x="1969297" y="419100"/>
                  <a:pt x="1969297" y="419100"/>
                </a:cubicBezTo>
                <a:cubicBezTo>
                  <a:pt x="2009549" y="479477"/>
                  <a:pt x="1980217" y="452373"/>
                  <a:pt x="2070897" y="482600"/>
                </a:cubicBezTo>
                <a:cubicBezTo>
                  <a:pt x="2146715" y="507873"/>
                  <a:pt x="2091825" y="492533"/>
                  <a:pt x="2223297" y="508000"/>
                </a:cubicBezTo>
                <a:cubicBezTo>
                  <a:pt x="2264148" y="512806"/>
                  <a:pt x="2356343" y="523455"/>
                  <a:pt x="2401097" y="533400"/>
                </a:cubicBezTo>
                <a:cubicBezTo>
                  <a:pt x="2414165" y="536304"/>
                  <a:pt x="2426497" y="541867"/>
                  <a:pt x="2439197" y="546100"/>
                </a:cubicBezTo>
                <a:cubicBezTo>
                  <a:pt x="2470709" y="543676"/>
                  <a:pt x="2587571" y="548113"/>
                  <a:pt x="2642397" y="520700"/>
                </a:cubicBezTo>
                <a:cubicBezTo>
                  <a:pt x="2656049" y="513874"/>
                  <a:pt x="2667797" y="503767"/>
                  <a:pt x="2680497" y="495300"/>
                </a:cubicBezTo>
                <a:cubicBezTo>
                  <a:pt x="2753290" y="386111"/>
                  <a:pt x="2656363" y="514607"/>
                  <a:pt x="2743997" y="444500"/>
                </a:cubicBezTo>
                <a:cubicBezTo>
                  <a:pt x="2826061" y="378848"/>
                  <a:pt x="2711732" y="425622"/>
                  <a:pt x="2807497" y="393700"/>
                </a:cubicBezTo>
                <a:cubicBezTo>
                  <a:pt x="2962836" y="424768"/>
                  <a:pt x="2815356" y="376159"/>
                  <a:pt x="2883697" y="444500"/>
                </a:cubicBezTo>
                <a:cubicBezTo>
                  <a:pt x="2893163" y="453966"/>
                  <a:pt x="2910095" y="450699"/>
                  <a:pt x="2921797" y="457200"/>
                </a:cubicBezTo>
                <a:cubicBezTo>
                  <a:pt x="2948482" y="472025"/>
                  <a:pt x="2972597" y="491067"/>
                  <a:pt x="2997997" y="508000"/>
                </a:cubicBezTo>
                <a:lnTo>
                  <a:pt x="3036097" y="533400"/>
                </a:lnTo>
                <a:lnTo>
                  <a:pt x="3074197" y="558800"/>
                </a:lnTo>
                <a:cubicBezTo>
                  <a:pt x="3082664" y="571500"/>
                  <a:pt x="3087678" y="587365"/>
                  <a:pt x="3099597" y="596900"/>
                </a:cubicBezTo>
                <a:cubicBezTo>
                  <a:pt x="3110050" y="605263"/>
                  <a:pt x="3124492" y="607399"/>
                  <a:pt x="3137697" y="609600"/>
                </a:cubicBezTo>
                <a:cubicBezTo>
                  <a:pt x="3175510" y="615902"/>
                  <a:pt x="3213835" y="618666"/>
                  <a:pt x="3251997" y="622300"/>
                </a:cubicBezTo>
                <a:cubicBezTo>
                  <a:pt x="3302743" y="627133"/>
                  <a:pt x="3353597" y="630767"/>
                  <a:pt x="3404397" y="635000"/>
                </a:cubicBezTo>
                <a:cubicBezTo>
                  <a:pt x="3421330" y="639233"/>
                  <a:pt x="3438414" y="642905"/>
                  <a:pt x="3455197" y="647700"/>
                </a:cubicBezTo>
                <a:cubicBezTo>
                  <a:pt x="3482427" y="655480"/>
                  <a:pt x="3516072" y="670765"/>
                  <a:pt x="3544097" y="673100"/>
                </a:cubicBezTo>
                <a:cubicBezTo>
                  <a:pt x="3628577" y="680140"/>
                  <a:pt x="3713430" y="681567"/>
                  <a:pt x="3798097" y="685800"/>
                </a:cubicBezTo>
                <a:cubicBezTo>
                  <a:pt x="3810797" y="694267"/>
                  <a:pt x="3826662" y="699281"/>
                  <a:pt x="3836197" y="711200"/>
                </a:cubicBezTo>
                <a:cubicBezTo>
                  <a:pt x="3856817" y="736975"/>
                  <a:pt x="3849759" y="789067"/>
                  <a:pt x="3836197" y="812800"/>
                </a:cubicBezTo>
                <a:cubicBezTo>
                  <a:pt x="3828624" y="826052"/>
                  <a:pt x="3810797" y="829733"/>
                  <a:pt x="3798097" y="838200"/>
                </a:cubicBezTo>
                <a:cubicBezTo>
                  <a:pt x="3802330" y="850900"/>
                  <a:pt x="3802434" y="865847"/>
                  <a:pt x="3810797" y="876300"/>
                </a:cubicBezTo>
                <a:cubicBezTo>
                  <a:pt x="3833711" y="904943"/>
                  <a:pt x="3868063" y="905362"/>
                  <a:pt x="3899697" y="914400"/>
                </a:cubicBezTo>
                <a:cubicBezTo>
                  <a:pt x="3912569" y="918078"/>
                  <a:pt x="3924670" y="924475"/>
                  <a:pt x="3937797" y="927100"/>
                </a:cubicBezTo>
                <a:cubicBezTo>
                  <a:pt x="3983100" y="936161"/>
                  <a:pt x="4101376" y="948098"/>
                  <a:pt x="4140997" y="952500"/>
                </a:cubicBezTo>
                <a:cubicBezTo>
                  <a:pt x="4153697" y="960967"/>
                  <a:pt x="4165445" y="971074"/>
                  <a:pt x="4179097" y="977900"/>
                </a:cubicBezTo>
                <a:cubicBezTo>
                  <a:pt x="4197317" y="987010"/>
                  <a:pt x="4251721" y="999231"/>
                  <a:pt x="4267997" y="1003300"/>
                </a:cubicBezTo>
                <a:cubicBezTo>
                  <a:pt x="4327264" y="999067"/>
                  <a:pt x="4386786" y="997542"/>
                  <a:pt x="4445797" y="990600"/>
                </a:cubicBezTo>
                <a:cubicBezTo>
                  <a:pt x="4487541" y="985689"/>
                  <a:pt x="4485114" y="970942"/>
                  <a:pt x="4521997" y="952500"/>
                </a:cubicBezTo>
                <a:cubicBezTo>
                  <a:pt x="4533971" y="946513"/>
                  <a:pt x="4547397" y="944033"/>
                  <a:pt x="4560097" y="939800"/>
                </a:cubicBezTo>
                <a:cubicBezTo>
                  <a:pt x="4564330" y="927100"/>
                  <a:pt x="4564434" y="912153"/>
                  <a:pt x="4572797" y="901700"/>
                </a:cubicBezTo>
                <a:cubicBezTo>
                  <a:pt x="4640530" y="817033"/>
                  <a:pt x="4585497" y="939800"/>
                  <a:pt x="4636297" y="838200"/>
                </a:cubicBezTo>
                <a:cubicBezTo>
                  <a:pt x="4674752" y="761291"/>
                  <a:pt x="4612920" y="840966"/>
                  <a:pt x="4661697" y="723900"/>
                </a:cubicBezTo>
                <a:cubicBezTo>
                  <a:pt x="4673438" y="695721"/>
                  <a:pt x="4702844" y="676660"/>
                  <a:pt x="4712497" y="647700"/>
                </a:cubicBezTo>
                <a:lnTo>
                  <a:pt x="4725197" y="609600"/>
                </a:lnTo>
                <a:cubicBezTo>
                  <a:pt x="4729430" y="575733"/>
                  <a:pt x="4725221" y="539689"/>
                  <a:pt x="4737897" y="508000"/>
                </a:cubicBezTo>
                <a:cubicBezTo>
                  <a:pt x="4743566" y="493828"/>
                  <a:pt x="4764078" y="473065"/>
                  <a:pt x="4775997" y="482600"/>
                </a:cubicBezTo>
                <a:cubicBezTo>
                  <a:pt x="4796904" y="499326"/>
                  <a:pt x="4792930" y="533400"/>
                  <a:pt x="4801397" y="558800"/>
                </a:cubicBezTo>
                <a:lnTo>
                  <a:pt x="4814097" y="596900"/>
                </a:lnTo>
                <a:cubicBezTo>
                  <a:pt x="4818330" y="609600"/>
                  <a:pt x="4819371" y="623861"/>
                  <a:pt x="4826797" y="635000"/>
                </a:cubicBezTo>
                <a:lnTo>
                  <a:pt x="4852197" y="673100"/>
                </a:lnTo>
                <a:cubicBezTo>
                  <a:pt x="4855185" y="691026"/>
                  <a:pt x="4871429" y="812921"/>
                  <a:pt x="4890297" y="825500"/>
                </a:cubicBezTo>
                <a:lnTo>
                  <a:pt x="4966497" y="876300"/>
                </a:lnTo>
                <a:cubicBezTo>
                  <a:pt x="4979197" y="872067"/>
                  <a:pt x="4993458" y="871026"/>
                  <a:pt x="5004597" y="863600"/>
                </a:cubicBezTo>
                <a:cubicBezTo>
                  <a:pt x="5025663" y="849556"/>
                  <a:pt x="5056383" y="810828"/>
                  <a:pt x="5068097" y="787400"/>
                </a:cubicBezTo>
                <a:cubicBezTo>
                  <a:pt x="5074084" y="775426"/>
                  <a:pt x="5076564" y="762000"/>
                  <a:pt x="5080797" y="749300"/>
                </a:cubicBezTo>
                <a:cubicBezTo>
                  <a:pt x="5105624" y="575512"/>
                  <a:pt x="5093440" y="680733"/>
                  <a:pt x="5106197" y="393700"/>
                </a:cubicBezTo>
                <a:cubicBezTo>
                  <a:pt x="5110712" y="292112"/>
                  <a:pt x="5111385" y="190310"/>
                  <a:pt x="5118897" y="88900"/>
                </a:cubicBezTo>
                <a:cubicBezTo>
                  <a:pt x="5119886" y="75550"/>
                  <a:pt x="5122131" y="60266"/>
                  <a:pt x="5131597" y="50800"/>
                </a:cubicBezTo>
                <a:cubicBezTo>
                  <a:pt x="5141063" y="41334"/>
                  <a:pt x="5157723" y="44087"/>
                  <a:pt x="5169697" y="38100"/>
                </a:cubicBezTo>
                <a:cubicBezTo>
                  <a:pt x="5268174" y="-11139"/>
                  <a:pt x="5150132" y="31922"/>
                  <a:pt x="5245897" y="0"/>
                </a:cubicBezTo>
                <a:cubicBezTo>
                  <a:pt x="5246677" y="130"/>
                  <a:pt x="5343742" y="12236"/>
                  <a:pt x="5360197" y="25400"/>
                </a:cubicBezTo>
                <a:cubicBezTo>
                  <a:pt x="5372116" y="34935"/>
                  <a:pt x="5373678" y="53965"/>
                  <a:pt x="5385597" y="63500"/>
                </a:cubicBezTo>
                <a:cubicBezTo>
                  <a:pt x="5396050" y="71863"/>
                  <a:pt x="5411723" y="70213"/>
                  <a:pt x="5423697" y="76200"/>
                </a:cubicBezTo>
                <a:cubicBezTo>
                  <a:pt x="5437349" y="83026"/>
                  <a:pt x="5449097" y="93133"/>
                  <a:pt x="5461797" y="101600"/>
                </a:cubicBezTo>
                <a:cubicBezTo>
                  <a:pt x="5470264" y="114300"/>
                  <a:pt x="5480371" y="126048"/>
                  <a:pt x="5487197" y="139700"/>
                </a:cubicBezTo>
                <a:cubicBezTo>
                  <a:pt x="5501712" y="168730"/>
                  <a:pt x="5505351" y="212317"/>
                  <a:pt x="5512597" y="241300"/>
                </a:cubicBezTo>
                <a:cubicBezTo>
                  <a:pt x="5515844" y="254287"/>
                  <a:pt x="5522287" y="266356"/>
                  <a:pt x="5525297" y="279400"/>
                </a:cubicBezTo>
                <a:cubicBezTo>
                  <a:pt x="5535005" y="321466"/>
                  <a:pt x="5507789" y="401632"/>
                  <a:pt x="5550697" y="406400"/>
                </a:cubicBezTo>
                <a:cubicBezTo>
                  <a:pt x="5694748" y="422406"/>
                  <a:pt x="5627048" y="413679"/>
                  <a:pt x="5753897" y="431800"/>
                </a:cubicBezTo>
                <a:cubicBezTo>
                  <a:pt x="5770830" y="427567"/>
                  <a:pt x="5787914" y="423895"/>
                  <a:pt x="5804697" y="419100"/>
                </a:cubicBezTo>
                <a:cubicBezTo>
                  <a:pt x="5817569" y="415422"/>
                  <a:pt x="5829410" y="406400"/>
                  <a:pt x="5842797" y="406400"/>
                </a:cubicBezTo>
                <a:cubicBezTo>
                  <a:pt x="5906438" y="406400"/>
                  <a:pt x="5969797" y="414867"/>
                  <a:pt x="6033297" y="419100"/>
                </a:cubicBezTo>
                <a:cubicBezTo>
                  <a:pt x="6045997" y="423333"/>
                  <a:pt x="6059423" y="425813"/>
                  <a:pt x="6071397" y="431800"/>
                </a:cubicBezTo>
                <a:cubicBezTo>
                  <a:pt x="6085049" y="438626"/>
                  <a:pt x="6095468" y="451187"/>
                  <a:pt x="6109497" y="457200"/>
                </a:cubicBezTo>
                <a:cubicBezTo>
                  <a:pt x="6125540" y="464076"/>
                  <a:pt x="6143364" y="465667"/>
                  <a:pt x="6160297" y="469900"/>
                </a:cubicBezTo>
                <a:cubicBezTo>
                  <a:pt x="6223797" y="512233"/>
                  <a:pt x="6189930" y="482600"/>
                  <a:pt x="6249197" y="571500"/>
                </a:cubicBezTo>
                <a:lnTo>
                  <a:pt x="6274597" y="609600"/>
                </a:lnTo>
                <a:cubicBezTo>
                  <a:pt x="6295877" y="694722"/>
                  <a:pt x="6276829" y="628253"/>
                  <a:pt x="6312697" y="723900"/>
                </a:cubicBezTo>
                <a:cubicBezTo>
                  <a:pt x="6317397" y="736435"/>
                  <a:pt x="6319410" y="750026"/>
                  <a:pt x="6325397" y="762000"/>
                </a:cubicBezTo>
                <a:cubicBezTo>
                  <a:pt x="6332223" y="775652"/>
                  <a:pt x="6344598" y="786152"/>
                  <a:pt x="6350797" y="800100"/>
                </a:cubicBezTo>
                <a:cubicBezTo>
                  <a:pt x="6361671" y="824566"/>
                  <a:pt x="6366253" y="851441"/>
                  <a:pt x="6376197" y="876300"/>
                </a:cubicBezTo>
                <a:cubicBezTo>
                  <a:pt x="6383228" y="893878"/>
                  <a:pt x="6394566" y="909522"/>
                  <a:pt x="6401597" y="927100"/>
                </a:cubicBezTo>
                <a:cubicBezTo>
                  <a:pt x="6417426" y="966673"/>
                  <a:pt x="6430341" y="1011998"/>
                  <a:pt x="6439697" y="1054100"/>
                </a:cubicBezTo>
                <a:cubicBezTo>
                  <a:pt x="6444380" y="1075172"/>
                  <a:pt x="6448164" y="1096433"/>
                  <a:pt x="6452397" y="1117600"/>
                </a:cubicBezTo>
                <a:cubicBezTo>
                  <a:pt x="6437375" y="1342932"/>
                  <a:pt x="6455132" y="1246359"/>
                  <a:pt x="6414297" y="1409700"/>
                </a:cubicBezTo>
                <a:cubicBezTo>
                  <a:pt x="6411308" y="1421657"/>
                  <a:pt x="6397179" y="1483693"/>
                  <a:pt x="6388897" y="1498600"/>
                </a:cubicBezTo>
                <a:cubicBezTo>
                  <a:pt x="6374072" y="1525285"/>
                  <a:pt x="6363497" y="1557867"/>
                  <a:pt x="6338097" y="1574800"/>
                </a:cubicBezTo>
                <a:lnTo>
                  <a:pt x="6299997" y="1600200"/>
                </a:lnTo>
                <a:cubicBezTo>
                  <a:pt x="6282608" y="1652368"/>
                  <a:pt x="6282130" y="1676078"/>
                  <a:pt x="6249197" y="1714500"/>
                </a:cubicBezTo>
                <a:cubicBezTo>
                  <a:pt x="6220146" y="1748393"/>
                  <a:pt x="6190939" y="1763030"/>
                  <a:pt x="6172997" y="1803400"/>
                </a:cubicBezTo>
                <a:cubicBezTo>
                  <a:pt x="6162123" y="1827866"/>
                  <a:pt x="6156064" y="1854200"/>
                  <a:pt x="6147597" y="1879600"/>
                </a:cubicBezTo>
                <a:cubicBezTo>
                  <a:pt x="6143364" y="1892300"/>
                  <a:pt x="6138144" y="1904713"/>
                  <a:pt x="6134897" y="1917700"/>
                </a:cubicBezTo>
                <a:cubicBezTo>
                  <a:pt x="6130664" y="1934633"/>
                  <a:pt x="6127213" y="1951782"/>
                  <a:pt x="6122197" y="1968500"/>
                </a:cubicBezTo>
                <a:cubicBezTo>
                  <a:pt x="6114504" y="1994145"/>
                  <a:pt x="6105264" y="2019300"/>
                  <a:pt x="6096797" y="2044700"/>
                </a:cubicBezTo>
                <a:cubicBezTo>
                  <a:pt x="6092564" y="2057400"/>
                  <a:pt x="6086722" y="2069673"/>
                  <a:pt x="6084097" y="2082800"/>
                </a:cubicBezTo>
                <a:cubicBezTo>
                  <a:pt x="6079864" y="2103967"/>
                  <a:pt x="6074946" y="2125008"/>
                  <a:pt x="6071397" y="2146300"/>
                </a:cubicBezTo>
                <a:cubicBezTo>
                  <a:pt x="6066476" y="2175827"/>
                  <a:pt x="6064568" y="2205847"/>
                  <a:pt x="6058697" y="2235200"/>
                </a:cubicBezTo>
                <a:cubicBezTo>
                  <a:pt x="6048056" y="2288403"/>
                  <a:pt x="6045571" y="2261451"/>
                  <a:pt x="6020597" y="2311400"/>
                </a:cubicBezTo>
                <a:cubicBezTo>
                  <a:pt x="6014610" y="2323374"/>
                  <a:pt x="6017363" y="2340034"/>
                  <a:pt x="6007897" y="2349500"/>
                </a:cubicBezTo>
                <a:cubicBezTo>
                  <a:pt x="5998431" y="2358966"/>
                  <a:pt x="5982497" y="2357967"/>
                  <a:pt x="5969797" y="2362200"/>
                </a:cubicBezTo>
                <a:cubicBezTo>
                  <a:pt x="5961330" y="2387600"/>
                  <a:pt x="5966674" y="2423548"/>
                  <a:pt x="5944397" y="2438400"/>
                </a:cubicBezTo>
                <a:lnTo>
                  <a:pt x="5868197" y="2489200"/>
                </a:lnTo>
                <a:cubicBezTo>
                  <a:pt x="5850604" y="2485681"/>
                  <a:pt x="5788564" y="2476004"/>
                  <a:pt x="5766597" y="2463800"/>
                </a:cubicBezTo>
                <a:cubicBezTo>
                  <a:pt x="5739912" y="2448975"/>
                  <a:pt x="5715797" y="2429933"/>
                  <a:pt x="5690397" y="2413000"/>
                </a:cubicBezTo>
                <a:lnTo>
                  <a:pt x="5652297" y="2387600"/>
                </a:lnTo>
                <a:cubicBezTo>
                  <a:pt x="5635364" y="2362200"/>
                  <a:pt x="5630457" y="2321053"/>
                  <a:pt x="5601497" y="2311400"/>
                </a:cubicBezTo>
                <a:lnTo>
                  <a:pt x="5525297" y="2286000"/>
                </a:lnTo>
                <a:cubicBezTo>
                  <a:pt x="5499897" y="2290233"/>
                  <a:pt x="5472129" y="2287184"/>
                  <a:pt x="5449097" y="2298700"/>
                </a:cubicBezTo>
                <a:cubicBezTo>
                  <a:pt x="5435445" y="2305526"/>
                  <a:pt x="5434490" y="2326007"/>
                  <a:pt x="5423697" y="2336800"/>
                </a:cubicBezTo>
                <a:cubicBezTo>
                  <a:pt x="5412904" y="2347593"/>
                  <a:pt x="5398297" y="2353733"/>
                  <a:pt x="5385597" y="2362200"/>
                </a:cubicBezTo>
                <a:cubicBezTo>
                  <a:pt x="5381364" y="2374900"/>
                  <a:pt x="5383790" y="2392519"/>
                  <a:pt x="5372897" y="2400300"/>
                </a:cubicBezTo>
                <a:cubicBezTo>
                  <a:pt x="5351110" y="2415862"/>
                  <a:pt x="5318974" y="2410848"/>
                  <a:pt x="5296697" y="2425700"/>
                </a:cubicBezTo>
                <a:cubicBezTo>
                  <a:pt x="5223198" y="2474699"/>
                  <a:pt x="5273785" y="2449581"/>
                  <a:pt x="5131597" y="2463800"/>
                </a:cubicBezTo>
                <a:cubicBezTo>
                  <a:pt x="5114664" y="2459567"/>
                  <a:pt x="5097515" y="2456116"/>
                  <a:pt x="5080797" y="2451100"/>
                </a:cubicBezTo>
                <a:cubicBezTo>
                  <a:pt x="5055152" y="2443407"/>
                  <a:pt x="5029997" y="2434167"/>
                  <a:pt x="5004597" y="2425700"/>
                </a:cubicBezTo>
                <a:cubicBezTo>
                  <a:pt x="4991897" y="2421467"/>
                  <a:pt x="4979484" y="2416247"/>
                  <a:pt x="4966497" y="2413000"/>
                </a:cubicBezTo>
                <a:cubicBezTo>
                  <a:pt x="4949564" y="2408767"/>
                  <a:pt x="4932415" y="2405316"/>
                  <a:pt x="4915697" y="2400300"/>
                </a:cubicBezTo>
                <a:cubicBezTo>
                  <a:pt x="4890052" y="2392607"/>
                  <a:pt x="4865472" y="2381394"/>
                  <a:pt x="4839497" y="2374900"/>
                </a:cubicBezTo>
                <a:cubicBezTo>
                  <a:pt x="4805630" y="2366433"/>
                  <a:pt x="4771015" y="2360539"/>
                  <a:pt x="4737897" y="2349500"/>
                </a:cubicBezTo>
                <a:cubicBezTo>
                  <a:pt x="4670837" y="2327147"/>
                  <a:pt x="4710936" y="2344226"/>
                  <a:pt x="4623597" y="2286000"/>
                </a:cubicBezTo>
                <a:lnTo>
                  <a:pt x="4585497" y="2260600"/>
                </a:lnTo>
                <a:cubicBezTo>
                  <a:pt x="4517764" y="2159000"/>
                  <a:pt x="4606664" y="2281767"/>
                  <a:pt x="4521997" y="2197100"/>
                </a:cubicBezTo>
                <a:cubicBezTo>
                  <a:pt x="4437330" y="2112433"/>
                  <a:pt x="4560097" y="2201333"/>
                  <a:pt x="4458497" y="2133600"/>
                </a:cubicBezTo>
                <a:cubicBezTo>
                  <a:pt x="4450030" y="2120900"/>
                  <a:pt x="4444584" y="2105551"/>
                  <a:pt x="4433097" y="2095500"/>
                </a:cubicBezTo>
                <a:cubicBezTo>
                  <a:pt x="4351498" y="2024101"/>
                  <a:pt x="4345463" y="2043557"/>
                  <a:pt x="4229897" y="2032000"/>
                </a:cubicBezTo>
                <a:cubicBezTo>
                  <a:pt x="4204497" y="2023533"/>
                  <a:pt x="4162164" y="1981200"/>
                  <a:pt x="4153697" y="2006600"/>
                </a:cubicBezTo>
                <a:lnTo>
                  <a:pt x="4102897" y="2159000"/>
                </a:lnTo>
                <a:cubicBezTo>
                  <a:pt x="4094531" y="2184099"/>
                  <a:pt x="4087178" y="2217295"/>
                  <a:pt x="4064797" y="2235200"/>
                </a:cubicBezTo>
                <a:cubicBezTo>
                  <a:pt x="4054344" y="2243563"/>
                  <a:pt x="4038671" y="2241913"/>
                  <a:pt x="4026697" y="2247900"/>
                </a:cubicBezTo>
                <a:cubicBezTo>
                  <a:pt x="4013045" y="2254726"/>
                  <a:pt x="4001297" y="2264833"/>
                  <a:pt x="3988597" y="2273300"/>
                </a:cubicBezTo>
                <a:cubicBezTo>
                  <a:pt x="3967922" y="2269854"/>
                  <a:pt x="3901095" y="2262788"/>
                  <a:pt x="3874297" y="2247900"/>
                </a:cubicBezTo>
                <a:cubicBezTo>
                  <a:pt x="3847612" y="2233075"/>
                  <a:pt x="3827057" y="2206753"/>
                  <a:pt x="3798097" y="2197100"/>
                </a:cubicBezTo>
                <a:cubicBezTo>
                  <a:pt x="3707417" y="2166873"/>
                  <a:pt x="3744174" y="2186552"/>
                  <a:pt x="3683797" y="2146300"/>
                </a:cubicBezTo>
                <a:cubicBezTo>
                  <a:pt x="3675330" y="2133600"/>
                  <a:pt x="3670316" y="2117735"/>
                  <a:pt x="3658397" y="2108200"/>
                </a:cubicBezTo>
                <a:cubicBezTo>
                  <a:pt x="3647944" y="2099837"/>
                  <a:pt x="3632271" y="2101487"/>
                  <a:pt x="3620297" y="2095500"/>
                </a:cubicBezTo>
                <a:cubicBezTo>
                  <a:pt x="3606645" y="2088674"/>
                  <a:pt x="3595849" y="2076926"/>
                  <a:pt x="3582197" y="2070100"/>
                </a:cubicBezTo>
                <a:cubicBezTo>
                  <a:pt x="3531760" y="2044881"/>
                  <a:pt x="3552792" y="2073596"/>
                  <a:pt x="3505997" y="2032000"/>
                </a:cubicBezTo>
                <a:cubicBezTo>
                  <a:pt x="3479149" y="2008135"/>
                  <a:pt x="3455197" y="1981200"/>
                  <a:pt x="3429797" y="1955800"/>
                </a:cubicBezTo>
                <a:cubicBezTo>
                  <a:pt x="3417097" y="1943100"/>
                  <a:pt x="3399729" y="1933764"/>
                  <a:pt x="3391697" y="1917700"/>
                </a:cubicBezTo>
                <a:cubicBezTo>
                  <a:pt x="3360418" y="1855141"/>
                  <a:pt x="3348470" y="1823673"/>
                  <a:pt x="3290097" y="1765300"/>
                </a:cubicBezTo>
                <a:cubicBezTo>
                  <a:pt x="3277397" y="1752600"/>
                  <a:pt x="3267697" y="1735922"/>
                  <a:pt x="3251997" y="1727200"/>
                </a:cubicBezTo>
                <a:cubicBezTo>
                  <a:pt x="3192295" y="1694032"/>
                  <a:pt x="3112087" y="1695429"/>
                  <a:pt x="3048797" y="1689100"/>
                </a:cubicBezTo>
                <a:cubicBezTo>
                  <a:pt x="3014930" y="1693333"/>
                  <a:pt x="2980777" y="1695695"/>
                  <a:pt x="2947197" y="1701800"/>
                </a:cubicBezTo>
                <a:cubicBezTo>
                  <a:pt x="2934026" y="1704195"/>
                  <a:pt x="2922484" y="1714500"/>
                  <a:pt x="2909097" y="1714500"/>
                </a:cubicBezTo>
                <a:cubicBezTo>
                  <a:pt x="2879163" y="1714500"/>
                  <a:pt x="2849830" y="1706033"/>
                  <a:pt x="2820197" y="1701800"/>
                </a:cubicBezTo>
                <a:cubicBezTo>
                  <a:pt x="2667586" y="1650930"/>
                  <a:pt x="2770734" y="1674993"/>
                  <a:pt x="2502697" y="1689100"/>
                </a:cubicBezTo>
                <a:cubicBezTo>
                  <a:pt x="2458754" y="1703748"/>
                  <a:pt x="2462175" y="1693944"/>
                  <a:pt x="2439197" y="1739900"/>
                </a:cubicBezTo>
                <a:cubicBezTo>
                  <a:pt x="2433210" y="1751874"/>
                  <a:pt x="2435963" y="1768534"/>
                  <a:pt x="2426497" y="1778000"/>
                </a:cubicBezTo>
                <a:cubicBezTo>
                  <a:pt x="2404911" y="1799586"/>
                  <a:pt x="2375697" y="1811867"/>
                  <a:pt x="2350297" y="1828800"/>
                </a:cubicBezTo>
                <a:lnTo>
                  <a:pt x="2312197" y="1854200"/>
                </a:lnTo>
                <a:cubicBezTo>
                  <a:pt x="2280275" y="1949965"/>
                  <a:pt x="2327049" y="1835636"/>
                  <a:pt x="2261397" y="1917700"/>
                </a:cubicBezTo>
                <a:cubicBezTo>
                  <a:pt x="2253034" y="1928153"/>
                  <a:pt x="2254684" y="1943826"/>
                  <a:pt x="2248697" y="1955800"/>
                </a:cubicBezTo>
                <a:cubicBezTo>
                  <a:pt x="2241871" y="1969452"/>
                  <a:pt x="2230123" y="1980248"/>
                  <a:pt x="2223297" y="1993900"/>
                </a:cubicBezTo>
                <a:cubicBezTo>
                  <a:pt x="2217310" y="2005874"/>
                  <a:pt x="2213501" y="2018932"/>
                  <a:pt x="2210597" y="2032000"/>
                </a:cubicBezTo>
                <a:cubicBezTo>
                  <a:pt x="2198980" y="2084277"/>
                  <a:pt x="2199064" y="2120853"/>
                  <a:pt x="2185197" y="2171700"/>
                </a:cubicBezTo>
                <a:cubicBezTo>
                  <a:pt x="2178152" y="2197531"/>
                  <a:pt x="2168264" y="2222500"/>
                  <a:pt x="2159797" y="2247900"/>
                </a:cubicBezTo>
                <a:cubicBezTo>
                  <a:pt x="2155564" y="2260600"/>
                  <a:pt x="2149722" y="2272873"/>
                  <a:pt x="2147097" y="2286000"/>
                </a:cubicBezTo>
                <a:cubicBezTo>
                  <a:pt x="2130974" y="2366616"/>
                  <a:pt x="2139632" y="2328559"/>
                  <a:pt x="2121697" y="2400300"/>
                </a:cubicBezTo>
                <a:cubicBezTo>
                  <a:pt x="2121083" y="2405826"/>
                  <a:pt x="2110613" y="2572789"/>
                  <a:pt x="2083597" y="2590800"/>
                </a:cubicBezTo>
                <a:lnTo>
                  <a:pt x="2045497" y="2616200"/>
                </a:lnTo>
                <a:cubicBezTo>
                  <a:pt x="2037030" y="2628900"/>
                  <a:pt x="2026296" y="2640352"/>
                  <a:pt x="2020097" y="2654300"/>
                </a:cubicBezTo>
                <a:cubicBezTo>
                  <a:pt x="1999977" y="2699571"/>
                  <a:pt x="2003787" y="2734110"/>
                  <a:pt x="1969297" y="2768600"/>
                </a:cubicBezTo>
                <a:cubicBezTo>
                  <a:pt x="1958504" y="2779393"/>
                  <a:pt x="1943897" y="2785533"/>
                  <a:pt x="1931197" y="2794000"/>
                </a:cubicBezTo>
                <a:cubicBezTo>
                  <a:pt x="1905797" y="2777067"/>
                  <a:pt x="1864650" y="2772160"/>
                  <a:pt x="1854997" y="2743200"/>
                </a:cubicBezTo>
                <a:cubicBezTo>
                  <a:pt x="1844668" y="2712212"/>
                  <a:pt x="1841516" y="2691619"/>
                  <a:pt x="1816897" y="2667000"/>
                </a:cubicBezTo>
                <a:cubicBezTo>
                  <a:pt x="1806104" y="2656207"/>
                  <a:pt x="1791497" y="2650067"/>
                  <a:pt x="1778797" y="2641600"/>
                </a:cubicBezTo>
                <a:cubicBezTo>
                  <a:pt x="1770431" y="2616501"/>
                  <a:pt x="1763078" y="2583305"/>
                  <a:pt x="1740697" y="2565400"/>
                </a:cubicBezTo>
                <a:cubicBezTo>
                  <a:pt x="1730244" y="2557037"/>
                  <a:pt x="1721647" y="2533650"/>
                  <a:pt x="1715297" y="2540000"/>
                </a:cubicBezTo>
                <a:close/>
              </a:path>
            </a:pathLst>
          </a:custGeom>
          <a:solidFill>
            <a:srgbClr val="28930F">
              <a:alpha val="50196"/>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6" name="Rectangle 15">
            <a:extLst>
              <a:ext uri="{FF2B5EF4-FFF2-40B4-BE49-F238E27FC236}">
                <a16:creationId xmlns:a16="http://schemas.microsoft.com/office/drawing/2014/main" id="{0BF79630-E0F3-0481-EEB6-6AE16AC68596}"/>
              </a:ext>
            </a:extLst>
          </p:cNvPr>
          <p:cNvSpPr/>
          <p:nvPr/>
        </p:nvSpPr>
        <p:spPr>
          <a:xfrm>
            <a:off x="4648200" y="1163472"/>
            <a:ext cx="4155562" cy="112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1430">
                  <a:no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38100" dist="38100" dir="2700000" algn="tl">
                    <a:srgbClr val="000000">
                      <a:alpha val="43137"/>
                    </a:srgbClr>
                  </a:outerShdw>
                </a:effectLst>
                <a:uLnTx/>
                <a:uFillTx/>
                <a:latin typeface="Arial" pitchFamily="34" charset="0"/>
                <a:ea typeface="+mn-ea"/>
                <a:cs typeface="Arial" pitchFamily="34" charset="0"/>
              </a:rPr>
              <a:t>Persian Empire</a:t>
            </a:r>
          </a:p>
        </p:txBody>
      </p:sp>
      <p:sp>
        <p:nvSpPr>
          <p:cNvPr id="19" name="Rectangle 18">
            <a:extLst>
              <a:ext uri="{FF2B5EF4-FFF2-40B4-BE49-F238E27FC236}">
                <a16:creationId xmlns:a16="http://schemas.microsoft.com/office/drawing/2014/main" id="{EA8127E2-AACF-94CE-EAEA-641FD175AF51}"/>
              </a:ext>
            </a:extLst>
          </p:cNvPr>
          <p:cNvSpPr/>
          <p:nvPr/>
        </p:nvSpPr>
        <p:spPr>
          <a:xfrm>
            <a:off x="5521566" y="213360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100" normalizeH="0" baseline="0" noProof="0" dirty="0">
                <a:ln>
                  <a:noFill/>
                </a:ln>
                <a:solidFill>
                  <a:prstClr val="black"/>
                </a:solidFill>
                <a:effectLst/>
                <a:uLnTx/>
                <a:uFillTx/>
                <a:latin typeface="Arial" pitchFamily="34" charset="0"/>
                <a:ea typeface="+mn-ea"/>
                <a:cs typeface="Arial" pitchFamily="34" charset="0"/>
              </a:rPr>
              <a:t>CANAAN</a:t>
            </a:r>
          </a:p>
        </p:txBody>
      </p:sp>
      <p:sp>
        <p:nvSpPr>
          <p:cNvPr id="22" name="Rectangle 21">
            <a:extLst>
              <a:ext uri="{FF2B5EF4-FFF2-40B4-BE49-F238E27FC236}">
                <a16:creationId xmlns:a16="http://schemas.microsoft.com/office/drawing/2014/main" id="{6C9CF44E-9E9B-D55C-FEB2-AE5E25E3F5C8}"/>
              </a:ext>
            </a:extLst>
          </p:cNvPr>
          <p:cNvSpPr/>
          <p:nvPr/>
        </p:nvSpPr>
        <p:spPr>
          <a:xfrm>
            <a:off x="6400800" y="28194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100" normalizeH="0" baseline="0" noProof="0" dirty="0">
                <a:ln>
                  <a:noFill/>
                </a:ln>
                <a:solidFill>
                  <a:prstClr val="black"/>
                </a:solidFill>
                <a:effectLst/>
                <a:uLnTx/>
                <a:uFillTx/>
                <a:latin typeface="Arial" pitchFamily="34" charset="0"/>
                <a:ea typeface="+mn-ea"/>
                <a:cs typeface="Arial" pitchFamily="34" charset="0"/>
              </a:rPr>
              <a:t>ARABIA</a:t>
            </a:r>
          </a:p>
        </p:txBody>
      </p:sp>
      <p:sp>
        <p:nvSpPr>
          <p:cNvPr id="23" name="Rectangle 22">
            <a:extLst>
              <a:ext uri="{FF2B5EF4-FFF2-40B4-BE49-F238E27FC236}">
                <a16:creationId xmlns:a16="http://schemas.microsoft.com/office/drawing/2014/main" id="{86C35877-C665-232C-EF4E-611F43D2F487}"/>
              </a:ext>
            </a:extLst>
          </p:cNvPr>
          <p:cNvSpPr/>
          <p:nvPr/>
        </p:nvSpPr>
        <p:spPr>
          <a:xfrm>
            <a:off x="4537790" y="2552700"/>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100" normalizeH="0" baseline="0" noProof="0" dirty="0">
                <a:ln>
                  <a:noFill/>
                </a:ln>
                <a:solidFill>
                  <a:prstClr val="black"/>
                </a:solidFill>
                <a:effectLst/>
                <a:uLnTx/>
                <a:uFillTx/>
                <a:latin typeface="Arial" pitchFamily="34" charset="0"/>
                <a:ea typeface="+mn-ea"/>
                <a:cs typeface="Arial" pitchFamily="34" charset="0"/>
              </a:rPr>
              <a:t>EGYPT</a:t>
            </a:r>
          </a:p>
        </p:txBody>
      </p:sp>
      <p:sp>
        <p:nvSpPr>
          <p:cNvPr id="24" name="Rectangle 23">
            <a:extLst>
              <a:ext uri="{FF2B5EF4-FFF2-40B4-BE49-F238E27FC236}">
                <a16:creationId xmlns:a16="http://schemas.microsoft.com/office/drawing/2014/main" id="{00AD6936-1C4C-88C3-BDF6-3E835EAF9CC1}"/>
              </a:ext>
            </a:extLst>
          </p:cNvPr>
          <p:cNvSpPr/>
          <p:nvPr/>
        </p:nvSpPr>
        <p:spPr>
          <a:xfrm>
            <a:off x="4004390" y="3616452"/>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100" normalizeH="0" baseline="0" noProof="0" dirty="0">
                <a:ln>
                  <a:noFill/>
                </a:ln>
                <a:solidFill>
                  <a:prstClr val="black"/>
                </a:solidFill>
                <a:effectLst/>
                <a:uLnTx/>
                <a:uFillTx/>
                <a:latin typeface="Arial" pitchFamily="34" charset="0"/>
                <a:ea typeface="+mn-ea"/>
                <a:cs typeface="Arial" pitchFamily="34" charset="0"/>
              </a:rPr>
              <a:t>AFRICA</a:t>
            </a:r>
          </a:p>
        </p:txBody>
      </p:sp>
      <p:sp>
        <p:nvSpPr>
          <p:cNvPr id="26" name="Rectangle 1">
            <a:extLst>
              <a:ext uri="{FF2B5EF4-FFF2-40B4-BE49-F238E27FC236}">
                <a16:creationId xmlns:a16="http://schemas.microsoft.com/office/drawing/2014/main" id="{06BFCEF1-4316-C50D-99D8-A45945108310}"/>
              </a:ext>
            </a:extLst>
          </p:cNvPr>
          <p:cNvSpPr>
            <a:spLocks noChangeArrowheads="1"/>
          </p:cNvSpPr>
          <p:nvPr/>
        </p:nvSpPr>
        <p:spPr bwMode="auto">
          <a:xfrm>
            <a:off x="3581787" y="4731096"/>
            <a:ext cx="5121800" cy="1569660"/>
          </a:xfrm>
          <a:prstGeom prst="rect">
            <a:avLst/>
          </a:prstGeom>
          <a:solidFill>
            <a:schemeClr val="bg1"/>
          </a:solidFill>
          <a:ln w="381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w="3175">
                  <a:solidFill>
                    <a:prstClr val="black"/>
                  </a:solidFill>
                </a:ln>
                <a:solidFill>
                  <a:srgbClr val="009200"/>
                </a:solidFill>
                <a:effectLst/>
                <a:uLnTx/>
                <a:uFillTx/>
                <a:latin typeface="Arial" charset="0"/>
                <a:ea typeface="+mn-ea"/>
                <a:cs typeface="Arial" charset="0"/>
              </a:rPr>
              <a:t>At the end of 70 years Babylon was captured by Persia.  The Persian king allowed the Jews to return to Palestine.</a:t>
            </a:r>
          </a:p>
        </p:txBody>
      </p:sp>
    </p:spTree>
    <p:extLst>
      <p:ext uri="{BB962C8B-B14F-4D97-AF65-F5344CB8AC3E}">
        <p14:creationId xmlns:p14="http://schemas.microsoft.com/office/powerpoint/2010/main" val="162464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0.70"/>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960123-2739-F3AA-26CA-3253EC774F56}"/>
              </a:ext>
            </a:extLst>
          </p:cNvPr>
          <p:cNvSpPr txBox="1"/>
          <p:nvPr/>
        </p:nvSpPr>
        <p:spPr>
          <a:xfrm>
            <a:off x="685800" y="533401"/>
            <a:ext cx="7924800" cy="5509200"/>
          </a:xfrm>
          <a:prstGeom prst="rect">
            <a:avLst/>
          </a:prstGeom>
          <a:noFill/>
          <a:ln w="28575">
            <a:solidFill>
              <a:schemeClr val="tx1"/>
            </a:solidFill>
          </a:ln>
        </p:spPr>
        <p:txBody>
          <a:bodyPr wrap="square">
            <a:spAutoFit/>
          </a:bodyPr>
          <a:lstStyle/>
          <a:p>
            <a:r>
              <a:rPr lang="en-US" sz="3200" b="1" dirty="0">
                <a:solidFill>
                  <a:srgbClr val="0070C0"/>
                </a:solidFill>
                <a:latin typeface="Calibri" panose="020F0502020204030204" pitchFamily="34" charset="0"/>
                <a:cs typeface="Calibri" panose="020F0502020204030204" pitchFamily="34" charset="0"/>
              </a:rPr>
              <a:t>Isaiah 44:28 </a:t>
            </a:r>
            <a:r>
              <a:rPr lang="en-US" sz="3200" dirty="0">
                <a:latin typeface="Calibri" panose="020F0502020204030204" pitchFamily="34" charset="0"/>
                <a:cs typeface="Calibri" panose="020F0502020204030204" pitchFamily="34" charset="0"/>
              </a:rPr>
              <a:t>Who says of </a:t>
            </a:r>
            <a:r>
              <a:rPr lang="en-US" sz="3200" b="1" dirty="0">
                <a:latin typeface="Calibri" panose="020F0502020204030204" pitchFamily="34" charset="0"/>
                <a:cs typeface="Calibri" panose="020F0502020204030204" pitchFamily="34" charset="0"/>
              </a:rPr>
              <a:t>Cyrus</a:t>
            </a:r>
            <a:r>
              <a:rPr lang="en-US" sz="3200" dirty="0">
                <a:latin typeface="Calibri" panose="020F0502020204030204" pitchFamily="34" charset="0"/>
                <a:cs typeface="Calibri" panose="020F0502020204030204" pitchFamily="34" charset="0"/>
              </a:rPr>
              <a:t>, 'He is My shepherd, And he shall perform all My pleasure, Saying to Jerusalem, "You shall be built," And to the temple, "Your foundation shall be laid.“</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 45:1 "Thus says the LORD to His anointed, To Cyrus, whose right hand I have held-To subdue nations before him And loose the armor of kings, To open before him the double doors, So that the gates will not be shut:</a:t>
            </a:r>
          </a:p>
        </p:txBody>
      </p:sp>
    </p:spTree>
    <p:extLst>
      <p:ext uri="{BB962C8B-B14F-4D97-AF65-F5344CB8AC3E}">
        <p14:creationId xmlns:p14="http://schemas.microsoft.com/office/powerpoint/2010/main" val="25241219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191000" y="552205"/>
            <a:ext cx="3962400" cy="5638800"/>
          </a:xfrm>
          <a:prstGeom prst="rect">
            <a:avLst/>
          </a:prstGeom>
          <a:solidFill>
            <a:schemeClr val="bg1"/>
          </a:solidFill>
          <a:ln w="57150">
            <a:solidFill>
              <a:srgbClr val="47921E"/>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n>
                  <a:solidFill>
                    <a:sysClr val="windowText" lastClr="000000"/>
                  </a:solidFill>
                </a:ln>
                <a:solidFill>
                  <a:schemeClr val="tx1"/>
                </a:solidFill>
                <a:latin typeface="Arial" pitchFamily="34" charset="0"/>
                <a:cs typeface="Arial" pitchFamily="34" charset="0"/>
              </a:rPr>
              <a:t>Two Periods After</a:t>
            </a:r>
          </a:p>
          <a:p>
            <a:pPr algn="ctr">
              <a:defRPr/>
            </a:pPr>
            <a:r>
              <a:rPr lang="en-US" b="1" dirty="0">
                <a:ln>
                  <a:solidFill>
                    <a:sysClr val="windowText" lastClr="000000"/>
                  </a:solidFill>
                </a:ln>
                <a:solidFill>
                  <a:schemeClr val="tx1"/>
                </a:solidFill>
                <a:latin typeface="Arial" pitchFamily="34" charset="0"/>
                <a:cs typeface="Arial" pitchFamily="34" charset="0"/>
              </a:rPr>
              <a:t>The Return</a:t>
            </a:r>
          </a:p>
          <a:p>
            <a:pPr algn="ctr">
              <a:defRPr/>
            </a:pPr>
            <a:endParaRPr lang="en-US" sz="800" b="1" dirty="0">
              <a:ln>
                <a:solidFill>
                  <a:sysClr val="windowText" lastClr="000000"/>
                </a:solidFill>
              </a:ln>
              <a:solidFill>
                <a:srgbClr val="00B000"/>
              </a:solidFill>
              <a:latin typeface="Arial" pitchFamily="34" charset="0"/>
              <a:cs typeface="Arial" pitchFamily="34" charset="0"/>
            </a:endParaRPr>
          </a:p>
          <a:p>
            <a:pPr>
              <a:defRPr/>
            </a:pPr>
            <a:r>
              <a:rPr lang="en-US" sz="2000" dirty="0">
                <a:solidFill>
                  <a:srgbClr val="000000"/>
                </a:solidFill>
              </a:rPr>
              <a:t> </a:t>
            </a:r>
            <a:r>
              <a:rPr lang="en-US" sz="2000" b="1" dirty="0">
                <a:solidFill>
                  <a:srgbClr val="C00000"/>
                </a:solidFill>
              </a:rPr>
              <a:t>1st period:</a:t>
            </a:r>
            <a:r>
              <a:rPr lang="en-US" sz="2000" dirty="0">
                <a:solidFill>
                  <a:srgbClr val="C00000"/>
                </a:solidFill>
              </a:rPr>
              <a:t>			</a:t>
            </a:r>
          </a:p>
          <a:p>
            <a:pPr>
              <a:defRPr/>
            </a:pPr>
            <a:r>
              <a:rPr lang="en-US" sz="2000" dirty="0" err="1">
                <a:solidFill>
                  <a:srgbClr val="C00000"/>
                </a:solidFill>
              </a:rPr>
              <a:t>Zerubbabel</a:t>
            </a:r>
            <a:r>
              <a:rPr lang="en-US" sz="2000" dirty="0">
                <a:solidFill>
                  <a:srgbClr val="C00000"/>
                </a:solidFill>
              </a:rPr>
              <a:t>—Governor</a:t>
            </a:r>
          </a:p>
          <a:p>
            <a:pPr>
              <a:defRPr/>
            </a:pPr>
            <a:r>
              <a:rPr lang="en-US" sz="2000" dirty="0">
                <a:solidFill>
                  <a:srgbClr val="C00000"/>
                </a:solidFill>
              </a:rPr>
              <a:t>Joshua—Priest	</a:t>
            </a:r>
          </a:p>
          <a:p>
            <a:pPr>
              <a:defRPr/>
            </a:pPr>
            <a:r>
              <a:rPr lang="en-US" sz="2000" dirty="0">
                <a:solidFill>
                  <a:srgbClr val="C00000"/>
                </a:solidFill>
              </a:rPr>
              <a:t>The temple was rebuilt (Ezra 3-6)</a:t>
            </a:r>
          </a:p>
          <a:p>
            <a:pPr>
              <a:defRPr/>
            </a:pPr>
            <a:r>
              <a:rPr lang="en-US" sz="2000" b="1" dirty="0">
                <a:ln>
                  <a:solidFill>
                    <a:sysClr val="windowText" lastClr="000000"/>
                  </a:solidFill>
                </a:ln>
                <a:solidFill>
                  <a:srgbClr val="C00000"/>
                </a:solidFill>
                <a:latin typeface="Calibri" panose="020F0502020204030204" pitchFamily="34" charset="0"/>
                <a:cs typeface="Calibri" panose="020F0502020204030204" pitchFamily="34" charset="0"/>
              </a:rPr>
              <a:t>Haggai</a:t>
            </a:r>
            <a:r>
              <a:rPr lang="en-US" sz="2000" dirty="0">
                <a:solidFill>
                  <a:srgbClr val="C00000"/>
                </a:solidFill>
                <a:latin typeface="Calibri" panose="020F0502020204030204" pitchFamily="34" charset="0"/>
                <a:cs typeface="Calibri" panose="020F0502020204030204" pitchFamily="34" charset="0"/>
              </a:rPr>
              <a:t> and </a:t>
            </a:r>
            <a:r>
              <a:rPr lang="en-US" sz="2000" b="1" dirty="0">
                <a:ln>
                  <a:solidFill>
                    <a:sysClr val="windowText" lastClr="000000"/>
                  </a:solidFill>
                </a:ln>
                <a:solidFill>
                  <a:srgbClr val="C00000"/>
                </a:solidFill>
                <a:latin typeface="Calibri" panose="020F0502020204030204" pitchFamily="34" charset="0"/>
                <a:cs typeface="Calibri" panose="020F0502020204030204" pitchFamily="34" charset="0"/>
              </a:rPr>
              <a:t>Zechariah</a:t>
            </a:r>
            <a:r>
              <a:rPr lang="en-US" sz="2000" dirty="0">
                <a:solidFill>
                  <a:srgbClr val="C00000"/>
                </a:solidFill>
              </a:rPr>
              <a:t>—Prophets</a:t>
            </a:r>
          </a:p>
          <a:p>
            <a:pPr>
              <a:defRPr/>
            </a:pPr>
            <a:r>
              <a:rPr lang="en-US" sz="2000" dirty="0">
                <a:solidFill>
                  <a:srgbClr val="C00000"/>
                </a:solidFill>
              </a:rPr>
              <a:t>Lasted about 20 years </a:t>
            </a:r>
          </a:p>
          <a:p>
            <a:pPr>
              <a:defRPr/>
            </a:pPr>
            <a:endParaRPr lang="en-US" sz="1000" dirty="0">
              <a:solidFill>
                <a:srgbClr val="000000"/>
              </a:solidFill>
            </a:endParaRPr>
          </a:p>
          <a:p>
            <a:pPr>
              <a:defRPr/>
            </a:pPr>
            <a:r>
              <a:rPr lang="en-US" sz="2000" b="1" dirty="0">
                <a:ln>
                  <a:solidFill>
                    <a:sysClr val="windowText" lastClr="000000"/>
                  </a:solidFill>
                </a:ln>
                <a:solidFill>
                  <a:srgbClr val="0000C8"/>
                </a:solidFill>
                <a:latin typeface="Arial" pitchFamily="34" charset="0"/>
                <a:cs typeface="Arial" pitchFamily="34" charset="0"/>
              </a:rPr>
              <a:t>Esther </a:t>
            </a:r>
            <a:r>
              <a:rPr lang="en-US" sz="1800" b="1" dirty="0">
                <a:solidFill>
                  <a:srgbClr val="0000C8"/>
                </a:solidFill>
                <a:latin typeface="Arial" pitchFamily="34" charset="0"/>
                <a:cs typeface="Arial" pitchFamily="34" charset="0"/>
              </a:rPr>
              <a:t>was a Persian Queen</a:t>
            </a:r>
            <a:endParaRPr lang="en-US" sz="1800" b="1" dirty="0">
              <a:solidFill>
                <a:srgbClr val="0000C8"/>
              </a:solidFill>
            </a:endParaRPr>
          </a:p>
          <a:p>
            <a:pPr>
              <a:defRPr/>
            </a:pPr>
            <a:endParaRPr lang="en-US" sz="1000" dirty="0">
              <a:solidFill>
                <a:srgbClr val="0000C8"/>
              </a:solidFill>
            </a:endParaRPr>
          </a:p>
          <a:p>
            <a:pPr>
              <a:defRPr/>
            </a:pPr>
            <a:r>
              <a:rPr lang="en-US" sz="2000" b="1" dirty="0">
                <a:solidFill>
                  <a:srgbClr val="0000C8"/>
                </a:solidFill>
              </a:rPr>
              <a:t>2</a:t>
            </a:r>
            <a:r>
              <a:rPr lang="en-US" sz="2000" b="1" baseline="30000" dirty="0">
                <a:solidFill>
                  <a:srgbClr val="0000C8"/>
                </a:solidFill>
              </a:rPr>
              <a:t>nd</a:t>
            </a:r>
            <a:r>
              <a:rPr lang="en-US" sz="2000" b="1" dirty="0">
                <a:solidFill>
                  <a:srgbClr val="0000C8"/>
                </a:solidFill>
              </a:rPr>
              <a:t> Period:</a:t>
            </a:r>
          </a:p>
          <a:p>
            <a:pPr>
              <a:defRPr/>
            </a:pPr>
            <a:r>
              <a:rPr lang="en-US" sz="2000" u="sng" dirty="0">
                <a:solidFill>
                  <a:srgbClr val="0000C8"/>
                </a:solidFill>
              </a:rPr>
              <a:t>Nehemiah</a:t>
            </a:r>
            <a:r>
              <a:rPr lang="en-US" sz="2000" dirty="0">
                <a:solidFill>
                  <a:srgbClr val="0000C8"/>
                </a:solidFill>
              </a:rPr>
              <a:t>—Governor</a:t>
            </a:r>
          </a:p>
          <a:p>
            <a:pPr>
              <a:defRPr/>
            </a:pPr>
            <a:r>
              <a:rPr lang="en-US" sz="2000" u="sng" dirty="0">
                <a:solidFill>
                  <a:srgbClr val="0000C8"/>
                </a:solidFill>
              </a:rPr>
              <a:t>Ezra</a:t>
            </a:r>
            <a:r>
              <a:rPr lang="en-US" sz="2000" dirty="0">
                <a:solidFill>
                  <a:srgbClr val="0000C8"/>
                </a:solidFill>
              </a:rPr>
              <a:t>—Priest</a:t>
            </a:r>
          </a:p>
          <a:p>
            <a:pPr>
              <a:defRPr/>
            </a:pPr>
            <a:r>
              <a:rPr lang="en-US" sz="2000" dirty="0">
                <a:solidFill>
                  <a:srgbClr val="0000C8"/>
                </a:solidFill>
              </a:rPr>
              <a:t>Rebuilt the wall; Jerusalem was restored</a:t>
            </a:r>
          </a:p>
          <a:p>
            <a:pPr>
              <a:defRPr/>
            </a:pPr>
            <a:r>
              <a:rPr lang="en-US" sz="2000" b="1" u="sng" dirty="0">
                <a:ln>
                  <a:solidFill>
                    <a:sysClr val="windowText" lastClr="000000"/>
                  </a:solidFill>
                </a:ln>
                <a:solidFill>
                  <a:srgbClr val="0000C8"/>
                </a:solidFill>
              </a:rPr>
              <a:t>Malachi</a:t>
            </a:r>
            <a:r>
              <a:rPr lang="en-US" sz="2000" dirty="0">
                <a:solidFill>
                  <a:srgbClr val="0000C8"/>
                </a:solidFill>
              </a:rPr>
              <a:t>—Prophet</a:t>
            </a:r>
          </a:p>
          <a:p>
            <a:pPr>
              <a:defRPr/>
            </a:pPr>
            <a:r>
              <a:rPr lang="en-US" sz="2000" dirty="0">
                <a:solidFill>
                  <a:srgbClr val="0000C8"/>
                </a:solidFill>
              </a:rPr>
              <a:t>Lasted about 25 years</a:t>
            </a:r>
          </a:p>
        </p:txBody>
      </p:sp>
      <p:sp>
        <p:nvSpPr>
          <p:cNvPr id="12" name="Rectangle 11"/>
          <p:cNvSpPr/>
          <p:nvPr/>
        </p:nvSpPr>
        <p:spPr>
          <a:xfrm>
            <a:off x="1524000" y="1066800"/>
            <a:ext cx="1600200" cy="5181600"/>
          </a:xfrm>
          <a:prstGeom prst="rect">
            <a:avLst/>
          </a:prstGeom>
          <a:solidFill>
            <a:schemeClr val="bg1"/>
          </a:solidFill>
          <a:ln w="190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latin typeface="Arial" pitchFamily="34" charset="0"/>
                <a:cs typeface="Arial" pitchFamily="34" charset="0"/>
              </a:rPr>
              <a:t>  Jonah	</a:t>
            </a:r>
          </a:p>
          <a:p>
            <a:pPr>
              <a:defRPr/>
            </a:pPr>
            <a:r>
              <a:rPr lang="en-US" sz="2000" dirty="0">
                <a:solidFill>
                  <a:schemeClr val="tx1"/>
                </a:solidFill>
                <a:latin typeface="Arial" pitchFamily="34" charset="0"/>
                <a:cs typeface="Arial" pitchFamily="34" charset="0"/>
              </a:rPr>
              <a:t>  Joel	</a:t>
            </a:r>
            <a:endParaRPr lang="en-US" sz="2800" dirty="0">
              <a:solidFill>
                <a:schemeClr val="tx1"/>
              </a:solidFill>
              <a:latin typeface="Arial" pitchFamily="34" charset="0"/>
              <a:cs typeface="Arial" pitchFamily="34" charset="0"/>
            </a:endParaRPr>
          </a:p>
          <a:p>
            <a:pPr>
              <a:defRPr/>
            </a:pPr>
            <a:r>
              <a:rPr lang="en-US" sz="2000" dirty="0">
                <a:solidFill>
                  <a:schemeClr val="tx1"/>
                </a:solidFill>
                <a:latin typeface="Arial" pitchFamily="34" charset="0"/>
                <a:cs typeface="Arial" pitchFamily="34" charset="0"/>
              </a:rPr>
              <a:t>  Amos	</a:t>
            </a:r>
          </a:p>
          <a:p>
            <a:pPr>
              <a:defRPr/>
            </a:pPr>
            <a:r>
              <a:rPr lang="en-US" sz="2000" dirty="0">
                <a:solidFill>
                  <a:schemeClr val="tx1"/>
                </a:solidFill>
                <a:latin typeface="Arial" pitchFamily="34" charset="0"/>
                <a:cs typeface="Arial" pitchFamily="34" charset="0"/>
              </a:rPr>
              <a:t>  Hosea	</a:t>
            </a:r>
          </a:p>
          <a:p>
            <a:pPr>
              <a:defRPr/>
            </a:pPr>
            <a:r>
              <a:rPr lang="en-US" sz="2000" dirty="0">
                <a:solidFill>
                  <a:schemeClr val="tx1"/>
                </a:solidFill>
                <a:latin typeface="Arial" pitchFamily="34" charset="0"/>
                <a:cs typeface="Arial" pitchFamily="34" charset="0"/>
              </a:rPr>
              <a:t>  Isaiah	</a:t>
            </a:r>
          </a:p>
          <a:p>
            <a:pPr>
              <a:defRPr/>
            </a:pPr>
            <a:r>
              <a:rPr lang="en-US" sz="2000" dirty="0">
                <a:solidFill>
                  <a:schemeClr val="tx1"/>
                </a:solidFill>
                <a:latin typeface="Arial" pitchFamily="34" charset="0"/>
                <a:cs typeface="Arial" pitchFamily="34" charset="0"/>
              </a:rPr>
              <a:t>  Micah	</a:t>
            </a:r>
          </a:p>
          <a:p>
            <a:pPr>
              <a:defRPr/>
            </a:pPr>
            <a:r>
              <a:rPr lang="en-US" sz="2000" dirty="0">
                <a:solidFill>
                  <a:schemeClr val="tx1"/>
                </a:solidFill>
                <a:latin typeface="Arial" pitchFamily="34" charset="0"/>
                <a:cs typeface="Arial" pitchFamily="34" charset="0"/>
              </a:rPr>
              <a:t>  Jeremiah</a:t>
            </a:r>
          </a:p>
          <a:p>
            <a:pPr>
              <a:defRPr/>
            </a:pPr>
            <a:r>
              <a:rPr lang="en-US" sz="2000" dirty="0">
                <a:solidFill>
                  <a:schemeClr val="tx1"/>
                </a:solidFill>
                <a:latin typeface="Arial" pitchFamily="34" charset="0"/>
                <a:cs typeface="Arial" pitchFamily="34" charset="0"/>
              </a:rPr>
              <a:t>  Zephaniah</a:t>
            </a:r>
          </a:p>
          <a:p>
            <a:pPr>
              <a:defRPr/>
            </a:pPr>
            <a:r>
              <a:rPr lang="en-US" sz="2000" dirty="0">
                <a:solidFill>
                  <a:schemeClr val="tx1"/>
                </a:solidFill>
                <a:latin typeface="Arial" pitchFamily="34" charset="0"/>
                <a:cs typeface="Arial" pitchFamily="34" charset="0"/>
              </a:rPr>
              <a:t>  Nahum</a:t>
            </a:r>
          </a:p>
          <a:p>
            <a:pPr>
              <a:defRPr/>
            </a:pPr>
            <a:r>
              <a:rPr lang="en-US" sz="2000" dirty="0">
                <a:solidFill>
                  <a:schemeClr val="tx1"/>
                </a:solidFill>
                <a:latin typeface="Arial" pitchFamily="34" charset="0"/>
                <a:cs typeface="Arial" pitchFamily="34" charset="0"/>
              </a:rPr>
              <a:t>  Habakkuk</a:t>
            </a:r>
          </a:p>
          <a:p>
            <a:pPr>
              <a:defRPr/>
            </a:pPr>
            <a:r>
              <a:rPr lang="en-US" sz="2000" dirty="0">
                <a:solidFill>
                  <a:schemeClr val="tx1"/>
                </a:solidFill>
                <a:latin typeface="Arial" pitchFamily="34" charset="0"/>
                <a:cs typeface="Arial" pitchFamily="34" charset="0"/>
              </a:rPr>
              <a:t>  Obadiah</a:t>
            </a:r>
          </a:p>
          <a:p>
            <a:pPr>
              <a:defRPr/>
            </a:pPr>
            <a:r>
              <a:rPr lang="en-US" sz="2000" b="1" dirty="0">
                <a:solidFill>
                  <a:srgbClr val="009900"/>
                </a:solidFill>
                <a:latin typeface="Arial" pitchFamily="34" charset="0"/>
                <a:cs typeface="Arial" pitchFamily="34" charset="0"/>
              </a:rPr>
              <a:t>  </a:t>
            </a:r>
            <a:r>
              <a:rPr lang="en-US" sz="2000" dirty="0">
                <a:solidFill>
                  <a:schemeClr val="tx1"/>
                </a:solidFill>
                <a:latin typeface="Arial" pitchFamily="34" charset="0"/>
                <a:cs typeface="Arial" pitchFamily="34" charset="0"/>
              </a:rPr>
              <a:t>Daniel</a:t>
            </a:r>
          </a:p>
          <a:p>
            <a:pPr>
              <a:defRPr/>
            </a:pPr>
            <a:r>
              <a:rPr lang="en-US" sz="2000" dirty="0">
                <a:solidFill>
                  <a:schemeClr val="tx1"/>
                </a:solidFill>
                <a:latin typeface="Arial" pitchFamily="34" charset="0"/>
                <a:cs typeface="Arial" pitchFamily="34" charset="0"/>
              </a:rPr>
              <a:t>  Ezekiel</a:t>
            </a:r>
          </a:p>
          <a:p>
            <a:pPr>
              <a:defRPr/>
            </a:pPr>
            <a:r>
              <a:rPr lang="en-US" sz="2000" dirty="0">
                <a:solidFill>
                  <a:schemeClr val="tx1"/>
                </a:solidFill>
                <a:latin typeface="Arial" pitchFamily="34" charset="0"/>
                <a:cs typeface="Arial" pitchFamily="34" charset="0"/>
              </a:rPr>
              <a:t>  Haggai</a:t>
            </a:r>
          </a:p>
          <a:p>
            <a:pPr>
              <a:defRPr/>
            </a:pPr>
            <a:r>
              <a:rPr lang="en-US" sz="2000" dirty="0">
                <a:solidFill>
                  <a:schemeClr val="tx1"/>
                </a:solidFill>
                <a:latin typeface="Arial" pitchFamily="34" charset="0"/>
                <a:cs typeface="Arial" pitchFamily="34" charset="0"/>
              </a:rPr>
              <a:t>  Zechariah</a:t>
            </a:r>
          </a:p>
          <a:p>
            <a:pPr>
              <a:defRPr/>
            </a:pPr>
            <a:r>
              <a:rPr lang="en-US" sz="2000" dirty="0">
                <a:solidFill>
                  <a:schemeClr val="tx1"/>
                </a:solidFill>
                <a:latin typeface="Arial" pitchFamily="34" charset="0"/>
                <a:cs typeface="Arial" pitchFamily="34" charset="0"/>
              </a:rPr>
              <a:t>  Malachi</a:t>
            </a:r>
            <a:endParaRPr lang="en-US" sz="1400" dirty="0">
              <a:solidFill>
                <a:schemeClr val="tx1"/>
              </a:solidFill>
              <a:latin typeface="Arial" pitchFamily="34" charset="0"/>
              <a:cs typeface="Arial" pitchFamily="34" charset="0"/>
            </a:endParaRPr>
          </a:p>
        </p:txBody>
      </p:sp>
      <p:sp>
        <p:nvSpPr>
          <p:cNvPr id="18" name="Rectangle 17"/>
          <p:cNvSpPr/>
          <p:nvPr/>
        </p:nvSpPr>
        <p:spPr>
          <a:xfrm>
            <a:off x="1524000" y="609600"/>
            <a:ext cx="1600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u="sng" dirty="0">
                <a:solidFill>
                  <a:srgbClr val="000000"/>
                </a:solidFill>
                <a:latin typeface="Arial" pitchFamily="34" charset="0"/>
                <a:cs typeface="Arial" pitchFamily="34" charset="0"/>
              </a:rPr>
              <a:t>Prophets</a:t>
            </a:r>
            <a:endParaRPr lang="en-US" sz="2000" dirty="0">
              <a:solidFill>
                <a:srgbClr val="000000"/>
              </a:solidFill>
              <a:latin typeface="Arial" pitchFamily="34" charset="0"/>
              <a:cs typeface="Arial" pitchFamily="34" charset="0"/>
            </a:endParaRPr>
          </a:p>
        </p:txBody>
      </p:sp>
      <p:sp>
        <p:nvSpPr>
          <p:cNvPr id="3" name="Rectangle 2"/>
          <p:cNvSpPr/>
          <p:nvPr/>
        </p:nvSpPr>
        <p:spPr>
          <a:xfrm>
            <a:off x="1524000" y="609600"/>
            <a:ext cx="1600200" cy="5638800"/>
          </a:xfrm>
          <a:prstGeom prst="rect">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333500" y="5169408"/>
            <a:ext cx="1981200" cy="990600"/>
          </a:xfrm>
          <a:prstGeom prst="rect">
            <a:avLst/>
          </a:prstGeom>
          <a:noFill/>
          <a:ln w="57150">
            <a:solidFill>
              <a:srgbClr val="0099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ular Callout 24"/>
          <p:cNvSpPr/>
          <p:nvPr/>
        </p:nvSpPr>
        <p:spPr>
          <a:xfrm>
            <a:off x="1409700" y="3502152"/>
            <a:ext cx="1905000" cy="838200"/>
          </a:xfrm>
          <a:prstGeom prst="wedgeRectCallout">
            <a:avLst>
              <a:gd name="adj1" fmla="val 8607"/>
              <a:gd name="adj2" fmla="val 148318"/>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200" dirty="0">
                <a:ln w="11430"/>
                <a:solidFill>
                  <a:schemeClr val="tx1"/>
                </a:solidFill>
                <a:latin typeface="Arial" pitchFamily="34" charset="0"/>
                <a:cs typeface="Arial" pitchFamily="34" charset="0"/>
              </a:rPr>
              <a:t>Persian Empire</a:t>
            </a:r>
          </a:p>
        </p:txBody>
      </p:sp>
    </p:spTree>
    <p:extLst>
      <p:ext uri="{BB962C8B-B14F-4D97-AF65-F5344CB8AC3E}">
        <p14:creationId xmlns:p14="http://schemas.microsoft.com/office/powerpoint/2010/main" val="2970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3351F-4213-FE18-39BA-C26F0AEAB6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D3C7B9-F29B-4B15-F4F1-7DE1EFF03F81}"/>
              </a:ext>
            </a:extLst>
          </p:cNvPr>
          <p:cNvSpPr txBox="1"/>
          <p:nvPr/>
        </p:nvSpPr>
        <p:spPr>
          <a:xfrm>
            <a:off x="609600" y="1465104"/>
            <a:ext cx="3740727" cy="18876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It is the story of</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The salvation of man</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That comes thru Christ</a:t>
            </a:r>
          </a:p>
          <a:p>
            <a:pPr marL="342900" marR="0" lvl="0" indent="-342900" algn="l" defTabSz="457200" rtl="0" eaLnBrk="1" fontAlgn="auto" latinLnBrk="0" hangingPunct="1">
              <a:lnSpc>
                <a:spcPct val="100000"/>
              </a:lnSpc>
              <a:spcBef>
                <a:spcPts val="0"/>
              </a:spcBef>
              <a:spcAft>
                <a:spcPts val="100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To bring honor and glory to God.</a:t>
            </a: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A8040B2-47B5-472A-BA69-91335CA518D8}"/>
              </a:ext>
            </a:extLst>
          </p:cNvPr>
          <p:cNvSpPr txBox="1"/>
          <p:nvPr/>
        </p:nvSpPr>
        <p:spPr>
          <a:xfrm>
            <a:off x="264497" y="152400"/>
            <a:ext cx="8705692"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Bible is a book </a:t>
            </a:r>
            <a:r>
              <a:rPr kumimoji="0" lang="en-US" sz="3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from God</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about God</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and </a:t>
            </a:r>
            <a:r>
              <a:rPr kumimoji="0" lang="en-US" sz="28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about the </a:t>
            </a:r>
            <a:r>
              <a:rPr kumimoji="0" lang="en-US" sz="3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relationship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he wants to have with man.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D6D3824-47CC-D134-0939-A07D73B2EDE9}"/>
              </a:ext>
            </a:extLst>
          </p:cNvPr>
          <p:cNvSpPr txBox="1"/>
          <p:nvPr/>
        </p:nvSpPr>
        <p:spPr>
          <a:xfrm>
            <a:off x="528992" y="3581400"/>
            <a:ext cx="837318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20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To serve him with all our </a:t>
            </a:r>
            <a:r>
              <a:rPr kumimoji="0" lang="en-US" sz="20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heart</a:t>
            </a:r>
            <a:r>
              <a:rPr kumimoji="0" lang="en-US" sz="20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soul</a:t>
            </a:r>
            <a:r>
              <a:rPr kumimoji="0" lang="en-US" sz="20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0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mind</a:t>
            </a:r>
            <a:r>
              <a:rPr kumimoji="0" lang="en-US" sz="20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and </a:t>
            </a:r>
            <a:r>
              <a:rPr kumimoji="0" lang="en-US" sz="20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strength</a:t>
            </a:r>
            <a:r>
              <a:rPr kumimoji="0" lang="en-US" sz="20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God is a jealous God and God will not accept our scraps and leftovers.</a:t>
            </a:r>
          </a:p>
        </p:txBody>
      </p:sp>
      <p:sp>
        <p:nvSpPr>
          <p:cNvPr id="7" name="TextBox 6">
            <a:extLst>
              <a:ext uri="{FF2B5EF4-FFF2-40B4-BE49-F238E27FC236}">
                <a16:creationId xmlns:a16="http://schemas.microsoft.com/office/drawing/2014/main" id="{4C107CE0-8350-4FA9-CBF6-859797807160}"/>
              </a:ext>
            </a:extLst>
          </p:cNvPr>
          <p:cNvSpPr txBox="1"/>
          <p:nvPr/>
        </p:nvSpPr>
        <p:spPr>
          <a:xfrm>
            <a:off x="4889395" y="1344146"/>
            <a:ext cx="3770955" cy="23134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Jesus wants us </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To </a:t>
            </a:r>
            <a:r>
              <a:rPr kumimoji="0" lang="en-US" sz="18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love</a:t>
            </a: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him.</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To </a:t>
            </a:r>
            <a:r>
              <a:rPr kumimoji="0" lang="en-US" sz="18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submit </a:t>
            </a: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to him as our lord.</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To </a:t>
            </a:r>
            <a:r>
              <a:rPr kumimoji="0" lang="en-US" sz="18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keep his commandments</a:t>
            </a:r>
            <a:endPar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To </a:t>
            </a:r>
            <a:r>
              <a:rPr kumimoji="0" lang="en-US" sz="18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walk in his ways</a:t>
            </a:r>
            <a:endPar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To </a:t>
            </a:r>
            <a:r>
              <a:rPr kumimoji="0" lang="en-US" sz="18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cling to him</a:t>
            </a: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a:t>
            </a:r>
          </a:p>
          <a:p>
            <a:pPr marL="342900" marR="0" lvl="0" indent="-342900" algn="l" defTabSz="457200" rtl="0" eaLnBrk="1" fontAlgn="auto" latinLnBrk="0" hangingPunct="1">
              <a:lnSpc>
                <a:spcPct val="100000"/>
              </a:lnSpc>
              <a:spcBef>
                <a:spcPts val="0"/>
              </a:spcBef>
              <a:spcAft>
                <a:spcPts val="100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To </a:t>
            </a:r>
            <a:r>
              <a:rPr kumimoji="0" lang="en-US" sz="1800" b="0"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serve</a:t>
            </a:r>
            <a:r>
              <a:rPr kumimoji="0" lang="en-US" sz="18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him</a:t>
            </a: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25FF4F1-979F-9677-4201-2AE4A01FD933}"/>
              </a:ext>
            </a:extLst>
          </p:cNvPr>
          <p:cNvSpPr txBox="1"/>
          <p:nvPr/>
        </p:nvSpPr>
        <p:spPr>
          <a:xfrm>
            <a:off x="562370" y="4648200"/>
            <a:ext cx="8200630" cy="178510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The Mission of the prophets was to </a:t>
            </a:r>
            <a:r>
              <a:rPr kumimoji="0" lang="en-US" sz="2200" b="1" i="0" u="sng" strike="noStrike" kern="1200" cap="none" spc="0" normalizeH="0" baseline="0" noProof="0" dirty="0">
                <a:ln>
                  <a:noFill/>
                </a:ln>
                <a:solidFill>
                  <a:srgbClr val="C00000"/>
                </a:solidFill>
                <a:effectLst/>
                <a:uLnTx/>
                <a:uFillTx/>
                <a:latin typeface="Arial" pitchFamily="34" charset="0"/>
                <a:ea typeface="+mn-ea"/>
                <a:cs typeface="Arial" pitchFamily="34" charset="0"/>
              </a:rPr>
              <a:t>WARN</a:t>
            </a:r>
            <a:r>
              <a:rPr kumimoji="0" lang="en-US" sz="22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 the people that those </a:t>
            </a:r>
            <a:r>
              <a:rPr kumimoji="0" lang="en-US" sz="2200" b="0" i="0" u="sng" strike="noStrike" kern="1200" cap="none" spc="0" normalizeH="0" baseline="0" noProof="0" dirty="0">
                <a:ln>
                  <a:noFill/>
                </a:ln>
                <a:solidFill>
                  <a:srgbClr val="C00000"/>
                </a:solidFill>
                <a:effectLst/>
                <a:uLnTx/>
                <a:uFillTx/>
                <a:latin typeface="Arial" pitchFamily="34" charset="0"/>
                <a:ea typeface="+mn-ea"/>
                <a:cs typeface="Arial" pitchFamily="34" charset="0"/>
              </a:rPr>
              <a:t>who would not repent of idolatry would be destroyed. </a:t>
            </a:r>
            <a:r>
              <a:rPr kumimoji="0" lang="en-US" sz="22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They were to </a:t>
            </a:r>
            <a:r>
              <a:rPr kumimoji="0" lang="en-US" sz="2200" b="1" i="0" u="sng" strike="noStrike" kern="1200" cap="none" spc="0" normalizeH="0" baseline="0" noProof="0" dirty="0">
                <a:ln>
                  <a:noFill/>
                </a:ln>
                <a:solidFill>
                  <a:srgbClr val="C00000"/>
                </a:solidFill>
                <a:effectLst/>
                <a:uLnTx/>
                <a:uFillTx/>
                <a:latin typeface="Arial" pitchFamily="34" charset="0"/>
                <a:ea typeface="+mn-ea"/>
                <a:cs typeface="Arial" pitchFamily="34" charset="0"/>
              </a:rPr>
              <a:t>PROMISE</a:t>
            </a:r>
            <a:r>
              <a:rPr kumimoji="0" lang="en-US" sz="2200" b="0" i="0" u="none" strike="noStrike" kern="1200" cap="none" spc="0" normalizeH="0" baseline="0" noProof="0" dirty="0">
                <a:ln>
                  <a:noFill/>
                </a:ln>
                <a:solidFill>
                  <a:srgbClr val="C00000"/>
                </a:solidFill>
                <a:effectLst/>
                <a:uLnTx/>
                <a:uFillTx/>
                <a:latin typeface="Arial" pitchFamily="34" charset="0"/>
                <a:ea typeface="+mn-ea"/>
                <a:cs typeface="Arial" pitchFamily="34" charset="0"/>
              </a:rPr>
              <a:t> that a remnant would be saved and that from this remnant would come the man, Christ Jesus, and establish a kingdom which would never be destroyed.</a:t>
            </a:r>
            <a:endParaRPr kumimoji="0" lang="en-US" sz="2200" b="0" i="0" u="sng" strike="noStrike" kern="1200" cap="none" spc="0" normalizeH="0" baseline="0" noProof="0" dirty="0">
              <a:ln>
                <a:noFill/>
              </a:ln>
              <a:solidFill>
                <a:srgbClr val="C00000"/>
              </a:solidFill>
              <a:effectLst/>
              <a:uLnTx/>
              <a:uFillTx/>
              <a:latin typeface="Arial" pitchFamily="34" charset="0"/>
              <a:ea typeface="+mn-ea"/>
              <a:cs typeface="Arial" pitchFamily="34" charset="0"/>
            </a:endParaRPr>
          </a:p>
        </p:txBody>
      </p:sp>
      <p:sp>
        <p:nvSpPr>
          <p:cNvPr id="2" name="Rectangle 1">
            <a:extLst>
              <a:ext uri="{FF2B5EF4-FFF2-40B4-BE49-F238E27FC236}">
                <a16:creationId xmlns:a16="http://schemas.microsoft.com/office/drawing/2014/main" id="{7944CA99-867A-06FE-3D24-9FD593915BBF}"/>
              </a:ext>
            </a:extLst>
          </p:cNvPr>
          <p:cNvSpPr/>
          <p:nvPr/>
        </p:nvSpPr>
        <p:spPr>
          <a:xfrm>
            <a:off x="389817" y="1344146"/>
            <a:ext cx="8373183" cy="2999254"/>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05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5" descr="C:\users\sheila\desktop\bible study\ultimate royality free\1-bib pics-ot\elijah\Elijah on Mt. Carmel\the_test_on_mount_carmel_elijah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752600"/>
            <a:ext cx="2195512" cy="2601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4" descr="C:\users\sheila\desktop\bible study\ultimate royality free\1-bib pics-ot\daniel &amp; bab captvty\daniel in lions den\Dan In Lions Den 1066-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1947863" cy="2601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5" descr="C:\users\sheila\desktop\bible study\ultimate royality free\1-bib pics-ot\abraham\Abraham cov w God\abram_looking_at_the_sta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1736725"/>
            <a:ext cx="2033587" cy="2617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04800"/>
            <a:ext cx="9144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Arial" pitchFamily="34" charset="0"/>
                <a:cs typeface="Arial" pitchFamily="34" charset="0"/>
              </a:rPr>
              <a:t>As The Prophets Foretold</a:t>
            </a:r>
          </a:p>
          <a:p>
            <a:pPr algn="ctr">
              <a:defRPr/>
            </a:pPr>
            <a:r>
              <a:rPr lang="en-US" sz="3200" b="1" dirty="0">
                <a:solidFill>
                  <a:schemeClr val="tx1"/>
                </a:solidFill>
                <a:latin typeface="Arial" pitchFamily="34" charset="0"/>
                <a:cs typeface="Arial" pitchFamily="34" charset="0"/>
              </a:rPr>
              <a:t>the Hebrew kingdom was destroyed . . .</a:t>
            </a:r>
          </a:p>
        </p:txBody>
      </p:sp>
      <p:pic>
        <p:nvPicPr>
          <p:cNvPr id="23558" name="Picture 4" descr="C:\Users\sheila\Desktop\BIBLE STUDY\ULTIMATE Royality Free\1-Bib Pics-Ot\Isaiah\Isaiah's visn  C-133.jpg"/>
          <p:cNvPicPr>
            <a:picLocks noChangeAspect="1" noChangeArrowheads="1"/>
          </p:cNvPicPr>
          <p:nvPr/>
        </p:nvPicPr>
        <p:blipFill>
          <a:blip r:embed="rId5">
            <a:extLst>
              <a:ext uri="{28A0092B-C50C-407E-A947-70E740481C1C}">
                <a14:useLocalDpi xmlns:a14="http://schemas.microsoft.com/office/drawing/2010/main" val="0"/>
              </a:ext>
            </a:extLst>
          </a:blip>
          <a:srcRect r="7230"/>
          <a:stretch>
            <a:fillRect/>
          </a:stretch>
        </p:blipFill>
        <p:spPr bwMode="auto">
          <a:xfrm>
            <a:off x="3378200" y="1752600"/>
            <a:ext cx="1955800" cy="25908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63" name="Picture 12" descr="C:\users\sheila\desktop\bible study\ultimate royality free\1-bib pics-ot\Moses4 End of Life\moses_viewing_promised_land.jpg"/>
          <p:cNvPicPr>
            <a:picLocks noChangeAspect="1" noChangeArrowheads="1"/>
          </p:cNvPicPr>
          <p:nvPr/>
        </p:nvPicPr>
        <p:blipFill>
          <a:blip r:embed="rId6" cstate="print">
            <a:extLst>
              <a:ext uri="{28A0092B-C50C-407E-A947-70E740481C1C}">
                <a14:useLocalDpi xmlns:a14="http://schemas.microsoft.com/office/drawing/2010/main" val="0"/>
              </a:ext>
            </a:extLst>
          </a:blip>
          <a:srcRect l="13969" r="11491"/>
          <a:stretch>
            <a:fillRect/>
          </a:stretch>
        </p:blipFill>
        <p:spPr bwMode="auto">
          <a:xfrm>
            <a:off x="1828800" y="1719263"/>
            <a:ext cx="1625600" cy="26241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5" descr="C:\users\sheila\desktop\bible study\ultimate royality free\3-jesus\06 MINISTRY\Jesus w Disciples\Jesus praying for His fri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663" y="2057400"/>
            <a:ext cx="2446337" cy="281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04800"/>
            <a:ext cx="91440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Arial" pitchFamily="34" charset="0"/>
                <a:cs typeface="Arial" pitchFamily="34" charset="0"/>
              </a:rPr>
              <a:t>As The Prophets Foretold</a:t>
            </a:r>
          </a:p>
          <a:p>
            <a:pPr algn="ctr">
              <a:defRPr/>
            </a:pPr>
            <a:r>
              <a:rPr lang="en-US" sz="2800" b="1" dirty="0">
                <a:solidFill>
                  <a:schemeClr val="tx1"/>
                </a:solidFill>
                <a:latin typeface="Arial" pitchFamily="34" charset="0"/>
                <a:cs typeface="Arial" pitchFamily="34" charset="0"/>
              </a:rPr>
              <a:t>Christ was born of a virgin, in Bethlehem</a:t>
            </a:r>
          </a:p>
          <a:p>
            <a:pPr algn="ctr">
              <a:defRPr/>
            </a:pPr>
            <a:r>
              <a:rPr lang="en-US" sz="2800" b="1" dirty="0">
                <a:solidFill>
                  <a:schemeClr val="tx1"/>
                </a:solidFill>
                <a:latin typeface="Arial" pitchFamily="34" charset="0"/>
                <a:cs typeface="Arial" pitchFamily="34" charset="0"/>
              </a:rPr>
              <a:t>and is King of His everlasting Kingdom.</a:t>
            </a:r>
          </a:p>
        </p:txBody>
      </p:sp>
      <p:pic>
        <p:nvPicPr>
          <p:cNvPr id="24584" name="Picture 11" descr="C:\users\sheila\desktop\bible study\ultimate royality free\3-jesus\01 birth\Wise Men\the_wise_men_visit_the_child_Jesus.jpg"/>
          <p:cNvPicPr>
            <a:picLocks noChangeAspect="1" noChangeArrowheads="1"/>
          </p:cNvPicPr>
          <p:nvPr/>
        </p:nvPicPr>
        <p:blipFill>
          <a:blip r:embed="rId3">
            <a:extLst>
              <a:ext uri="{28A0092B-C50C-407E-A947-70E740481C1C}">
                <a14:useLocalDpi xmlns:a14="http://schemas.microsoft.com/office/drawing/2010/main" val="0"/>
              </a:ext>
            </a:extLst>
          </a:blip>
          <a:srcRect r="8751"/>
          <a:stretch>
            <a:fillRect/>
          </a:stretch>
        </p:blipFill>
        <p:spPr bwMode="auto">
          <a:xfrm>
            <a:off x="14288" y="2057400"/>
            <a:ext cx="2135187" cy="281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5" name="Picture 12" descr="C:\users\sheila\desktop\bible study\ultimate royality free\3-jesus\07 MIRACLES\Draught of Fish\Jesus and the fishermen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75" y="2057400"/>
            <a:ext cx="2376488" cy="281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6" descr="C:\users\sheila\desktop\bible study\ultimate royality free\3-jesus\12 Crucifixion\carrying_the_cross.jpg"/>
          <p:cNvPicPr>
            <a:picLocks noChangeAspect="1" noChangeArrowheads="1"/>
          </p:cNvPicPr>
          <p:nvPr/>
        </p:nvPicPr>
        <p:blipFill>
          <a:blip r:embed="rId5">
            <a:extLst>
              <a:ext uri="{28A0092B-C50C-407E-A947-70E740481C1C}">
                <a14:useLocalDpi xmlns:a14="http://schemas.microsoft.com/office/drawing/2010/main" val="0"/>
              </a:ext>
            </a:extLst>
          </a:blip>
          <a:srcRect r="6413"/>
          <a:stretch>
            <a:fillRect/>
          </a:stretch>
        </p:blipFill>
        <p:spPr bwMode="auto">
          <a:xfrm>
            <a:off x="6900863" y="2022475"/>
            <a:ext cx="2243137" cy="2854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23A3C-1591-48A8-A09D-446C6A8DF8A1}"/>
              </a:ext>
            </a:extLst>
          </p:cNvPr>
          <p:cNvSpPr txBox="1"/>
          <p:nvPr/>
        </p:nvSpPr>
        <p:spPr>
          <a:xfrm>
            <a:off x="687976" y="157146"/>
            <a:ext cx="7916093" cy="66171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Calibri" panose="020F0502020204030204"/>
                <a:ea typeface="+mn-ea"/>
                <a:cs typeface="+mn-cs"/>
              </a:rPr>
              <a:t>Jeremiah 31:31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"Behold, the days are coming, says the LORD, when I will make a new covenant with the house of Israel and with the house of Judah-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32 "not according to the covenant that I made with their fathers in the day that I took them by the hand to lead them out of the land of Egypt, My covenant which they broke, though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I was a husband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them, says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33 "But this is the covenant that I will make with the house of Israel after those days, says the LORD: I will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put My law in their minds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write it on their hearts;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I will be their God, and they shall be My people.</a:t>
            </a:r>
          </a:p>
        </p:txBody>
      </p:sp>
      <p:sp>
        <p:nvSpPr>
          <p:cNvPr id="6" name="Freeform: Shape 5">
            <a:extLst>
              <a:ext uri="{FF2B5EF4-FFF2-40B4-BE49-F238E27FC236}">
                <a16:creationId xmlns:a16="http://schemas.microsoft.com/office/drawing/2014/main" id="{9BAF413D-EC8E-44F6-8078-7B01DE8C1E22}"/>
              </a:ext>
            </a:extLst>
          </p:cNvPr>
          <p:cNvSpPr/>
          <p:nvPr/>
        </p:nvSpPr>
        <p:spPr>
          <a:xfrm>
            <a:off x="4976186" y="668528"/>
            <a:ext cx="727928" cy="524546"/>
          </a:xfrm>
          <a:custGeom>
            <a:avLst/>
            <a:gdLst>
              <a:gd name="connsiteX0" fmla="*/ 353460 w 727928"/>
              <a:gd name="connsiteY0" fmla="*/ 28158 h 524546"/>
              <a:gd name="connsiteX1" fmla="*/ 301208 w 727928"/>
              <a:gd name="connsiteY1" fmla="*/ 19449 h 524546"/>
              <a:gd name="connsiteX2" fmla="*/ 266374 w 727928"/>
              <a:gd name="connsiteY2" fmla="*/ 10741 h 524546"/>
              <a:gd name="connsiteX3" fmla="*/ 170580 w 727928"/>
              <a:gd name="connsiteY3" fmla="*/ 19449 h 524546"/>
              <a:gd name="connsiteX4" fmla="*/ 118328 w 727928"/>
              <a:gd name="connsiteY4" fmla="*/ 54283 h 524546"/>
              <a:gd name="connsiteX5" fmla="*/ 92203 w 727928"/>
              <a:gd name="connsiteY5" fmla="*/ 71701 h 524546"/>
              <a:gd name="connsiteX6" fmla="*/ 57368 w 727928"/>
              <a:gd name="connsiteY6" fmla="*/ 123952 h 524546"/>
              <a:gd name="connsiteX7" fmla="*/ 13825 w 727928"/>
              <a:gd name="connsiteY7" fmla="*/ 176203 h 524546"/>
              <a:gd name="connsiteX8" fmla="*/ 13825 w 727928"/>
              <a:gd name="connsiteY8" fmla="*/ 332958 h 524546"/>
              <a:gd name="connsiteX9" fmla="*/ 48660 w 727928"/>
              <a:gd name="connsiteY9" fmla="*/ 385209 h 524546"/>
              <a:gd name="connsiteX10" fmla="*/ 100911 w 727928"/>
              <a:gd name="connsiteY10" fmla="*/ 489712 h 524546"/>
              <a:gd name="connsiteX11" fmla="*/ 153163 w 727928"/>
              <a:gd name="connsiteY11" fmla="*/ 507129 h 524546"/>
              <a:gd name="connsiteX12" fmla="*/ 179288 w 727928"/>
              <a:gd name="connsiteY12" fmla="*/ 515838 h 524546"/>
              <a:gd name="connsiteX13" fmla="*/ 214123 w 727928"/>
              <a:gd name="connsiteY13" fmla="*/ 524546 h 524546"/>
              <a:gd name="connsiteX14" fmla="*/ 353460 w 727928"/>
              <a:gd name="connsiteY14" fmla="*/ 515838 h 524546"/>
              <a:gd name="connsiteX15" fmla="*/ 536340 w 727928"/>
              <a:gd name="connsiteY15" fmla="*/ 507129 h 524546"/>
              <a:gd name="connsiteX16" fmla="*/ 666968 w 727928"/>
              <a:gd name="connsiteY16" fmla="*/ 489712 h 524546"/>
              <a:gd name="connsiteX17" fmla="*/ 719220 w 727928"/>
              <a:gd name="connsiteY17" fmla="*/ 446169 h 524546"/>
              <a:gd name="connsiteX18" fmla="*/ 727928 w 727928"/>
              <a:gd name="connsiteY18" fmla="*/ 402626 h 524546"/>
              <a:gd name="connsiteX19" fmla="*/ 719220 w 727928"/>
              <a:gd name="connsiteY19" fmla="*/ 202329 h 524546"/>
              <a:gd name="connsiteX20" fmla="*/ 701803 w 727928"/>
              <a:gd name="connsiteY20" fmla="*/ 150078 h 524546"/>
              <a:gd name="connsiteX21" fmla="*/ 684385 w 727928"/>
              <a:gd name="connsiteY21" fmla="*/ 132661 h 524546"/>
              <a:gd name="connsiteX22" fmla="*/ 666968 w 727928"/>
              <a:gd name="connsiteY22" fmla="*/ 97826 h 524546"/>
              <a:gd name="connsiteX23" fmla="*/ 632134 w 727928"/>
              <a:gd name="connsiteY23" fmla="*/ 71701 h 524546"/>
              <a:gd name="connsiteX24" fmla="*/ 606008 w 727928"/>
              <a:gd name="connsiteY24" fmla="*/ 54283 h 524546"/>
              <a:gd name="connsiteX25" fmla="*/ 545048 w 727928"/>
              <a:gd name="connsiteY25" fmla="*/ 36866 h 524546"/>
              <a:gd name="connsiteX26" fmla="*/ 518923 w 727928"/>
              <a:gd name="connsiteY26" fmla="*/ 19449 h 524546"/>
              <a:gd name="connsiteX27" fmla="*/ 397003 w 727928"/>
              <a:gd name="connsiteY27" fmla="*/ 2032 h 524546"/>
              <a:gd name="connsiteX28" fmla="*/ 353460 w 727928"/>
              <a:gd name="connsiteY28" fmla="*/ 28158 h 52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7928" h="524546">
                <a:moveTo>
                  <a:pt x="353460" y="28158"/>
                </a:moveTo>
                <a:cubicBezTo>
                  <a:pt x="337494" y="31061"/>
                  <a:pt x="318523" y="22912"/>
                  <a:pt x="301208" y="19449"/>
                </a:cubicBezTo>
                <a:cubicBezTo>
                  <a:pt x="289472" y="17102"/>
                  <a:pt x="278343" y="10741"/>
                  <a:pt x="266374" y="10741"/>
                </a:cubicBezTo>
                <a:cubicBezTo>
                  <a:pt x="234311" y="10741"/>
                  <a:pt x="202511" y="16546"/>
                  <a:pt x="170580" y="19449"/>
                </a:cubicBezTo>
                <a:lnTo>
                  <a:pt x="118328" y="54283"/>
                </a:lnTo>
                <a:lnTo>
                  <a:pt x="92203" y="71701"/>
                </a:lnTo>
                <a:cubicBezTo>
                  <a:pt x="76897" y="117614"/>
                  <a:pt x="93610" y="80462"/>
                  <a:pt x="57368" y="123952"/>
                </a:cubicBezTo>
                <a:cubicBezTo>
                  <a:pt x="-3247" y="196690"/>
                  <a:pt x="90144" y="99887"/>
                  <a:pt x="13825" y="176203"/>
                </a:cubicBezTo>
                <a:cubicBezTo>
                  <a:pt x="-1253" y="236520"/>
                  <a:pt x="-7687" y="246910"/>
                  <a:pt x="13825" y="332958"/>
                </a:cubicBezTo>
                <a:cubicBezTo>
                  <a:pt x="18902" y="353266"/>
                  <a:pt x="48660" y="385209"/>
                  <a:pt x="48660" y="385209"/>
                </a:cubicBezTo>
                <a:cubicBezTo>
                  <a:pt x="55422" y="405497"/>
                  <a:pt x="75588" y="481271"/>
                  <a:pt x="100911" y="489712"/>
                </a:cubicBezTo>
                <a:lnTo>
                  <a:pt x="153163" y="507129"/>
                </a:lnTo>
                <a:cubicBezTo>
                  <a:pt x="161871" y="510032"/>
                  <a:pt x="170383" y="513612"/>
                  <a:pt x="179288" y="515838"/>
                </a:cubicBezTo>
                <a:lnTo>
                  <a:pt x="214123" y="524546"/>
                </a:lnTo>
                <a:lnTo>
                  <a:pt x="353460" y="515838"/>
                </a:lnTo>
                <a:cubicBezTo>
                  <a:pt x="414400" y="512544"/>
                  <a:pt x="475522" y="512197"/>
                  <a:pt x="536340" y="507129"/>
                </a:cubicBezTo>
                <a:cubicBezTo>
                  <a:pt x="580116" y="503481"/>
                  <a:pt x="623425" y="495518"/>
                  <a:pt x="666968" y="489712"/>
                </a:cubicBezTo>
                <a:cubicBezTo>
                  <a:pt x="681972" y="479709"/>
                  <a:pt x="710838" y="462933"/>
                  <a:pt x="719220" y="446169"/>
                </a:cubicBezTo>
                <a:cubicBezTo>
                  <a:pt x="725839" y="432930"/>
                  <a:pt x="725025" y="417140"/>
                  <a:pt x="727928" y="402626"/>
                </a:cubicBezTo>
                <a:cubicBezTo>
                  <a:pt x="725025" y="335860"/>
                  <a:pt x="726096" y="268803"/>
                  <a:pt x="719220" y="202329"/>
                </a:cubicBezTo>
                <a:cubicBezTo>
                  <a:pt x="717331" y="184067"/>
                  <a:pt x="714785" y="163059"/>
                  <a:pt x="701803" y="150078"/>
                </a:cubicBezTo>
                <a:lnTo>
                  <a:pt x="684385" y="132661"/>
                </a:lnTo>
                <a:cubicBezTo>
                  <a:pt x="678579" y="121049"/>
                  <a:pt x="675417" y="107683"/>
                  <a:pt x="666968" y="97826"/>
                </a:cubicBezTo>
                <a:cubicBezTo>
                  <a:pt x="657522" y="86806"/>
                  <a:pt x="643945" y="80137"/>
                  <a:pt x="632134" y="71701"/>
                </a:cubicBezTo>
                <a:cubicBezTo>
                  <a:pt x="623617" y="65617"/>
                  <a:pt x="615370" y="58964"/>
                  <a:pt x="606008" y="54283"/>
                </a:cubicBezTo>
                <a:cubicBezTo>
                  <a:pt x="593518" y="48038"/>
                  <a:pt x="556204" y="39655"/>
                  <a:pt x="545048" y="36866"/>
                </a:cubicBezTo>
                <a:cubicBezTo>
                  <a:pt x="536340" y="31060"/>
                  <a:pt x="528284" y="24130"/>
                  <a:pt x="518923" y="19449"/>
                </a:cubicBezTo>
                <a:cubicBezTo>
                  <a:pt x="485419" y="2697"/>
                  <a:pt x="421466" y="4256"/>
                  <a:pt x="397003" y="2032"/>
                </a:cubicBezTo>
                <a:cubicBezTo>
                  <a:pt x="365369" y="-8513"/>
                  <a:pt x="369426" y="25255"/>
                  <a:pt x="353460" y="28158"/>
                </a:cubicBez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9280986-8C30-4616-B6DD-7D734B665F2E}"/>
              </a:ext>
            </a:extLst>
          </p:cNvPr>
          <p:cNvSpPr/>
          <p:nvPr/>
        </p:nvSpPr>
        <p:spPr>
          <a:xfrm>
            <a:off x="4779263" y="2358994"/>
            <a:ext cx="3929308" cy="532252"/>
          </a:xfrm>
          <a:custGeom>
            <a:avLst/>
            <a:gdLst>
              <a:gd name="connsiteX0" fmla="*/ 289126 w 3929308"/>
              <a:gd name="connsiteY0" fmla="*/ 53280 h 532252"/>
              <a:gd name="connsiteX1" fmla="*/ 245583 w 3929308"/>
              <a:gd name="connsiteY1" fmla="*/ 44572 h 532252"/>
              <a:gd name="connsiteX2" fmla="*/ 184623 w 3929308"/>
              <a:gd name="connsiteY2" fmla="*/ 35863 h 532252"/>
              <a:gd name="connsiteX3" fmla="*/ 114954 w 3929308"/>
              <a:gd name="connsiteY3" fmla="*/ 18446 h 532252"/>
              <a:gd name="connsiteX4" fmla="*/ 88828 w 3929308"/>
              <a:gd name="connsiteY4" fmla="*/ 1029 h 532252"/>
              <a:gd name="connsiteX5" fmla="*/ 27868 w 3929308"/>
              <a:gd name="connsiteY5" fmla="*/ 27155 h 532252"/>
              <a:gd name="connsiteX6" fmla="*/ 19160 w 3929308"/>
              <a:gd name="connsiteY6" fmla="*/ 53280 h 532252"/>
              <a:gd name="connsiteX7" fmla="*/ 1743 w 3929308"/>
              <a:gd name="connsiteY7" fmla="*/ 114240 h 532252"/>
              <a:gd name="connsiteX8" fmla="*/ 10451 w 3929308"/>
              <a:gd name="connsiteY8" fmla="*/ 419040 h 532252"/>
              <a:gd name="connsiteX9" fmla="*/ 62703 w 3929308"/>
              <a:gd name="connsiteY9" fmla="*/ 436457 h 532252"/>
              <a:gd name="connsiteX10" fmla="*/ 158497 w 3929308"/>
              <a:gd name="connsiteY10" fmla="*/ 462583 h 532252"/>
              <a:gd name="connsiteX11" fmla="*/ 254291 w 3929308"/>
              <a:gd name="connsiteY11" fmla="*/ 480000 h 532252"/>
              <a:gd name="connsiteX12" fmla="*/ 1081606 w 3929308"/>
              <a:gd name="connsiteY12" fmla="*/ 488709 h 532252"/>
              <a:gd name="connsiteX13" fmla="*/ 1438657 w 3929308"/>
              <a:gd name="connsiteY13" fmla="*/ 480000 h 532252"/>
              <a:gd name="connsiteX14" fmla="*/ 1490908 w 3929308"/>
              <a:gd name="connsiteY14" fmla="*/ 462583 h 532252"/>
              <a:gd name="connsiteX15" fmla="*/ 1560577 w 3929308"/>
              <a:gd name="connsiteY15" fmla="*/ 445166 h 532252"/>
              <a:gd name="connsiteX16" fmla="*/ 1595411 w 3929308"/>
              <a:gd name="connsiteY16" fmla="*/ 436457 h 532252"/>
              <a:gd name="connsiteX17" fmla="*/ 1621537 w 3929308"/>
              <a:gd name="connsiteY17" fmla="*/ 427749 h 532252"/>
              <a:gd name="connsiteX18" fmla="*/ 1717331 w 3929308"/>
              <a:gd name="connsiteY18" fmla="*/ 419040 h 532252"/>
              <a:gd name="connsiteX19" fmla="*/ 1778291 w 3929308"/>
              <a:gd name="connsiteY19" fmla="*/ 410332 h 532252"/>
              <a:gd name="connsiteX20" fmla="*/ 1996006 w 3929308"/>
              <a:gd name="connsiteY20" fmla="*/ 419040 h 532252"/>
              <a:gd name="connsiteX21" fmla="*/ 2039548 w 3929308"/>
              <a:gd name="connsiteY21" fmla="*/ 427749 h 532252"/>
              <a:gd name="connsiteX22" fmla="*/ 2187594 w 3929308"/>
              <a:gd name="connsiteY22" fmla="*/ 445166 h 532252"/>
              <a:gd name="connsiteX23" fmla="*/ 2248554 w 3929308"/>
              <a:gd name="connsiteY23" fmla="*/ 462583 h 532252"/>
              <a:gd name="connsiteX24" fmla="*/ 2353057 w 3929308"/>
              <a:gd name="connsiteY24" fmla="*/ 471292 h 532252"/>
              <a:gd name="connsiteX25" fmla="*/ 2440143 w 3929308"/>
              <a:gd name="connsiteY25" fmla="*/ 480000 h 532252"/>
              <a:gd name="connsiteX26" fmla="*/ 2483686 w 3929308"/>
              <a:gd name="connsiteY26" fmla="*/ 488709 h 532252"/>
              <a:gd name="connsiteX27" fmla="*/ 2518520 w 3929308"/>
              <a:gd name="connsiteY27" fmla="*/ 497417 h 532252"/>
              <a:gd name="connsiteX28" fmla="*/ 2692691 w 3929308"/>
              <a:gd name="connsiteY28" fmla="*/ 506126 h 532252"/>
              <a:gd name="connsiteX29" fmla="*/ 2736234 w 3929308"/>
              <a:gd name="connsiteY29" fmla="*/ 514835 h 532252"/>
              <a:gd name="connsiteX30" fmla="*/ 2858154 w 3929308"/>
              <a:gd name="connsiteY30" fmla="*/ 532252 h 532252"/>
              <a:gd name="connsiteX31" fmla="*/ 3276166 w 3929308"/>
              <a:gd name="connsiteY31" fmla="*/ 514835 h 532252"/>
              <a:gd name="connsiteX32" fmla="*/ 3302291 w 3929308"/>
              <a:gd name="connsiteY32" fmla="*/ 506126 h 532252"/>
              <a:gd name="connsiteX33" fmla="*/ 3337126 w 3929308"/>
              <a:gd name="connsiteY33" fmla="*/ 497417 h 532252"/>
              <a:gd name="connsiteX34" fmla="*/ 3450337 w 3929308"/>
              <a:gd name="connsiteY34" fmla="*/ 480000 h 532252"/>
              <a:gd name="connsiteX35" fmla="*/ 3511297 w 3929308"/>
              <a:gd name="connsiteY35" fmla="*/ 471292 h 532252"/>
              <a:gd name="connsiteX36" fmla="*/ 3816097 w 3929308"/>
              <a:gd name="connsiteY36" fmla="*/ 462583 h 532252"/>
              <a:gd name="connsiteX37" fmla="*/ 3842223 w 3929308"/>
              <a:gd name="connsiteY37" fmla="*/ 445166 h 532252"/>
              <a:gd name="connsiteX38" fmla="*/ 3859640 w 3929308"/>
              <a:gd name="connsiteY38" fmla="*/ 419040 h 532252"/>
              <a:gd name="connsiteX39" fmla="*/ 3877057 w 3929308"/>
              <a:gd name="connsiteY39" fmla="*/ 358080 h 532252"/>
              <a:gd name="connsiteX40" fmla="*/ 3894474 w 3929308"/>
              <a:gd name="connsiteY40" fmla="*/ 331955 h 532252"/>
              <a:gd name="connsiteX41" fmla="*/ 3903183 w 3929308"/>
              <a:gd name="connsiteY41" fmla="*/ 305829 h 532252"/>
              <a:gd name="connsiteX42" fmla="*/ 3911891 w 3929308"/>
              <a:gd name="connsiteY42" fmla="*/ 270995 h 532252"/>
              <a:gd name="connsiteX43" fmla="*/ 3929308 w 3929308"/>
              <a:gd name="connsiteY43" fmla="*/ 253577 h 532252"/>
              <a:gd name="connsiteX44" fmla="*/ 3920600 w 3929308"/>
              <a:gd name="connsiteY44" fmla="*/ 140366 h 532252"/>
              <a:gd name="connsiteX45" fmla="*/ 3894474 w 3929308"/>
              <a:gd name="connsiteY45" fmla="*/ 114240 h 532252"/>
              <a:gd name="connsiteX46" fmla="*/ 3842223 w 3929308"/>
              <a:gd name="connsiteY46" fmla="*/ 88115 h 532252"/>
              <a:gd name="connsiteX47" fmla="*/ 3824806 w 3929308"/>
              <a:gd name="connsiteY47" fmla="*/ 70697 h 532252"/>
              <a:gd name="connsiteX48" fmla="*/ 3746428 w 3929308"/>
              <a:gd name="connsiteY48" fmla="*/ 53280 h 532252"/>
              <a:gd name="connsiteX49" fmla="*/ 3685468 w 3929308"/>
              <a:gd name="connsiteY49" fmla="*/ 27155 h 532252"/>
              <a:gd name="connsiteX50" fmla="*/ 3598383 w 3929308"/>
              <a:gd name="connsiteY50" fmla="*/ 1029 h 532252"/>
              <a:gd name="connsiteX51" fmla="*/ 3415503 w 3929308"/>
              <a:gd name="connsiteY51" fmla="*/ 9737 h 532252"/>
              <a:gd name="connsiteX52" fmla="*/ 3380668 w 3929308"/>
              <a:gd name="connsiteY52" fmla="*/ 18446 h 532252"/>
              <a:gd name="connsiteX53" fmla="*/ 3328417 w 3929308"/>
              <a:gd name="connsiteY53" fmla="*/ 27155 h 532252"/>
              <a:gd name="connsiteX54" fmla="*/ 3267457 w 3929308"/>
              <a:gd name="connsiteY54" fmla="*/ 44572 h 532252"/>
              <a:gd name="connsiteX55" fmla="*/ 2631731 w 3929308"/>
              <a:gd name="connsiteY55" fmla="*/ 53280 h 532252"/>
              <a:gd name="connsiteX56" fmla="*/ 2562063 w 3929308"/>
              <a:gd name="connsiteY56" fmla="*/ 61989 h 532252"/>
              <a:gd name="connsiteX57" fmla="*/ 2518520 w 3929308"/>
              <a:gd name="connsiteY57" fmla="*/ 70697 h 532252"/>
              <a:gd name="connsiteX58" fmla="*/ 2431434 w 3929308"/>
              <a:gd name="connsiteY58" fmla="*/ 79406 h 532252"/>
              <a:gd name="connsiteX59" fmla="*/ 2405308 w 3929308"/>
              <a:gd name="connsiteY59" fmla="*/ 88115 h 532252"/>
              <a:gd name="connsiteX60" fmla="*/ 1917628 w 3929308"/>
              <a:gd name="connsiteY60" fmla="*/ 105532 h 532252"/>
              <a:gd name="connsiteX61" fmla="*/ 1673788 w 3929308"/>
              <a:gd name="connsiteY61" fmla="*/ 96823 h 532252"/>
              <a:gd name="connsiteX62" fmla="*/ 1586703 w 3929308"/>
              <a:gd name="connsiteY62" fmla="*/ 79406 h 532252"/>
              <a:gd name="connsiteX63" fmla="*/ 1482200 w 3929308"/>
              <a:gd name="connsiteY63" fmla="*/ 70697 h 532252"/>
              <a:gd name="connsiteX64" fmla="*/ 1456074 w 3929308"/>
              <a:gd name="connsiteY64" fmla="*/ 61989 h 532252"/>
              <a:gd name="connsiteX65" fmla="*/ 942268 w 3929308"/>
              <a:gd name="connsiteY65" fmla="*/ 61989 h 532252"/>
              <a:gd name="connsiteX66" fmla="*/ 855183 w 3929308"/>
              <a:gd name="connsiteY66" fmla="*/ 70697 h 532252"/>
              <a:gd name="connsiteX67" fmla="*/ 741971 w 3929308"/>
              <a:gd name="connsiteY67" fmla="*/ 96823 h 532252"/>
              <a:gd name="connsiteX68" fmla="*/ 350086 w 3929308"/>
              <a:gd name="connsiteY68" fmla="*/ 88115 h 532252"/>
              <a:gd name="connsiteX69" fmla="*/ 297834 w 3929308"/>
              <a:gd name="connsiteY69" fmla="*/ 70697 h 532252"/>
              <a:gd name="connsiteX70" fmla="*/ 289126 w 3929308"/>
              <a:gd name="connsiteY70" fmla="*/ 53280 h 53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29308" h="532252">
                <a:moveTo>
                  <a:pt x="289126" y="53280"/>
                </a:moveTo>
                <a:cubicBezTo>
                  <a:pt x="274612" y="50377"/>
                  <a:pt x="260183" y="47005"/>
                  <a:pt x="245583" y="44572"/>
                </a:cubicBezTo>
                <a:cubicBezTo>
                  <a:pt x="225336" y="41198"/>
                  <a:pt x="204751" y="39889"/>
                  <a:pt x="184623" y="35863"/>
                </a:cubicBezTo>
                <a:cubicBezTo>
                  <a:pt x="161150" y="31168"/>
                  <a:pt x="114954" y="18446"/>
                  <a:pt x="114954" y="18446"/>
                </a:cubicBezTo>
                <a:cubicBezTo>
                  <a:pt x="106245" y="12640"/>
                  <a:pt x="99214" y="2327"/>
                  <a:pt x="88828" y="1029"/>
                </a:cubicBezTo>
                <a:cubicBezTo>
                  <a:pt x="52139" y="-3557"/>
                  <a:pt x="47484" y="7539"/>
                  <a:pt x="27868" y="27155"/>
                </a:cubicBezTo>
                <a:cubicBezTo>
                  <a:pt x="24965" y="35863"/>
                  <a:pt x="21682" y="44454"/>
                  <a:pt x="19160" y="53280"/>
                </a:cubicBezTo>
                <a:cubicBezTo>
                  <a:pt x="-2710" y="129824"/>
                  <a:pt x="22621" y="51602"/>
                  <a:pt x="1743" y="114240"/>
                </a:cubicBezTo>
                <a:cubicBezTo>
                  <a:pt x="4646" y="215840"/>
                  <a:pt x="-8443" y="319170"/>
                  <a:pt x="10451" y="419040"/>
                </a:cubicBezTo>
                <a:cubicBezTo>
                  <a:pt x="13864" y="437079"/>
                  <a:pt x="62703" y="436457"/>
                  <a:pt x="62703" y="436457"/>
                </a:cubicBezTo>
                <a:cubicBezTo>
                  <a:pt x="110615" y="468401"/>
                  <a:pt x="73266" y="449126"/>
                  <a:pt x="158497" y="462583"/>
                </a:cubicBezTo>
                <a:cubicBezTo>
                  <a:pt x="190555" y="467645"/>
                  <a:pt x="221849" y="479082"/>
                  <a:pt x="254291" y="480000"/>
                </a:cubicBezTo>
                <a:cubicBezTo>
                  <a:pt x="529968" y="487802"/>
                  <a:pt x="805834" y="485806"/>
                  <a:pt x="1081606" y="488709"/>
                </a:cubicBezTo>
                <a:cubicBezTo>
                  <a:pt x="1200623" y="485806"/>
                  <a:pt x="1319846" y="487584"/>
                  <a:pt x="1438657" y="480000"/>
                </a:cubicBezTo>
                <a:cubicBezTo>
                  <a:pt x="1456979" y="478831"/>
                  <a:pt x="1473491" y="468389"/>
                  <a:pt x="1490908" y="462583"/>
                </a:cubicBezTo>
                <a:cubicBezTo>
                  <a:pt x="1537589" y="447023"/>
                  <a:pt x="1497531" y="459177"/>
                  <a:pt x="1560577" y="445166"/>
                </a:cubicBezTo>
                <a:cubicBezTo>
                  <a:pt x="1572261" y="442569"/>
                  <a:pt x="1583903" y="439745"/>
                  <a:pt x="1595411" y="436457"/>
                </a:cubicBezTo>
                <a:cubicBezTo>
                  <a:pt x="1604237" y="433935"/>
                  <a:pt x="1612450" y="429047"/>
                  <a:pt x="1621537" y="427749"/>
                </a:cubicBezTo>
                <a:cubicBezTo>
                  <a:pt x="1653278" y="423215"/>
                  <a:pt x="1685464" y="422581"/>
                  <a:pt x="1717331" y="419040"/>
                </a:cubicBezTo>
                <a:cubicBezTo>
                  <a:pt x="1737732" y="416773"/>
                  <a:pt x="1757971" y="413235"/>
                  <a:pt x="1778291" y="410332"/>
                </a:cubicBezTo>
                <a:cubicBezTo>
                  <a:pt x="1850863" y="413235"/>
                  <a:pt x="1923537" y="414209"/>
                  <a:pt x="1996006" y="419040"/>
                </a:cubicBezTo>
                <a:cubicBezTo>
                  <a:pt x="2010775" y="420025"/>
                  <a:pt x="2024948" y="425316"/>
                  <a:pt x="2039548" y="427749"/>
                </a:cubicBezTo>
                <a:cubicBezTo>
                  <a:pt x="2097288" y="437372"/>
                  <a:pt x="2125707" y="438977"/>
                  <a:pt x="2187594" y="445166"/>
                </a:cubicBezTo>
                <a:cubicBezTo>
                  <a:pt x="2207914" y="450972"/>
                  <a:pt x="2227680" y="459287"/>
                  <a:pt x="2248554" y="462583"/>
                </a:cubicBezTo>
                <a:cubicBezTo>
                  <a:pt x="2283081" y="468035"/>
                  <a:pt x="2318245" y="468127"/>
                  <a:pt x="2353057" y="471292"/>
                </a:cubicBezTo>
                <a:lnTo>
                  <a:pt x="2440143" y="480000"/>
                </a:lnTo>
                <a:cubicBezTo>
                  <a:pt x="2454657" y="482903"/>
                  <a:pt x="2469237" y="485498"/>
                  <a:pt x="2483686" y="488709"/>
                </a:cubicBezTo>
                <a:cubicBezTo>
                  <a:pt x="2495370" y="491305"/>
                  <a:pt x="2506593" y="496423"/>
                  <a:pt x="2518520" y="497417"/>
                </a:cubicBezTo>
                <a:cubicBezTo>
                  <a:pt x="2576449" y="502244"/>
                  <a:pt x="2634634" y="503223"/>
                  <a:pt x="2692691" y="506126"/>
                </a:cubicBezTo>
                <a:cubicBezTo>
                  <a:pt x="2707205" y="509029"/>
                  <a:pt x="2721562" y="512879"/>
                  <a:pt x="2736234" y="514835"/>
                </a:cubicBezTo>
                <a:cubicBezTo>
                  <a:pt x="2863514" y="531806"/>
                  <a:pt x="2783413" y="513566"/>
                  <a:pt x="2858154" y="532252"/>
                </a:cubicBezTo>
                <a:cubicBezTo>
                  <a:pt x="2910927" y="530786"/>
                  <a:pt x="3166343" y="529478"/>
                  <a:pt x="3276166" y="514835"/>
                </a:cubicBezTo>
                <a:cubicBezTo>
                  <a:pt x="3285265" y="513622"/>
                  <a:pt x="3293465" y="508648"/>
                  <a:pt x="3302291" y="506126"/>
                </a:cubicBezTo>
                <a:cubicBezTo>
                  <a:pt x="3313799" y="502838"/>
                  <a:pt x="3325442" y="500013"/>
                  <a:pt x="3337126" y="497417"/>
                </a:cubicBezTo>
                <a:cubicBezTo>
                  <a:pt x="3391986" y="485226"/>
                  <a:pt x="3384372" y="488795"/>
                  <a:pt x="3450337" y="480000"/>
                </a:cubicBezTo>
                <a:cubicBezTo>
                  <a:pt x="3470683" y="477287"/>
                  <a:pt x="3490794" y="472268"/>
                  <a:pt x="3511297" y="471292"/>
                </a:cubicBezTo>
                <a:cubicBezTo>
                  <a:pt x="3612823" y="466457"/>
                  <a:pt x="3714497" y="465486"/>
                  <a:pt x="3816097" y="462583"/>
                </a:cubicBezTo>
                <a:cubicBezTo>
                  <a:pt x="3824806" y="456777"/>
                  <a:pt x="3834822" y="452567"/>
                  <a:pt x="3842223" y="445166"/>
                </a:cubicBezTo>
                <a:cubicBezTo>
                  <a:pt x="3849624" y="437765"/>
                  <a:pt x="3855517" y="428660"/>
                  <a:pt x="3859640" y="419040"/>
                </a:cubicBezTo>
                <a:cubicBezTo>
                  <a:pt x="3876384" y="379969"/>
                  <a:pt x="3860107" y="391979"/>
                  <a:pt x="3877057" y="358080"/>
                </a:cubicBezTo>
                <a:cubicBezTo>
                  <a:pt x="3881738" y="348719"/>
                  <a:pt x="3889793" y="341316"/>
                  <a:pt x="3894474" y="331955"/>
                </a:cubicBezTo>
                <a:cubicBezTo>
                  <a:pt x="3898579" y="323744"/>
                  <a:pt x="3900661" y="314656"/>
                  <a:pt x="3903183" y="305829"/>
                </a:cubicBezTo>
                <a:cubicBezTo>
                  <a:pt x="3906471" y="294321"/>
                  <a:pt x="3906539" y="281700"/>
                  <a:pt x="3911891" y="270995"/>
                </a:cubicBezTo>
                <a:cubicBezTo>
                  <a:pt x="3915563" y="263651"/>
                  <a:pt x="3923502" y="259383"/>
                  <a:pt x="3929308" y="253577"/>
                </a:cubicBezTo>
                <a:cubicBezTo>
                  <a:pt x="3926405" y="215840"/>
                  <a:pt x="3929780" y="177084"/>
                  <a:pt x="3920600" y="140366"/>
                </a:cubicBezTo>
                <a:cubicBezTo>
                  <a:pt x="3917613" y="128418"/>
                  <a:pt x="3903935" y="122124"/>
                  <a:pt x="3894474" y="114240"/>
                </a:cubicBezTo>
                <a:cubicBezTo>
                  <a:pt x="3871965" y="95483"/>
                  <a:pt x="3868407" y="96843"/>
                  <a:pt x="3842223" y="88115"/>
                </a:cubicBezTo>
                <a:cubicBezTo>
                  <a:pt x="3836417" y="82309"/>
                  <a:pt x="3832150" y="74369"/>
                  <a:pt x="3824806" y="70697"/>
                </a:cubicBezTo>
                <a:cubicBezTo>
                  <a:pt x="3816612" y="66600"/>
                  <a:pt x="3751003" y="54195"/>
                  <a:pt x="3746428" y="53280"/>
                </a:cubicBezTo>
                <a:cubicBezTo>
                  <a:pt x="3693482" y="17982"/>
                  <a:pt x="3749740" y="51257"/>
                  <a:pt x="3685468" y="27155"/>
                </a:cubicBezTo>
                <a:cubicBezTo>
                  <a:pt x="3604460" y="-3223"/>
                  <a:pt x="3704762" y="18758"/>
                  <a:pt x="3598383" y="1029"/>
                </a:cubicBezTo>
                <a:cubicBezTo>
                  <a:pt x="3537423" y="3932"/>
                  <a:pt x="3476338" y="4870"/>
                  <a:pt x="3415503" y="9737"/>
                </a:cubicBezTo>
                <a:cubicBezTo>
                  <a:pt x="3403572" y="10691"/>
                  <a:pt x="3392405" y="16099"/>
                  <a:pt x="3380668" y="18446"/>
                </a:cubicBezTo>
                <a:cubicBezTo>
                  <a:pt x="3363354" y="21909"/>
                  <a:pt x="3345654" y="23325"/>
                  <a:pt x="3328417" y="27155"/>
                </a:cubicBezTo>
                <a:cubicBezTo>
                  <a:pt x="3308018" y="31688"/>
                  <a:pt x="3288925" y="44014"/>
                  <a:pt x="3267457" y="44572"/>
                </a:cubicBezTo>
                <a:cubicBezTo>
                  <a:pt x="3055600" y="50075"/>
                  <a:pt x="2843640" y="50377"/>
                  <a:pt x="2631731" y="53280"/>
                </a:cubicBezTo>
                <a:cubicBezTo>
                  <a:pt x="2608508" y="56183"/>
                  <a:pt x="2585194" y="58430"/>
                  <a:pt x="2562063" y="61989"/>
                </a:cubicBezTo>
                <a:cubicBezTo>
                  <a:pt x="2547433" y="64240"/>
                  <a:pt x="2533192" y="68741"/>
                  <a:pt x="2518520" y="70697"/>
                </a:cubicBezTo>
                <a:cubicBezTo>
                  <a:pt x="2489602" y="74553"/>
                  <a:pt x="2460463" y="76503"/>
                  <a:pt x="2431434" y="79406"/>
                </a:cubicBezTo>
                <a:cubicBezTo>
                  <a:pt x="2422725" y="82309"/>
                  <a:pt x="2414135" y="85593"/>
                  <a:pt x="2405308" y="88115"/>
                </a:cubicBezTo>
                <a:cubicBezTo>
                  <a:pt x="2248312" y="132971"/>
                  <a:pt x="2075826" y="102490"/>
                  <a:pt x="1917628" y="105532"/>
                </a:cubicBezTo>
                <a:cubicBezTo>
                  <a:pt x="1836348" y="102629"/>
                  <a:pt x="1754979" y="101599"/>
                  <a:pt x="1673788" y="96823"/>
                </a:cubicBezTo>
                <a:cubicBezTo>
                  <a:pt x="1569301" y="90677"/>
                  <a:pt x="1666072" y="89328"/>
                  <a:pt x="1586703" y="79406"/>
                </a:cubicBezTo>
                <a:cubicBezTo>
                  <a:pt x="1552018" y="75070"/>
                  <a:pt x="1517034" y="73600"/>
                  <a:pt x="1482200" y="70697"/>
                </a:cubicBezTo>
                <a:cubicBezTo>
                  <a:pt x="1473491" y="67794"/>
                  <a:pt x="1465075" y="63789"/>
                  <a:pt x="1456074" y="61989"/>
                </a:cubicBezTo>
                <a:cubicBezTo>
                  <a:pt x="1300492" y="30873"/>
                  <a:pt x="1012292" y="60642"/>
                  <a:pt x="942268" y="61989"/>
                </a:cubicBezTo>
                <a:cubicBezTo>
                  <a:pt x="913240" y="64892"/>
                  <a:pt x="884033" y="66369"/>
                  <a:pt x="855183" y="70697"/>
                </a:cubicBezTo>
                <a:cubicBezTo>
                  <a:pt x="785309" y="81178"/>
                  <a:pt x="788053" y="81463"/>
                  <a:pt x="741971" y="96823"/>
                </a:cubicBezTo>
                <a:cubicBezTo>
                  <a:pt x="611343" y="93920"/>
                  <a:pt x="480521" y="95788"/>
                  <a:pt x="350086" y="88115"/>
                </a:cubicBezTo>
                <a:cubicBezTo>
                  <a:pt x="331758" y="87037"/>
                  <a:pt x="314255" y="78907"/>
                  <a:pt x="297834" y="70697"/>
                </a:cubicBezTo>
                <a:lnTo>
                  <a:pt x="289126" y="53280"/>
                </a:ln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CFCABE47-19FF-4A41-8E0B-EDB90AE8EF75}"/>
              </a:ext>
            </a:extLst>
          </p:cNvPr>
          <p:cNvSpPr/>
          <p:nvPr/>
        </p:nvSpPr>
        <p:spPr>
          <a:xfrm>
            <a:off x="496389" y="4963886"/>
            <a:ext cx="8322212" cy="1724297"/>
          </a:xfrm>
          <a:custGeom>
            <a:avLst/>
            <a:gdLst>
              <a:gd name="connsiteX0" fmla="*/ 7132320 w 8322212"/>
              <a:gd name="connsiteY0" fmla="*/ 95794 h 1724297"/>
              <a:gd name="connsiteX1" fmla="*/ 7167154 w 8322212"/>
              <a:gd name="connsiteY1" fmla="*/ 52251 h 1724297"/>
              <a:gd name="connsiteX2" fmla="*/ 7219405 w 8322212"/>
              <a:gd name="connsiteY2" fmla="*/ 43543 h 1724297"/>
              <a:gd name="connsiteX3" fmla="*/ 7280365 w 8322212"/>
              <a:gd name="connsiteY3" fmla="*/ 26125 h 1724297"/>
              <a:gd name="connsiteX4" fmla="*/ 7315200 w 8322212"/>
              <a:gd name="connsiteY4" fmla="*/ 17417 h 1724297"/>
              <a:gd name="connsiteX5" fmla="*/ 7341325 w 8322212"/>
              <a:gd name="connsiteY5" fmla="*/ 8708 h 1724297"/>
              <a:gd name="connsiteX6" fmla="*/ 7384868 w 8322212"/>
              <a:gd name="connsiteY6" fmla="*/ 0 h 1724297"/>
              <a:gd name="connsiteX7" fmla="*/ 7611291 w 8322212"/>
              <a:gd name="connsiteY7" fmla="*/ 8708 h 1724297"/>
              <a:gd name="connsiteX8" fmla="*/ 7776754 w 8322212"/>
              <a:gd name="connsiteY8" fmla="*/ 34834 h 1724297"/>
              <a:gd name="connsiteX9" fmla="*/ 7977051 w 8322212"/>
              <a:gd name="connsiteY9" fmla="*/ 43543 h 1724297"/>
              <a:gd name="connsiteX10" fmla="*/ 8046720 w 8322212"/>
              <a:gd name="connsiteY10" fmla="*/ 60960 h 1724297"/>
              <a:gd name="connsiteX11" fmla="*/ 8107680 w 8322212"/>
              <a:gd name="connsiteY11" fmla="*/ 121920 h 1724297"/>
              <a:gd name="connsiteX12" fmla="*/ 8142514 w 8322212"/>
              <a:gd name="connsiteY12" fmla="*/ 165463 h 1724297"/>
              <a:gd name="connsiteX13" fmla="*/ 8159931 w 8322212"/>
              <a:gd name="connsiteY13" fmla="*/ 217714 h 1724297"/>
              <a:gd name="connsiteX14" fmla="*/ 8186057 w 8322212"/>
              <a:gd name="connsiteY14" fmla="*/ 278674 h 1724297"/>
              <a:gd name="connsiteX15" fmla="*/ 8194765 w 8322212"/>
              <a:gd name="connsiteY15" fmla="*/ 313508 h 1724297"/>
              <a:gd name="connsiteX16" fmla="*/ 8212182 w 8322212"/>
              <a:gd name="connsiteY16" fmla="*/ 365760 h 1724297"/>
              <a:gd name="connsiteX17" fmla="*/ 8229600 w 8322212"/>
              <a:gd name="connsiteY17" fmla="*/ 435428 h 1724297"/>
              <a:gd name="connsiteX18" fmla="*/ 8238308 w 8322212"/>
              <a:gd name="connsiteY18" fmla="*/ 461554 h 1724297"/>
              <a:gd name="connsiteX19" fmla="*/ 8247017 w 8322212"/>
              <a:gd name="connsiteY19" fmla="*/ 496388 h 1724297"/>
              <a:gd name="connsiteX20" fmla="*/ 8273142 w 8322212"/>
              <a:gd name="connsiteY20" fmla="*/ 557348 h 1724297"/>
              <a:gd name="connsiteX21" fmla="*/ 8290560 w 8322212"/>
              <a:gd name="connsiteY21" fmla="*/ 679268 h 1724297"/>
              <a:gd name="connsiteX22" fmla="*/ 8307977 w 8322212"/>
              <a:gd name="connsiteY22" fmla="*/ 775063 h 1724297"/>
              <a:gd name="connsiteX23" fmla="*/ 8307977 w 8322212"/>
              <a:gd name="connsiteY23" fmla="*/ 1367245 h 1724297"/>
              <a:gd name="connsiteX24" fmla="*/ 8299268 w 8322212"/>
              <a:gd name="connsiteY24" fmla="*/ 1410788 h 1724297"/>
              <a:gd name="connsiteX25" fmla="*/ 8273142 w 8322212"/>
              <a:gd name="connsiteY25" fmla="*/ 1489165 h 1724297"/>
              <a:gd name="connsiteX26" fmla="*/ 8255725 w 8322212"/>
              <a:gd name="connsiteY26" fmla="*/ 1506583 h 1724297"/>
              <a:gd name="connsiteX27" fmla="*/ 8212182 w 8322212"/>
              <a:gd name="connsiteY27" fmla="*/ 1515291 h 1724297"/>
              <a:gd name="connsiteX28" fmla="*/ 8177348 w 8322212"/>
              <a:gd name="connsiteY28" fmla="*/ 1532708 h 1724297"/>
              <a:gd name="connsiteX29" fmla="*/ 8125097 w 8322212"/>
              <a:gd name="connsiteY29" fmla="*/ 1550125 h 1724297"/>
              <a:gd name="connsiteX30" fmla="*/ 8107680 w 8322212"/>
              <a:gd name="connsiteY30" fmla="*/ 1567543 h 1724297"/>
              <a:gd name="connsiteX31" fmla="*/ 8029302 w 8322212"/>
              <a:gd name="connsiteY31" fmla="*/ 1593668 h 1724297"/>
              <a:gd name="connsiteX32" fmla="*/ 7950925 w 8322212"/>
              <a:gd name="connsiteY32" fmla="*/ 1611085 h 1724297"/>
              <a:gd name="connsiteX33" fmla="*/ 7916091 w 8322212"/>
              <a:gd name="connsiteY33" fmla="*/ 1628503 h 1724297"/>
              <a:gd name="connsiteX34" fmla="*/ 7855131 w 8322212"/>
              <a:gd name="connsiteY34" fmla="*/ 1645920 h 1724297"/>
              <a:gd name="connsiteX35" fmla="*/ 7829005 w 8322212"/>
              <a:gd name="connsiteY35" fmla="*/ 1654628 h 1724297"/>
              <a:gd name="connsiteX36" fmla="*/ 7254240 w 8322212"/>
              <a:gd name="connsiteY36" fmla="*/ 1663337 h 1724297"/>
              <a:gd name="connsiteX37" fmla="*/ 7149737 w 8322212"/>
              <a:gd name="connsiteY37" fmla="*/ 1680754 h 1724297"/>
              <a:gd name="connsiteX38" fmla="*/ 7106194 w 8322212"/>
              <a:gd name="connsiteY38" fmla="*/ 1689463 h 1724297"/>
              <a:gd name="connsiteX39" fmla="*/ 7019108 w 8322212"/>
              <a:gd name="connsiteY39" fmla="*/ 1698171 h 1724297"/>
              <a:gd name="connsiteX40" fmla="*/ 6601097 w 8322212"/>
              <a:gd name="connsiteY40" fmla="*/ 1680754 h 1724297"/>
              <a:gd name="connsiteX41" fmla="*/ 6418217 w 8322212"/>
              <a:gd name="connsiteY41" fmla="*/ 1663337 h 1724297"/>
              <a:gd name="connsiteX42" fmla="*/ 6313714 w 8322212"/>
              <a:gd name="connsiteY42" fmla="*/ 1637211 h 1724297"/>
              <a:gd name="connsiteX43" fmla="*/ 6209211 w 8322212"/>
              <a:gd name="connsiteY43" fmla="*/ 1628503 h 1724297"/>
              <a:gd name="connsiteX44" fmla="*/ 6148251 w 8322212"/>
              <a:gd name="connsiteY44" fmla="*/ 1611085 h 1724297"/>
              <a:gd name="connsiteX45" fmla="*/ 5956662 w 8322212"/>
              <a:gd name="connsiteY45" fmla="*/ 1593668 h 1724297"/>
              <a:gd name="connsiteX46" fmla="*/ 4781005 w 8322212"/>
              <a:gd name="connsiteY46" fmla="*/ 1602377 h 1724297"/>
              <a:gd name="connsiteX47" fmla="*/ 4188822 w 8322212"/>
              <a:gd name="connsiteY47" fmla="*/ 1611085 h 1724297"/>
              <a:gd name="connsiteX48" fmla="*/ 3091542 w 8322212"/>
              <a:gd name="connsiteY48" fmla="*/ 1602377 h 1724297"/>
              <a:gd name="connsiteX49" fmla="*/ 2995748 w 8322212"/>
              <a:gd name="connsiteY49" fmla="*/ 1593668 h 1724297"/>
              <a:gd name="connsiteX50" fmla="*/ 1802674 w 8322212"/>
              <a:gd name="connsiteY50" fmla="*/ 1593668 h 1724297"/>
              <a:gd name="connsiteX51" fmla="*/ 1689462 w 8322212"/>
              <a:gd name="connsiteY51" fmla="*/ 1611085 h 1724297"/>
              <a:gd name="connsiteX52" fmla="*/ 1628502 w 8322212"/>
              <a:gd name="connsiteY52" fmla="*/ 1628503 h 1724297"/>
              <a:gd name="connsiteX53" fmla="*/ 1584960 w 8322212"/>
              <a:gd name="connsiteY53" fmla="*/ 1637211 h 1724297"/>
              <a:gd name="connsiteX54" fmla="*/ 1524000 w 8322212"/>
              <a:gd name="connsiteY54" fmla="*/ 1654628 h 1724297"/>
              <a:gd name="connsiteX55" fmla="*/ 1454331 w 8322212"/>
              <a:gd name="connsiteY55" fmla="*/ 1672045 h 1724297"/>
              <a:gd name="connsiteX56" fmla="*/ 1419497 w 8322212"/>
              <a:gd name="connsiteY56" fmla="*/ 1680754 h 1724297"/>
              <a:gd name="connsiteX57" fmla="*/ 1288868 w 8322212"/>
              <a:gd name="connsiteY57" fmla="*/ 1698171 h 1724297"/>
              <a:gd name="connsiteX58" fmla="*/ 1193074 w 8322212"/>
              <a:gd name="connsiteY58" fmla="*/ 1715588 h 1724297"/>
              <a:gd name="connsiteX59" fmla="*/ 226422 w 8322212"/>
              <a:gd name="connsiteY59" fmla="*/ 1724297 h 1724297"/>
              <a:gd name="connsiteX60" fmla="*/ 78377 w 8322212"/>
              <a:gd name="connsiteY60" fmla="*/ 1715588 h 1724297"/>
              <a:gd name="connsiteX61" fmla="*/ 69668 w 8322212"/>
              <a:gd name="connsiteY61" fmla="*/ 1689463 h 1724297"/>
              <a:gd name="connsiteX62" fmla="*/ 60960 w 8322212"/>
              <a:gd name="connsiteY62" fmla="*/ 1236617 h 1724297"/>
              <a:gd name="connsiteX63" fmla="*/ 52251 w 8322212"/>
              <a:gd name="connsiteY63" fmla="*/ 1201783 h 1724297"/>
              <a:gd name="connsiteX64" fmla="*/ 26125 w 8322212"/>
              <a:gd name="connsiteY64" fmla="*/ 1001485 h 1724297"/>
              <a:gd name="connsiteX65" fmla="*/ 17417 w 8322212"/>
              <a:gd name="connsiteY65" fmla="*/ 966651 h 1724297"/>
              <a:gd name="connsiteX66" fmla="*/ 0 w 8322212"/>
              <a:gd name="connsiteY66" fmla="*/ 940525 h 1724297"/>
              <a:gd name="connsiteX67" fmla="*/ 8708 w 8322212"/>
              <a:gd name="connsiteY67" fmla="*/ 653143 h 1724297"/>
              <a:gd name="connsiteX68" fmla="*/ 17417 w 8322212"/>
              <a:gd name="connsiteY68" fmla="*/ 609600 h 1724297"/>
              <a:gd name="connsiteX69" fmla="*/ 34834 w 8322212"/>
              <a:gd name="connsiteY69" fmla="*/ 583474 h 1724297"/>
              <a:gd name="connsiteX70" fmla="*/ 60960 w 8322212"/>
              <a:gd name="connsiteY70" fmla="*/ 539931 h 1724297"/>
              <a:gd name="connsiteX71" fmla="*/ 113211 w 8322212"/>
              <a:gd name="connsiteY71" fmla="*/ 487680 h 1724297"/>
              <a:gd name="connsiteX72" fmla="*/ 165462 w 8322212"/>
              <a:gd name="connsiteY72" fmla="*/ 478971 h 1724297"/>
              <a:gd name="connsiteX73" fmla="*/ 313508 w 8322212"/>
              <a:gd name="connsiteY73" fmla="*/ 461554 h 1724297"/>
              <a:gd name="connsiteX74" fmla="*/ 470262 w 8322212"/>
              <a:gd name="connsiteY74" fmla="*/ 444137 h 1724297"/>
              <a:gd name="connsiteX75" fmla="*/ 496388 w 8322212"/>
              <a:gd name="connsiteY75" fmla="*/ 435428 h 1724297"/>
              <a:gd name="connsiteX76" fmla="*/ 539931 w 8322212"/>
              <a:gd name="connsiteY76" fmla="*/ 426720 h 1724297"/>
              <a:gd name="connsiteX77" fmla="*/ 696685 w 8322212"/>
              <a:gd name="connsiteY77" fmla="*/ 418011 h 1724297"/>
              <a:gd name="connsiteX78" fmla="*/ 1375954 w 8322212"/>
              <a:gd name="connsiteY78" fmla="*/ 435428 h 1724297"/>
              <a:gd name="connsiteX79" fmla="*/ 1767840 w 8322212"/>
              <a:gd name="connsiteY79" fmla="*/ 426720 h 1724297"/>
              <a:gd name="connsiteX80" fmla="*/ 1881051 w 8322212"/>
              <a:gd name="connsiteY80" fmla="*/ 400594 h 1724297"/>
              <a:gd name="connsiteX81" fmla="*/ 1950720 w 8322212"/>
              <a:gd name="connsiteY81" fmla="*/ 391885 h 1724297"/>
              <a:gd name="connsiteX82" fmla="*/ 2124891 w 8322212"/>
              <a:gd name="connsiteY82" fmla="*/ 374468 h 1724297"/>
              <a:gd name="connsiteX83" fmla="*/ 2377440 w 8322212"/>
              <a:gd name="connsiteY83" fmla="*/ 365760 h 1724297"/>
              <a:gd name="connsiteX84" fmla="*/ 2473234 w 8322212"/>
              <a:gd name="connsiteY84" fmla="*/ 400594 h 1724297"/>
              <a:gd name="connsiteX85" fmla="*/ 2508068 w 8322212"/>
              <a:gd name="connsiteY85" fmla="*/ 409303 h 1724297"/>
              <a:gd name="connsiteX86" fmla="*/ 2560320 w 8322212"/>
              <a:gd name="connsiteY86" fmla="*/ 426720 h 1724297"/>
              <a:gd name="connsiteX87" fmla="*/ 2586445 w 8322212"/>
              <a:gd name="connsiteY87" fmla="*/ 435428 h 1724297"/>
              <a:gd name="connsiteX88" fmla="*/ 2621280 w 8322212"/>
              <a:gd name="connsiteY88" fmla="*/ 444137 h 1724297"/>
              <a:gd name="connsiteX89" fmla="*/ 2673531 w 8322212"/>
              <a:gd name="connsiteY89" fmla="*/ 461554 h 1724297"/>
              <a:gd name="connsiteX90" fmla="*/ 2708365 w 8322212"/>
              <a:gd name="connsiteY90" fmla="*/ 470263 h 1724297"/>
              <a:gd name="connsiteX91" fmla="*/ 2769325 w 8322212"/>
              <a:gd name="connsiteY91" fmla="*/ 496388 h 1724297"/>
              <a:gd name="connsiteX92" fmla="*/ 2804160 w 8322212"/>
              <a:gd name="connsiteY92" fmla="*/ 505097 h 1724297"/>
              <a:gd name="connsiteX93" fmla="*/ 2830285 w 8322212"/>
              <a:gd name="connsiteY93" fmla="*/ 513805 h 1724297"/>
              <a:gd name="connsiteX94" fmla="*/ 3622765 w 8322212"/>
              <a:gd name="connsiteY94" fmla="*/ 505097 h 1724297"/>
              <a:gd name="connsiteX95" fmla="*/ 3683725 w 8322212"/>
              <a:gd name="connsiteY95" fmla="*/ 487680 h 1724297"/>
              <a:gd name="connsiteX96" fmla="*/ 3727268 w 8322212"/>
              <a:gd name="connsiteY96" fmla="*/ 478971 h 1724297"/>
              <a:gd name="connsiteX97" fmla="*/ 3753394 w 8322212"/>
              <a:gd name="connsiteY97" fmla="*/ 470263 h 1724297"/>
              <a:gd name="connsiteX98" fmla="*/ 3849188 w 8322212"/>
              <a:gd name="connsiteY98" fmla="*/ 444137 h 1724297"/>
              <a:gd name="connsiteX99" fmla="*/ 3875314 w 8322212"/>
              <a:gd name="connsiteY99" fmla="*/ 426720 h 1724297"/>
              <a:gd name="connsiteX100" fmla="*/ 4188822 w 8322212"/>
              <a:gd name="connsiteY100" fmla="*/ 444137 h 1724297"/>
              <a:gd name="connsiteX101" fmla="*/ 4293325 w 8322212"/>
              <a:gd name="connsiteY101" fmla="*/ 470263 h 1724297"/>
              <a:gd name="connsiteX102" fmla="*/ 4406537 w 8322212"/>
              <a:gd name="connsiteY102" fmla="*/ 487680 h 1724297"/>
              <a:gd name="connsiteX103" fmla="*/ 4450080 w 8322212"/>
              <a:gd name="connsiteY103" fmla="*/ 496388 h 1724297"/>
              <a:gd name="connsiteX104" fmla="*/ 4798422 w 8322212"/>
              <a:gd name="connsiteY104" fmla="*/ 487680 h 1724297"/>
              <a:gd name="connsiteX105" fmla="*/ 4841965 w 8322212"/>
              <a:gd name="connsiteY105" fmla="*/ 478971 h 1724297"/>
              <a:gd name="connsiteX106" fmla="*/ 4946468 w 8322212"/>
              <a:gd name="connsiteY106" fmla="*/ 461554 h 1724297"/>
              <a:gd name="connsiteX107" fmla="*/ 5869577 w 8322212"/>
              <a:gd name="connsiteY107" fmla="*/ 478971 h 1724297"/>
              <a:gd name="connsiteX108" fmla="*/ 6026331 w 8322212"/>
              <a:gd name="connsiteY108" fmla="*/ 496388 h 1724297"/>
              <a:gd name="connsiteX109" fmla="*/ 6113417 w 8322212"/>
              <a:gd name="connsiteY109" fmla="*/ 505097 h 1724297"/>
              <a:gd name="connsiteX110" fmla="*/ 6583680 w 8322212"/>
              <a:gd name="connsiteY110" fmla="*/ 487680 h 1724297"/>
              <a:gd name="connsiteX111" fmla="*/ 6670765 w 8322212"/>
              <a:gd name="connsiteY111" fmla="*/ 470263 h 1724297"/>
              <a:gd name="connsiteX112" fmla="*/ 6940731 w 8322212"/>
              <a:gd name="connsiteY112" fmla="*/ 478971 h 1724297"/>
              <a:gd name="connsiteX113" fmla="*/ 6975565 w 8322212"/>
              <a:gd name="connsiteY113" fmla="*/ 487680 h 1724297"/>
              <a:gd name="connsiteX114" fmla="*/ 7053942 w 8322212"/>
              <a:gd name="connsiteY114" fmla="*/ 496388 h 1724297"/>
              <a:gd name="connsiteX115" fmla="*/ 7071360 w 8322212"/>
              <a:gd name="connsiteY115" fmla="*/ 478971 h 1724297"/>
              <a:gd name="connsiteX116" fmla="*/ 7080068 w 8322212"/>
              <a:gd name="connsiteY116" fmla="*/ 452845 h 1724297"/>
              <a:gd name="connsiteX117" fmla="*/ 7097485 w 8322212"/>
              <a:gd name="connsiteY117" fmla="*/ 426720 h 1724297"/>
              <a:gd name="connsiteX118" fmla="*/ 7106194 w 8322212"/>
              <a:gd name="connsiteY118" fmla="*/ 383177 h 1724297"/>
              <a:gd name="connsiteX119" fmla="*/ 7123611 w 8322212"/>
              <a:gd name="connsiteY119" fmla="*/ 357051 h 1724297"/>
              <a:gd name="connsiteX120" fmla="*/ 7132320 w 8322212"/>
              <a:gd name="connsiteY120" fmla="*/ 95794 h 172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8322212" h="1724297">
                <a:moveTo>
                  <a:pt x="7132320" y="95794"/>
                </a:moveTo>
                <a:cubicBezTo>
                  <a:pt x="7139577" y="44994"/>
                  <a:pt x="7151215" y="61814"/>
                  <a:pt x="7167154" y="52251"/>
                </a:cubicBezTo>
                <a:cubicBezTo>
                  <a:pt x="7182295" y="43166"/>
                  <a:pt x="7202091" y="47006"/>
                  <a:pt x="7219405" y="43543"/>
                </a:cubicBezTo>
                <a:cubicBezTo>
                  <a:pt x="7264791" y="34466"/>
                  <a:pt x="7241623" y="37194"/>
                  <a:pt x="7280365" y="26125"/>
                </a:cubicBezTo>
                <a:cubicBezTo>
                  <a:pt x="7291873" y="22837"/>
                  <a:pt x="7303692" y="20705"/>
                  <a:pt x="7315200" y="17417"/>
                </a:cubicBezTo>
                <a:cubicBezTo>
                  <a:pt x="7324026" y="14895"/>
                  <a:pt x="7332420" y="10934"/>
                  <a:pt x="7341325" y="8708"/>
                </a:cubicBezTo>
                <a:cubicBezTo>
                  <a:pt x="7355685" y="5118"/>
                  <a:pt x="7370354" y="2903"/>
                  <a:pt x="7384868" y="0"/>
                </a:cubicBezTo>
                <a:cubicBezTo>
                  <a:pt x="7460342" y="2903"/>
                  <a:pt x="7535899" y="4139"/>
                  <a:pt x="7611291" y="8708"/>
                </a:cubicBezTo>
                <a:cubicBezTo>
                  <a:pt x="7646375" y="10834"/>
                  <a:pt x="7756670" y="33961"/>
                  <a:pt x="7776754" y="34834"/>
                </a:cubicBezTo>
                <a:lnTo>
                  <a:pt x="7977051" y="43543"/>
                </a:lnTo>
                <a:cubicBezTo>
                  <a:pt x="7979223" y="43977"/>
                  <a:pt x="8037792" y="53818"/>
                  <a:pt x="8046720" y="60960"/>
                </a:cubicBezTo>
                <a:cubicBezTo>
                  <a:pt x="8069160" y="78912"/>
                  <a:pt x="8091739" y="98010"/>
                  <a:pt x="8107680" y="121920"/>
                </a:cubicBezTo>
                <a:cubicBezTo>
                  <a:pt x="8129652" y="154877"/>
                  <a:pt x="8117697" y="140644"/>
                  <a:pt x="8142514" y="165463"/>
                </a:cubicBezTo>
                <a:cubicBezTo>
                  <a:pt x="8148320" y="182880"/>
                  <a:pt x="8151721" y="201293"/>
                  <a:pt x="8159931" y="217714"/>
                </a:cubicBezTo>
                <a:cubicBezTo>
                  <a:pt x="8175411" y="248674"/>
                  <a:pt x="8177515" y="248778"/>
                  <a:pt x="8186057" y="278674"/>
                </a:cubicBezTo>
                <a:cubicBezTo>
                  <a:pt x="8189345" y="290182"/>
                  <a:pt x="8191326" y="302044"/>
                  <a:pt x="8194765" y="313508"/>
                </a:cubicBezTo>
                <a:cubicBezTo>
                  <a:pt x="8200040" y="331093"/>
                  <a:pt x="8207729" y="347949"/>
                  <a:pt x="8212182" y="365760"/>
                </a:cubicBezTo>
                <a:cubicBezTo>
                  <a:pt x="8217988" y="388983"/>
                  <a:pt x="8223302" y="412334"/>
                  <a:pt x="8229600" y="435428"/>
                </a:cubicBezTo>
                <a:cubicBezTo>
                  <a:pt x="8232015" y="444284"/>
                  <a:pt x="8235786" y="452728"/>
                  <a:pt x="8238308" y="461554"/>
                </a:cubicBezTo>
                <a:cubicBezTo>
                  <a:pt x="8241596" y="473062"/>
                  <a:pt x="8242927" y="485140"/>
                  <a:pt x="8247017" y="496388"/>
                </a:cubicBezTo>
                <a:cubicBezTo>
                  <a:pt x="8254572" y="517164"/>
                  <a:pt x="8264434" y="537028"/>
                  <a:pt x="8273142" y="557348"/>
                </a:cubicBezTo>
                <a:cubicBezTo>
                  <a:pt x="8293915" y="681984"/>
                  <a:pt x="8268770" y="526738"/>
                  <a:pt x="8290560" y="679268"/>
                </a:cubicBezTo>
                <a:cubicBezTo>
                  <a:pt x="8296134" y="718284"/>
                  <a:pt x="8300472" y="737540"/>
                  <a:pt x="8307977" y="775063"/>
                </a:cubicBezTo>
                <a:cubicBezTo>
                  <a:pt x="8330555" y="1023433"/>
                  <a:pt x="8322987" y="901937"/>
                  <a:pt x="8307977" y="1367245"/>
                </a:cubicBezTo>
                <a:cubicBezTo>
                  <a:pt x="8307500" y="1382039"/>
                  <a:pt x="8301916" y="1396225"/>
                  <a:pt x="8299268" y="1410788"/>
                </a:cubicBezTo>
                <a:cubicBezTo>
                  <a:pt x="8290311" y="1460051"/>
                  <a:pt x="8299483" y="1456240"/>
                  <a:pt x="8273142" y="1489165"/>
                </a:cubicBezTo>
                <a:cubicBezTo>
                  <a:pt x="8268013" y="1495576"/>
                  <a:pt x="8263272" y="1503349"/>
                  <a:pt x="8255725" y="1506583"/>
                </a:cubicBezTo>
                <a:cubicBezTo>
                  <a:pt x="8242120" y="1512414"/>
                  <a:pt x="8226696" y="1512388"/>
                  <a:pt x="8212182" y="1515291"/>
                </a:cubicBezTo>
                <a:cubicBezTo>
                  <a:pt x="8200571" y="1521097"/>
                  <a:pt x="8189401" y="1527887"/>
                  <a:pt x="8177348" y="1532708"/>
                </a:cubicBezTo>
                <a:cubicBezTo>
                  <a:pt x="8160302" y="1539526"/>
                  <a:pt x="8125097" y="1550125"/>
                  <a:pt x="8125097" y="1550125"/>
                </a:cubicBezTo>
                <a:cubicBezTo>
                  <a:pt x="8119291" y="1555931"/>
                  <a:pt x="8114809" y="1563469"/>
                  <a:pt x="8107680" y="1567543"/>
                </a:cubicBezTo>
                <a:cubicBezTo>
                  <a:pt x="8085047" y="1580476"/>
                  <a:pt x="8054784" y="1588005"/>
                  <a:pt x="8029302" y="1593668"/>
                </a:cubicBezTo>
                <a:cubicBezTo>
                  <a:pt x="7929799" y="1615780"/>
                  <a:pt x="8035881" y="1589848"/>
                  <a:pt x="7950925" y="1611085"/>
                </a:cubicBezTo>
                <a:cubicBezTo>
                  <a:pt x="7939314" y="1616891"/>
                  <a:pt x="7928291" y="1624066"/>
                  <a:pt x="7916091" y="1628503"/>
                </a:cubicBezTo>
                <a:cubicBezTo>
                  <a:pt x="7896230" y="1635725"/>
                  <a:pt x="7875373" y="1639848"/>
                  <a:pt x="7855131" y="1645920"/>
                </a:cubicBezTo>
                <a:cubicBezTo>
                  <a:pt x="7846338" y="1648558"/>
                  <a:pt x="7838181" y="1654362"/>
                  <a:pt x="7829005" y="1654628"/>
                </a:cubicBezTo>
                <a:cubicBezTo>
                  <a:pt x="7637475" y="1660180"/>
                  <a:pt x="7445828" y="1660434"/>
                  <a:pt x="7254240" y="1663337"/>
                </a:cubicBezTo>
                <a:cubicBezTo>
                  <a:pt x="7219406" y="1669143"/>
                  <a:pt x="7184366" y="1673828"/>
                  <a:pt x="7149737" y="1680754"/>
                </a:cubicBezTo>
                <a:cubicBezTo>
                  <a:pt x="7135223" y="1683657"/>
                  <a:pt x="7120866" y="1687507"/>
                  <a:pt x="7106194" y="1689463"/>
                </a:cubicBezTo>
                <a:cubicBezTo>
                  <a:pt x="7077276" y="1693319"/>
                  <a:pt x="7048137" y="1695268"/>
                  <a:pt x="7019108" y="1698171"/>
                </a:cubicBezTo>
                <a:lnTo>
                  <a:pt x="6601097" y="1680754"/>
                </a:lnTo>
                <a:cubicBezTo>
                  <a:pt x="6493441" y="1675545"/>
                  <a:pt x="6502010" y="1675307"/>
                  <a:pt x="6418217" y="1663337"/>
                </a:cubicBezTo>
                <a:cubicBezTo>
                  <a:pt x="6387990" y="1654701"/>
                  <a:pt x="6346485" y="1641066"/>
                  <a:pt x="6313714" y="1637211"/>
                </a:cubicBezTo>
                <a:cubicBezTo>
                  <a:pt x="6278998" y="1633127"/>
                  <a:pt x="6244045" y="1631406"/>
                  <a:pt x="6209211" y="1628503"/>
                </a:cubicBezTo>
                <a:cubicBezTo>
                  <a:pt x="6188891" y="1622697"/>
                  <a:pt x="6169022" y="1614980"/>
                  <a:pt x="6148251" y="1611085"/>
                </a:cubicBezTo>
                <a:cubicBezTo>
                  <a:pt x="6112399" y="1604363"/>
                  <a:pt x="5980690" y="1595516"/>
                  <a:pt x="5956662" y="1593668"/>
                </a:cubicBezTo>
                <a:lnTo>
                  <a:pt x="4781005" y="1602377"/>
                </a:lnTo>
                <a:lnTo>
                  <a:pt x="4188822" y="1611085"/>
                </a:lnTo>
                <a:lnTo>
                  <a:pt x="3091542" y="1602377"/>
                </a:lnTo>
                <a:cubicBezTo>
                  <a:pt x="3059611" y="1599474"/>
                  <a:pt x="3027762" y="1595447"/>
                  <a:pt x="2995748" y="1593668"/>
                </a:cubicBezTo>
                <a:cubicBezTo>
                  <a:pt x="2584070" y="1570797"/>
                  <a:pt x="2264631" y="1589544"/>
                  <a:pt x="1802674" y="1593668"/>
                </a:cubicBezTo>
                <a:cubicBezTo>
                  <a:pt x="1724071" y="1613320"/>
                  <a:pt x="1819856" y="1591025"/>
                  <a:pt x="1689462" y="1611085"/>
                </a:cubicBezTo>
                <a:cubicBezTo>
                  <a:pt x="1647111" y="1617600"/>
                  <a:pt x="1664917" y="1619399"/>
                  <a:pt x="1628502" y="1628503"/>
                </a:cubicBezTo>
                <a:cubicBezTo>
                  <a:pt x="1614143" y="1632093"/>
                  <a:pt x="1599319" y="1633621"/>
                  <a:pt x="1584960" y="1637211"/>
                </a:cubicBezTo>
                <a:cubicBezTo>
                  <a:pt x="1564458" y="1642336"/>
                  <a:pt x="1544420" y="1649183"/>
                  <a:pt x="1524000" y="1654628"/>
                </a:cubicBezTo>
                <a:cubicBezTo>
                  <a:pt x="1500871" y="1660796"/>
                  <a:pt x="1477554" y="1666239"/>
                  <a:pt x="1454331" y="1672045"/>
                </a:cubicBezTo>
                <a:cubicBezTo>
                  <a:pt x="1442720" y="1674948"/>
                  <a:pt x="1431303" y="1678786"/>
                  <a:pt x="1419497" y="1680754"/>
                </a:cubicBezTo>
                <a:cubicBezTo>
                  <a:pt x="1255411" y="1708103"/>
                  <a:pt x="1512680" y="1666198"/>
                  <a:pt x="1288868" y="1698171"/>
                </a:cubicBezTo>
                <a:cubicBezTo>
                  <a:pt x="1267000" y="1701295"/>
                  <a:pt x="1213414" y="1715240"/>
                  <a:pt x="1193074" y="1715588"/>
                </a:cubicBezTo>
                <a:lnTo>
                  <a:pt x="226422" y="1724297"/>
                </a:lnTo>
                <a:cubicBezTo>
                  <a:pt x="177074" y="1721394"/>
                  <a:pt x="126634" y="1726312"/>
                  <a:pt x="78377" y="1715588"/>
                </a:cubicBezTo>
                <a:cubicBezTo>
                  <a:pt x="69416" y="1713597"/>
                  <a:pt x="70002" y="1698636"/>
                  <a:pt x="69668" y="1689463"/>
                </a:cubicBezTo>
                <a:cubicBezTo>
                  <a:pt x="64182" y="1538586"/>
                  <a:pt x="66349" y="1387497"/>
                  <a:pt x="60960" y="1236617"/>
                </a:cubicBezTo>
                <a:cubicBezTo>
                  <a:pt x="60533" y="1224656"/>
                  <a:pt x="55154" y="1213394"/>
                  <a:pt x="52251" y="1201783"/>
                </a:cubicBezTo>
                <a:cubicBezTo>
                  <a:pt x="46230" y="1135557"/>
                  <a:pt x="42331" y="1066312"/>
                  <a:pt x="26125" y="1001485"/>
                </a:cubicBezTo>
                <a:cubicBezTo>
                  <a:pt x="23222" y="989874"/>
                  <a:pt x="22132" y="977652"/>
                  <a:pt x="17417" y="966651"/>
                </a:cubicBezTo>
                <a:cubicBezTo>
                  <a:pt x="13294" y="957031"/>
                  <a:pt x="5806" y="949234"/>
                  <a:pt x="0" y="940525"/>
                </a:cubicBezTo>
                <a:cubicBezTo>
                  <a:pt x="2903" y="844731"/>
                  <a:pt x="3671" y="748849"/>
                  <a:pt x="8708" y="653143"/>
                </a:cubicBezTo>
                <a:cubicBezTo>
                  <a:pt x="9486" y="638362"/>
                  <a:pt x="12220" y="623459"/>
                  <a:pt x="17417" y="609600"/>
                </a:cubicBezTo>
                <a:cubicBezTo>
                  <a:pt x="21092" y="599800"/>
                  <a:pt x="29028" y="592183"/>
                  <a:pt x="34834" y="583474"/>
                </a:cubicBezTo>
                <a:cubicBezTo>
                  <a:pt x="49957" y="538102"/>
                  <a:pt x="33635" y="574086"/>
                  <a:pt x="60960" y="539931"/>
                </a:cubicBezTo>
                <a:cubicBezTo>
                  <a:pt x="81091" y="514768"/>
                  <a:pt x="77405" y="502002"/>
                  <a:pt x="113211" y="487680"/>
                </a:cubicBezTo>
                <a:cubicBezTo>
                  <a:pt x="129605" y="481122"/>
                  <a:pt x="147982" y="481468"/>
                  <a:pt x="165462" y="478971"/>
                </a:cubicBezTo>
                <a:cubicBezTo>
                  <a:pt x="207319" y="472992"/>
                  <a:pt x="272405" y="466121"/>
                  <a:pt x="313508" y="461554"/>
                </a:cubicBezTo>
                <a:cubicBezTo>
                  <a:pt x="386915" y="437084"/>
                  <a:pt x="302517" y="462775"/>
                  <a:pt x="470262" y="444137"/>
                </a:cubicBezTo>
                <a:cubicBezTo>
                  <a:pt x="479386" y="443123"/>
                  <a:pt x="487482" y="437654"/>
                  <a:pt x="496388" y="435428"/>
                </a:cubicBezTo>
                <a:cubicBezTo>
                  <a:pt x="510748" y="431838"/>
                  <a:pt x="525185" y="428002"/>
                  <a:pt x="539931" y="426720"/>
                </a:cubicBezTo>
                <a:cubicBezTo>
                  <a:pt x="592066" y="422187"/>
                  <a:pt x="644434" y="420914"/>
                  <a:pt x="696685" y="418011"/>
                </a:cubicBezTo>
                <a:cubicBezTo>
                  <a:pt x="912404" y="425450"/>
                  <a:pt x="1167375" y="435428"/>
                  <a:pt x="1375954" y="435428"/>
                </a:cubicBezTo>
                <a:cubicBezTo>
                  <a:pt x="1506615" y="435428"/>
                  <a:pt x="1637211" y="429623"/>
                  <a:pt x="1767840" y="426720"/>
                </a:cubicBezTo>
                <a:cubicBezTo>
                  <a:pt x="1803583" y="417784"/>
                  <a:pt x="1847015" y="406600"/>
                  <a:pt x="1881051" y="400594"/>
                </a:cubicBezTo>
                <a:cubicBezTo>
                  <a:pt x="1904099" y="396527"/>
                  <a:pt x="1927477" y="394619"/>
                  <a:pt x="1950720" y="391885"/>
                </a:cubicBezTo>
                <a:cubicBezTo>
                  <a:pt x="2033985" y="382089"/>
                  <a:pt x="2035826" y="382565"/>
                  <a:pt x="2124891" y="374468"/>
                </a:cubicBezTo>
                <a:cubicBezTo>
                  <a:pt x="2253767" y="342249"/>
                  <a:pt x="2170649" y="355912"/>
                  <a:pt x="2377440" y="365760"/>
                </a:cubicBezTo>
                <a:cubicBezTo>
                  <a:pt x="2418995" y="382382"/>
                  <a:pt x="2428506" y="387176"/>
                  <a:pt x="2473234" y="400594"/>
                </a:cubicBezTo>
                <a:cubicBezTo>
                  <a:pt x="2484698" y="404033"/>
                  <a:pt x="2496604" y="405864"/>
                  <a:pt x="2508068" y="409303"/>
                </a:cubicBezTo>
                <a:cubicBezTo>
                  <a:pt x="2525653" y="414579"/>
                  <a:pt x="2542903" y="420914"/>
                  <a:pt x="2560320" y="426720"/>
                </a:cubicBezTo>
                <a:cubicBezTo>
                  <a:pt x="2569028" y="429623"/>
                  <a:pt x="2577540" y="433202"/>
                  <a:pt x="2586445" y="435428"/>
                </a:cubicBezTo>
                <a:cubicBezTo>
                  <a:pt x="2598057" y="438331"/>
                  <a:pt x="2609816" y="440698"/>
                  <a:pt x="2621280" y="444137"/>
                </a:cubicBezTo>
                <a:cubicBezTo>
                  <a:pt x="2638865" y="449412"/>
                  <a:pt x="2655720" y="457101"/>
                  <a:pt x="2673531" y="461554"/>
                </a:cubicBezTo>
                <a:cubicBezTo>
                  <a:pt x="2685142" y="464457"/>
                  <a:pt x="2696857" y="466975"/>
                  <a:pt x="2708365" y="470263"/>
                </a:cubicBezTo>
                <a:cubicBezTo>
                  <a:pt x="2768925" y="487566"/>
                  <a:pt x="2695001" y="468516"/>
                  <a:pt x="2769325" y="496388"/>
                </a:cubicBezTo>
                <a:cubicBezTo>
                  <a:pt x="2780532" y="500591"/>
                  <a:pt x="2792651" y="501809"/>
                  <a:pt x="2804160" y="505097"/>
                </a:cubicBezTo>
                <a:cubicBezTo>
                  <a:pt x="2812986" y="507619"/>
                  <a:pt x="2821577" y="510902"/>
                  <a:pt x="2830285" y="513805"/>
                </a:cubicBezTo>
                <a:lnTo>
                  <a:pt x="3622765" y="505097"/>
                </a:lnTo>
                <a:cubicBezTo>
                  <a:pt x="3643888" y="504450"/>
                  <a:pt x="3663223" y="492806"/>
                  <a:pt x="3683725" y="487680"/>
                </a:cubicBezTo>
                <a:cubicBezTo>
                  <a:pt x="3698085" y="484090"/>
                  <a:pt x="3712908" y="482561"/>
                  <a:pt x="3727268" y="478971"/>
                </a:cubicBezTo>
                <a:cubicBezTo>
                  <a:pt x="3736174" y="476745"/>
                  <a:pt x="3744538" y="472678"/>
                  <a:pt x="3753394" y="470263"/>
                </a:cubicBezTo>
                <a:cubicBezTo>
                  <a:pt x="3861433" y="440797"/>
                  <a:pt x="3789053" y="464180"/>
                  <a:pt x="3849188" y="444137"/>
                </a:cubicBezTo>
                <a:cubicBezTo>
                  <a:pt x="3857897" y="438331"/>
                  <a:pt x="3864852" y="427028"/>
                  <a:pt x="3875314" y="426720"/>
                </a:cubicBezTo>
                <a:cubicBezTo>
                  <a:pt x="4083531" y="420596"/>
                  <a:pt x="4069576" y="420286"/>
                  <a:pt x="4188822" y="444137"/>
                </a:cubicBezTo>
                <a:cubicBezTo>
                  <a:pt x="4245630" y="472540"/>
                  <a:pt x="4208901" y="459006"/>
                  <a:pt x="4293325" y="470263"/>
                </a:cubicBezTo>
                <a:cubicBezTo>
                  <a:pt x="4330049" y="475160"/>
                  <a:pt x="4369924" y="481023"/>
                  <a:pt x="4406537" y="487680"/>
                </a:cubicBezTo>
                <a:cubicBezTo>
                  <a:pt x="4421100" y="490328"/>
                  <a:pt x="4435566" y="493485"/>
                  <a:pt x="4450080" y="496388"/>
                </a:cubicBezTo>
                <a:lnTo>
                  <a:pt x="4798422" y="487680"/>
                </a:lnTo>
                <a:cubicBezTo>
                  <a:pt x="4813209" y="487023"/>
                  <a:pt x="4827388" y="481543"/>
                  <a:pt x="4841965" y="478971"/>
                </a:cubicBezTo>
                <a:lnTo>
                  <a:pt x="4946468" y="461554"/>
                </a:lnTo>
                <a:lnTo>
                  <a:pt x="5869577" y="478971"/>
                </a:lnTo>
                <a:cubicBezTo>
                  <a:pt x="5913557" y="480926"/>
                  <a:pt x="5980976" y="491349"/>
                  <a:pt x="6026331" y="496388"/>
                </a:cubicBezTo>
                <a:cubicBezTo>
                  <a:pt x="6055326" y="499610"/>
                  <a:pt x="6084388" y="502194"/>
                  <a:pt x="6113417" y="505097"/>
                </a:cubicBezTo>
                <a:cubicBezTo>
                  <a:pt x="6147571" y="504303"/>
                  <a:pt x="6459166" y="505467"/>
                  <a:pt x="6583680" y="487680"/>
                </a:cubicBezTo>
                <a:cubicBezTo>
                  <a:pt x="6612986" y="483494"/>
                  <a:pt x="6641737" y="476069"/>
                  <a:pt x="6670765" y="470263"/>
                </a:cubicBezTo>
                <a:cubicBezTo>
                  <a:pt x="6760754" y="473166"/>
                  <a:pt x="6850842" y="473835"/>
                  <a:pt x="6940731" y="478971"/>
                </a:cubicBezTo>
                <a:cubicBezTo>
                  <a:pt x="6952680" y="479654"/>
                  <a:pt x="6963735" y="485860"/>
                  <a:pt x="6975565" y="487680"/>
                </a:cubicBezTo>
                <a:cubicBezTo>
                  <a:pt x="7001546" y="491677"/>
                  <a:pt x="7027816" y="493485"/>
                  <a:pt x="7053942" y="496388"/>
                </a:cubicBezTo>
                <a:cubicBezTo>
                  <a:pt x="7059748" y="490582"/>
                  <a:pt x="7067136" y="486012"/>
                  <a:pt x="7071360" y="478971"/>
                </a:cubicBezTo>
                <a:cubicBezTo>
                  <a:pt x="7076083" y="471100"/>
                  <a:pt x="7075963" y="461056"/>
                  <a:pt x="7080068" y="452845"/>
                </a:cubicBezTo>
                <a:cubicBezTo>
                  <a:pt x="7084749" y="443484"/>
                  <a:pt x="7091679" y="435428"/>
                  <a:pt x="7097485" y="426720"/>
                </a:cubicBezTo>
                <a:cubicBezTo>
                  <a:pt x="7100388" y="412206"/>
                  <a:pt x="7100997" y="397036"/>
                  <a:pt x="7106194" y="383177"/>
                </a:cubicBezTo>
                <a:cubicBezTo>
                  <a:pt x="7109869" y="373377"/>
                  <a:pt x="7122534" y="367462"/>
                  <a:pt x="7123611" y="357051"/>
                </a:cubicBezTo>
                <a:cubicBezTo>
                  <a:pt x="7131383" y="281922"/>
                  <a:pt x="7125063" y="146594"/>
                  <a:pt x="7132320" y="95794"/>
                </a:cubicBez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3656F6A-4CFF-4E9B-9AD8-08C5E50B9A0C}"/>
              </a:ext>
            </a:extLst>
          </p:cNvPr>
          <p:cNvSpPr txBox="1"/>
          <p:nvPr/>
        </p:nvSpPr>
        <p:spPr>
          <a:xfrm>
            <a:off x="8604069" y="6441260"/>
            <a:ext cx="4751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3531327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CC4827B-EFCB-52E9-CE26-34485CDD475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8D2582-3408-5834-CEF3-5EFFADD4BDBA}"/>
              </a:ext>
            </a:extLst>
          </p:cNvPr>
          <p:cNvPicPr>
            <a:picLocks noChangeAspect="1"/>
          </p:cNvPicPr>
          <p:nvPr/>
        </p:nvPicPr>
        <p:blipFill>
          <a:blip r:embed="rId2"/>
          <a:srcRect l="2500" r="2500"/>
          <a:stretch/>
        </p:blipFill>
        <p:spPr>
          <a:xfrm>
            <a:off x="1600201" y="1256739"/>
            <a:ext cx="5903904" cy="3495733"/>
          </a:xfrm>
          <a:prstGeom prst="rect">
            <a:avLst/>
          </a:prstGeom>
        </p:spPr>
      </p:pic>
      <p:sp>
        <p:nvSpPr>
          <p:cNvPr id="4" name="TextBox 3">
            <a:extLst>
              <a:ext uri="{FF2B5EF4-FFF2-40B4-BE49-F238E27FC236}">
                <a16:creationId xmlns:a16="http://schemas.microsoft.com/office/drawing/2014/main" id="{6F096A8C-FE9B-4D5D-CD47-5F4E9B466497}"/>
              </a:ext>
            </a:extLst>
          </p:cNvPr>
          <p:cNvSpPr txBox="1"/>
          <p:nvPr/>
        </p:nvSpPr>
        <p:spPr>
          <a:xfrm>
            <a:off x="0" y="152400"/>
            <a:ext cx="9144000" cy="830997"/>
          </a:xfrm>
          <a:prstGeom prst="rect">
            <a:avLst/>
          </a:prstGeom>
          <a:noFill/>
        </p:spPr>
        <p:txBody>
          <a:bodyPr wrap="square" rtlCol="0">
            <a:spAutoFit/>
          </a:bodyPr>
          <a:lstStyle/>
          <a:p>
            <a:pPr algn="ctr"/>
            <a:r>
              <a:rPr lang="en-US" sz="4800" dirty="0">
                <a:solidFill>
                  <a:schemeClr val="bg1"/>
                </a:solidFill>
              </a:rPr>
              <a:t>Minor Prophet Series</a:t>
            </a:r>
          </a:p>
        </p:txBody>
      </p:sp>
      <p:pic>
        <p:nvPicPr>
          <p:cNvPr id="6" name="Picture 2">
            <a:extLst>
              <a:ext uri="{FF2B5EF4-FFF2-40B4-BE49-F238E27FC236}">
                <a16:creationId xmlns:a16="http://schemas.microsoft.com/office/drawing/2014/main" id="{A33A609A-98A0-E633-0008-8BAC72C7069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3"/>
          <a:stretch/>
        </p:blipFill>
        <p:spPr bwMode="auto">
          <a:xfrm>
            <a:off x="1600201" y="4407523"/>
            <a:ext cx="949362" cy="34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2AC049C-60A5-11F4-50FB-D5340AFC44AC}"/>
              </a:ext>
            </a:extLst>
          </p:cNvPr>
          <p:cNvSpPr txBox="1"/>
          <p:nvPr/>
        </p:nvSpPr>
        <p:spPr>
          <a:xfrm>
            <a:off x="0" y="5181600"/>
            <a:ext cx="9144000" cy="1200329"/>
          </a:xfrm>
          <a:prstGeom prst="rect">
            <a:avLst/>
          </a:prstGeom>
          <a:noFill/>
        </p:spPr>
        <p:txBody>
          <a:bodyPr wrap="square" rtlCol="0">
            <a:spAutoFit/>
          </a:bodyPr>
          <a:lstStyle/>
          <a:p>
            <a:pPr algn="ctr"/>
            <a:r>
              <a:rPr lang="en-US" sz="3600" dirty="0">
                <a:solidFill>
                  <a:schemeClr val="bg1"/>
                </a:solidFill>
              </a:rPr>
              <a:t>2Kings 21:10   And the LORD spoke by His servants the prophets, saying…</a:t>
            </a:r>
          </a:p>
        </p:txBody>
      </p:sp>
    </p:spTree>
    <p:extLst>
      <p:ext uri="{BB962C8B-B14F-4D97-AF65-F5344CB8AC3E}">
        <p14:creationId xmlns:p14="http://schemas.microsoft.com/office/powerpoint/2010/main" val="224209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7DEB3-7952-676D-7596-3F92976EE091}"/>
              </a:ext>
            </a:extLst>
          </p:cNvPr>
          <p:cNvPicPr>
            <a:picLocks noChangeAspect="1"/>
          </p:cNvPicPr>
          <p:nvPr/>
        </p:nvPicPr>
        <p:blipFill>
          <a:blip r:embed="rId2" cstate="print">
            <a:extLst>
              <a:ext uri="{28A0092B-C50C-407E-A947-70E740481C1C}">
                <a14:useLocalDpi xmlns:a14="http://schemas.microsoft.com/office/drawing/2010/main" val="0"/>
              </a:ext>
            </a:extLst>
          </a:blip>
          <a:srcRect b="9486"/>
          <a:stretch/>
        </p:blipFill>
        <p:spPr>
          <a:xfrm rot="16200000">
            <a:off x="1253400" y="-323934"/>
            <a:ext cx="6406612" cy="7975157"/>
          </a:xfrm>
          <a:prstGeom prst="rect">
            <a:avLst/>
          </a:prstGeom>
        </p:spPr>
      </p:pic>
      <p:sp>
        <p:nvSpPr>
          <p:cNvPr id="4" name="TextBox 3">
            <a:extLst>
              <a:ext uri="{FF2B5EF4-FFF2-40B4-BE49-F238E27FC236}">
                <a16:creationId xmlns:a16="http://schemas.microsoft.com/office/drawing/2014/main" id="{719A7600-0B1D-4707-8867-91F31A363467}"/>
              </a:ext>
            </a:extLst>
          </p:cNvPr>
          <p:cNvSpPr txBox="1"/>
          <p:nvPr/>
        </p:nvSpPr>
        <p:spPr>
          <a:xfrm>
            <a:off x="1" y="23856"/>
            <a:ext cx="9144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Old Testament Simplified</a:t>
            </a:r>
          </a:p>
        </p:txBody>
      </p:sp>
      <p:sp>
        <p:nvSpPr>
          <p:cNvPr id="5" name="Arrow: Right 4">
            <a:extLst>
              <a:ext uri="{FF2B5EF4-FFF2-40B4-BE49-F238E27FC236}">
                <a16:creationId xmlns:a16="http://schemas.microsoft.com/office/drawing/2014/main" id="{A510989B-63D2-F1C9-3F93-13C1C3CBAD9D}"/>
              </a:ext>
            </a:extLst>
          </p:cNvPr>
          <p:cNvSpPr/>
          <p:nvPr/>
        </p:nvSpPr>
        <p:spPr>
          <a:xfrm>
            <a:off x="1542552" y="1351722"/>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7AE19537-8D6D-4575-B690-E717FA59809C}"/>
              </a:ext>
            </a:extLst>
          </p:cNvPr>
          <p:cNvSpPr/>
          <p:nvPr/>
        </p:nvSpPr>
        <p:spPr>
          <a:xfrm>
            <a:off x="4079614" y="2878372"/>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6B443283-09A9-D518-C8A0-15AEC5852613}"/>
              </a:ext>
            </a:extLst>
          </p:cNvPr>
          <p:cNvSpPr/>
          <p:nvPr/>
        </p:nvSpPr>
        <p:spPr>
          <a:xfrm>
            <a:off x="1529962" y="2596101"/>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6CD79655-F6E8-AE50-A29B-AA0CEFCCE770}"/>
              </a:ext>
            </a:extLst>
          </p:cNvPr>
          <p:cNvSpPr/>
          <p:nvPr/>
        </p:nvSpPr>
        <p:spPr>
          <a:xfrm>
            <a:off x="3066552" y="2875722"/>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E93B02EA-B5D4-1A2C-1C00-82FFA4A88337}"/>
              </a:ext>
            </a:extLst>
          </p:cNvPr>
          <p:cNvSpPr/>
          <p:nvPr/>
        </p:nvSpPr>
        <p:spPr>
          <a:xfrm>
            <a:off x="2593912" y="1277025"/>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FE97FB8F-68D4-FC29-EBDF-A3BC30AC71B4}"/>
              </a:ext>
            </a:extLst>
          </p:cNvPr>
          <p:cNvSpPr/>
          <p:nvPr/>
        </p:nvSpPr>
        <p:spPr>
          <a:xfrm>
            <a:off x="3896138" y="1322745"/>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7851751D-87EE-E1A0-F33A-070BC48F126A}"/>
              </a:ext>
            </a:extLst>
          </p:cNvPr>
          <p:cNvSpPr/>
          <p:nvPr/>
        </p:nvSpPr>
        <p:spPr>
          <a:xfrm>
            <a:off x="5930745" y="1224501"/>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C96A0E0E-184C-B6A8-951B-374F175AA64F}"/>
              </a:ext>
            </a:extLst>
          </p:cNvPr>
          <p:cNvSpPr/>
          <p:nvPr/>
        </p:nvSpPr>
        <p:spPr>
          <a:xfrm>
            <a:off x="5603018" y="2596101"/>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Right 21">
            <a:extLst>
              <a:ext uri="{FF2B5EF4-FFF2-40B4-BE49-F238E27FC236}">
                <a16:creationId xmlns:a16="http://schemas.microsoft.com/office/drawing/2014/main" id="{74522D1B-CCE9-C88F-22A7-93FD969E390D}"/>
              </a:ext>
            </a:extLst>
          </p:cNvPr>
          <p:cNvSpPr/>
          <p:nvPr/>
        </p:nvSpPr>
        <p:spPr>
          <a:xfrm>
            <a:off x="1364971" y="4141304"/>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rrow: Right 22">
            <a:extLst>
              <a:ext uri="{FF2B5EF4-FFF2-40B4-BE49-F238E27FC236}">
                <a16:creationId xmlns:a16="http://schemas.microsoft.com/office/drawing/2014/main" id="{5E877E7A-39E0-C0E0-C96A-423403234B1C}"/>
              </a:ext>
            </a:extLst>
          </p:cNvPr>
          <p:cNvSpPr/>
          <p:nvPr/>
        </p:nvSpPr>
        <p:spPr>
          <a:xfrm>
            <a:off x="3218952" y="4059141"/>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CDEF98C2-FCC4-F559-7F46-FF9783017B48}"/>
              </a:ext>
            </a:extLst>
          </p:cNvPr>
          <p:cNvSpPr/>
          <p:nvPr/>
        </p:nvSpPr>
        <p:spPr>
          <a:xfrm>
            <a:off x="5516879" y="4204915"/>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Right 24">
            <a:extLst>
              <a:ext uri="{FF2B5EF4-FFF2-40B4-BE49-F238E27FC236}">
                <a16:creationId xmlns:a16="http://schemas.microsoft.com/office/drawing/2014/main" id="{7DDD6E26-249B-9DA5-E4F3-E85345153320}"/>
              </a:ext>
            </a:extLst>
          </p:cNvPr>
          <p:cNvSpPr/>
          <p:nvPr/>
        </p:nvSpPr>
        <p:spPr>
          <a:xfrm>
            <a:off x="2558795" y="5788550"/>
            <a:ext cx="413866" cy="1272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49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9A4CFEB-84A6-04F1-D388-0135D2CEDB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1" r="72367" b="49878"/>
          <a:stretch/>
        </p:blipFill>
        <p:spPr bwMode="auto">
          <a:xfrm>
            <a:off x="1097277" y="23853"/>
            <a:ext cx="1693985" cy="29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2C9ECC6-FF30-8D50-FAE1-6B141E366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1" t="49748" r="72367" b="10790"/>
          <a:stretch/>
        </p:blipFill>
        <p:spPr bwMode="auto">
          <a:xfrm>
            <a:off x="2993666" y="0"/>
            <a:ext cx="1904340" cy="257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CAA68CC4-872A-D9EA-49F7-957E41A8A1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94" t="3009" r="49923" b="34729"/>
          <a:stretch/>
        </p:blipFill>
        <p:spPr bwMode="auto">
          <a:xfrm>
            <a:off x="3001619" y="2512613"/>
            <a:ext cx="1904340" cy="393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0201AF0D-5AE5-88F4-84BC-2E5D96D802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94" t="64522" r="49923" b="11165"/>
          <a:stretch/>
        </p:blipFill>
        <p:spPr bwMode="auto">
          <a:xfrm>
            <a:off x="5120636" y="557680"/>
            <a:ext cx="1347743" cy="108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E0A15522-1758-24DE-0EC0-D8A0D2D7CF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17" t="2617" r="26358" b="73631"/>
          <a:stretch/>
        </p:blipFill>
        <p:spPr bwMode="auto">
          <a:xfrm>
            <a:off x="5139601" y="1630020"/>
            <a:ext cx="1327867" cy="100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rrow: Right 6">
            <a:extLst>
              <a:ext uri="{FF2B5EF4-FFF2-40B4-BE49-F238E27FC236}">
                <a16:creationId xmlns:a16="http://schemas.microsoft.com/office/drawing/2014/main" id="{ACF1A97C-AB0D-6AED-E627-0645F15944F9}"/>
              </a:ext>
            </a:extLst>
          </p:cNvPr>
          <p:cNvSpPr/>
          <p:nvPr/>
        </p:nvSpPr>
        <p:spPr>
          <a:xfrm>
            <a:off x="152849" y="612251"/>
            <a:ext cx="978408"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719ECDC3-7217-40ED-6D32-2D0E35903BB7}"/>
              </a:ext>
            </a:extLst>
          </p:cNvPr>
          <p:cNvSpPr/>
          <p:nvPr/>
        </p:nvSpPr>
        <p:spPr>
          <a:xfrm>
            <a:off x="2055591" y="5965670"/>
            <a:ext cx="978408"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B4E2EB7-39F9-17DE-5337-228FA92EC7F8}"/>
              </a:ext>
            </a:extLst>
          </p:cNvPr>
          <p:cNvSpPr txBox="1"/>
          <p:nvPr/>
        </p:nvSpPr>
        <p:spPr>
          <a:xfrm>
            <a:off x="1" y="6448510"/>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Esther ends Old Testament Time line. Prophets fall in historical books</a:t>
            </a:r>
          </a:p>
        </p:txBody>
      </p:sp>
      <p:pic>
        <p:nvPicPr>
          <p:cNvPr id="11" name="Picture 2">
            <a:extLst>
              <a:ext uri="{FF2B5EF4-FFF2-40B4-BE49-F238E27FC236}">
                <a16:creationId xmlns:a16="http://schemas.microsoft.com/office/drawing/2014/main" id="{9B98393C-B501-DF07-744E-5B8C8C4764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17" t="25621" r="26358" b="26876"/>
          <a:stretch/>
        </p:blipFill>
        <p:spPr bwMode="auto">
          <a:xfrm>
            <a:off x="4993418" y="2998895"/>
            <a:ext cx="1865507" cy="283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D350D5A0-CEF6-0833-56F3-F47A717765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17" t="72751" r="26358" b="11166"/>
          <a:stretch/>
        </p:blipFill>
        <p:spPr bwMode="auto">
          <a:xfrm>
            <a:off x="6795313" y="764346"/>
            <a:ext cx="1688726" cy="86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F0183AD0-4B79-AAF4-EA9A-B6BA0C6952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922" t="2435" r="4055" b="11165"/>
          <a:stretch/>
        </p:blipFill>
        <p:spPr bwMode="auto">
          <a:xfrm>
            <a:off x="6866874" y="1586283"/>
            <a:ext cx="1617165" cy="475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114019F6-AEF9-23F8-7D32-80266F101BEC}"/>
              </a:ext>
            </a:extLst>
          </p:cNvPr>
          <p:cNvSpPr/>
          <p:nvPr/>
        </p:nvSpPr>
        <p:spPr>
          <a:xfrm>
            <a:off x="3066379" y="5017273"/>
            <a:ext cx="1831627" cy="143123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8CDC1B1-5B23-6B9C-693C-06ABFA153DFA}"/>
              </a:ext>
            </a:extLst>
          </p:cNvPr>
          <p:cNvSpPr/>
          <p:nvPr/>
        </p:nvSpPr>
        <p:spPr>
          <a:xfrm>
            <a:off x="4915962" y="572494"/>
            <a:ext cx="3886132" cy="5907819"/>
          </a:xfrm>
          <a:custGeom>
            <a:avLst/>
            <a:gdLst>
              <a:gd name="connsiteX0" fmla="*/ 2955829 w 3886132"/>
              <a:gd name="connsiteY0" fmla="*/ 39756 h 5907819"/>
              <a:gd name="connsiteX1" fmla="*/ 2916073 w 3886132"/>
              <a:gd name="connsiteY1" fmla="*/ 31805 h 5907819"/>
              <a:gd name="connsiteX2" fmla="*/ 2892219 w 3886132"/>
              <a:gd name="connsiteY2" fmla="*/ 23854 h 5907819"/>
              <a:gd name="connsiteX3" fmla="*/ 2351530 w 3886132"/>
              <a:gd name="connsiteY3" fmla="*/ 31805 h 5907819"/>
              <a:gd name="connsiteX4" fmla="*/ 2120942 w 3886132"/>
              <a:gd name="connsiteY4" fmla="*/ 47708 h 5907819"/>
              <a:gd name="connsiteX5" fmla="*/ 1946014 w 3886132"/>
              <a:gd name="connsiteY5" fmla="*/ 71562 h 5907819"/>
              <a:gd name="connsiteX6" fmla="*/ 1914208 w 3886132"/>
              <a:gd name="connsiteY6" fmla="*/ 79513 h 5907819"/>
              <a:gd name="connsiteX7" fmla="*/ 1850598 w 3886132"/>
              <a:gd name="connsiteY7" fmla="*/ 95416 h 5907819"/>
              <a:gd name="connsiteX8" fmla="*/ 1802890 w 3886132"/>
              <a:gd name="connsiteY8" fmla="*/ 119269 h 5907819"/>
              <a:gd name="connsiteX9" fmla="*/ 1794939 w 3886132"/>
              <a:gd name="connsiteY9" fmla="*/ 143123 h 5907819"/>
              <a:gd name="connsiteX10" fmla="*/ 1771085 w 3886132"/>
              <a:gd name="connsiteY10" fmla="*/ 166977 h 5907819"/>
              <a:gd name="connsiteX11" fmla="*/ 1763134 w 3886132"/>
              <a:gd name="connsiteY11" fmla="*/ 206734 h 5907819"/>
              <a:gd name="connsiteX12" fmla="*/ 1747231 w 3886132"/>
              <a:gd name="connsiteY12" fmla="*/ 262393 h 5907819"/>
              <a:gd name="connsiteX13" fmla="*/ 1747231 w 3886132"/>
              <a:gd name="connsiteY13" fmla="*/ 580445 h 5907819"/>
              <a:gd name="connsiteX14" fmla="*/ 1763134 w 3886132"/>
              <a:gd name="connsiteY14" fmla="*/ 659958 h 5907819"/>
              <a:gd name="connsiteX15" fmla="*/ 1771085 w 3886132"/>
              <a:gd name="connsiteY15" fmla="*/ 747423 h 5907819"/>
              <a:gd name="connsiteX16" fmla="*/ 1779036 w 3886132"/>
              <a:gd name="connsiteY16" fmla="*/ 787179 h 5907819"/>
              <a:gd name="connsiteX17" fmla="*/ 1763134 w 3886132"/>
              <a:gd name="connsiteY17" fmla="*/ 1494845 h 5907819"/>
              <a:gd name="connsiteX18" fmla="*/ 1755182 w 3886132"/>
              <a:gd name="connsiteY18" fmla="*/ 2059388 h 5907819"/>
              <a:gd name="connsiteX19" fmla="*/ 1747231 w 3886132"/>
              <a:gd name="connsiteY19" fmla="*/ 2091193 h 5907819"/>
              <a:gd name="connsiteX20" fmla="*/ 1739280 w 3886132"/>
              <a:gd name="connsiteY20" fmla="*/ 2138901 h 5907819"/>
              <a:gd name="connsiteX21" fmla="*/ 1675669 w 3886132"/>
              <a:gd name="connsiteY21" fmla="*/ 2242268 h 5907819"/>
              <a:gd name="connsiteX22" fmla="*/ 1620010 w 3886132"/>
              <a:gd name="connsiteY22" fmla="*/ 2274073 h 5907819"/>
              <a:gd name="connsiteX23" fmla="*/ 1524595 w 3886132"/>
              <a:gd name="connsiteY23" fmla="*/ 2289976 h 5907819"/>
              <a:gd name="connsiteX24" fmla="*/ 1317861 w 3886132"/>
              <a:gd name="connsiteY24" fmla="*/ 2282024 h 5907819"/>
              <a:gd name="connsiteX25" fmla="*/ 1262201 w 3886132"/>
              <a:gd name="connsiteY25" fmla="*/ 2274073 h 5907819"/>
              <a:gd name="connsiteX26" fmla="*/ 864636 w 3886132"/>
              <a:gd name="connsiteY26" fmla="*/ 2266122 h 5907819"/>
              <a:gd name="connsiteX27" fmla="*/ 745367 w 3886132"/>
              <a:gd name="connsiteY27" fmla="*/ 2250219 h 5907819"/>
              <a:gd name="connsiteX28" fmla="*/ 522730 w 3886132"/>
              <a:gd name="connsiteY28" fmla="*/ 2234316 h 5907819"/>
              <a:gd name="connsiteX29" fmla="*/ 149019 w 3886132"/>
              <a:gd name="connsiteY29" fmla="*/ 2250219 h 5907819"/>
              <a:gd name="connsiteX30" fmla="*/ 45652 w 3886132"/>
              <a:gd name="connsiteY30" fmla="*/ 2282024 h 5907819"/>
              <a:gd name="connsiteX31" fmla="*/ 21798 w 3886132"/>
              <a:gd name="connsiteY31" fmla="*/ 2305878 h 5907819"/>
              <a:gd name="connsiteX32" fmla="*/ 21798 w 3886132"/>
              <a:gd name="connsiteY32" fmla="*/ 2631882 h 5907819"/>
              <a:gd name="connsiteX33" fmla="*/ 37701 w 3886132"/>
              <a:gd name="connsiteY33" fmla="*/ 2727297 h 5907819"/>
              <a:gd name="connsiteX34" fmla="*/ 61555 w 3886132"/>
              <a:gd name="connsiteY34" fmla="*/ 2838616 h 5907819"/>
              <a:gd name="connsiteX35" fmla="*/ 61555 w 3886132"/>
              <a:gd name="connsiteY35" fmla="*/ 3522428 h 5907819"/>
              <a:gd name="connsiteX36" fmla="*/ 45652 w 3886132"/>
              <a:gd name="connsiteY36" fmla="*/ 3609892 h 5907819"/>
              <a:gd name="connsiteX37" fmla="*/ 29749 w 3886132"/>
              <a:gd name="connsiteY37" fmla="*/ 3753016 h 5907819"/>
              <a:gd name="connsiteX38" fmla="*/ 37701 w 3886132"/>
              <a:gd name="connsiteY38" fmla="*/ 5136543 h 5907819"/>
              <a:gd name="connsiteX39" fmla="*/ 109262 w 3886132"/>
              <a:gd name="connsiteY39" fmla="*/ 5534108 h 5907819"/>
              <a:gd name="connsiteX40" fmla="*/ 117214 w 3886132"/>
              <a:gd name="connsiteY40" fmla="*/ 5573864 h 5907819"/>
              <a:gd name="connsiteX41" fmla="*/ 156970 w 3886132"/>
              <a:gd name="connsiteY41" fmla="*/ 5637475 h 5907819"/>
              <a:gd name="connsiteX42" fmla="*/ 188775 w 3886132"/>
              <a:gd name="connsiteY42" fmla="*/ 5653377 h 5907819"/>
              <a:gd name="connsiteX43" fmla="*/ 268288 w 3886132"/>
              <a:gd name="connsiteY43" fmla="*/ 5693134 h 5907819"/>
              <a:gd name="connsiteX44" fmla="*/ 419363 w 3886132"/>
              <a:gd name="connsiteY44" fmla="*/ 5732890 h 5907819"/>
              <a:gd name="connsiteX45" fmla="*/ 562487 w 3886132"/>
              <a:gd name="connsiteY45" fmla="*/ 5748793 h 5907819"/>
              <a:gd name="connsiteX46" fmla="*/ 729464 w 3886132"/>
              <a:gd name="connsiteY46" fmla="*/ 5772647 h 5907819"/>
              <a:gd name="connsiteX47" fmla="*/ 848734 w 3886132"/>
              <a:gd name="connsiteY47" fmla="*/ 5788549 h 5907819"/>
              <a:gd name="connsiteX48" fmla="*/ 872588 w 3886132"/>
              <a:gd name="connsiteY48" fmla="*/ 5796501 h 5907819"/>
              <a:gd name="connsiteX49" fmla="*/ 1007760 w 3886132"/>
              <a:gd name="connsiteY49" fmla="*/ 5812403 h 5907819"/>
              <a:gd name="connsiteX50" fmla="*/ 1071370 w 3886132"/>
              <a:gd name="connsiteY50" fmla="*/ 5820355 h 5907819"/>
              <a:gd name="connsiteX51" fmla="*/ 1103175 w 3886132"/>
              <a:gd name="connsiteY51" fmla="*/ 5828306 h 5907819"/>
              <a:gd name="connsiteX52" fmla="*/ 1254250 w 3886132"/>
              <a:gd name="connsiteY52" fmla="*/ 5852160 h 5907819"/>
              <a:gd name="connsiteX53" fmla="*/ 1365568 w 3886132"/>
              <a:gd name="connsiteY53" fmla="*/ 5860111 h 5907819"/>
              <a:gd name="connsiteX54" fmla="*/ 1699523 w 3886132"/>
              <a:gd name="connsiteY54" fmla="*/ 5907819 h 5907819"/>
              <a:gd name="connsiteX55" fmla="*/ 3440859 w 3886132"/>
              <a:gd name="connsiteY55" fmla="*/ 5899868 h 5907819"/>
              <a:gd name="connsiteX56" fmla="*/ 3496518 w 3886132"/>
              <a:gd name="connsiteY56" fmla="*/ 5876014 h 5907819"/>
              <a:gd name="connsiteX57" fmla="*/ 3544226 w 3886132"/>
              <a:gd name="connsiteY57" fmla="*/ 5852160 h 5907819"/>
              <a:gd name="connsiteX58" fmla="*/ 3591934 w 3886132"/>
              <a:gd name="connsiteY58" fmla="*/ 5820355 h 5907819"/>
              <a:gd name="connsiteX59" fmla="*/ 3679398 w 3886132"/>
              <a:gd name="connsiteY59" fmla="*/ 5796501 h 5907819"/>
              <a:gd name="connsiteX60" fmla="*/ 3750960 w 3886132"/>
              <a:gd name="connsiteY60" fmla="*/ 5756744 h 5907819"/>
              <a:gd name="connsiteX61" fmla="*/ 3798668 w 3886132"/>
              <a:gd name="connsiteY61" fmla="*/ 5732890 h 5907819"/>
              <a:gd name="connsiteX62" fmla="*/ 3830473 w 3886132"/>
              <a:gd name="connsiteY62" fmla="*/ 5645426 h 5907819"/>
              <a:gd name="connsiteX63" fmla="*/ 3846375 w 3886132"/>
              <a:gd name="connsiteY63" fmla="*/ 5605669 h 5907819"/>
              <a:gd name="connsiteX64" fmla="*/ 3870229 w 3886132"/>
              <a:gd name="connsiteY64" fmla="*/ 5494351 h 5907819"/>
              <a:gd name="connsiteX65" fmla="*/ 3886132 w 3886132"/>
              <a:gd name="connsiteY65" fmla="*/ 5422789 h 5907819"/>
              <a:gd name="connsiteX66" fmla="*/ 3870229 w 3886132"/>
              <a:gd name="connsiteY66" fmla="*/ 4206240 h 5907819"/>
              <a:gd name="connsiteX67" fmla="*/ 3854327 w 3886132"/>
              <a:gd name="connsiteY67" fmla="*/ 4158532 h 5907819"/>
              <a:gd name="connsiteX68" fmla="*/ 3838424 w 3886132"/>
              <a:gd name="connsiteY68" fmla="*/ 4071068 h 5907819"/>
              <a:gd name="connsiteX69" fmla="*/ 3814570 w 3886132"/>
              <a:gd name="connsiteY69" fmla="*/ 3848431 h 5907819"/>
              <a:gd name="connsiteX70" fmla="*/ 3806619 w 3886132"/>
              <a:gd name="connsiteY70" fmla="*/ 3768918 h 5907819"/>
              <a:gd name="connsiteX71" fmla="*/ 3798668 w 3886132"/>
              <a:gd name="connsiteY71" fmla="*/ 3729162 h 5907819"/>
              <a:gd name="connsiteX72" fmla="*/ 3790716 w 3886132"/>
              <a:gd name="connsiteY72" fmla="*/ 3673503 h 5907819"/>
              <a:gd name="connsiteX73" fmla="*/ 3774814 w 3886132"/>
              <a:gd name="connsiteY73" fmla="*/ 3546282 h 5907819"/>
              <a:gd name="connsiteX74" fmla="*/ 3766862 w 3886132"/>
              <a:gd name="connsiteY74" fmla="*/ 3132814 h 5907819"/>
              <a:gd name="connsiteX75" fmla="*/ 3758911 w 3886132"/>
              <a:gd name="connsiteY75" fmla="*/ 3069203 h 5907819"/>
              <a:gd name="connsiteX76" fmla="*/ 3743008 w 3886132"/>
              <a:gd name="connsiteY76" fmla="*/ 2941983 h 5907819"/>
              <a:gd name="connsiteX77" fmla="*/ 3735057 w 3886132"/>
              <a:gd name="connsiteY77" fmla="*/ 2313829 h 5907819"/>
              <a:gd name="connsiteX78" fmla="*/ 3727106 w 3886132"/>
              <a:gd name="connsiteY78" fmla="*/ 2282024 h 5907819"/>
              <a:gd name="connsiteX79" fmla="*/ 3711203 w 3886132"/>
              <a:gd name="connsiteY79" fmla="*/ 2178657 h 5907819"/>
              <a:gd name="connsiteX80" fmla="*/ 3719155 w 3886132"/>
              <a:gd name="connsiteY80" fmla="*/ 1280160 h 5907819"/>
              <a:gd name="connsiteX81" fmla="*/ 3735057 w 3886132"/>
              <a:gd name="connsiteY81" fmla="*/ 1168842 h 5907819"/>
              <a:gd name="connsiteX82" fmla="*/ 3758911 w 3886132"/>
              <a:gd name="connsiteY82" fmla="*/ 1033669 h 5907819"/>
              <a:gd name="connsiteX83" fmla="*/ 3750960 w 3886132"/>
              <a:gd name="connsiteY83" fmla="*/ 492981 h 5907819"/>
              <a:gd name="connsiteX84" fmla="*/ 3735057 w 3886132"/>
              <a:gd name="connsiteY84" fmla="*/ 421419 h 5907819"/>
              <a:gd name="connsiteX85" fmla="*/ 3727106 w 3886132"/>
              <a:gd name="connsiteY85" fmla="*/ 341906 h 5907819"/>
              <a:gd name="connsiteX86" fmla="*/ 3711203 w 3886132"/>
              <a:gd name="connsiteY86" fmla="*/ 302149 h 5907819"/>
              <a:gd name="connsiteX87" fmla="*/ 3663495 w 3886132"/>
              <a:gd name="connsiteY87" fmla="*/ 214685 h 5907819"/>
              <a:gd name="connsiteX88" fmla="*/ 3631690 w 3886132"/>
              <a:gd name="connsiteY88" fmla="*/ 151075 h 5907819"/>
              <a:gd name="connsiteX89" fmla="*/ 3607836 w 3886132"/>
              <a:gd name="connsiteY89" fmla="*/ 103367 h 5907819"/>
              <a:gd name="connsiteX90" fmla="*/ 3576031 w 3886132"/>
              <a:gd name="connsiteY90" fmla="*/ 79513 h 5907819"/>
              <a:gd name="connsiteX91" fmla="*/ 3528323 w 3886132"/>
              <a:gd name="connsiteY91" fmla="*/ 39756 h 5907819"/>
              <a:gd name="connsiteX92" fmla="*/ 3496518 w 3886132"/>
              <a:gd name="connsiteY92" fmla="*/ 31805 h 5907819"/>
              <a:gd name="connsiteX93" fmla="*/ 3472664 w 3886132"/>
              <a:gd name="connsiteY93" fmla="*/ 23854 h 5907819"/>
              <a:gd name="connsiteX94" fmla="*/ 3432908 w 3886132"/>
              <a:gd name="connsiteY94" fmla="*/ 15903 h 5907819"/>
              <a:gd name="connsiteX95" fmla="*/ 3409054 w 3886132"/>
              <a:gd name="connsiteY95" fmla="*/ 7951 h 5907819"/>
              <a:gd name="connsiteX96" fmla="*/ 3313638 w 3886132"/>
              <a:gd name="connsiteY96" fmla="*/ 0 h 5907819"/>
              <a:gd name="connsiteX97" fmla="*/ 3011488 w 3886132"/>
              <a:gd name="connsiteY97" fmla="*/ 7951 h 5907819"/>
              <a:gd name="connsiteX98" fmla="*/ 2955829 w 3886132"/>
              <a:gd name="connsiteY98" fmla="*/ 39756 h 590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886132" h="5907819">
                <a:moveTo>
                  <a:pt x="2955829" y="39756"/>
                </a:moveTo>
                <a:cubicBezTo>
                  <a:pt x="2939927" y="43732"/>
                  <a:pt x="2929184" y="35083"/>
                  <a:pt x="2916073" y="31805"/>
                </a:cubicBezTo>
                <a:cubicBezTo>
                  <a:pt x="2907942" y="29772"/>
                  <a:pt x="2900600" y="23854"/>
                  <a:pt x="2892219" y="23854"/>
                </a:cubicBezTo>
                <a:cubicBezTo>
                  <a:pt x="2711970" y="23854"/>
                  <a:pt x="2531760" y="29155"/>
                  <a:pt x="2351530" y="31805"/>
                </a:cubicBezTo>
                <a:cubicBezTo>
                  <a:pt x="2309485" y="34278"/>
                  <a:pt x="2172957" y="41206"/>
                  <a:pt x="2120942" y="47708"/>
                </a:cubicBezTo>
                <a:cubicBezTo>
                  <a:pt x="1796400" y="88276"/>
                  <a:pt x="2225187" y="43642"/>
                  <a:pt x="1946014" y="71562"/>
                </a:cubicBezTo>
                <a:cubicBezTo>
                  <a:pt x="1935412" y="74212"/>
                  <a:pt x="1924876" y="77142"/>
                  <a:pt x="1914208" y="79513"/>
                </a:cubicBezTo>
                <a:cubicBezTo>
                  <a:pt x="1890995" y="84671"/>
                  <a:pt x="1871916" y="85941"/>
                  <a:pt x="1850598" y="95416"/>
                </a:cubicBezTo>
                <a:cubicBezTo>
                  <a:pt x="1834351" y="102637"/>
                  <a:pt x="1818793" y="111318"/>
                  <a:pt x="1802890" y="119269"/>
                </a:cubicBezTo>
                <a:cubicBezTo>
                  <a:pt x="1800240" y="127220"/>
                  <a:pt x="1799588" y="136149"/>
                  <a:pt x="1794939" y="143123"/>
                </a:cubicBezTo>
                <a:cubicBezTo>
                  <a:pt x="1788702" y="152479"/>
                  <a:pt x="1776114" y="156919"/>
                  <a:pt x="1771085" y="166977"/>
                </a:cubicBezTo>
                <a:cubicBezTo>
                  <a:pt x="1765041" y="179065"/>
                  <a:pt x="1766412" y="193623"/>
                  <a:pt x="1763134" y="206734"/>
                </a:cubicBezTo>
                <a:cubicBezTo>
                  <a:pt x="1758454" y="225453"/>
                  <a:pt x="1752532" y="243840"/>
                  <a:pt x="1747231" y="262393"/>
                </a:cubicBezTo>
                <a:cubicBezTo>
                  <a:pt x="1732150" y="398125"/>
                  <a:pt x="1731834" y="370020"/>
                  <a:pt x="1747231" y="580445"/>
                </a:cubicBezTo>
                <a:cubicBezTo>
                  <a:pt x="1749203" y="607402"/>
                  <a:pt x="1757833" y="633454"/>
                  <a:pt x="1763134" y="659958"/>
                </a:cubicBezTo>
                <a:cubicBezTo>
                  <a:pt x="1765784" y="689113"/>
                  <a:pt x="1767454" y="718374"/>
                  <a:pt x="1771085" y="747423"/>
                </a:cubicBezTo>
                <a:cubicBezTo>
                  <a:pt x="1772761" y="760833"/>
                  <a:pt x="1779036" y="773665"/>
                  <a:pt x="1779036" y="787179"/>
                </a:cubicBezTo>
                <a:cubicBezTo>
                  <a:pt x="1779036" y="1184186"/>
                  <a:pt x="1776250" y="1206291"/>
                  <a:pt x="1763134" y="1494845"/>
                </a:cubicBezTo>
                <a:cubicBezTo>
                  <a:pt x="1760483" y="1683026"/>
                  <a:pt x="1760199" y="1871255"/>
                  <a:pt x="1755182" y="2059388"/>
                </a:cubicBezTo>
                <a:cubicBezTo>
                  <a:pt x="1754891" y="2070312"/>
                  <a:pt x="1749374" y="2080477"/>
                  <a:pt x="1747231" y="2091193"/>
                </a:cubicBezTo>
                <a:cubicBezTo>
                  <a:pt x="1744069" y="2107002"/>
                  <a:pt x="1744941" y="2123806"/>
                  <a:pt x="1739280" y="2138901"/>
                </a:cubicBezTo>
                <a:cubicBezTo>
                  <a:pt x="1727688" y="2169812"/>
                  <a:pt x="1707880" y="2219720"/>
                  <a:pt x="1675669" y="2242268"/>
                </a:cubicBezTo>
                <a:cubicBezTo>
                  <a:pt x="1658163" y="2254522"/>
                  <a:pt x="1639735" y="2265854"/>
                  <a:pt x="1620010" y="2274073"/>
                </a:cubicBezTo>
                <a:cubicBezTo>
                  <a:pt x="1607881" y="2279127"/>
                  <a:pt x="1529835" y="2289227"/>
                  <a:pt x="1524595" y="2289976"/>
                </a:cubicBezTo>
                <a:cubicBezTo>
                  <a:pt x="1455684" y="2287325"/>
                  <a:pt x="1386697" y="2286196"/>
                  <a:pt x="1317861" y="2282024"/>
                </a:cubicBezTo>
                <a:cubicBezTo>
                  <a:pt x="1299154" y="2280890"/>
                  <a:pt x="1280931" y="2274730"/>
                  <a:pt x="1262201" y="2274073"/>
                </a:cubicBezTo>
                <a:cubicBezTo>
                  <a:pt x="1129734" y="2269425"/>
                  <a:pt x="997158" y="2268772"/>
                  <a:pt x="864636" y="2266122"/>
                </a:cubicBezTo>
                <a:cubicBezTo>
                  <a:pt x="825660" y="2260553"/>
                  <a:pt x="784434" y="2254331"/>
                  <a:pt x="745367" y="2250219"/>
                </a:cubicBezTo>
                <a:cubicBezTo>
                  <a:pt x="653889" y="2240590"/>
                  <a:pt x="624013" y="2240274"/>
                  <a:pt x="522730" y="2234316"/>
                </a:cubicBezTo>
                <a:lnTo>
                  <a:pt x="149019" y="2250219"/>
                </a:lnTo>
                <a:cubicBezTo>
                  <a:pt x="104758" y="2252678"/>
                  <a:pt x="82612" y="2257384"/>
                  <a:pt x="45652" y="2282024"/>
                </a:cubicBezTo>
                <a:cubicBezTo>
                  <a:pt x="36296" y="2288262"/>
                  <a:pt x="29749" y="2297927"/>
                  <a:pt x="21798" y="2305878"/>
                </a:cubicBezTo>
                <a:cubicBezTo>
                  <a:pt x="-17275" y="2423101"/>
                  <a:pt x="4762" y="2347948"/>
                  <a:pt x="21798" y="2631882"/>
                </a:cubicBezTo>
                <a:cubicBezTo>
                  <a:pt x="23729" y="2664068"/>
                  <a:pt x="33702" y="2695302"/>
                  <a:pt x="37701" y="2727297"/>
                </a:cubicBezTo>
                <a:cubicBezTo>
                  <a:pt x="47731" y="2807541"/>
                  <a:pt x="38895" y="2770636"/>
                  <a:pt x="61555" y="2838616"/>
                </a:cubicBezTo>
                <a:cubicBezTo>
                  <a:pt x="66387" y="3128545"/>
                  <a:pt x="77469" y="3267808"/>
                  <a:pt x="61555" y="3522428"/>
                </a:cubicBezTo>
                <a:cubicBezTo>
                  <a:pt x="59348" y="3557734"/>
                  <a:pt x="50086" y="3575897"/>
                  <a:pt x="45652" y="3609892"/>
                </a:cubicBezTo>
                <a:cubicBezTo>
                  <a:pt x="39443" y="3657490"/>
                  <a:pt x="29749" y="3753016"/>
                  <a:pt x="29749" y="3753016"/>
                </a:cubicBezTo>
                <a:cubicBezTo>
                  <a:pt x="32400" y="4214192"/>
                  <a:pt x="26671" y="4675492"/>
                  <a:pt x="37701" y="5136543"/>
                </a:cubicBezTo>
                <a:cubicBezTo>
                  <a:pt x="44187" y="5407660"/>
                  <a:pt x="53480" y="5348170"/>
                  <a:pt x="109262" y="5534108"/>
                </a:cubicBezTo>
                <a:cubicBezTo>
                  <a:pt x="113145" y="5547053"/>
                  <a:pt x="113331" y="5560919"/>
                  <a:pt x="117214" y="5573864"/>
                </a:cubicBezTo>
                <a:cubicBezTo>
                  <a:pt x="126204" y="5603830"/>
                  <a:pt x="131759" y="5619467"/>
                  <a:pt x="156970" y="5637475"/>
                </a:cubicBezTo>
                <a:cubicBezTo>
                  <a:pt x="166615" y="5644364"/>
                  <a:pt x="178173" y="5648076"/>
                  <a:pt x="188775" y="5653377"/>
                </a:cubicBezTo>
                <a:cubicBezTo>
                  <a:pt x="219078" y="5698830"/>
                  <a:pt x="190201" y="5667105"/>
                  <a:pt x="268288" y="5693134"/>
                </a:cubicBezTo>
                <a:cubicBezTo>
                  <a:pt x="396277" y="5735797"/>
                  <a:pt x="235841" y="5703913"/>
                  <a:pt x="419363" y="5732890"/>
                </a:cubicBezTo>
                <a:cubicBezTo>
                  <a:pt x="535757" y="5751268"/>
                  <a:pt x="406756" y="5729327"/>
                  <a:pt x="562487" y="5748793"/>
                </a:cubicBezTo>
                <a:cubicBezTo>
                  <a:pt x="618277" y="5755767"/>
                  <a:pt x="673674" y="5765674"/>
                  <a:pt x="729464" y="5772647"/>
                </a:cubicBezTo>
                <a:cubicBezTo>
                  <a:pt x="811672" y="5782922"/>
                  <a:pt x="771921" y="5777576"/>
                  <a:pt x="848734" y="5788549"/>
                </a:cubicBezTo>
                <a:cubicBezTo>
                  <a:pt x="856685" y="5791200"/>
                  <a:pt x="864406" y="5794683"/>
                  <a:pt x="872588" y="5796501"/>
                </a:cubicBezTo>
                <a:cubicBezTo>
                  <a:pt x="919788" y="5806990"/>
                  <a:pt x="957597" y="5807123"/>
                  <a:pt x="1007760" y="5812403"/>
                </a:cubicBezTo>
                <a:cubicBezTo>
                  <a:pt x="1029011" y="5814640"/>
                  <a:pt x="1050292" y="5816842"/>
                  <a:pt x="1071370" y="5820355"/>
                </a:cubicBezTo>
                <a:cubicBezTo>
                  <a:pt x="1082149" y="5822152"/>
                  <a:pt x="1092409" y="5826434"/>
                  <a:pt x="1103175" y="5828306"/>
                </a:cubicBezTo>
                <a:cubicBezTo>
                  <a:pt x="1153403" y="5837041"/>
                  <a:pt x="1203397" y="5848528"/>
                  <a:pt x="1254250" y="5852160"/>
                </a:cubicBezTo>
                <a:cubicBezTo>
                  <a:pt x="1291356" y="5854810"/>
                  <a:pt x="1328595" y="5856003"/>
                  <a:pt x="1365568" y="5860111"/>
                </a:cubicBezTo>
                <a:cubicBezTo>
                  <a:pt x="1571530" y="5882995"/>
                  <a:pt x="1555560" y="5881643"/>
                  <a:pt x="1699523" y="5907819"/>
                </a:cubicBezTo>
                <a:lnTo>
                  <a:pt x="3440859" y="5899868"/>
                </a:lnTo>
                <a:cubicBezTo>
                  <a:pt x="3461041" y="5899511"/>
                  <a:pt x="3478191" y="5884473"/>
                  <a:pt x="3496518" y="5876014"/>
                </a:cubicBezTo>
                <a:cubicBezTo>
                  <a:pt x="3512661" y="5868563"/>
                  <a:pt x="3528868" y="5861119"/>
                  <a:pt x="3544226" y="5852160"/>
                </a:cubicBezTo>
                <a:cubicBezTo>
                  <a:pt x="3560735" y="5842530"/>
                  <a:pt x="3574261" y="5827632"/>
                  <a:pt x="3591934" y="5820355"/>
                </a:cubicBezTo>
                <a:cubicBezTo>
                  <a:pt x="3619877" y="5808849"/>
                  <a:pt x="3650243" y="5804452"/>
                  <a:pt x="3679398" y="5796501"/>
                </a:cubicBezTo>
                <a:cubicBezTo>
                  <a:pt x="3703252" y="5783249"/>
                  <a:pt x="3726882" y="5769585"/>
                  <a:pt x="3750960" y="5756744"/>
                </a:cubicBezTo>
                <a:cubicBezTo>
                  <a:pt x="3766648" y="5748377"/>
                  <a:pt x="3786096" y="5745462"/>
                  <a:pt x="3798668" y="5732890"/>
                </a:cubicBezTo>
                <a:cubicBezTo>
                  <a:pt x="3804311" y="5727247"/>
                  <a:pt x="3829417" y="5648330"/>
                  <a:pt x="3830473" y="5645426"/>
                </a:cubicBezTo>
                <a:cubicBezTo>
                  <a:pt x="3835351" y="5632012"/>
                  <a:pt x="3842178" y="5619311"/>
                  <a:pt x="3846375" y="5605669"/>
                </a:cubicBezTo>
                <a:cubicBezTo>
                  <a:pt x="3866643" y="5539796"/>
                  <a:pt x="3858349" y="5553750"/>
                  <a:pt x="3870229" y="5494351"/>
                </a:cubicBezTo>
                <a:cubicBezTo>
                  <a:pt x="3875021" y="5470390"/>
                  <a:pt x="3880831" y="5446643"/>
                  <a:pt x="3886132" y="5422789"/>
                </a:cubicBezTo>
                <a:cubicBezTo>
                  <a:pt x="3880831" y="5017273"/>
                  <a:pt x="3880428" y="4611663"/>
                  <a:pt x="3870229" y="4206240"/>
                </a:cubicBezTo>
                <a:cubicBezTo>
                  <a:pt x="3869807" y="4189482"/>
                  <a:pt x="3858166" y="4174849"/>
                  <a:pt x="3854327" y="4158532"/>
                </a:cubicBezTo>
                <a:cubicBezTo>
                  <a:pt x="3847540" y="4129687"/>
                  <a:pt x="3843725" y="4100223"/>
                  <a:pt x="3838424" y="4071068"/>
                </a:cubicBezTo>
                <a:cubicBezTo>
                  <a:pt x="3824302" y="3873346"/>
                  <a:pt x="3839262" y="4045963"/>
                  <a:pt x="3814570" y="3848431"/>
                </a:cubicBezTo>
                <a:cubicBezTo>
                  <a:pt x="3811266" y="3822000"/>
                  <a:pt x="3810139" y="3795321"/>
                  <a:pt x="3806619" y="3768918"/>
                </a:cubicBezTo>
                <a:cubicBezTo>
                  <a:pt x="3804833" y="3755522"/>
                  <a:pt x="3800890" y="3742493"/>
                  <a:pt x="3798668" y="3729162"/>
                </a:cubicBezTo>
                <a:cubicBezTo>
                  <a:pt x="3795587" y="3710676"/>
                  <a:pt x="3793140" y="3692087"/>
                  <a:pt x="3790716" y="3673503"/>
                </a:cubicBezTo>
                <a:cubicBezTo>
                  <a:pt x="3785188" y="3631125"/>
                  <a:pt x="3774814" y="3546282"/>
                  <a:pt x="3774814" y="3546282"/>
                </a:cubicBezTo>
                <a:cubicBezTo>
                  <a:pt x="3772163" y="3408459"/>
                  <a:pt x="3771454" y="3270586"/>
                  <a:pt x="3766862" y="3132814"/>
                </a:cubicBezTo>
                <a:cubicBezTo>
                  <a:pt x="3766150" y="3111457"/>
                  <a:pt x="3761271" y="3090441"/>
                  <a:pt x="3758911" y="3069203"/>
                </a:cubicBezTo>
                <a:cubicBezTo>
                  <a:pt x="3746172" y="2954546"/>
                  <a:pt x="3757267" y="3027525"/>
                  <a:pt x="3743008" y="2941983"/>
                </a:cubicBezTo>
                <a:cubicBezTo>
                  <a:pt x="3740358" y="2732598"/>
                  <a:pt x="3740101" y="2523170"/>
                  <a:pt x="3735057" y="2313829"/>
                </a:cubicBezTo>
                <a:cubicBezTo>
                  <a:pt x="3734794" y="2302904"/>
                  <a:pt x="3729005" y="2292786"/>
                  <a:pt x="3727106" y="2282024"/>
                </a:cubicBezTo>
                <a:cubicBezTo>
                  <a:pt x="3721048" y="2247693"/>
                  <a:pt x="3716504" y="2213113"/>
                  <a:pt x="3711203" y="2178657"/>
                </a:cubicBezTo>
                <a:cubicBezTo>
                  <a:pt x="3713854" y="1879158"/>
                  <a:pt x="3714246" y="1579630"/>
                  <a:pt x="3719155" y="1280160"/>
                </a:cubicBezTo>
                <a:cubicBezTo>
                  <a:pt x="3719953" y="1231478"/>
                  <a:pt x="3727267" y="1211686"/>
                  <a:pt x="3735057" y="1168842"/>
                </a:cubicBezTo>
                <a:cubicBezTo>
                  <a:pt x="3743242" y="1123826"/>
                  <a:pt x="3750960" y="1078727"/>
                  <a:pt x="3758911" y="1033669"/>
                </a:cubicBezTo>
                <a:cubicBezTo>
                  <a:pt x="3756261" y="853440"/>
                  <a:pt x="3757977" y="673093"/>
                  <a:pt x="3750960" y="492981"/>
                </a:cubicBezTo>
                <a:cubicBezTo>
                  <a:pt x="3750009" y="468564"/>
                  <a:pt x="3738868" y="445556"/>
                  <a:pt x="3735057" y="421419"/>
                </a:cubicBezTo>
                <a:cubicBezTo>
                  <a:pt x="3730903" y="395108"/>
                  <a:pt x="3732330" y="368025"/>
                  <a:pt x="3727106" y="341906"/>
                </a:cubicBezTo>
                <a:cubicBezTo>
                  <a:pt x="3724307" y="327910"/>
                  <a:pt x="3717000" y="315192"/>
                  <a:pt x="3711203" y="302149"/>
                </a:cubicBezTo>
                <a:cubicBezTo>
                  <a:pt x="3698470" y="273500"/>
                  <a:pt x="3678241" y="240489"/>
                  <a:pt x="3663495" y="214685"/>
                </a:cubicBezTo>
                <a:cubicBezTo>
                  <a:pt x="3648748" y="155694"/>
                  <a:pt x="3666445" y="209000"/>
                  <a:pt x="3631690" y="151075"/>
                </a:cubicBezTo>
                <a:cubicBezTo>
                  <a:pt x="3622542" y="135829"/>
                  <a:pt x="3618752" y="117401"/>
                  <a:pt x="3607836" y="103367"/>
                </a:cubicBezTo>
                <a:cubicBezTo>
                  <a:pt x="3599700" y="92906"/>
                  <a:pt x="3586093" y="88137"/>
                  <a:pt x="3576031" y="79513"/>
                </a:cubicBezTo>
                <a:cubicBezTo>
                  <a:pt x="3556927" y="63138"/>
                  <a:pt x="3551754" y="49798"/>
                  <a:pt x="3528323" y="39756"/>
                </a:cubicBezTo>
                <a:cubicBezTo>
                  <a:pt x="3518279" y="35451"/>
                  <a:pt x="3507025" y="34807"/>
                  <a:pt x="3496518" y="31805"/>
                </a:cubicBezTo>
                <a:cubicBezTo>
                  <a:pt x="3488459" y="29503"/>
                  <a:pt x="3480795" y="25887"/>
                  <a:pt x="3472664" y="23854"/>
                </a:cubicBezTo>
                <a:cubicBezTo>
                  <a:pt x="3459553" y="20576"/>
                  <a:pt x="3446019" y="19181"/>
                  <a:pt x="3432908" y="15903"/>
                </a:cubicBezTo>
                <a:cubicBezTo>
                  <a:pt x="3424777" y="13870"/>
                  <a:pt x="3417362" y="9059"/>
                  <a:pt x="3409054" y="7951"/>
                </a:cubicBezTo>
                <a:cubicBezTo>
                  <a:pt x="3377418" y="3733"/>
                  <a:pt x="3345443" y="2650"/>
                  <a:pt x="3313638" y="0"/>
                </a:cubicBezTo>
                <a:lnTo>
                  <a:pt x="3011488" y="7951"/>
                </a:lnTo>
                <a:cubicBezTo>
                  <a:pt x="2992498" y="10109"/>
                  <a:pt x="2971731" y="35780"/>
                  <a:pt x="2955829" y="39756"/>
                </a:cubicBezTo>
                <a:close/>
              </a:path>
            </a:pathLst>
          </a:cu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50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9E68A2-ED8E-9243-2D7E-86FAACB63E67}"/>
              </a:ext>
            </a:extLst>
          </p:cNvPr>
          <p:cNvSpPr txBox="1"/>
          <p:nvPr/>
        </p:nvSpPr>
        <p:spPr>
          <a:xfrm>
            <a:off x="6434402" y="17197"/>
            <a:ext cx="252197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39 Kings</a:t>
            </a:r>
          </a:p>
        </p:txBody>
      </p:sp>
      <p:sp>
        <p:nvSpPr>
          <p:cNvPr id="3" name="TextBox 2">
            <a:extLst>
              <a:ext uri="{FF2B5EF4-FFF2-40B4-BE49-F238E27FC236}">
                <a16:creationId xmlns:a16="http://schemas.microsoft.com/office/drawing/2014/main" id="{A50D1CC5-0BDB-43B2-211C-92AD52171460}"/>
              </a:ext>
            </a:extLst>
          </p:cNvPr>
          <p:cNvSpPr txBox="1"/>
          <p:nvPr/>
        </p:nvSpPr>
        <p:spPr>
          <a:xfrm>
            <a:off x="528439" y="955702"/>
            <a:ext cx="42741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Northern – 10 tribes</a:t>
            </a:r>
          </a:p>
        </p:txBody>
      </p:sp>
      <p:sp>
        <p:nvSpPr>
          <p:cNvPr id="4" name="TextBox 3">
            <a:extLst>
              <a:ext uri="{FF2B5EF4-FFF2-40B4-BE49-F238E27FC236}">
                <a16:creationId xmlns:a16="http://schemas.microsoft.com/office/drawing/2014/main" id="{F1F20ED6-0D85-A514-D006-883F0E2B5E39}"/>
              </a:ext>
            </a:extLst>
          </p:cNvPr>
          <p:cNvSpPr txBox="1"/>
          <p:nvPr/>
        </p:nvSpPr>
        <p:spPr>
          <a:xfrm>
            <a:off x="5307104" y="923682"/>
            <a:ext cx="38607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Southern – 2 tribes</a:t>
            </a:r>
          </a:p>
        </p:txBody>
      </p:sp>
      <p:sp>
        <p:nvSpPr>
          <p:cNvPr id="5" name="TextBox 4">
            <a:extLst>
              <a:ext uri="{FF2B5EF4-FFF2-40B4-BE49-F238E27FC236}">
                <a16:creationId xmlns:a16="http://schemas.microsoft.com/office/drawing/2014/main" id="{AF3F1048-50EA-EB46-D36D-330E6AA7365D}"/>
              </a:ext>
            </a:extLst>
          </p:cNvPr>
          <p:cNvSpPr txBox="1"/>
          <p:nvPr/>
        </p:nvSpPr>
        <p:spPr>
          <a:xfrm>
            <a:off x="381000" y="76200"/>
            <a:ext cx="55818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Divided Kingdom</a:t>
            </a:r>
          </a:p>
        </p:txBody>
      </p:sp>
      <p:sp>
        <p:nvSpPr>
          <p:cNvPr id="6" name="Rectangle 5">
            <a:extLst>
              <a:ext uri="{FF2B5EF4-FFF2-40B4-BE49-F238E27FC236}">
                <a16:creationId xmlns:a16="http://schemas.microsoft.com/office/drawing/2014/main" id="{CF4711A1-B713-F1A3-6D05-F6963B8697A1}"/>
              </a:ext>
            </a:extLst>
          </p:cNvPr>
          <p:cNvSpPr/>
          <p:nvPr/>
        </p:nvSpPr>
        <p:spPr>
          <a:xfrm>
            <a:off x="1099660" y="1453698"/>
            <a:ext cx="2514600" cy="5257800"/>
          </a:xfrm>
          <a:prstGeom prst="rect">
            <a:avLst/>
          </a:prstGeom>
          <a:noFill/>
          <a:ln w="25400" cap="flat" cmpd="sng" algn="ctr">
            <a:no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sng" strike="noStrike" kern="0" cap="none" spc="0" normalizeH="0" baseline="0" noProof="0" dirty="0">
                <a:ln>
                  <a:noFill/>
                </a:ln>
                <a:solidFill>
                  <a:srgbClr val="000000"/>
                </a:solidFill>
                <a:effectLst/>
                <a:uLnTx/>
                <a:uFillTx/>
                <a:latin typeface="Arial" pitchFamily="34" charset="0"/>
                <a:ea typeface="+mn-ea"/>
                <a:cs typeface="Arial" pitchFamily="34" charset="0"/>
              </a:rPr>
              <a:t>  KINGS OF </a:t>
            </a:r>
            <a:r>
              <a:rPr kumimoji="0" lang="en-US" sz="1600" b="1" i="0" u="sng" strike="noStrike" kern="0" cap="none" spc="0" normalizeH="0" baseline="0" noProof="0" dirty="0">
                <a:ln>
                  <a:noFill/>
                </a:ln>
                <a:solidFill>
                  <a:srgbClr val="000000"/>
                </a:solidFill>
                <a:effectLst/>
                <a:uLnTx/>
                <a:uFillTx/>
                <a:latin typeface="Arial Black" panose="020B0A04020102020204" pitchFamily="34" charset="0"/>
                <a:ea typeface="+mn-ea"/>
                <a:cs typeface="Arial" pitchFamily="34" charset="0"/>
              </a:rPr>
              <a:t>ISRAEL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Jeroboam	    975-954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Nadab</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954-953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Baasha</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953-930 </a:t>
            </a: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Elah</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930-929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Zimri</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929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Omri</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929-918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Ahab	    918-897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Ahaziah</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897-896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Joram</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896-884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Jehu	    884-856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Jehoahaz</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856-841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Joash</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841-825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Jeroboam II 825-784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Zechariah	    773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Shallum</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772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Menahem</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772-762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Pekahiah</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762-760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Pekah</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760-740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Hoshea</a:t>
            </a: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730-721</a:t>
            </a:r>
          </a:p>
        </p:txBody>
      </p:sp>
      <p:sp>
        <p:nvSpPr>
          <p:cNvPr id="7" name="Rectangle 6">
            <a:extLst>
              <a:ext uri="{FF2B5EF4-FFF2-40B4-BE49-F238E27FC236}">
                <a16:creationId xmlns:a16="http://schemas.microsoft.com/office/drawing/2014/main" id="{217A738C-1CDD-B40F-2B2D-EC018FA1DFE3}"/>
              </a:ext>
            </a:extLst>
          </p:cNvPr>
          <p:cNvSpPr/>
          <p:nvPr/>
        </p:nvSpPr>
        <p:spPr>
          <a:xfrm>
            <a:off x="5693795" y="1205948"/>
            <a:ext cx="22860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KINGS OF </a:t>
            </a:r>
            <a:r>
              <a:rPr kumimoji="0" lang="en-US" sz="1600" b="1" i="0" u="sng" strike="noStrike" kern="1200" cap="none" spc="0" normalizeH="0" baseline="0" noProof="0" dirty="0">
                <a:ln>
                  <a:noFill/>
                </a:ln>
                <a:solidFill>
                  <a:prstClr val="black"/>
                </a:solidFill>
                <a:effectLst/>
                <a:uLnTx/>
                <a:uFillTx/>
                <a:latin typeface="Arial Black" panose="020B0A04020102020204" pitchFamily="34" charset="0"/>
                <a:ea typeface="+mn-ea"/>
                <a:cs typeface="Arial" pitchFamily="34" charset="0"/>
              </a:rPr>
              <a:t>JUDAH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Rehoboam</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Abijah</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Asa</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Jehoshaphat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Jehoram</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Ahaziah</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Athaliah</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Joash</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Amaziah</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Uzziah</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Jotham</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Ahaz</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Hezekiah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Manasseh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Amon</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Josiah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Jehoahaz</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Jehoiakim</a:t>
            </a: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Jehoiachin</a:t>
            </a:r>
            <a:endPar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Zedekiah	 </a:t>
            </a:r>
          </a:p>
        </p:txBody>
      </p:sp>
      <p:sp>
        <p:nvSpPr>
          <p:cNvPr id="8" name="Rectangle 7">
            <a:extLst>
              <a:ext uri="{FF2B5EF4-FFF2-40B4-BE49-F238E27FC236}">
                <a16:creationId xmlns:a16="http://schemas.microsoft.com/office/drawing/2014/main" id="{B6796042-C62D-058C-7DDD-08787BC77974}"/>
              </a:ext>
            </a:extLst>
          </p:cNvPr>
          <p:cNvSpPr/>
          <p:nvPr/>
        </p:nvSpPr>
        <p:spPr>
          <a:xfrm>
            <a:off x="7084082" y="1707544"/>
            <a:ext cx="1002792"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975-958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958-955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955-914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914-892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892-884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885-878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878-839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839-810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810-758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758-742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742-726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726-698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698-643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643-641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641-610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610-599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599-588</a:t>
            </a:r>
          </a:p>
        </p:txBody>
      </p:sp>
      <p:sp>
        <p:nvSpPr>
          <p:cNvPr id="9" name="TextBox 8">
            <a:extLst>
              <a:ext uri="{FF2B5EF4-FFF2-40B4-BE49-F238E27FC236}">
                <a16:creationId xmlns:a16="http://schemas.microsoft.com/office/drawing/2014/main" id="{B8D18B12-D8B6-0683-02B7-75341020EB14}"/>
              </a:ext>
            </a:extLst>
          </p:cNvPr>
          <p:cNvSpPr txBox="1"/>
          <p:nvPr/>
        </p:nvSpPr>
        <p:spPr>
          <a:xfrm>
            <a:off x="8107017" y="1359672"/>
            <a:ext cx="849360" cy="461665"/>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Judah and Benjamin</a:t>
            </a:r>
          </a:p>
        </p:txBody>
      </p:sp>
      <p:sp>
        <p:nvSpPr>
          <p:cNvPr id="11" name="TextBox 10">
            <a:extLst>
              <a:ext uri="{FF2B5EF4-FFF2-40B4-BE49-F238E27FC236}">
                <a16:creationId xmlns:a16="http://schemas.microsoft.com/office/drawing/2014/main" id="{D28D67EA-0ADE-EE31-9522-5B358216F6F8}"/>
              </a:ext>
            </a:extLst>
          </p:cNvPr>
          <p:cNvSpPr txBox="1"/>
          <p:nvPr/>
        </p:nvSpPr>
        <p:spPr>
          <a:xfrm>
            <a:off x="3267987" y="3562184"/>
            <a:ext cx="962107" cy="830997"/>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Falls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Assyrians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722 BC</a:t>
            </a:r>
          </a:p>
        </p:txBody>
      </p:sp>
      <p:sp>
        <p:nvSpPr>
          <p:cNvPr id="12" name="TextBox 11">
            <a:extLst>
              <a:ext uri="{FF2B5EF4-FFF2-40B4-BE49-F238E27FC236}">
                <a16:creationId xmlns:a16="http://schemas.microsoft.com/office/drawing/2014/main" id="{6319B185-2959-7FC1-7EEC-45A38F101B10}"/>
              </a:ext>
            </a:extLst>
          </p:cNvPr>
          <p:cNvSpPr txBox="1"/>
          <p:nvPr/>
        </p:nvSpPr>
        <p:spPr>
          <a:xfrm>
            <a:off x="4430203" y="4056489"/>
            <a:ext cx="962107" cy="830997"/>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Falls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Babylon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586 BC</a:t>
            </a:r>
          </a:p>
        </p:txBody>
      </p:sp>
      <p:sp>
        <p:nvSpPr>
          <p:cNvPr id="13" name="TextBox 12">
            <a:extLst>
              <a:ext uri="{FF2B5EF4-FFF2-40B4-BE49-F238E27FC236}">
                <a16:creationId xmlns:a16="http://schemas.microsoft.com/office/drawing/2014/main" id="{189167B1-3222-C126-5D71-799C578F3151}"/>
              </a:ext>
            </a:extLst>
          </p:cNvPr>
          <p:cNvSpPr txBox="1"/>
          <p:nvPr/>
        </p:nvSpPr>
        <p:spPr>
          <a:xfrm>
            <a:off x="3450206" y="5621571"/>
            <a:ext cx="1694288" cy="1077218"/>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538 BC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Cyrus edict allows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Jews to return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Jerusalem </a:t>
            </a:r>
          </a:p>
        </p:txBody>
      </p:sp>
    </p:spTree>
    <p:extLst>
      <p:ext uri="{BB962C8B-B14F-4D97-AF65-F5344CB8AC3E}">
        <p14:creationId xmlns:p14="http://schemas.microsoft.com/office/powerpoint/2010/main" val="245912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F09BB-DD98-C3F2-1746-97721D1C04C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AFCE754-1731-B7A5-9E3F-58525627225E}"/>
              </a:ext>
            </a:extLst>
          </p:cNvPr>
          <p:cNvSpPr/>
          <p:nvPr/>
        </p:nvSpPr>
        <p:spPr>
          <a:xfrm>
            <a:off x="609600" y="1828800"/>
            <a:ext cx="3810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rgbClr val="C00000"/>
                </a:solidFill>
                <a:latin typeface="Arial" pitchFamily="34" charset="0"/>
                <a:cs typeface="Arial" pitchFamily="34" charset="0"/>
              </a:rPr>
              <a:t>Major Prophets (5)</a:t>
            </a:r>
          </a:p>
          <a:p>
            <a:pPr>
              <a:defRPr/>
            </a:pPr>
            <a:r>
              <a:rPr lang="en-US" dirty="0">
                <a:solidFill>
                  <a:schemeClr val="tx1"/>
                </a:solidFill>
                <a:latin typeface="Arial" pitchFamily="34" charset="0"/>
                <a:cs typeface="Arial" pitchFamily="34" charset="0"/>
              </a:rPr>
              <a:t>Isaiah</a:t>
            </a:r>
          </a:p>
          <a:p>
            <a:pPr>
              <a:defRPr/>
            </a:pPr>
            <a:r>
              <a:rPr lang="en-US" dirty="0">
                <a:solidFill>
                  <a:schemeClr val="tx1"/>
                </a:solidFill>
                <a:latin typeface="Arial" pitchFamily="34" charset="0"/>
                <a:cs typeface="Arial" pitchFamily="34" charset="0"/>
              </a:rPr>
              <a:t>Jeremiah</a:t>
            </a:r>
          </a:p>
          <a:p>
            <a:pPr>
              <a:defRPr/>
            </a:pPr>
            <a:r>
              <a:rPr lang="en-US" dirty="0">
                <a:solidFill>
                  <a:schemeClr val="tx1"/>
                </a:solidFill>
                <a:latin typeface="Arial" pitchFamily="34" charset="0"/>
                <a:cs typeface="Arial" pitchFamily="34" charset="0"/>
              </a:rPr>
              <a:t>Lamentations</a:t>
            </a:r>
          </a:p>
          <a:p>
            <a:pPr>
              <a:defRPr/>
            </a:pPr>
            <a:r>
              <a:rPr lang="en-US" dirty="0">
                <a:solidFill>
                  <a:schemeClr val="tx1"/>
                </a:solidFill>
                <a:latin typeface="Arial" pitchFamily="34" charset="0"/>
                <a:cs typeface="Arial" pitchFamily="34" charset="0"/>
              </a:rPr>
              <a:t>Ezekiel</a:t>
            </a:r>
          </a:p>
          <a:p>
            <a:pPr>
              <a:defRPr/>
            </a:pPr>
            <a:r>
              <a:rPr lang="en-US" dirty="0">
                <a:solidFill>
                  <a:schemeClr val="tx1"/>
                </a:solidFill>
                <a:latin typeface="Arial" pitchFamily="34" charset="0"/>
                <a:cs typeface="Arial" pitchFamily="34" charset="0"/>
              </a:rPr>
              <a:t>Daniel</a:t>
            </a:r>
          </a:p>
        </p:txBody>
      </p:sp>
      <p:sp>
        <p:nvSpPr>
          <p:cNvPr id="6" name="Rectangle 5">
            <a:extLst>
              <a:ext uri="{FF2B5EF4-FFF2-40B4-BE49-F238E27FC236}">
                <a16:creationId xmlns:a16="http://schemas.microsoft.com/office/drawing/2014/main" id="{550FC211-D18B-14F6-1C79-F881AE6DE17B}"/>
              </a:ext>
            </a:extLst>
          </p:cNvPr>
          <p:cNvSpPr/>
          <p:nvPr/>
        </p:nvSpPr>
        <p:spPr>
          <a:xfrm>
            <a:off x="4876800" y="1600200"/>
            <a:ext cx="4191000" cy="510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rgbClr val="C00000"/>
                </a:solidFill>
                <a:latin typeface="Arial" pitchFamily="34" charset="0"/>
                <a:cs typeface="Arial" pitchFamily="34" charset="0"/>
              </a:rPr>
              <a:t>Minor Prophets (12)</a:t>
            </a:r>
          </a:p>
          <a:p>
            <a:pPr>
              <a:defRPr/>
            </a:pPr>
            <a:r>
              <a:rPr lang="en-US" dirty="0">
                <a:solidFill>
                  <a:schemeClr val="tx1"/>
                </a:solidFill>
                <a:latin typeface="Arial" pitchFamily="34" charset="0"/>
                <a:cs typeface="Arial" pitchFamily="34" charset="0"/>
              </a:rPr>
              <a:t>Hosea</a:t>
            </a:r>
          </a:p>
          <a:p>
            <a:pPr>
              <a:defRPr/>
            </a:pPr>
            <a:r>
              <a:rPr lang="en-US" dirty="0">
                <a:solidFill>
                  <a:schemeClr val="tx1"/>
                </a:solidFill>
                <a:latin typeface="Arial" pitchFamily="34" charset="0"/>
                <a:cs typeface="Arial" pitchFamily="34" charset="0"/>
              </a:rPr>
              <a:t>Joel</a:t>
            </a:r>
          </a:p>
          <a:p>
            <a:pPr>
              <a:defRPr/>
            </a:pPr>
            <a:r>
              <a:rPr lang="en-US" dirty="0">
                <a:solidFill>
                  <a:schemeClr val="tx1"/>
                </a:solidFill>
                <a:latin typeface="Arial" pitchFamily="34" charset="0"/>
                <a:cs typeface="Arial" pitchFamily="34" charset="0"/>
              </a:rPr>
              <a:t>Amos</a:t>
            </a:r>
          </a:p>
          <a:p>
            <a:pPr>
              <a:defRPr/>
            </a:pPr>
            <a:r>
              <a:rPr lang="en-US" dirty="0">
                <a:solidFill>
                  <a:schemeClr val="tx1"/>
                </a:solidFill>
                <a:latin typeface="Arial" pitchFamily="34" charset="0"/>
                <a:cs typeface="Arial" pitchFamily="34" charset="0"/>
              </a:rPr>
              <a:t>Obadiah</a:t>
            </a:r>
          </a:p>
          <a:p>
            <a:pPr>
              <a:defRPr/>
            </a:pPr>
            <a:r>
              <a:rPr lang="en-US" dirty="0">
                <a:solidFill>
                  <a:schemeClr val="tx1"/>
                </a:solidFill>
                <a:latin typeface="Arial" pitchFamily="34" charset="0"/>
                <a:cs typeface="Arial" pitchFamily="34" charset="0"/>
              </a:rPr>
              <a:t>Jonah</a:t>
            </a:r>
          </a:p>
          <a:p>
            <a:pPr>
              <a:defRPr/>
            </a:pPr>
            <a:r>
              <a:rPr lang="en-US" dirty="0">
                <a:solidFill>
                  <a:schemeClr val="tx1"/>
                </a:solidFill>
                <a:latin typeface="Arial" pitchFamily="34" charset="0"/>
                <a:cs typeface="Arial" pitchFamily="34" charset="0"/>
              </a:rPr>
              <a:t>Micah</a:t>
            </a:r>
          </a:p>
          <a:p>
            <a:pPr>
              <a:defRPr/>
            </a:pPr>
            <a:r>
              <a:rPr lang="en-US" dirty="0">
                <a:solidFill>
                  <a:schemeClr val="tx1"/>
                </a:solidFill>
                <a:latin typeface="Arial" pitchFamily="34" charset="0"/>
                <a:cs typeface="Arial" pitchFamily="34" charset="0"/>
              </a:rPr>
              <a:t>Nahum</a:t>
            </a:r>
          </a:p>
          <a:p>
            <a:pPr>
              <a:defRPr/>
            </a:pPr>
            <a:r>
              <a:rPr lang="en-US" dirty="0">
                <a:solidFill>
                  <a:schemeClr val="tx1"/>
                </a:solidFill>
                <a:latin typeface="Arial" pitchFamily="34" charset="0"/>
                <a:cs typeface="Arial" pitchFamily="34" charset="0"/>
              </a:rPr>
              <a:t>Habakkuk</a:t>
            </a:r>
          </a:p>
          <a:p>
            <a:pPr>
              <a:defRPr/>
            </a:pPr>
            <a:r>
              <a:rPr lang="en-US" dirty="0">
                <a:solidFill>
                  <a:schemeClr val="tx1"/>
                </a:solidFill>
                <a:latin typeface="Arial" pitchFamily="34" charset="0"/>
                <a:cs typeface="Arial" pitchFamily="34" charset="0"/>
              </a:rPr>
              <a:t>Zephaniah</a:t>
            </a:r>
          </a:p>
          <a:p>
            <a:pPr>
              <a:defRPr/>
            </a:pPr>
            <a:r>
              <a:rPr lang="en-US" dirty="0">
                <a:solidFill>
                  <a:schemeClr val="tx1"/>
                </a:solidFill>
                <a:latin typeface="Arial" pitchFamily="34" charset="0"/>
                <a:cs typeface="Arial" pitchFamily="34" charset="0"/>
              </a:rPr>
              <a:t>Haggai</a:t>
            </a:r>
          </a:p>
          <a:p>
            <a:pPr>
              <a:defRPr/>
            </a:pPr>
            <a:r>
              <a:rPr lang="en-US" dirty="0">
                <a:solidFill>
                  <a:schemeClr val="tx1"/>
                </a:solidFill>
                <a:latin typeface="Arial" pitchFamily="34" charset="0"/>
                <a:cs typeface="Arial" pitchFamily="34" charset="0"/>
              </a:rPr>
              <a:t>Zechariah</a:t>
            </a:r>
          </a:p>
          <a:p>
            <a:pPr>
              <a:defRPr/>
            </a:pPr>
            <a:r>
              <a:rPr lang="en-US" dirty="0">
                <a:solidFill>
                  <a:schemeClr val="tx1"/>
                </a:solidFill>
                <a:latin typeface="Arial" pitchFamily="34" charset="0"/>
                <a:cs typeface="Arial" pitchFamily="34" charset="0"/>
              </a:rPr>
              <a:t>Malachi</a:t>
            </a:r>
          </a:p>
        </p:txBody>
      </p:sp>
      <p:sp>
        <p:nvSpPr>
          <p:cNvPr id="2" name="TextBox 1">
            <a:extLst>
              <a:ext uri="{FF2B5EF4-FFF2-40B4-BE49-F238E27FC236}">
                <a16:creationId xmlns:a16="http://schemas.microsoft.com/office/drawing/2014/main" id="{E627BF5A-5B1F-01A1-AA62-1E9BFBB1D3C9}"/>
              </a:ext>
            </a:extLst>
          </p:cNvPr>
          <p:cNvSpPr txBox="1"/>
          <p:nvPr/>
        </p:nvSpPr>
        <p:spPr>
          <a:xfrm>
            <a:off x="0" y="152400"/>
            <a:ext cx="9144000" cy="646331"/>
          </a:xfrm>
          <a:prstGeom prst="rect">
            <a:avLst/>
          </a:prstGeom>
          <a:noFill/>
        </p:spPr>
        <p:txBody>
          <a:bodyPr wrap="square" rtlCol="0">
            <a:spAutoFit/>
          </a:bodyPr>
          <a:lstStyle/>
          <a:p>
            <a:pPr algn="ctr"/>
            <a:r>
              <a:rPr lang="en-US" sz="3600" dirty="0">
                <a:latin typeface="Arial Black" panose="020B0A04020102020204" pitchFamily="34" charset="0"/>
                <a:cs typeface="Aharoni" panose="02010803020104030203" pitchFamily="2" charset="-79"/>
              </a:rPr>
              <a:t>17 Prophets</a:t>
            </a:r>
          </a:p>
        </p:txBody>
      </p:sp>
      <p:sp>
        <p:nvSpPr>
          <p:cNvPr id="3" name="TextBox 2">
            <a:extLst>
              <a:ext uri="{FF2B5EF4-FFF2-40B4-BE49-F238E27FC236}">
                <a16:creationId xmlns:a16="http://schemas.microsoft.com/office/drawing/2014/main" id="{4BA4AF7C-4621-DF75-6854-1350D77F9124}"/>
              </a:ext>
            </a:extLst>
          </p:cNvPr>
          <p:cNvSpPr txBox="1"/>
          <p:nvPr/>
        </p:nvSpPr>
        <p:spPr>
          <a:xfrm>
            <a:off x="0" y="762000"/>
            <a:ext cx="9144000" cy="584775"/>
          </a:xfrm>
          <a:prstGeom prst="rect">
            <a:avLst/>
          </a:prstGeom>
          <a:noFill/>
        </p:spPr>
        <p:txBody>
          <a:bodyPr wrap="square" rtlCol="0">
            <a:spAutoFit/>
          </a:bodyPr>
          <a:lstStyle/>
          <a:p>
            <a:pPr algn="ctr"/>
            <a:r>
              <a:rPr lang="en-US" sz="3200" dirty="0">
                <a:solidFill>
                  <a:srgbClr val="0070C0"/>
                </a:solidFill>
                <a:latin typeface="Aharoni" panose="02010803020104030203" pitchFamily="2" charset="-79"/>
                <a:cs typeface="Aharoni" panose="02010803020104030203" pitchFamily="2" charset="-79"/>
              </a:rPr>
              <a:t>Lesson One – Introduction and Overview</a:t>
            </a:r>
          </a:p>
        </p:txBody>
      </p:sp>
      <p:pic>
        <p:nvPicPr>
          <p:cNvPr id="4" name="Picture 2" descr="C:\Users\sheila\Desktop\BIBLE STUDY\BIBLE STUDY TOOLS\ULTIMATE Royality Free\1-Bib Pics-Ot\Elisha\Hazael brings presents 1366A-12-2Kin 8_9.jpg">
            <a:extLst>
              <a:ext uri="{FF2B5EF4-FFF2-40B4-BE49-F238E27FC236}">
                <a16:creationId xmlns:a16="http://schemas.microsoft.com/office/drawing/2014/main" id="{70CB478C-EB6A-6665-A3F9-4424748D0B98}"/>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99884" l="0" r="99895">
                        <a14:foregroundMark x1="20094" y1="39188" x2="31427" y2="57101"/>
                        <a14:foregroundMark x1="46222" y1="80174" x2="50367" y2="86957"/>
                        <a14:foregroundMark x1="28227" y1="30029" x2="16317" y2="46145"/>
                        <a14:foregroundMark x1="33788" y1="40812" x2="30902" y2="41971"/>
                        <a14:foregroundMark x1="34470" y1="40232" x2="33736" y2="40580"/>
                        <a14:foregroundMark x1="33631" y1="42783" x2="33841" y2="44986"/>
                        <a14:foregroundMark x1="29958" y1="33739" x2="30588" y2="35362"/>
                        <a14:backgroundMark x1="32162" y1="50145" x2="68888" y2="22087"/>
                        <a14:backgroundMark x1="19570" y1="33855" x2="839" y2="1565"/>
                        <a14:backgroundMark x1="8762" y1="57507" x2="1731" y2="39014"/>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7364" t="27065" r="44418" b="6521"/>
          <a:stretch/>
        </p:blipFill>
        <p:spPr bwMode="auto">
          <a:xfrm>
            <a:off x="76200" y="3980704"/>
            <a:ext cx="2492829" cy="287729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67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676400"/>
            <a:ext cx="35052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C00000"/>
                </a:solidFill>
                <a:latin typeface="Arial" pitchFamily="34" charset="0"/>
                <a:cs typeface="Arial" pitchFamily="34" charset="0"/>
              </a:rPr>
              <a:t>Major Prophets (5)</a:t>
            </a:r>
          </a:p>
          <a:p>
            <a:pPr>
              <a:defRPr/>
            </a:pPr>
            <a:r>
              <a:rPr lang="en-US" dirty="0">
                <a:solidFill>
                  <a:schemeClr val="tx1"/>
                </a:solidFill>
                <a:latin typeface="Arial" pitchFamily="34" charset="0"/>
                <a:cs typeface="Arial" pitchFamily="34" charset="0"/>
              </a:rPr>
              <a:t>Isaiah</a:t>
            </a:r>
          </a:p>
          <a:p>
            <a:pPr>
              <a:defRPr/>
            </a:pPr>
            <a:r>
              <a:rPr lang="en-US" dirty="0">
                <a:solidFill>
                  <a:schemeClr val="tx1"/>
                </a:solidFill>
                <a:latin typeface="Arial" pitchFamily="34" charset="0"/>
                <a:cs typeface="Arial" pitchFamily="34" charset="0"/>
              </a:rPr>
              <a:t>Jeremiah</a:t>
            </a:r>
          </a:p>
          <a:p>
            <a:pPr>
              <a:defRPr/>
            </a:pPr>
            <a:r>
              <a:rPr lang="en-US" dirty="0">
                <a:solidFill>
                  <a:schemeClr val="tx1"/>
                </a:solidFill>
                <a:latin typeface="Arial" pitchFamily="34" charset="0"/>
                <a:cs typeface="Arial" pitchFamily="34" charset="0"/>
              </a:rPr>
              <a:t>Lamentations</a:t>
            </a:r>
          </a:p>
          <a:p>
            <a:pPr>
              <a:defRPr/>
            </a:pPr>
            <a:r>
              <a:rPr lang="en-US" dirty="0">
                <a:solidFill>
                  <a:schemeClr val="tx1"/>
                </a:solidFill>
                <a:latin typeface="Arial" pitchFamily="34" charset="0"/>
                <a:cs typeface="Arial" pitchFamily="34" charset="0"/>
              </a:rPr>
              <a:t>Ezekiel</a:t>
            </a:r>
          </a:p>
          <a:p>
            <a:pPr>
              <a:defRPr/>
            </a:pPr>
            <a:r>
              <a:rPr lang="en-US" dirty="0">
                <a:solidFill>
                  <a:schemeClr val="tx1"/>
                </a:solidFill>
                <a:latin typeface="Arial" pitchFamily="34" charset="0"/>
                <a:cs typeface="Arial" pitchFamily="34" charset="0"/>
              </a:rPr>
              <a:t>Daniel</a:t>
            </a:r>
          </a:p>
        </p:txBody>
      </p:sp>
      <p:sp>
        <p:nvSpPr>
          <p:cNvPr id="6" name="Rectangle 5"/>
          <p:cNvSpPr/>
          <p:nvPr/>
        </p:nvSpPr>
        <p:spPr>
          <a:xfrm>
            <a:off x="5105400" y="1447800"/>
            <a:ext cx="3810000" cy="510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solidFill>
                  <a:srgbClr val="C00000"/>
                </a:solidFill>
                <a:latin typeface="Arial" pitchFamily="34" charset="0"/>
                <a:cs typeface="Arial" pitchFamily="34" charset="0"/>
              </a:rPr>
              <a:t>Minor Prophets (12)</a:t>
            </a:r>
          </a:p>
          <a:p>
            <a:pPr>
              <a:defRPr/>
            </a:pPr>
            <a:r>
              <a:rPr lang="en-US" dirty="0">
                <a:solidFill>
                  <a:schemeClr val="tx1"/>
                </a:solidFill>
                <a:latin typeface="Arial" pitchFamily="34" charset="0"/>
                <a:cs typeface="Arial" pitchFamily="34" charset="0"/>
              </a:rPr>
              <a:t>Hosea</a:t>
            </a:r>
          </a:p>
          <a:p>
            <a:pPr>
              <a:defRPr/>
            </a:pPr>
            <a:r>
              <a:rPr lang="en-US" dirty="0">
                <a:solidFill>
                  <a:schemeClr val="tx1"/>
                </a:solidFill>
                <a:latin typeface="Arial" pitchFamily="34" charset="0"/>
                <a:cs typeface="Arial" pitchFamily="34" charset="0"/>
              </a:rPr>
              <a:t>Joel</a:t>
            </a:r>
          </a:p>
          <a:p>
            <a:pPr>
              <a:defRPr/>
            </a:pPr>
            <a:r>
              <a:rPr lang="en-US" dirty="0">
                <a:solidFill>
                  <a:schemeClr val="tx1"/>
                </a:solidFill>
                <a:latin typeface="Arial" pitchFamily="34" charset="0"/>
                <a:cs typeface="Arial" pitchFamily="34" charset="0"/>
              </a:rPr>
              <a:t>Amos</a:t>
            </a:r>
          </a:p>
          <a:p>
            <a:pPr>
              <a:defRPr/>
            </a:pPr>
            <a:r>
              <a:rPr lang="en-US" dirty="0">
                <a:solidFill>
                  <a:schemeClr val="tx1"/>
                </a:solidFill>
                <a:latin typeface="Arial" pitchFamily="34" charset="0"/>
                <a:cs typeface="Arial" pitchFamily="34" charset="0"/>
              </a:rPr>
              <a:t>Obadiah</a:t>
            </a:r>
          </a:p>
          <a:p>
            <a:pPr>
              <a:defRPr/>
            </a:pPr>
            <a:r>
              <a:rPr lang="en-US" dirty="0">
                <a:solidFill>
                  <a:schemeClr val="tx1"/>
                </a:solidFill>
                <a:latin typeface="Arial" pitchFamily="34" charset="0"/>
                <a:cs typeface="Arial" pitchFamily="34" charset="0"/>
              </a:rPr>
              <a:t>Jonah</a:t>
            </a:r>
          </a:p>
          <a:p>
            <a:pPr>
              <a:defRPr/>
            </a:pPr>
            <a:r>
              <a:rPr lang="en-US" dirty="0">
                <a:solidFill>
                  <a:schemeClr val="tx1"/>
                </a:solidFill>
                <a:latin typeface="Arial" pitchFamily="34" charset="0"/>
                <a:cs typeface="Arial" pitchFamily="34" charset="0"/>
              </a:rPr>
              <a:t>Micah</a:t>
            </a:r>
          </a:p>
          <a:p>
            <a:pPr>
              <a:defRPr/>
            </a:pPr>
            <a:r>
              <a:rPr lang="en-US" dirty="0">
                <a:solidFill>
                  <a:schemeClr val="tx1"/>
                </a:solidFill>
                <a:latin typeface="Arial" pitchFamily="34" charset="0"/>
                <a:cs typeface="Arial" pitchFamily="34" charset="0"/>
              </a:rPr>
              <a:t>Nahum</a:t>
            </a:r>
          </a:p>
          <a:p>
            <a:pPr>
              <a:defRPr/>
            </a:pPr>
            <a:r>
              <a:rPr lang="en-US" dirty="0">
                <a:solidFill>
                  <a:schemeClr val="tx1"/>
                </a:solidFill>
                <a:latin typeface="Arial" pitchFamily="34" charset="0"/>
                <a:cs typeface="Arial" pitchFamily="34" charset="0"/>
              </a:rPr>
              <a:t>Habakkuk</a:t>
            </a:r>
          </a:p>
          <a:p>
            <a:pPr>
              <a:defRPr/>
            </a:pPr>
            <a:r>
              <a:rPr lang="en-US" dirty="0">
                <a:solidFill>
                  <a:schemeClr val="tx1"/>
                </a:solidFill>
                <a:latin typeface="Arial" pitchFamily="34" charset="0"/>
                <a:cs typeface="Arial" pitchFamily="34" charset="0"/>
              </a:rPr>
              <a:t>Zephaniah</a:t>
            </a:r>
          </a:p>
          <a:p>
            <a:pPr>
              <a:defRPr/>
            </a:pPr>
            <a:r>
              <a:rPr lang="en-US" dirty="0">
                <a:solidFill>
                  <a:schemeClr val="tx1"/>
                </a:solidFill>
                <a:latin typeface="Arial" pitchFamily="34" charset="0"/>
                <a:cs typeface="Arial" pitchFamily="34" charset="0"/>
              </a:rPr>
              <a:t>Haggai</a:t>
            </a:r>
          </a:p>
          <a:p>
            <a:pPr>
              <a:defRPr/>
            </a:pPr>
            <a:r>
              <a:rPr lang="en-US" dirty="0">
                <a:solidFill>
                  <a:schemeClr val="tx1"/>
                </a:solidFill>
                <a:latin typeface="Arial" pitchFamily="34" charset="0"/>
                <a:cs typeface="Arial" pitchFamily="34" charset="0"/>
              </a:rPr>
              <a:t>Zechariah</a:t>
            </a:r>
          </a:p>
          <a:p>
            <a:pPr>
              <a:defRPr/>
            </a:pPr>
            <a:r>
              <a:rPr lang="en-US" dirty="0">
                <a:solidFill>
                  <a:schemeClr val="tx1"/>
                </a:solidFill>
                <a:latin typeface="Arial" pitchFamily="34" charset="0"/>
                <a:cs typeface="Arial" pitchFamily="34" charset="0"/>
              </a:rPr>
              <a:t>Malachi</a:t>
            </a:r>
          </a:p>
        </p:txBody>
      </p:sp>
      <p:sp>
        <p:nvSpPr>
          <p:cNvPr id="7" name="Rectangle 6"/>
          <p:cNvSpPr/>
          <p:nvPr/>
        </p:nvSpPr>
        <p:spPr>
          <a:xfrm>
            <a:off x="381000" y="457200"/>
            <a:ext cx="8229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dirty="0">
                <a:ln w="0"/>
                <a:solidFill>
                  <a:schemeClr val="tx1"/>
                </a:solidFill>
                <a:latin typeface="Calibri" panose="020F0502020204030204" pitchFamily="34" charset="0"/>
                <a:cs typeface="Calibri" panose="020F0502020204030204" pitchFamily="34" charset="0"/>
              </a:rPr>
              <a:t>Classification “major” and “minor” is based on the size of the books. Not on the content.</a:t>
            </a:r>
          </a:p>
        </p:txBody>
      </p:sp>
      <p:pic>
        <p:nvPicPr>
          <p:cNvPr id="2" name="Picture 2" descr="C:\Users\sheila\Desktop\BIBLE STUDY\BIBLE STUDY TOOLS\ULTIMATE Royality Free\1-Bib Pics-Ot\Elisha\Hazael brings presents 1366A-12-2Kin 8_9.jpg">
            <a:extLst>
              <a:ext uri="{FF2B5EF4-FFF2-40B4-BE49-F238E27FC236}">
                <a16:creationId xmlns:a16="http://schemas.microsoft.com/office/drawing/2014/main" id="{1AE2891E-6194-3ACC-EE6D-1B918F8ECA89}"/>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99884" l="0" r="99895">
                        <a14:foregroundMark x1="20094" y1="39188" x2="31427" y2="57101"/>
                        <a14:foregroundMark x1="46222" y1="80174" x2="50367" y2="86957"/>
                        <a14:foregroundMark x1="28227" y1="30029" x2="16317" y2="46145"/>
                        <a14:foregroundMark x1="33788" y1="40812" x2="30902" y2="41971"/>
                        <a14:foregroundMark x1="34470" y1="40232" x2="33736" y2="40580"/>
                        <a14:foregroundMark x1="33631" y1="42783" x2="33841" y2="44986"/>
                        <a14:foregroundMark x1="29958" y1="33739" x2="30588" y2="35362"/>
                        <a14:backgroundMark x1="32162" y1="50145" x2="68888" y2="22087"/>
                        <a14:backgroundMark x1="19570" y1="33855" x2="839" y2="1565"/>
                        <a14:backgroundMark x1="8762" y1="57507" x2="1731" y2="39014"/>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7364" t="27065" r="44418" b="6521"/>
          <a:stretch/>
        </p:blipFill>
        <p:spPr bwMode="auto">
          <a:xfrm>
            <a:off x="76200" y="3980704"/>
            <a:ext cx="2492829" cy="287729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7D13E09-30E4-7DE9-AF3E-76CC52394F2C}"/>
              </a:ext>
            </a:extLst>
          </p:cNvPr>
          <p:cNvSpPr/>
          <p:nvPr/>
        </p:nvSpPr>
        <p:spPr>
          <a:xfrm>
            <a:off x="533400" y="381000"/>
            <a:ext cx="8001000" cy="1143000"/>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1B235B-F7AD-40E4-BF1A-A413B0835566}"/>
              </a:ext>
            </a:extLst>
          </p:cNvPr>
          <p:cNvPicPr>
            <a:picLocks noChangeAspect="1"/>
          </p:cNvPicPr>
          <p:nvPr/>
        </p:nvPicPr>
        <p:blipFill rotWithShape="1">
          <a:blip r:embed="rId2"/>
          <a:srcRect l="20932" t="19040" r="34690" b="27326"/>
          <a:stretch/>
        </p:blipFill>
        <p:spPr>
          <a:xfrm>
            <a:off x="0" y="478760"/>
            <a:ext cx="9409517" cy="6214820"/>
          </a:xfrm>
          <a:prstGeom prst="parallelogram">
            <a:avLst/>
          </a:prstGeom>
        </p:spPr>
      </p:pic>
      <p:sp>
        <p:nvSpPr>
          <p:cNvPr id="2" name="Rectangle 1">
            <a:extLst>
              <a:ext uri="{FF2B5EF4-FFF2-40B4-BE49-F238E27FC236}">
                <a16:creationId xmlns:a16="http://schemas.microsoft.com/office/drawing/2014/main" id="{C4850E6C-50F6-409A-99A7-1FF9B7B17282}"/>
              </a:ext>
            </a:extLst>
          </p:cNvPr>
          <p:cNvSpPr/>
          <p:nvPr/>
        </p:nvSpPr>
        <p:spPr>
          <a:xfrm>
            <a:off x="6019800" y="5410200"/>
            <a:ext cx="2819400" cy="1371600"/>
          </a:xfrm>
          <a:prstGeom prst="rect">
            <a:avLst/>
          </a:prstGeom>
          <a:solidFill>
            <a:schemeClr val="bg1"/>
          </a:solidFill>
          <a:ln w="571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25E8DE45-A0B2-4EA0-AB39-E3B18C8BD81D}"/>
              </a:ext>
            </a:extLst>
          </p:cNvPr>
          <p:cNvSpPr/>
          <p:nvPr/>
        </p:nvSpPr>
        <p:spPr>
          <a:xfrm>
            <a:off x="721653" y="5609840"/>
            <a:ext cx="5489944" cy="665747"/>
          </a:xfrm>
          <a:custGeom>
            <a:avLst/>
            <a:gdLst>
              <a:gd name="connsiteX0" fmla="*/ 5318200 w 5489944"/>
              <a:gd name="connsiteY0" fmla="*/ 665747 h 665747"/>
              <a:gd name="connsiteX1" fmla="*/ 5270073 w 5489944"/>
              <a:gd name="connsiteY1" fmla="*/ 657726 h 665747"/>
              <a:gd name="connsiteX2" fmla="*/ 5310179 w 5489944"/>
              <a:gd name="connsiteY2" fmla="*/ 649705 h 665747"/>
              <a:gd name="connsiteX3" fmla="*/ 5478621 w 5489944"/>
              <a:gd name="connsiteY3" fmla="*/ 657726 h 665747"/>
              <a:gd name="connsiteX4" fmla="*/ 5093610 w 5489944"/>
              <a:gd name="connsiteY4" fmla="*/ 649705 h 665747"/>
              <a:gd name="connsiteX5" fmla="*/ 5029442 w 5489944"/>
              <a:gd name="connsiteY5" fmla="*/ 617621 h 665747"/>
              <a:gd name="connsiteX6" fmla="*/ 4957252 w 5489944"/>
              <a:gd name="connsiteY6" fmla="*/ 569495 h 665747"/>
              <a:gd name="connsiteX7" fmla="*/ 4933189 w 5489944"/>
              <a:gd name="connsiteY7" fmla="*/ 553453 h 665747"/>
              <a:gd name="connsiteX8" fmla="*/ 4909126 w 5489944"/>
              <a:gd name="connsiteY8" fmla="*/ 529389 h 665747"/>
              <a:gd name="connsiteX9" fmla="*/ 4861000 w 5489944"/>
              <a:gd name="connsiteY9" fmla="*/ 497305 h 665747"/>
              <a:gd name="connsiteX10" fmla="*/ 4812873 w 5489944"/>
              <a:gd name="connsiteY10" fmla="*/ 465221 h 665747"/>
              <a:gd name="connsiteX11" fmla="*/ 4788810 w 5489944"/>
              <a:gd name="connsiteY11" fmla="*/ 449179 h 665747"/>
              <a:gd name="connsiteX12" fmla="*/ 4740684 w 5489944"/>
              <a:gd name="connsiteY12" fmla="*/ 409074 h 665747"/>
              <a:gd name="connsiteX13" fmla="*/ 4724642 w 5489944"/>
              <a:gd name="connsiteY13" fmla="*/ 393031 h 665747"/>
              <a:gd name="connsiteX14" fmla="*/ 4700579 w 5489944"/>
              <a:gd name="connsiteY14" fmla="*/ 376989 h 665747"/>
              <a:gd name="connsiteX15" fmla="*/ 4660473 w 5489944"/>
              <a:gd name="connsiteY15" fmla="*/ 336884 h 665747"/>
              <a:gd name="connsiteX16" fmla="*/ 4636410 w 5489944"/>
              <a:gd name="connsiteY16" fmla="*/ 320842 h 665747"/>
              <a:gd name="connsiteX17" fmla="*/ 4588284 w 5489944"/>
              <a:gd name="connsiteY17" fmla="*/ 272716 h 665747"/>
              <a:gd name="connsiteX18" fmla="*/ 4556200 w 5489944"/>
              <a:gd name="connsiteY18" fmla="*/ 248653 h 665747"/>
              <a:gd name="connsiteX19" fmla="*/ 4540158 w 5489944"/>
              <a:gd name="connsiteY19" fmla="*/ 232610 h 665747"/>
              <a:gd name="connsiteX20" fmla="*/ 4516094 w 5489944"/>
              <a:gd name="connsiteY20" fmla="*/ 216568 h 665747"/>
              <a:gd name="connsiteX21" fmla="*/ 4459947 w 5489944"/>
              <a:gd name="connsiteY21" fmla="*/ 176463 h 665747"/>
              <a:gd name="connsiteX22" fmla="*/ 4387758 w 5489944"/>
              <a:gd name="connsiteY22" fmla="*/ 120316 h 665747"/>
              <a:gd name="connsiteX23" fmla="*/ 4307547 w 5489944"/>
              <a:gd name="connsiteY23" fmla="*/ 56147 h 665747"/>
              <a:gd name="connsiteX24" fmla="*/ 4283484 w 5489944"/>
              <a:gd name="connsiteY24" fmla="*/ 40105 h 665747"/>
              <a:gd name="connsiteX25" fmla="*/ 4259421 w 5489944"/>
              <a:gd name="connsiteY25" fmla="*/ 32084 h 665747"/>
              <a:gd name="connsiteX26" fmla="*/ 4235358 w 5489944"/>
              <a:gd name="connsiteY26" fmla="*/ 16042 h 665747"/>
              <a:gd name="connsiteX27" fmla="*/ 4171189 w 5489944"/>
              <a:gd name="connsiteY27" fmla="*/ 0 h 665747"/>
              <a:gd name="connsiteX28" fmla="*/ 4018789 w 5489944"/>
              <a:gd name="connsiteY28" fmla="*/ 8021 h 665747"/>
              <a:gd name="connsiteX29" fmla="*/ 3994726 w 5489944"/>
              <a:gd name="connsiteY29" fmla="*/ 16042 h 665747"/>
              <a:gd name="connsiteX30" fmla="*/ 3962642 w 5489944"/>
              <a:gd name="connsiteY30" fmla="*/ 24063 h 665747"/>
              <a:gd name="connsiteX31" fmla="*/ 3906494 w 5489944"/>
              <a:gd name="connsiteY31" fmla="*/ 32084 h 665747"/>
              <a:gd name="connsiteX32" fmla="*/ 3826284 w 5489944"/>
              <a:gd name="connsiteY32" fmla="*/ 48126 h 665747"/>
              <a:gd name="connsiteX33" fmla="*/ 3681905 w 5489944"/>
              <a:gd name="connsiteY33" fmla="*/ 64168 h 665747"/>
              <a:gd name="connsiteX34" fmla="*/ 2992094 w 5489944"/>
              <a:gd name="connsiteY34" fmla="*/ 56147 h 665747"/>
              <a:gd name="connsiteX35" fmla="*/ 2591042 w 5489944"/>
              <a:gd name="connsiteY35" fmla="*/ 32084 h 665747"/>
              <a:gd name="connsiteX36" fmla="*/ 2173947 w 5489944"/>
              <a:gd name="connsiteY36" fmla="*/ 24063 h 665747"/>
              <a:gd name="connsiteX37" fmla="*/ 2149884 w 5489944"/>
              <a:gd name="connsiteY37" fmla="*/ 40105 h 665747"/>
              <a:gd name="connsiteX38" fmla="*/ 2117800 w 5489944"/>
              <a:gd name="connsiteY38" fmla="*/ 48126 h 665747"/>
              <a:gd name="connsiteX39" fmla="*/ 2093736 w 5489944"/>
              <a:gd name="connsiteY39" fmla="*/ 64168 h 665747"/>
              <a:gd name="connsiteX40" fmla="*/ 1989463 w 5489944"/>
              <a:gd name="connsiteY40" fmla="*/ 80210 h 665747"/>
              <a:gd name="connsiteX41" fmla="*/ 1580389 w 5489944"/>
              <a:gd name="connsiteY41" fmla="*/ 64168 h 665747"/>
              <a:gd name="connsiteX42" fmla="*/ 1556326 w 5489944"/>
              <a:gd name="connsiteY42" fmla="*/ 56147 h 665747"/>
              <a:gd name="connsiteX43" fmla="*/ 1492158 w 5489944"/>
              <a:gd name="connsiteY43" fmla="*/ 48126 h 665747"/>
              <a:gd name="connsiteX44" fmla="*/ 1203400 w 5489944"/>
              <a:gd name="connsiteY44" fmla="*/ 32084 h 665747"/>
              <a:gd name="connsiteX45" fmla="*/ 1179336 w 5489944"/>
              <a:gd name="connsiteY45" fmla="*/ 24063 h 665747"/>
              <a:gd name="connsiteX46" fmla="*/ 1115168 w 5489944"/>
              <a:gd name="connsiteY46" fmla="*/ 16042 h 665747"/>
              <a:gd name="connsiteX47" fmla="*/ 858494 w 5489944"/>
              <a:gd name="connsiteY47" fmla="*/ 24063 h 665747"/>
              <a:gd name="connsiteX48" fmla="*/ 802347 w 5489944"/>
              <a:gd name="connsiteY48" fmla="*/ 40105 h 665747"/>
              <a:gd name="connsiteX49" fmla="*/ 730158 w 5489944"/>
              <a:gd name="connsiteY49" fmla="*/ 48126 h 665747"/>
              <a:gd name="connsiteX50" fmla="*/ 649947 w 5489944"/>
              <a:gd name="connsiteY50" fmla="*/ 64168 h 665747"/>
              <a:gd name="connsiteX51" fmla="*/ 601821 w 5489944"/>
              <a:gd name="connsiteY51" fmla="*/ 72189 h 665747"/>
              <a:gd name="connsiteX52" fmla="*/ 208789 w 5489944"/>
              <a:gd name="connsiteY52" fmla="*/ 64168 h 665747"/>
              <a:gd name="connsiteX53" fmla="*/ 56389 w 5489944"/>
              <a:gd name="connsiteY53" fmla="*/ 72189 h 665747"/>
              <a:gd name="connsiteX54" fmla="*/ 40347 w 5489944"/>
              <a:gd name="connsiteY54" fmla="*/ 96253 h 665747"/>
              <a:gd name="connsiteX55" fmla="*/ 16284 w 5489944"/>
              <a:gd name="connsiteY55" fmla="*/ 152400 h 665747"/>
              <a:gd name="connsiteX56" fmla="*/ 242 w 5489944"/>
              <a:gd name="connsiteY56" fmla="*/ 360947 h 665747"/>
              <a:gd name="connsiteX57" fmla="*/ 8263 w 5489944"/>
              <a:gd name="connsiteY57" fmla="*/ 505326 h 665747"/>
              <a:gd name="connsiteX58" fmla="*/ 40347 w 5489944"/>
              <a:gd name="connsiteY58" fmla="*/ 553453 h 665747"/>
              <a:gd name="connsiteX59" fmla="*/ 72431 w 5489944"/>
              <a:gd name="connsiteY59" fmla="*/ 561474 h 665747"/>
              <a:gd name="connsiteX60" fmla="*/ 96494 w 5489944"/>
              <a:gd name="connsiteY60" fmla="*/ 569495 h 665747"/>
              <a:gd name="connsiteX61" fmla="*/ 168684 w 5489944"/>
              <a:gd name="connsiteY61" fmla="*/ 593558 h 665747"/>
              <a:gd name="connsiteX62" fmla="*/ 248894 w 5489944"/>
              <a:gd name="connsiteY62" fmla="*/ 609600 h 665747"/>
              <a:gd name="connsiteX63" fmla="*/ 313063 w 5489944"/>
              <a:gd name="connsiteY63" fmla="*/ 617621 h 665747"/>
              <a:gd name="connsiteX64" fmla="*/ 706094 w 5489944"/>
              <a:gd name="connsiteY64" fmla="*/ 609600 h 665747"/>
              <a:gd name="connsiteX65" fmla="*/ 794326 w 5489944"/>
              <a:gd name="connsiteY65" fmla="*/ 585537 h 665747"/>
              <a:gd name="connsiteX66" fmla="*/ 890579 w 5489944"/>
              <a:gd name="connsiteY66" fmla="*/ 569495 h 665747"/>
              <a:gd name="connsiteX67" fmla="*/ 922663 w 5489944"/>
              <a:gd name="connsiteY67" fmla="*/ 561474 h 665747"/>
              <a:gd name="connsiteX68" fmla="*/ 1917273 w 5489944"/>
              <a:gd name="connsiteY68" fmla="*/ 569495 h 665747"/>
              <a:gd name="connsiteX69" fmla="*/ 2382494 w 5489944"/>
              <a:gd name="connsiteY69" fmla="*/ 577516 h 665747"/>
              <a:gd name="connsiteX70" fmla="*/ 2494789 w 5489944"/>
              <a:gd name="connsiteY70" fmla="*/ 593558 h 665747"/>
              <a:gd name="connsiteX71" fmla="*/ 2526873 w 5489944"/>
              <a:gd name="connsiteY71" fmla="*/ 601579 h 665747"/>
              <a:gd name="connsiteX72" fmla="*/ 2703336 w 5489944"/>
              <a:gd name="connsiteY72" fmla="*/ 609600 h 665747"/>
              <a:gd name="connsiteX73" fmla="*/ 2943968 w 5489944"/>
              <a:gd name="connsiteY73" fmla="*/ 625642 h 665747"/>
              <a:gd name="connsiteX74" fmla="*/ 3954621 w 5489944"/>
              <a:gd name="connsiteY74" fmla="*/ 617621 h 665747"/>
              <a:gd name="connsiteX75" fmla="*/ 3994726 w 5489944"/>
              <a:gd name="connsiteY75" fmla="*/ 609600 h 665747"/>
              <a:gd name="connsiteX76" fmla="*/ 4050873 w 5489944"/>
              <a:gd name="connsiteY76" fmla="*/ 601579 h 665747"/>
              <a:gd name="connsiteX77" fmla="*/ 4074936 w 5489944"/>
              <a:gd name="connsiteY77" fmla="*/ 593558 h 665747"/>
              <a:gd name="connsiteX78" fmla="*/ 4107021 w 5489944"/>
              <a:gd name="connsiteY78" fmla="*/ 585537 h 665747"/>
              <a:gd name="connsiteX79" fmla="*/ 4139105 w 5489944"/>
              <a:gd name="connsiteY79" fmla="*/ 569495 h 665747"/>
              <a:gd name="connsiteX80" fmla="*/ 4171189 w 5489944"/>
              <a:gd name="connsiteY80" fmla="*/ 561474 h 665747"/>
              <a:gd name="connsiteX81" fmla="*/ 4195252 w 5489944"/>
              <a:gd name="connsiteY81" fmla="*/ 553453 h 665747"/>
              <a:gd name="connsiteX82" fmla="*/ 4219315 w 5489944"/>
              <a:gd name="connsiteY82" fmla="*/ 537410 h 665747"/>
              <a:gd name="connsiteX83" fmla="*/ 4235358 w 5489944"/>
              <a:gd name="connsiteY83" fmla="*/ 521368 h 665747"/>
              <a:gd name="connsiteX84" fmla="*/ 4291505 w 5489944"/>
              <a:gd name="connsiteY84" fmla="*/ 481263 h 665747"/>
              <a:gd name="connsiteX85" fmla="*/ 4315568 w 5489944"/>
              <a:gd name="connsiteY85" fmla="*/ 433137 h 665747"/>
              <a:gd name="connsiteX86" fmla="*/ 4347652 w 5489944"/>
              <a:gd name="connsiteY86" fmla="*/ 393031 h 665747"/>
              <a:gd name="connsiteX87" fmla="*/ 4363694 w 5489944"/>
              <a:gd name="connsiteY87" fmla="*/ 368968 h 665747"/>
              <a:gd name="connsiteX88" fmla="*/ 4387758 w 5489944"/>
              <a:gd name="connsiteY88" fmla="*/ 352926 h 665747"/>
              <a:gd name="connsiteX89" fmla="*/ 4411821 w 5489944"/>
              <a:gd name="connsiteY89" fmla="*/ 328863 h 665747"/>
              <a:gd name="connsiteX90" fmla="*/ 4459947 w 5489944"/>
              <a:gd name="connsiteY90" fmla="*/ 312821 h 665747"/>
              <a:gd name="connsiteX91" fmla="*/ 4484010 w 5489944"/>
              <a:gd name="connsiteY91" fmla="*/ 296779 h 665747"/>
              <a:gd name="connsiteX92" fmla="*/ 4532136 w 5489944"/>
              <a:gd name="connsiteY92" fmla="*/ 288758 h 665747"/>
              <a:gd name="connsiteX93" fmla="*/ 4572242 w 5489944"/>
              <a:gd name="connsiteY93" fmla="*/ 272716 h 6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489944" h="665747">
                <a:moveTo>
                  <a:pt x="5318200" y="665747"/>
                </a:moveTo>
                <a:lnTo>
                  <a:pt x="5270073" y="657726"/>
                </a:lnTo>
                <a:cubicBezTo>
                  <a:pt x="5263976" y="645532"/>
                  <a:pt x="5296546" y="649705"/>
                  <a:pt x="5310179" y="649705"/>
                </a:cubicBezTo>
                <a:cubicBezTo>
                  <a:pt x="5366390" y="649705"/>
                  <a:pt x="5534832" y="657726"/>
                  <a:pt x="5478621" y="657726"/>
                </a:cubicBezTo>
                <a:cubicBezTo>
                  <a:pt x="5350256" y="657726"/>
                  <a:pt x="5221947" y="652379"/>
                  <a:pt x="5093610" y="649705"/>
                </a:cubicBezTo>
                <a:cubicBezTo>
                  <a:pt x="5044808" y="637505"/>
                  <a:pt x="5074891" y="649435"/>
                  <a:pt x="5029442" y="617621"/>
                </a:cubicBezTo>
                <a:cubicBezTo>
                  <a:pt x="5005749" y="601036"/>
                  <a:pt x="4981315" y="585537"/>
                  <a:pt x="4957252" y="569495"/>
                </a:cubicBezTo>
                <a:cubicBezTo>
                  <a:pt x="4949231" y="564148"/>
                  <a:pt x="4940005" y="560270"/>
                  <a:pt x="4933189" y="553453"/>
                </a:cubicBezTo>
                <a:cubicBezTo>
                  <a:pt x="4925168" y="545432"/>
                  <a:pt x="4918080" y="536353"/>
                  <a:pt x="4909126" y="529389"/>
                </a:cubicBezTo>
                <a:cubicBezTo>
                  <a:pt x="4893907" y="517552"/>
                  <a:pt x="4877042" y="508000"/>
                  <a:pt x="4861000" y="497305"/>
                </a:cubicBezTo>
                <a:lnTo>
                  <a:pt x="4812873" y="465221"/>
                </a:lnTo>
                <a:cubicBezTo>
                  <a:pt x="4804852" y="459874"/>
                  <a:pt x="4795627" y="455996"/>
                  <a:pt x="4788810" y="449179"/>
                </a:cubicBezTo>
                <a:cubicBezTo>
                  <a:pt x="4731642" y="392011"/>
                  <a:pt x="4796526" y="453749"/>
                  <a:pt x="4740684" y="409074"/>
                </a:cubicBezTo>
                <a:cubicBezTo>
                  <a:pt x="4734779" y="404350"/>
                  <a:pt x="4730547" y="397755"/>
                  <a:pt x="4724642" y="393031"/>
                </a:cubicBezTo>
                <a:cubicBezTo>
                  <a:pt x="4717114" y="387009"/>
                  <a:pt x="4707834" y="383337"/>
                  <a:pt x="4700579" y="376989"/>
                </a:cubicBezTo>
                <a:cubicBezTo>
                  <a:pt x="4686351" y="364539"/>
                  <a:pt x="4676204" y="347371"/>
                  <a:pt x="4660473" y="336884"/>
                </a:cubicBezTo>
                <a:cubicBezTo>
                  <a:pt x="4652452" y="331537"/>
                  <a:pt x="4643615" y="327246"/>
                  <a:pt x="4636410" y="320842"/>
                </a:cubicBezTo>
                <a:cubicBezTo>
                  <a:pt x="4619454" y="305770"/>
                  <a:pt x="4606433" y="286328"/>
                  <a:pt x="4588284" y="272716"/>
                </a:cubicBezTo>
                <a:cubicBezTo>
                  <a:pt x="4577589" y="264695"/>
                  <a:pt x="4566470" y="257211"/>
                  <a:pt x="4556200" y="248653"/>
                </a:cubicBezTo>
                <a:cubicBezTo>
                  <a:pt x="4550390" y="243812"/>
                  <a:pt x="4546063" y="237334"/>
                  <a:pt x="4540158" y="232610"/>
                </a:cubicBezTo>
                <a:cubicBezTo>
                  <a:pt x="4532630" y="226588"/>
                  <a:pt x="4523414" y="222842"/>
                  <a:pt x="4516094" y="216568"/>
                </a:cubicBezTo>
                <a:cubicBezTo>
                  <a:pt x="4467649" y="175045"/>
                  <a:pt x="4504162" y="191201"/>
                  <a:pt x="4459947" y="176463"/>
                </a:cubicBezTo>
                <a:cubicBezTo>
                  <a:pt x="4405842" y="122358"/>
                  <a:pt x="4433344" y="135511"/>
                  <a:pt x="4387758" y="120316"/>
                </a:cubicBezTo>
                <a:cubicBezTo>
                  <a:pt x="4342040" y="74598"/>
                  <a:pt x="4368258" y="96621"/>
                  <a:pt x="4307547" y="56147"/>
                </a:cubicBezTo>
                <a:cubicBezTo>
                  <a:pt x="4299526" y="50800"/>
                  <a:pt x="4292629" y="43153"/>
                  <a:pt x="4283484" y="40105"/>
                </a:cubicBezTo>
                <a:cubicBezTo>
                  <a:pt x="4275463" y="37431"/>
                  <a:pt x="4266983" y="35865"/>
                  <a:pt x="4259421" y="32084"/>
                </a:cubicBezTo>
                <a:cubicBezTo>
                  <a:pt x="4250799" y="27773"/>
                  <a:pt x="4243980" y="20353"/>
                  <a:pt x="4235358" y="16042"/>
                </a:cubicBezTo>
                <a:cubicBezTo>
                  <a:pt x="4218916" y="7821"/>
                  <a:pt x="4186442" y="3051"/>
                  <a:pt x="4171189" y="0"/>
                </a:cubicBezTo>
                <a:cubicBezTo>
                  <a:pt x="4120389" y="2674"/>
                  <a:pt x="4069450" y="3415"/>
                  <a:pt x="4018789" y="8021"/>
                </a:cubicBezTo>
                <a:cubicBezTo>
                  <a:pt x="4010369" y="8786"/>
                  <a:pt x="4002856" y="13719"/>
                  <a:pt x="3994726" y="16042"/>
                </a:cubicBezTo>
                <a:cubicBezTo>
                  <a:pt x="3984126" y="19070"/>
                  <a:pt x="3973488" y="22091"/>
                  <a:pt x="3962642" y="24063"/>
                </a:cubicBezTo>
                <a:cubicBezTo>
                  <a:pt x="3944041" y="27445"/>
                  <a:pt x="3925210" y="29410"/>
                  <a:pt x="3906494" y="32084"/>
                </a:cubicBezTo>
                <a:cubicBezTo>
                  <a:pt x="3867587" y="45053"/>
                  <a:pt x="3883888" y="41214"/>
                  <a:pt x="3826284" y="48126"/>
                </a:cubicBezTo>
                <a:lnTo>
                  <a:pt x="3681905" y="64168"/>
                </a:lnTo>
                <a:lnTo>
                  <a:pt x="2992094" y="56147"/>
                </a:lnTo>
                <a:cubicBezTo>
                  <a:pt x="2881537" y="53428"/>
                  <a:pt x="2715537" y="40976"/>
                  <a:pt x="2591042" y="32084"/>
                </a:cubicBezTo>
                <a:cubicBezTo>
                  <a:pt x="2409606" y="1845"/>
                  <a:pt x="2460399" y="4078"/>
                  <a:pt x="2173947" y="24063"/>
                </a:cubicBezTo>
                <a:cubicBezTo>
                  <a:pt x="2164330" y="24734"/>
                  <a:pt x="2158745" y="36308"/>
                  <a:pt x="2149884" y="40105"/>
                </a:cubicBezTo>
                <a:cubicBezTo>
                  <a:pt x="2139752" y="44447"/>
                  <a:pt x="2128495" y="45452"/>
                  <a:pt x="2117800" y="48126"/>
                </a:cubicBezTo>
                <a:cubicBezTo>
                  <a:pt x="2109779" y="53473"/>
                  <a:pt x="2102359" y="59857"/>
                  <a:pt x="2093736" y="64168"/>
                </a:cubicBezTo>
                <a:cubicBezTo>
                  <a:pt x="2064829" y="78621"/>
                  <a:pt x="2012469" y="77909"/>
                  <a:pt x="1989463" y="80210"/>
                </a:cubicBezTo>
                <a:lnTo>
                  <a:pt x="1580389" y="64168"/>
                </a:lnTo>
                <a:cubicBezTo>
                  <a:pt x="1571947" y="63699"/>
                  <a:pt x="1564644" y="57659"/>
                  <a:pt x="1556326" y="56147"/>
                </a:cubicBezTo>
                <a:cubicBezTo>
                  <a:pt x="1535118" y="52291"/>
                  <a:pt x="1513547" y="50800"/>
                  <a:pt x="1492158" y="48126"/>
                </a:cubicBezTo>
                <a:cubicBezTo>
                  <a:pt x="1381973" y="11399"/>
                  <a:pt x="1501378" y="48638"/>
                  <a:pt x="1203400" y="32084"/>
                </a:cubicBezTo>
                <a:cubicBezTo>
                  <a:pt x="1194958" y="31615"/>
                  <a:pt x="1187655" y="25575"/>
                  <a:pt x="1179336" y="24063"/>
                </a:cubicBezTo>
                <a:cubicBezTo>
                  <a:pt x="1158128" y="20207"/>
                  <a:pt x="1136557" y="18716"/>
                  <a:pt x="1115168" y="16042"/>
                </a:cubicBezTo>
                <a:cubicBezTo>
                  <a:pt x="1029610" y="18716"/>
                  <a:pt x="943962" y="19315"/>
                  <a:pt x="858494" y="24063"/>
                </a:cubicBezTo>
                <a:cubicBezTo>
                  <a:pt x="821194" y="26135"/>
                  <a:pt x="834578" y="34733"/>
                  <a:pt x="802347" y="40105"/>
                </a:cubicBezTo>
                <a:cubicBezTo>
                  <a:pt x="778465" y="44085"/>
                  <a:pt x="754157" y="44926"/>
                  <a:pt x="730158" y="48126"/>
                </a:cubicBezTo>
                <a:cubicBezTo>
                  <a:pt x="647697" y="59121"/>
                  <a:pt x="713711" y="51415"/>
                  <a:pt x="649947" y="64168"/>
                </a:cubicBezTo>
                <a:cubicBezTo>
                  <a:pt x="634000" y="67357"/>
                  <a:pt x="617863" y="69515"/>
                  <a:pt x="601821" y="72189"/>
                </a:cubicBezTo>
                <a:cubicBezTo>
                  <a:pt x="470810" y="69515"/>
                  <a:pt x="339827" y="64168"/>
                  <a:pt x="208789" y="64168"/>
                </a:cubicBezTo>
                <a:cubicBezTo>
                  <a:pt x="157919" y="64168"/>
                  <a:pt x="106361" y="62670"/>
                  <a:pt x="56389" y="72189"/>
                </a:cubicBezTo>
                <a:cubicBezTo>
                  <a:pt x="46919" y="73993"/>
                  <a:pt x="45130" y="87883"/>
                  <a:pt x="40347" y="96253"/>
                </a:cubicBezTo>
                <a:cubicBezTo>
                  <a:pt x="24488" y="124007"/>
                  <a:pt x="25283" y="125403"/>
                  <a:pt x="16284" y="152400"/>
                </a:cubicBezTo>
                <a:cubicBezTo>
                  <a:pt x="10937" y="221916"/>
                  <a:pt x="1826" y="291244"/>
                  <a:pt x="242" y="360947"/>
                </a:cubicBezTo>
                <a:cubicBezTo>
                  <a:pt x="-853" y="409135"/>
                  <a:pt x="1751" y="457567"/>
                  <a:pt x="8263" y="505326"/>
                </a:cubicBezTo>
                <a:cubicBezTo>
                  <a:pt x="9693" y="515809"/>
                  <a:pt x="27231" y="546895"/>
                  <a:pt x="40347" y="553453"/>
                </a:cubicBezTo>
                <a:cubicBezTo>
                  <a:pt x="50207" y="558383"/>
                  <a:pt x="61831" y="558446"/>
                  <a:pt x="72431" y="561474"/>
                </a:cubicBezTo>
                <a:cubicBezTo>
                  <a:pt x="80561" y="563797"/>
                  <a:pt x="88932" y="565714"/>
                  <a:pt x="96494" y="569495"/>
                </a:cubicBezTo>
                <a:cubicBezTo>
                  <a:pt x="156418" y="599456"/>
                  <a:pt x="73382" y="575689"/>
                  <a:pt x="168684" y="593558"/>
                </a:cubicBezTo>
                <a:cubicBezTo>
                  <a:pt x="195483" y="598583"/>
                  <a:pt x="221999" y="605118"/>
                  <a:pt x="248894" y="609600"/>
                </a:cubicBezTo>
                <a:cubicBezTo>
                  <a:pt x="270157" y="613144"/>
                  <a:pt x="291673" y="614947"/>
                  <a:pt x="313063" y="617621"/>
                </a:cubicBezTo>
                <a:lnTo>
                  <a:pt x="706094" y="609600"/>
                </a:lnTo>
                <a:cubicBezTo>
                  <a:pt x="746374" y="608108"/>
                  <a:pt x="753617" y="593679"/>
                  <a:pt x="794326" y="585537"/>
                </a:cubicBezTo>
                <a:cubicBezTo>
                  <a:pt x="960574" y="552287"/>
                  <a:pt x="671713" y="609288"/>
                  <a:pt x="890579" y="569495"/>
                </a:cubicBezTo>
                <a:cubicBezTo>
                  <a:pt x="901425" y="567523"/>
                  <a:pt x="911968" y="564148"/>
                  <a:pt x="922663" y="561474"/>
                </a:cubicBezTo>
                <a:lnTo>
                  <a:pt x="1917273" y="569495"/>
                </a:lnTo>
                <a:cubicBezTo>
                  <a:pt x="2072360" y="571199"/>
                  <a:pt x="2227532" y="571059"/>
                  <a:pt x="2382494" y="577516"/>
                </a:cubicBezTo>
                <a:cubicBezTo>
                  <a:pt x="2420273" y="579090"/>
                  <a:pt x="2457492" y="587342"/>
                  <a:pt x="2494789" y="593558"/>
                </a:cubicBezTo>
                <a:cubicBezTo>
                  <a:pt x="2505663" y="595370"/>
                  <a:pt x="2515882" y="600734"/>
                  <a:pt x="2526873" y="601579"/>
                </a:cubicBezTo>
                <a:cubicBezTo>
                  <a:pt x="2585581" y="606095"/>
                  <a:pt x="2644552" y="606209"/>
                  <a:pt x="2703336" y="609600"/>
                </a:cubicBezTo>
                <a:lnTo>
                  <a:pt x="2943968" y="625642"/>
                </a:lnTo>
                <a:lnTo>
                  <a:pt x="3954621" y="617621"/>
                </a:lnTo>
                <a:cubicBezTo>
                  <a:pt x="3968252" y="617413"/>
                  <a:pt x="3981278" y="611841"/>
                  <a:pt x="3994726" y="609600"/>
                </a:cubicBezTo>
                <a:cubicBezTo>
                  <a:pt x="4013374" y="606492"/>
                  <a:pt x="4032157" y="604253"/>
                  <a:pt x="4050873" y="601579"/>
                </a:cubicBezTo>
                <a:cubicBezTo>
                  <a:pt x="4058894" y="598905"/>
                  <a:pt x="4066806" y="595881"/>
                  <a:pt x="4074936" y="593558"/>
                </a:cubicBezTo>
                <a:cubicBezTo>
                  <a:pt x="4085536" y="590529"/>
                  <a:pt x="4096699" y="589408"/>
                  <a:pt x="4107021" y="585537"/>
                </a:cubicBezTo>
                <a:cubicBezTo>
                  <a:pt x="4118217" y="581339"/>
                  <a:pt x="4127909" y="573693"/>
                  <a:pt x="4139105" y="569495"/>
                </a:cubicBezTo>
                <a:cubicBezTo>
                  <a:pt x="4149427" y="565624"/>
                  <a:pt x="4160589" y="564502"/>
                  <a:pt x="4171189" y="561474"/>
                </a:cubicBezTo>
                <a:cubicBezTo>
                  <a:pt x="4179319" y="559151"/>
                  <a:pt x="4187231" y="556127"/>
                  <a:pt x="4195252" y="553453"/>
                </a:cubicBezTo>
                <a:cubicBezTo>
                  <a:pt x="4203273" y="548105"/>
                  <a:pt x="4211787" y="543432"/>
                  <a:pt x="4219315" y="537410"/>
                </a:cubicBezTo>
                <a:cubicBezTo>
                  <a:pt x="4225220" y="532686"/>
                  <a:pt x="4229066" y="525563"/>
                  <a:pt x="4235358" y="521368"/>
                </a:cubicBezTo>
                <a:cubicBezTo>
                  <a:pt x="4277930" y="492987"/>
                  <a:pt x="4258663" y="520674"/>
                  <a:pt x="4291505" y="481263"/>
                </a:cubicBezTo>
                <a:cubicBezTo>
                  <a:pt x="4320239" y="446782"/>
                  <a:pt x="4297480" y="469312"/>
                  <a:pt x="4315568" y="433137"/>
                </a:cubicBezTo>
                <a:cubicBezTo>
                  <a:pt x="4332025" y="400223"/>
                  <a:pt x="4327759" y="417898"/>
                  <a:pt x="4347652" y="393031"/>
                </a:cubicBezTo>
                <a:cubicBezTo>
                  <a:pt x="4353674" y="385503"/>
                  <a:pt x="4356877" y="375784"/>
                  <a:pt x="4363694" y="368968"/>
                </a:cubicBezTo>
                <a:cubicBezTo>
                  <a:pt x="4370511" y="362151"/>
                  <a:pt x="4380352" y="359098"/>
                  <a:pt x="4387758" y="352926"/>
                </a:cubicBezTo>
                <a:cubicBezTo>
                  <a:pt x="4396472" y="345664"/>
                  <a:pt x="4401905" y="334372"/>
                  <a:pt x="4411821" y="328863"/>
                </a:cubicBezTo>
                <a:cubicBezTo>
                  <a:pt x="4426603" y="320651"/>
                  <a:pt x="4445877" y="322201"/>
                  <a:pt x="4459947" y="312821"/>
                </a:cubicBezTo>
                <a:cubicBezTo>
                  <a:pt x="4467968" y="307474"/>
                  <a:pt x="4474865" y="299827"/>
                  <a:pt x="4484010" y="296779"/>
                </a:cubicBezTo>
                <a:cubicBezTo>
                  <a:pt x="4499439" y="291636"/>
                  <a:pt x="4516260" y="292286"/>
                  <a:pt x="4532136" y="288758"/>
                </a:cubicBezTo>
                <a:cubicBezTo>
                  <a:pt x="4549979" y="284793"/>
                  <a:pt x="4557047" y="280314"/>
                  <a:pt x="4572242" y="27271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0766E6E-23ED-402D-97A1-B909E4519736}"/>
              </a:ext>
            </a:extLst>
          </p:cNvPr>
          <p:cNvSpPr txBox="1"/>
          <p:nvPr/>
        </p:nvSpPr>
        <p:spPr>
          <a:xfrm>
            <a:off x="6248400" y="5552182"/>
            <a:ext cx="247449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after the exile</a:t>
            </a:r>
          </a:p>
        </p:txBody>
      </p:sp>
      <p:sp>
        <p:nvSpPr>
          <p:cNvPr id="6" name="Rectangle 5">
            <a:extLst>
              <a:ext uri="{FF2B5EF4-FFF2-40B4-BE49-F238E27FC236}">
                <a16:creationId xmlns:a16="http://schemas.microsoft.com/office/drawing/2014/main" id="{6D3ECFAF-C248-47B5-8CC2-31A4BB4EE7AF}"/>
              </a:ext>
            </a:extLst>
          </p:cNvPr>
          <p:cNvSpPr/>
          <p:nvPr/>
        </p:nvSpPr>
        <p:spPr>
          <a:xfrm>
            <a:off x="5867400" y="2438400"/>
            <a:ext cx="3200400" cy="13716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4D10522-D2B5-4D19-BEB2-7BB1EE178972}"/>
              </a:ext>
            </a:extLst>
          </p:cNvPr>
          <p:cNvSpPr txBox="1"/>
          <p:nvPr/>
        </p:nvSpPr>
        <p:spPr>
          <a:xfrm>
            <a:off x="4259179" y="2971800"/>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6F093B7-4218-4A4C-9068-68C2C4B5E900}"/>
              </a:ext>
            </a:extLst>
          </p:cNvPr>
          <p:cNvSpPr txBox="1"/>
          <p:nvPr/>
        </p:nvSpPr>
        <p:spPr>
          <a:xfrm>
            <a:off x="6019799" y="2580382"/>
            <a:ext cx="29459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during the exile.</a:t>
            </a:r>
          </a:p>
        </p:txBody>
      </p:sp>
      <p:sp>
        <p:nvSpPr>
          <p:cNvPr id="9" name="Arrow: Left-Up 8">
            <a:extLst>
              <a:ext uri="{FF2B5EF4-FFF2-40B4-BE49-F238E27FC236}">
                <a16:creationId xmlns:a16="http://schemas.microsoft.com/office/drawing/2014/main" id="{20524CDC-E5D5-4F3B-9419-2AD70AFBA79F}"/>
              </a:ext>
            </a:extLst>
          </p:cNvPr>
          <p:cNvSpPr/>
          <p:nvPr/>
        </p:nvSpPr>
        <p:spPr>
          <a:xfrm>
            <a:off x="7162800" y="3681663"/>
            <a:ext cx="838200" cy="762000"/>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3108B1D-E45E-4CB5-89D3-FEDAD8978564}"/>
              </a:ext>
            </a:extLst>
          </p:cNvPr>
          <p:cNvSpPr/>
          <p:nvPr/>
        </p:nvSpPr>
        <p:spPr>
          <a:xfrm>
            <a:off x="457200" y="990600"/>
            <a:ext cx="4267200" cy="18288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11" name="TextBox 10">
            <a:extLst>
              <a:ext uri="{FF2B5EF4-FFF2-40B4-BE49-F238E27FC236}">
                <a16:creationId xmlns:a16="http://schemas.microsoft.com/office/drawing/2014/main" id="{DCB7A3E0-A309-4118-9D82-0D637E124939}"/>
              </a:ext>
            </a:extLst>
          </p:cNvPr>
          <p:cNvSpPr txBox="1"/>
          <p:nvPr/>
        </p:nvSpPr>
        <p:spPr>
          <a:xfrm>
            <a:off x="609600" y="1066800"/>
            <a:ext cx="38100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before exile to get people to repent.</a:t>
            </a:r>
          </a:p>
        </p:txBody>
      </p:sp>
      <p:sp>
        <p:nvSpPr>
          <p:cNvPr id="12" name="Arrow: Left 11">
            <a:extLst>
              <a:ext uri="{FF2B5EF4-FFF2-40B4-BE49-F238E27FC236}">
                <a16:creationId xmlns:a16="http://schemas.microsoft.com/office/drawing/2014/main" id="{2FD21A04-68A3-43C9-B7C4-D27BE8EEFFDB}"/>
              </a:ext>
            </a:extLst>
          </p:cNvPr>
          <p:cNvSpPr/>
          <p:nvPr/>
        </p:nvSpPr>
        <p:spPr>
          <a:xfrm rot="19267179">
            <a:off x="1982740" y="3046098"/>
            <a:ext cx="1297680" cy="2782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3" name="Arrow: Left 12">
            <a:extLst>
              <a:ext uri="{FF2B5EF4-FFF2-40B4-BE49-F238E27FC236}">
                <a16:creationId xmlns:a16="http://schemas.microsoft.com/office/drawing/2014/main" id="{34B8D993-A6BA-40FC-95D3-8EAC9B7E19E7}"/>
              </a:ext>
            </a:extLst>
          </p:cNvPr>
          <p:cNvSpPr/>
          <p:nvPr/>
        </p:nvSpPr>
        <p:spPr>
          <a:xfrm rot="16200000">
            <a:off x="2350787" y="3669016"/>
            <a:ext cx="2133599" cy="2819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Left 13">
            <a:extLst>
              <a:ext uri="{FF2B5EF4-FFF2-40B4-BE49-F238E27FC236}">
                <a16:creationId xmlns:a16="http://schemas.microsoft.com/office/drawing/2014/main" id="{8A321A9E-DB69-492B-87E2-FF612C2C821C}"/>
              </a:ext>
            </a:extLst>
          </p:cNvPr>
          <p:cNvSpPr/>
          <p:nvPr/>
        </p:nvSpPr>
        <p:spPr>
          <a:xfrm rot="10800000">
            <a:off x="4267200" y="1828800"/>
            <a:ext cx="914399"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9181719-F612-40DF-AE60-1F7AD757E9EC}"/>
              </a:ext>
            </a:extLst>
          </p:cNvPr>
          <p:cNvSpPr/>
          <p:nvPr/>
        </p:nvSpPr>
        <p:spPr>
          <a:xfrm>
            <a:off x="6019799" y="4506969"/>
            <a:ext cx="159509" cy="1748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22AEAEC-098D-47EE-8EA5-FF41510E294F}"/>
              </a:ext>
            </a:extLst>
          </p:cNvPr>
          <p:cNvSpPr/>
          <p:nvPr/>
        </p:nvSpPr>
        <p:spPr>
          <a:xfrm>
            <a:off x="0" y="0"/>
            <a:ext cx="9067801" cy="32159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F84269F-2FB7-4FB9-BDE6-7F5B5CF8AD9D}"/>
              </a:ext>
            </a:extLst>
          </p:cNvPr>
          <p:cNvSpPr txBox="1"/>
          <p:nvPr/>
        </p:nvSpPr>
        <p:spPr>
          <a:xfrm>
            <a:off x="7748" y="22545"/>
            <a:ext cx="9067799" cy="461665"/>
          </a:xfrm>
          <a:prstGeom prst="rect">
            <a:avLst/>
          </a:prstGeom>
          <a:solidFill>
            <a:schemeClr val="bg1"/>
          </a:solidFill>
          <a:ln w="571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Remember 4 Places, and 3 Times</a:t>
            </a:r>
          </a:p>
        </p:txBody>
      </p:sp>
      <p:sp>
        <p:nvSpPr>
          <p:cNvPr id="19" name="TextBox 18">
            <a:extLst>
              <a:ext uri="{FF2B5EF4-FFF2-40B4-BE49-F238E27FC236}">
                <a16:creationId xmlns:a16="http://schemas.microsoft.com/office/drawing/2014/main" id="{47C11CDA-5E19-4334-901E-F9C7FA6FB035}"/>
              </a:ext>
            </a:extLst>
          </p:cNvPr>
          <p:cNvSpPr txBox="1"/>
          <p:nvPr/>
        </p:nvSpPr>
        <p:spPr>
          <a:xfrm>
            <a:off x="8828204" y="6489813"/>
            <a:ext cx="178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Tree>
    <p:extLst>
      <p:ext uri="{BB962C8B-B14F-4D97-AF65-F5344CB8AC3E}">
        <p14:creationId xmlns:p14="http://schemas.microsoft.com/office/powerpoint/2010/main" val="2413728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EE9367-A71D-47D3-2193-05036556BFAE}"/>
              </a:ext>
            </a:extLst>
          </p:cNvPr>
          <p:cNvSpPr txBox="1"/>
          <p:nvPr/>
        </p:nvSpPr>
        <p:spPr>
          <a:xfrm>
            <a:off x="111317" y="659954"/>
            <a:ext cx="27352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Before exile</a:t>
            </a:r>
          </a:p>
        </p:txBody>
      </p:sp>
      <p:sp>
        <p:nvSpPr>
          <p:cNvPr id="3" name="TextBox 2">
            <a:extLst>
              <a:ext uri="{FF2B5EF4-FFF2-40B4-BE49-F238E27FC236}">
                <a16:creationId xmlns:a16="http://schemas.microsoft.com/office/drawing/2014/main" id="{D3F184C4-F03A-B872-96D4-D7713AB65DCA}"/>
              </a:ext>
            </a:extLst>
          </p:cNvPr>
          <p:cNvSpPr txBox="1"/>
          <p:nvPr/>
        </p:nvSpPr>
        <p:spPr>
          <a:xfrm>
            <a:off x="2354909" y="4692598"/>
            <a:ext cx="27352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During exile</a:t>
            </a:r>
          </a:p>
        </p:txBody>
      </p:sp>
      <p:sp>
        <p:nvSpPr>
          <p:cNvPr id="4" name="TextBox 3">
            <a:extLst>
              <a:ext uri="{FF2B5EF4-FFF2-40B4-BE49-F238E27FC236}">
                <a16:creationId xmlns:a16="http://schemas.microsoft.com/office/drawing/2014/main" id="{95273399-70FB-CE8E-F842-9FF31F42B161}"/>
              </a:ext>
            </a:extLst>
          </p:cNvPr>
          <p:cNvSpPr txBox="1"/>
          <p:nvPr/>
        </p:nvSpPr>
        <p:spPr>
          <a:xfrm>
            <a:off x="3866986" y="5663979"/>
            <a:ext cx="27352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C8"/>
                </a:solidFill>
                <a:effectLst/>
                <a:uLnTx/>
                <a:uFillTx/>
                <a:latin typeface="Calibri" panose="020F0502020204030204"/>
                <a:ea typeface="+mn-ea"/>
                <a:cs typeface="+mn-cs"/>
              </a:rPr>
              <a:t>After exile</a:t>
            </a:r>
          </a:p>
        </p:txBody>
      </p:sp>
      <p:sp>
        <p:nvSpPr>
          <p:cNvPr id="5" name="TextBox 4">
            <a:extLst>
              <a:ext uri="{FF2B5EF4-FFF2-40B4-BE49-F238E27FC236}">
                <a16:creationId xmlns:a16="http://schemas.microsoft.com/office/drawing/2014/main" id="{525F141B-5F94-1558-8941-50AED03DBF32}"/>
              </a:ext>
            </a:extLst>
          </p:cNvPr>
          <p:cNvSpPr txBox="1"/>
          <p:nvPr/>
        </p:nvSpPr>
        <p:spPr>
          <a:xfrm>
            <a:off x="2711396" y="182884"/>
            <a:ext cx="3994204"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70C0"/>
                </a:solidFill>
                <a:effectLst/>
                <a:uLnTx/>
                <a:uFillTx/>
                <a:latin typeface="Calibri" panose="020F0502020204030204"/>
                <a:ea typeface="+mn-ea"/>
                <a:cs typeface="+mn-cs"/>
              </a:rPr>
              <a:t>Jonah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Nahum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Amos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Hosea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Isaiah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Calibri" panose="020F0502020204030204"/>
                <a:ea typeface="+mn-ea"/>
                <a:cs typeface="+mn-cs"/>
              </a:rPr>
              <a:t>Jeremiah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Lamentations)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Joel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Micah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Zephaniah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Habakkuk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6" name="TextBox 5">
            <a:extLst>
              <a:ext uri="{FF2B5EF4-FFF2-40B4-BE49-F238E27FC236}">
                <a16:creationId xmlns:a16="http://schemas.microsoft.com/office/drawing/2014/main" id="{1D485487-FADE-284C-2C38-BF88B5D90259}"/>
              </a:ext>
            </a:extLst>
          </p:cNvPr>
          <p:cNvSpPr txBox="1"/>
          <p:nvPr/>
        </p:nvSpPr>
        <p:spPr>
          <a:xfrm>
            <a:off x="4898006" y="4564047"/>
            <a:ext cx="16379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Ezekiel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Daniel</a:t>
            </a:r>
          </a:p>
        </p:txBody>
      </p:sp>
      <p:sp>
        <p:nvSpPr>
          <p:cNvPr id="8" name="TextBox 7">
            <a:extLst>
              <a:ext uri="{FF2B5EF4-FFF2-40B4-BE49-F238E27FC236}">
                <a16:creationId xmlns:a16="http://schemas.microsoft.com/office/drawing/2014/main" id="{20AA73CC-CCD7-5BB7-7FA8-A5866C897B6F}"/>
              </a:ext>
            </a:extLst>
          </p:cNvPr>
          <p:cNvSpPr txBox="1"/>
          <p:nvPr/>
        </p:nvSpPr>
        <p:spPr>
          <a:xfrm>
            <a:off x="6329238" y="5359179"/>
            <a:ext cx="163796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C8"/>
                </a:solidFill>
                <a:effectLst/>
                <a:uLnTx/>
                <a:uFillTx/>
                <a:latin typeface="Calibri" panose="020F0502020204030204"/>
                <a:ea typeface="+mn-ea"/>
                <a:cs typeface="+mn-cs"/>
              </a:rPr>
              <a:t>Haggai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C8"/>
                </a:solidFill>
                <a:effectLst/>
                <a:uLnTx/>
                <a:uFillTx/>
                <a:latin typeface="Calibri" panose="020F0502020204030204"/>
                <a:ea typeface="+mn-ea"/>
                <a:cs typeface="+mn-cs"/>
              </a:rPr>
              <a:t>Zechariah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C8"/>
                </a:solidFill>
                <a:effectLst/>
                <a:uLnTx/>
                <a:uFillTx/>
                <a:latin typeface="Calibri" panose="020F0502020204030204"/>
                <a:ea typeface="+mn-ea"/>
                <a:cs typeface="+mn-cs"/>
              </a:rPr>
              <a:t>Malachi</a:t>
            </a:r>
          </a:p>
        </p:txBody>
      </p:sp>
    </p:spTree>
    <p:extLst>
      <p:ext uri="{BB962C8B-B14F-4D97-AF65-F5344CB8AC3E}">
        <p14:creationId xmlns:p14="http://schemas.microsoft.com/office/powerpoint/2010/main" val="6741756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33493</TotalTime>
  <Words>1760</Words>
  <Application>Microsoft Office PowerPoint</Application>
  <PresentationFormat>On-screen Show (4:3)</PresentationFormat>
  <Paragraphs>347</Paragraphs>
  <Slides>23</Slides>
  <Notes>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23</vt:i4>
      </vt:variant>
    </vt:vector>
  </HeadingPairs>
  <TitlesOfParts>
    <vt:vector size="39" baseType="lpstr">
      <vt:lpstr>Aharoni</vt:lpstr>
      <vt:lpstr>Arial</vt:lpstr>
      <vt:lpstr>Arial Black</vt:lpstr>
      <vt:lpstr>Calibri</vt:lpstr>
      <vt:lpstr>Calibri Light</vt:lpstr>
      <vt:lpstr>Symbol</vt:lpstr>
      <vt:lpstr>Times New Roman</vt:lpstr>
      <vt:lpstr>Default Design</vt:lpstr>
      <vt:lpstr>1_Default Design</vt:lpstr>
      <vt:lpstr>3_Default Design</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AXA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1796733</dc:creator>
  <cp:lastModifiedBy>New Lebanon church of Christ</cp:lastModifiedBy>
  <cp:revision>453</cp:revision>
  <dcterms:created xsi:type="dcterms:W3CDTF">2006-04-11T17:20:04Z</dcterms:created>
  <dcterms:modified xsi:type="dcterms:W3CDTF">2025-01-12T11:22:21Z</dcterms:modified>
</cp:coreProperties>
</file>