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984" r:id="rId4"/>
    <p:sldId id="257" r:id="rId5"/>
    <p:sldId id="1011" r:id="rId6"/>
    <p:sldId id="985" r:id="rId7"/>
    <p:sldId id="988" r:id="rId8"/>
    <p:sldId id="987" r:id="rId9"/>
    <p:sldId id="986" r:id="rId10"/>
    <p:sldId id="991" r:id="rId11"/>
    <p:sldId id="990" r:id="rId12"/>
    <p:sldId id="989" r:id="rId13"/>
    <p:sldId id="994" r:id="rId14"/>
    <p:sldId id="995" r:id="rId15"/>
    <p:sldId id="996" r:id="rId16"/>
    <p:sldId id="993" r:id="rId17"/>
    <p:sldId id="998" r:id="rId18"/>
    <p:sldId id="997" r:id="rId19"/>
    <p:sldId id="999" r:id="rId20"/>
    <p:sldId id="1015" r:id="rId21"/>
    <p:sldId id="992" r:id="rId22"/>
    <p:sldId id="1001" r:id="rId23"/>
    <p:sldId id="1000" r:id="rId24"/>
    <p:sldId id="1003" r:id="rId25"/>
    <p:sldId id="1004" r:id="rId26"/>
    <p:sldId id="1002" r:id="rId27"/>
    <p:sldId id="1006" r:id="rId28"/>
    <p:sldId id="1005" r:id="rId29"/>
    <p:sldId id="1008" r:id="rId30"/>
    <p:sldId id="1007" r:id="rId31"/>
    <p:sldId id="1010" r:id="rId32"/>
    <p:sldId id="1009" r:id="rId33"/>
    <p:sldId id="1012" r:id="rId34"/>
    <p:sldId id="1016"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aAXw0IuCtdJ96wq2vLCcFQ==" hashData="aD4yv+UfbJzqU3+fpaWU0xX6nbsJmR62lBomS0zqmCW/T1rXk8N2atK+7U+LHHSas/J2YXNwfD7VggFOAzI+t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120" d="100"/>
          <a:sy n="120" d="100"/>
        </p:scale>
        <p:origin x="1266" y="10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26D1F-3196-8F1F-4073-0EC75321CF5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E09EE3-7846-986B-8583-2B5638DFB716}"/>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0DF8E-FFB8-DCEB-E7C3-AB5FF5E7747C}"/>
              </a:ext>
            </a:extLst>
          </p:cNvPr>
          <p:cNvSpPr>
            <a:spLocks noGrp="1"/>
          </p:cNvSpPr>
          <p:nvPr>
            <p:ph type="dt" sz="half" idx="10"/>
          </p:nvPr>
        </p:nvSpPr>
        <p:spPr/>
        <p:txBody>
          <a:bodyPr/>
          <a:lstStyle/>
          <a:p>
            <a:fld id="{E4BBEE24-F8E9-455D-A93C-AF85C92CFF95}" type="datetimeFigureOut">
              <a:rPr lang="en-US" smtClean="0"/>
              <a:t>11/3/2024</a:t>
            </a:fld>
            <a:endParaRPr lang="en-US"/>
          </a:p>
        </p:txBody>
      </p:sp>
      <p:sp>
        <p:nvSpPr>
          <p:cNvPr id="5" name="Footer Placeholder 4">
            <a:extLst>
              <a:ext uri="{FF2B5EF4-FFF2-40B4-BE49-F238E27FC236}">
                <a16:creationId xmlns:a16="http://schemas.microsoft.com/office/drawing/2014/main" id="{0DDF48F4-E799-F5CE-CD6A-48AB9B10E6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AF2304-4598-500D-5FDE-8590BED4E392}"/>
              </a:ext>
            </a:extLst>
          </p:cNvPr>
          <p:cNvSpPr>
            <a:spLocks noGrp="1"/>
          </p:cNvSpPr>
          <p:nvPr>
            <p:ph type="sldNum" sz="quarter" idx="12"/>
          </p:nvPr>
        </p:nvSpPr>
        <p:spPr/>
        <p:txBody>
          <a:bodyPr/>
          <a:lstStyle/>
          <a:p>
            <a:fld id="{77EE41FF-46E2-4433-B247-A2243282D162}" type="slidenum">
              <a:rPr lang="en-US" smtClean="0"/>
              <a:t>‹#›</a:t>
            </a:fld>
            <a:endParaRPr lang="en-US"/>
          </a:p>
        </p:txBody>
      </p:sp>
    </p:spTree>
    <p:extLst>
      <p:ext uri="{BB962C8B-B14F-4D97-AF65-F5344CB8AC3E}">
        <p14:creationId xmlns:p14="http://schemas.microsoft.com/office/powerpoint/2010/main" val="1680320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EB764-9885-3CF8-317D-6743C73118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F0A213-10B1-A716-1A03-7FFE1100C0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1EA361-955B-B419-6545-48E52E6A7568}"/>
              </a:ext>
            </a:extLst>
          </p:cNvPr>
          <p:cNvSpPr>
            <a:spLocks noGrp="1"/>
          </p:cNvSpPr>
          <p:nvPr>
            <p:ph type="dt" sz="half" idx="10"/>
          </p:nvPr>
        </p:nvSpPr>
        <p:spPr/>
        <p:txBody>
          <a:bodyPr/>
          <a:lstStyle/>
          <a:p>
            <a:fld id="{E4BBEE24-F8E9-455D-A93C-AF85C92CFF95}" type="datetimeFigureOut">
              <a:rPr lang="en-US" smtClean="0"/>
              <a:t>11/3/2024</a:t>
            </a:fld>
            <a:endParaRPr lang="en-US"/>
          </a:p>
        </p:txBody>
      </p:sp>
      <p:sp>
        <p:nvSpPr>
          <p:cNvPr id="5" name="Footer Placeholder 4">
            <a:extLst>
              <a:ext uri="{FF2B5EF4-FFF2-40B4-BE49-F238E27FC236}">
                <a16:creationId xmlns:a16="http://schemas.microsoft.com/office/drawing/2014/main" id="{B3292B1B-3897-F572-E254-54B336CF99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6A68AF-C77C-BD9B-A753-304BE2C3FFEF}"/>
              </a:ext>
            </a:extLst>
          </p:cNvPr>
          <p:cNvSpPr>
            <a:spLocks noGrp="1"/>
          </p:cNvSpPr>
          <p:nvPr>
            <p:ph type="sldNum" sz="quarter" idx="12"/>
          </p:nvPr>
        </p:nvSpPr>
        <p:spPr/>
        <p:txBody>
          <a:bodyPr/>
          <a:lstStyle/>
          <a:p>
            <a:fld id="{77EE41FF-46E2-4433-B247-A2243282D162}" type="slidenum">
              <a:rPr lang="en-US" smtClean="0"/>
              <a:t>‹#›</a:t>
            </a:fld>
            <a:endParaRPr lang="en-US"/>
          </a:p>
        </p:txBody>
      </p:sp>
    </p:spTree>
    <p:extLst>
      <p:ext uri="{BB962C8B-B14F-4D97-AF65-F5344CB8AC3E}">
        <p14:creationId xmlns:p14="http://schemas.microsoft.com/office/powerpoint/2010/main" val="2282993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94AD41-167C-7E8A-C83E-0A4F39A2EAF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C69229-A37D-CAC5-CD5E-43EFBD342B5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A85FE7-48AB-E625-95A8-40C0DB36A233}"/>
              </a:ext>
            </a:extLst>
          </p:cNvPr>
          <p:cNvSpPr>
            <a:spLocks noGrp="1"/>
          </p:cNvSpPr>
          <p:nvPr>
            <p:ph type="dt" sz="half" idx="10"/>
          </p:nvPr>
        </p:nvSpPr>
        <p:spPr/>
        <p:txBody>
          <a:bodyPr/>
          <a:lstStyle/>
          <a:p>
            <a:fld id="{E4BBEE24-F8E9-455D-A93C-AF85C92CFF95}" type="datetimeFigureOut">
              <a:rPr lang="en-US" smtClean="0"/>
              <a:t>11/3/2024</a:t>
            </a:fld>
            <a:endParaRPr lang="en-US"/>
          </a:p>
        </p:txBody>
      </p:sp>
      <p:sp>
        <p:nvSpPr>
          <p:cNvPr id="5" name="Footer Placeholder 4">
            <a:extLst>
              <a:ext uri="{FF2B5EF4-FFF2-40B4-BE49-F238E27FC236}">
                <a16:creationId xmlns:a16="http://schemas.microsoft.com/office/drawing/2014/main" id="{BE86212E-4261-B0AE-A1B1-AA0ABE4DB6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A3162C-11B5-4AD4-D571-0FEB1B450DF8}"/>
              </a:ext>
            </a:extLst>
          </p:cNvPr>
          <p:cNvSpPr>
            <a:spLocks noGrp="1"/>
          </p:cNvSpPr>
          <p:nvPr>
            <p:ph type="sldNum" sz="quarter" idx="12"/>
          </p:nvPr>
        </p:nvSpPr>
        <p:spPr/>
        <p:txBody>
          <a:bodyPr/>
          <a:lstStyle/>
          <a:p>
            <a:fld id="{77EE41FF-46E2-4433-B247-A2243282D162}" type="slidenum">
              <a:rPr lang="en-US" smtClean="0"/>
              <a:t>‹#›</a:t>
            </a:fld>
            <a:endParaRPr lang="en-US"/>
          </a:p>
        </p:txBody>
      </p:sp>
    </p:spTree>
    <p:extLst>
      <p:ext uri="{BB962C8B-B14F-4D97-AF65-F5344CB8AC3E}">
        <p14:creationId xmlns:p14="http://schemas.microsoft.com/office/powerpoint/2010/main" val="3141570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CDC5D55-58E9-47BC-A4C1-01BE92E50EFD}" type="datetimeFigureOut">
              <a:rPr lang="en-US" smtClean="0"/>
              <a:t>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883DC7-8669-4EF4-804B-BBE0CF2815BA}" type="slidenum">
              <a:rPr lang="en-US" smtClean="0"/>
              <a:t>‹#›</a:t>
            </a:fld>
            <a:endParaRPr lang="en-US" dirty="0"/>
          </a:p>
        </p:txBody>
      </p:sp>
    </p:spTree>
    <p:extLst>
      <p:ext uri="{BB962C8B-B14F-4D97-AF65-F5344CB8AC3E}">
        <p14:creationId xmlns:p14="http://schemas.microsoft.com/office/powerpoint/2010/main" val="1735428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DC5D55-58E9-47BC-A4C1-01BE92E50EFD}" type="datetimeFigureOut">
              <a:rPr lang="en-US" smtClean="0"/>
              <a:t>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883DC7-8669-4EF4-804B-BBE0CF2815BA}" type="slidenum">
              <a:rPr lang="en-US" smtClean="0"/>
              <a:t>‹#›</a:t>
            </a:fld>
            <a:endParaRPr lang="en-US" dirty="0"/>
          </a:p>
        </p:txBody>
      </p:sp>
    </p:spTree>
    <p:extLst>
      <p:ext uri="{BB962C8B-B14F-4D97-AF65-F5344CB8AC3E}">
        <p14:creationId xmlns:p14="http://schemas.microsoft.com/office/powerpoint/2010/main" val="9861198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DC5D55-58E9-47BC-A4C1-01BE92E50EFD}" type="datetimeFigureOut">
              <a:rPr lang="en-US" smtClean="0"/>
              <a:t>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883DC7-8669-4EF4-804B-BBE0CF2815BA}" type="slidenum">
              <a:rPr lang="en-US" smtClean="0"/>
              <a:t>‹#›</a:t>
            </a:fld>
            <a:endParaRPr lang="en-US" dirty="0"/>
          </a:p>
        </p:txBody>
      </p:sp>
    </p:spTree>
    <p:extLst>
      <p:ext uri="{BB962C8B-B14F-4D97-AF65-F5344CB8AC3E}">
        <p14:creationId xmlns:p14="http://schemas.microsoft.com/office/powerpoint/2010/main" val="3585575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DC5D55-58E9-47BC-A4C1-01BE92E50EFD}" type="datetimeFigureOut">
              <a:rPr lang="en-US" smtClean="0"/>
              <a:t>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883DC7-8669-4EF4-804B-BBE0CF2815BA}" type="slidenum">
              <a:rPr lang="en-US" smtClean="0"/>
              <a:t>‹#›</a:t>
            </a:fld>
            <a:endParaRPr lang="en-US" dirty="0"/>
          </a:p>
        </p:txBody>
      </p:sp>
    </p:spTree>
    <p:extLst>
      <p:ext uri="{BB962C8B-B14F-4D97-AF65-F5344CB8AC3E}">
        <p14:creationId xmlns:p14="http://schemas.microsoft.com/office/powerpoint/2010/main" val="2182835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DC5D55-58E9-47BC-A4C1-01BE92E50EFD}" type="datetimeFigureOut">
              <a:rPr lang="en-US" smtClean="0"/>
              <a:t>11/3/2024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883DC7-8669-4EF4-804B-BBE0CF2815BA}" type="slidenum">
              <a:rPr lang="en-US" smtClean="0"/>
              <a:t>‹#›</a:t>
            </a:fld>
            <a:endParaRPr lang="en-US" dirty="0"/>
          </a:p>
        </p:txBody>
      </p:sp>
    </p:spTree>
    <p:extLst>
      <p:ext uri="{BB962C8B-B14F-4D97-AF65-F5344CB8AC3E}">
        <p14:creationId xmlns:p14="http://schemas.microsoft.com/office/powerpoint/2010/main" val="39676757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DC5D55-58E9-47BC-A4C1-01BE92E50EFD}" type="datetimeFigureOut">
              <a:rPr lang="en-US" smtClean="0"/>
              <a:t>11/3/2024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883DC7-8669-4EF4-804B-BBE0CF2815BA}" type="slidenum">
              <a:rPr lang="en-US" smtClean="0"/>
              <a:t>‹#›</a:t>
            </a:fld>
            <a:endParaRPr lang="en-US" dirty="0"/>
          </a:p>
        </p:txBody>
      </p:sp>
    </p:spTree>
    <p:extLst>
      <p:ext uri="{BB962C8B-B14F-4D97-AF65-F5344CB8AC3E}">
        <p14:creationId xmlns:p14="http://schemas.microsoft.com/office/powerpoint/2010/main" val="5435253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DC5D55-58E9-47BC-A4C1-01BE92E50EFD}" type="datetimeFigureOut">
              <a:rPr lang="en-US" smtClean="0"/>
              <a:t>11/3/2024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883DC7-8669-4EF4-804B-BBE0CF2815BA}" type="slidenum">
              <a:rPr lang="en-US" smtClean="0"/>
              <a:t>‹#›</a:t>
            </a:fld>
            <a:endParaRPr lang="en-US" dirty="0"/>
          </a:p>
        </p:txBody>
      </p:sp>
    </p:spTree>
    <p:extLst>
      <p:ext uri="{BB962C8B-B14F-4D97-AF65-F5344CB8AC3E}">
        <p14:creationId xmlns:p14="http://schemas.microsoft.com/office/powerpoint/2010/main" val="42788579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DC5D55-58E9-47BC-A4C1-01BE92E50EFD}" type="datetimeFigureOut">
              <a:rPr lang="en-US" smtClean="0"/>
              <a:t>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883DC7-8669-4EF4-804B-BBE0CF2815BA}" type="slidenum">
              <a:rPr lang="en-US" smtClean="0"/>
              <a:t>‹#›</a:t>
            </a:fld>
            <a:endParaRPr lang="en-US" dirty="0"/>
          </a:p>
        </p:txBody>
      </p:sp>
    </p:spTree>
    <p:extLst>
      <p:ext uri="{BB962C8B-B14F-4D97-AF65-F5344CB8AC3E}">
        <p14:creationId xmlns:p14="http://schemas.microsoft.com/office/powerpoint/2010/main" val="3947320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9337E-2C44-4FC5-DC4E-240FF75F34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650394-652E-6D8D-E133-FB35643712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DA5A48-54E3-31F5-5681-7A414A00E11A}"/>
              </a:ext>
            </a:extLst>
          </p:cNvPr>
          <p:cNvSpPr>
            <a:spLocks noGrp="1"/>
          </p:cNvSpPr>
          <p:nvPr>
            <p:ph type="dt" sz="half" idx="10"/>
          </p:nvPr>
        </p:nvSpPr>
        <p:spPr/>
        <p:txBody>
          <a:bodyPr/>
          <a:lstStyle/>
          <a:p>
            <a:fld id="{E4BBEE24-F8E9-455D-A93C-AF85C92CFF95}" type="datetimeFigureOut">
              <a:rPr lang="en-US" smtClean="0"/>
              <a:t>11/3/2024</a:t>
            </a:fld>
            <a:endParaRPr lang="en-US"/>
          </a:p>
        </p:txBody>
      </p:sp>
      <p:sp>
        <p:nvSpPr>
          <p:cNvPr id="5" name="Footer Placeholder 4">
            <a:extLst>
              <a:ext uri="{FF2B5EF4-FFF2-40B4-BE49-F238E27FC236}">
                <a16:creationId xmlns:a16="http://schemas.microsoft.com/office/drawing/2014/main" id="{AA4D04F6-16BF-62C0-D521-38E996E68D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CE2A54-70EE-D464-741F-C8728B4E51BF}"/>
              </a:ext>
            </a:extLst>
          </p:cNvPr>
          <p:cNvSpPr>
            <a:spLocks noGrp="1"/>
          </p:cNvSpPr>
          <p:nvPr>
            <p:ph type="sldNum" sz="quarter" idx="12"/>
          </p:nvPr>
        </p:nvSpPr>
        <p:spPr/>
        <p:txBody>
          <a:bodyPr/>
          <a:lstStyle/>
          <a:p>
            <a:fld id="{77EE41FF-46E2-4433-B247-A2243282D162}" type="slidenum">
              <a:rPr lang="en-US" smtClean="0"/>
              <a:t>‹#›</a:t>
            </a:fld>
            <a:endParaRPr lang="en-US"/>
          </a:p>
        </p:txBody>
      </p:sp>
    </p:spTree>
    <p:extLst>
      <p:ext uri="{BB962C8B-B14F-4D97-AF65-F5344CB8AC3E}">
        <p14:creationId xmlns:p14="http://schemas.microsoft.com/office/powerpoint/2010/main" val="2934301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DC5D55-58E9-47BC-A4C1-01BE92E50EFD}" type="datetimeFigureOut">
              <a:rPr lang="en-US" smtClean="0"/>
              <a:t>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883DC7-8669-4EF4-804B-BBE0CF2815BA}" type="slidenum">
              <a:rPr lang="en-US" smtClean="0"/>
              <a:t>‹#›</a:t>
            </a:fld>
            <a:endParaRPr lang="en-US" dirty="0"/>
          </a:p>
        </p:txBody>
      </p:sp>
    </p:spTree>
    <p:extLst>
      <p:ext uri="{BB962C8B-B14F-4D97-AF65-F5344CB8AC3E}">
        <p14:creationId xmlns:p14="http://schemas.microsoft.com/office/powerpoint/2010/main" val="7418039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DC5D55-58E9-47BC-A4C1-01BE92E50EFD}" type="datetimeFigureOut">
              <a:rPr lang="en-US" smtClean="0"/>
              <a:t>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883DC7-8669-4EF4-804B-BBE0CF2815BA}" type="slidenum">
              <a:rPr lang="en-US" smtClean="0"/>
              <a:t>‹#›</a:t>
            </a:fld>
            <a:endParaRPr lang="en-US" dirty="0"/>
          </a:p>
        </p:txBody>
      </p:sp>
    </p:spTree>
    <p:extLst>
      <p:ext uri="{BB962C8B-B14F-4D97-AF65-F5344CB8AC3E}">
        <p14:creationId xmlns:p14="http://schemas.microsoft.com/office/powerpoint/2010/main" val="10146103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DC5D55-58E9-47BC-A4C1-01BE92E50EFD}" type="datetimeFigureOut">
              <a:rPr lang="en-US" smtClean="0"/>
              <a:t>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883DC7-8669-4EF4-804B-BBE0CF2815BA}" type="slidenum">
              <a:rPr lang="en-US" smtClean="0"/>
              <a:t>‹#›</a:t>
            </a:fld>
            <a:endParaRPr lang="en-US" dirty="0"/>
          </a:p>
        </p:txBody>
      </p:sp>
    </p:spTree>
    <p:extLst>
      <p:ext uri="{BB962C8B-B14F-4D97-AF65-F5344CB8AC3E}">
        <p14:creationId xmlns:p14="http://schemas.microsoft.com/office/powerpoint/2010/main" val="323978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6626383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3732522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5933726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4009111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11/3/2024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5229461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11/3/2024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7457460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11/3/2024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833434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97DA4-FEEE-9732-9A35-178EB6E8C754}"/>
              </a:ext>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0D07D03-EAD0-FCAD-A746-5F2DEAF42F47}"/>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7E7EA9-55F4-F50C-7927-6378808BC4AC}"/>
              </a:ext>
            </a:extLst>
          </p:cNvPr>
          <p:cNvSpPr>
            <a:spLocks noGrp="1"/>
          </p:cNvSpPr>
          <p:nvPr>
            <p:ph type="dt" sz="half" idx="10"/>
          </p:nvPr>
        </p:nvSpPr>
        <p:spPr/>
        <p:txBody>
          <a:bodyPr/>
          <a:lstStyle/>
          <a:p>
            <a:fld id="{E4BBEE24-F8E9-455D-A93C-AF85C92CFF95}" type="datetimeFigureOut">
              <a:rPr lang="en-US" smtClean="0"/>
              <a:t>11/3/2024</a:t>
            </a:fld>
            <a:endParaRPr lang="en-US"/>
          </a:p>
        </p:txBody>
      </p:sp>
      <p:sp>
        <p:nvSpPr>
          <p:cNvPr id="5" name="Footer Placeholder 4">
            <a:extLst>
              <a:ext uri="{FF2B5EF4-FFF2-40B4-BE49-F238E27FC236}">
                <a16:creationId xmlns:a16="http://schemas.microsoft.com/office/drawing/2014/main" id="{B9E22FC1-038F-882D-B3D7-484AC52A95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CC6393-C8B5-5827-5805-80140ECAD446}"/>
              </a:ext>
            </a:extLst>
          </p:cNvPr>
          <p:cNvSpPr>
            <a:spLocks noGrp="1"/>
          </p:cNvSpPr>
          <p:nvPr>
            <p:ph type="sldNum" sz="quarter" idx="12"/>
          </p:nvPr>
        </p:nvSpPr>
        <p:spPr/>
        <p:txBody>
          <a:bodyPr/>
          <a:lstStyle/>
          <a:p>
            <a:fld id="{77EE41FF-46E2-4433-B247-A2243282D162}" type="slidenum">
              <a:rPr lang="en-US" smtClean="0"/>
              <a:t>‹#›</a:t>
            </a:fld>
            <a:endParaRPr lang="en-US"/>
          </a:p>
        </p:txBody>
      </p:sp>
    </p:spTree>
    <p:extLst>
      <p:ext uri="{BB962C8B-B14F-4D97-AF65-F5344CB8AC3E}">
        <p14:creationId xmlns:p14="http://schemas.microsoft.com/office/powerpoint/2010/main" val="1177526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29210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4477854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7803940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712798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A40EA-3D73-774B-5D43-1B71B097C8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B8D453-699F-9E32-5291-DD8DD9DA3E30}"/>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238D77-7288-733D-2EA6-13D1798FB72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B355C2-5F19-DFB7-5CF5-305C7F191942}"/>
              </a:ext>
            </a:extLst>
          </p:cNvPr>
          <p:cNvSpPr>
            <a:spLocks noGrp="1"/>
          </p:cNvSpPr>
          <p:nvPr>
            <p:ph type="dt" sz="half" idx="10"/>
          </p:nvPr>
        </p:nvSpPr>
        <p:spPr/>
        <p:txBody>
          <a:bodyPr/>
          <a:lstStyle/>
          <a:p>
            <a:fld id="{E4BBEE24-F8E9-455D-A93C-AF85C92CFF95}" type="datetimeFigureOut">
              <a:rPr lang="en-US" smtClean="0"/>
              <a:t>11/3/2024</a:t>
            </a:fld>
            <a:endParaRPr lang="en-US"/>
          </a:p>
        </p:txBody>
      </p:sp>
      <p:sp>
        <p:nvSpPr>
          <p:cNvPr id="6" name="Footer Placeholder 5">
            <a:extLst>
              <a:ext uri="{FF2B5EF4-FFF2-40B4-BE49-F238E27FC236}">
                <a16:creationId xmlns:a16="http://schemas.microsoft.com/office/drawing/2014/main" id="{F59A29CA-E464-E23F-1DB1-B82C1C3A96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77FDDD-6DEA-887A-24E7-7069B06D2ADD}"/>
              </a:ext>
            </a:extLst>
          </p:cNvPr>
          <p:cNvSpPr>
            <a:spLocks noGrp="1"/>
          </p:cNvSpPr>
          <p:nvPr>
            <p:ph type="sldNum" sz="quarter" idx="12"/>
          </p:nvPr>
        </p:nvSpPr>
        <p:spPr/>
        <p:txBody>
          <a:bodyPr/>
          <a:lstStyle/>
          <a:p>
            <a:fld id="{77EE41FF-46E2-4433-B247-A2243282D162}" type="slidenum">
              <a:rPr lang="en-US" smtClean="0"/>
              <a:t>‹#›</a:t>
            </a:fld>
            <a:endParaRPr lang="en-US"/>
          </a:p>
        </p:txBody>
      </p:sp>
    </p:spTree>
    <p:extLst>
      <p:ext uri="{BB962C8B-B14F-4D97-AF65-F5344CB8AC3E}">
        <p14:creationId xmlns:p14="http://schemas.microsoft.com/office/powerpoint/2010/main" val="2333637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FD198-59EE-7918-0FCB-4BDD1F097E79}"/>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DD4A70-D54B-A5BF-7DCB-6F4F54C03673}"/>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BD484F-1684-B652-FB98-51A46C9EAF1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472921-6567-2011-75F5-D72CD7F1E188}"/>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FD639B-672C-FFD9-29E0-ACB9DFC0C856}"/>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06025C-F155-C16D-213F-B57DE6B0FAEC}"/>
              </a:ext>
            </a:extLst>
          </p:cNvPr>
          <p:cNvSpPr>
            <a:spLocks noGrp="1"/>
          </p:cNvSpPr>
          <p:nvPr>
            <p:ph type="dt" sz="half" idx="10"/>
          </p:nvPr>
        </p:nvSpPr>
        <p:spPr/>
        <p:txBody>
          <a:bodyPr/>
          <a:lstStyle/>
          <a:p>
            <a:fld id="{E4BBEE24-F8E9-455D-A93C-AF85C92CFF95}" type="datetimeFigureOut">
              <a:rPr lang="en-US" smtClean="0"/>
              <a:t>11/3/2024</a:t>
            </a:fld>
            <a:endParaRPr lang="en-US"/>
          </a:p>
        </p:txBody>
      </p:sp>
      <p:sp>
        <p:nvSpPr>
          <p:cNvPr id="8" name="Footer Placeholder 7">
            <a:extLst>
              <a:ext uri="{FF2B5EF4-FFF2-40B4-BE49-F238E27FC236}">
                <a16:creationId xmlns:a16="http://schemas.microsoft.com/office/drawing/2014/main" id="{63FC92B6-1FD9-481F-1822-C01841D694D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D7A30CF-F765-F8D1-0267-6965B3C0CC9A}"/>
              </a:ext>
            </a:extLst>
          </p:cNvPr>
          <p:cNvSpPr>
            <a:spLocks noGrp="1"/>
          </p:cNvSpPr>
          <p:nvPr>
            <p:ph type="sldNum" sz="quarter" idx="12"/>
          </p:nvPr>
        </p:nvSpPr>
        <p:spPr/>
        <p:txBody>
          <a:bodyPr/>
          <a:lstStyle/>
          <a:p>
            <a:fld id="{77EE41FF-46E2-4433-B247-A2243282D162}" type="slidenum">
              <a:rPr lang="en-US" smtClean="0"/>
              <a:t>‹#›</a:t>
            </a:fld>
            <a:endParaRPr lang="en-US"/>
          </a:p>
        </p:txBody>
      </p:sp>
    </p:spTree>
    <p:extLst>
      <p:ext uri="{BB962C8B-B14F-4D97-AF65-F5344CB8AC3E}">
        <p14:creationId xmlns:p14="http://schemas.microsoft.com/office/powerpoint/2010/main" val="525536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15F4A-3EE9-C5A0-2C75-D32E20BFB1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C8EA41-B41F-72DD-1BCD-13013104D661}"/>
              </a:ext>
            </a:extLst>
          </p:cNvPr>
          <p:cNvSpPr>
            <a:spLocks noGrp="1"/>
          </p:cNvSpPr>
          <p:nvPr>
            <p:ph type="dt" sz="half" idx="10"/>
          </p:nvPr>
        </p:nvSpPr>
        <p:spPr/>
        <p:txBody>
          <a:bodyPr/>
          <a:lstStyle/>
          <a:p>
            <a:fld id="{E4BBEE24-F8E9-455D-A93C-AF85C92CFF95}" type="datetimeFigureOut">
              <a:rPr lang="en-US" smtClean="0"/>
              <a:t>11/3/2024</a:t>
            </a:fld>
            <a:endParaRPr lang="en-US"/>
          </a:p>
        </p:txBody>
      </p:sp>
      <p:sp>
        <p:nvSpPr>
          <p:cNvPr id="4" name="Footer Placeholder 3">
            <a:extLst>
              <a:ext uri="{FF2B5EF4-FFF2-40B4-BE49-F238E27FC236}">
                <a16:creationId xmlns:a16="http://schemas.microsoft.com/office/drawing/2014/main" id="{64211C96-C06D-D34C-91EF-37238873A0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02CF10-E881-DFCC-8393-2DB9C8D7DF95}"/>
              </a:ext>
            </a:extLst>
          </p:cNvPr>
          <p:cNvSpPr>
            <a:spLocks noGrp="1"/>
          </p:cNvSpPr>
          <p:nvPr>
            <p:ph type="sldNum" sz="quarter" idx="12"/>
          </p:nvPr>
        </p:nvSpPr>
        <p:spPr/>
        <p:txBody>
          <a:bodyPr/>
          <a:lstStyle/>
          <a:p>
            <a:fld id="{77EE41FF-46E2-4433-B247-A2243282D162}" type="slidenum">
              <a:rPr lang="en-US" smtClean="0"/>
              <a:t>‹#›</a:t>
            </a:fld>
            <a:endParaRPr lang="en-US"/>
          </a:p>
        </p:txBody>
      </p:sp>
    </p:spTree>
    <p:extLst>
      <p:ext uri="{BB962C8B-B14F-4D97-AF65-F5344CB8AC3E}">
        <p14:creationId xmlns:p14="http://schemas.microsoft.com/office/powerpoint/2010/main" val="215864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8ED1A1-DFE1-7E4F-D639-AC69518372E4}"/>
              </a:ext>
            </a:extLst>
          </p:cNvPr>
          <p:cNvSpPr>
            <a:spLocks noGrp="1"/>
          </p:cNvSpPr>
          <p:nvPr>
            <p:ph type="dt" sz="half" idx="10"/>
          </p:nvPr>
        </p:nvSpPr>
        <p:spPr/>
        <p:txBody>
          <a:bodyPr/>
          <a:lstStyle/>
          <a:p>
            <a:fld id="{E4BBEE24-F8E9-455D-A93C-AF85C92CFF95}" type="datetimeFigureOut">
              <a:rPr lang="en-US" smtClean="0"/>
              <a:t>11/3/2024</a:t>
            </a:fld>
            <a:endParaRPr lang="en-US"/>
          </a:p>
        </p:txBody>
      </p:sp>
      <p:sp>
        <p:nvSpPr>
          <p:cNvPr id="3" name="Footer Placeholder 2">
            <a:extLst>
              <a:ext uri="{FF2B5EF4-FFF2-40B4-BE49-F238E27FC236}">
                <a16:creationId xmlns:a16="http://schemas.microsoft.com/office/drawing/2014/main" id="{78AE4297-9E87-18B5-CFE6-81D2B05FA4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B64D75-A5BD-BFA1-0AF3-4DA233B58739}"/>
              </a:ext>
            </a:extLst>
          </p:cNvPr>
          <p:cNvSpPr>
            <a:spLocks noGrp="1"/>
          </p:cNvSpPr>
          <p:nvPr>
            <p:ph type="sldNum" sz="quarter" idx="12"/>
          </p:nvPr>
        </p:nvSpPr>
        <p:spPr/>
        <p:txBody>
          <a:bodyPr/>
          <a:lstStyle/>
          <a:p>
            <a:fld id="{77EE41FF-46E2-4433-B247-A2243282D162}" type="slidenum">
              <a:rPr lang="en-US" smtClean="0"/>
              <a:t>‹#›</a:t>
            </a:fld>
            <a:endParaRPr lang="en-US"/>
          </a:p>
        </p:txBody>
      </p:sp>
    </p:spTree>
    <p:extLst>
      <p:ext uri="{BB962C8B-B14F-4D97-AF65-F5344CB8AC3E}">
        <p14:creationId xmlns:p14="http://schemas.microsoft.com/office/powerpoint/2010/main" val="2309398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3AAA0-E5F8-CF5F-9F3E-1EACE7616CC0}"/>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7009DF-5B46-2C6B-D467-1B1CEA9F3CD6}"/>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8F3A6E-8AA2-4BCF-A275-9F50139E4D2A}"/>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54124C-2C9F-7B41-433B-D1F750860B03}"/>
              </a:ext>
            </a:extLst>
          </p:cNvPr>
          <p:cNvSpPr>
            <a:spLocks noGrp="1"/>
          </p:cNvSpPr>
          <p:nvPr>
            <p:ph type="dt" sz="half" idx="10"/>
          </p:nvPr>
        </p:nvSpPr>
        <p:spPr/>
        <p:txBody>
          <a:bodyPr/>
          <a:lstStyle/>
          <a:p>
            <a:fld id="{E4BBEE24-F8E9-455D-A93C-AF85C92CFF95}" type="datetimeFigureOut">
              <a:rPr lang="en-US" smtClean="0"/>
              <a:t>11/3/2024</a:t>
            </a:fld>
            <a:endParaRPr lang="en-US"/>
          </a:p>
        </p:txBody>
      </p:sp>
      <p:sp>
        <p:nvSpPr>
          <p:cNvPr id="6" name="Footer Placeholder 5">
            <a:extLst>
              <a:ext uri="{FF2B5EF4-FFF2-40B4-BE49-F238E27FC236}">
                <a16:creationId xmlns:a16="http://schemas.microsoft.com/office/drawing/2014/main" id="{8E17EB16-8DE6-F51D-4DAC-C78D606066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C8CB6C-7A2D-601B-DD21-204B15B4A6C5}"/>
              </a:ext>
            </a:extLst>
          </p:cNvPr>
          <p:cNvSpPr>
            <a:spLocks noGrp="1"/>
          </p:cNvSpPr>
          <p:nvPr>
            <p:ph type="sldNum" sz="quarter" idx="12"/>
          </p:nvPr>
        </p:nvSpPr>
        <p:spPr/>
        <p:txBody>
          <a:bodyPr/>
          <a:lstStyle/>
          <a:p>
            <a:fld id="{77EE41FF-46E2-4433-B247-A2243282D162}" type="slidenum">
              <a:rPr lang="en-US" smtClean="0"/>
              <a:t>‹#›</a:t>
            </a:fld>
            <a:endParaRPr lang="en-US"/>
          </a:p>
        </p:txBody>
      </p:sp>
    </p:spTree>
    <p:extLst>
      <p:ext uri="{BB962C8B-B14F-4D97-AF65-F5344CB8AC3E}">
        <p14:creationId xmlns:p14="http://schemas.microsoft.com/office/powerpoint/2010/main" val="2282202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2F8F0-680C-E286-CF41-799267521BA5}"/>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2976A7-5B42-7579-0211-8BFC4B9D7DE3}"/>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B9A157-01A9-AAC5-C639-B30A9D41E621}"/>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CCDB80-DC92-6904-E059-1DE1931F3207}"/>
              </a:ext>
            </a:extLst>
          </p:cNvPr>
          <p:cNvSpPr>
            <a:spLocks noGrp="1"/>
          </p:cNvSpPr>
          <p:nvPr>
            <p:ph type="dt" sz="half" idx="10"/>
          </p:nvPr>
        </p:nvSpPr>
        <p:spPr/>
        <p:txBody>
          <a:bodyPr/>
          <a:lstStyle/>
          <a:p>
            <a:fld id="{E4BBEE24-F8E9-455D-A93C-AF85C92CFF95}" type="datetimeFigureOut">
              <a:rPr lang="en-US" smtClean="0"/>
              <a:t>11/3/2024</a:t>
            </a:fld>
            <a:endParaRPr lang="en-US"/>
          </a:p>
        </p:txBody>
      </p:sp>
      <p:sp>
        <p:nvSpPr>
          <p:cNvPr id="6" name="Footer Placeholder 5">
            <a:extLst>
              <a:ext uri="{FF2B5EF4-FFF2-40B4-BE49-F238E27FC236}">
                <a16:creationId xmlns:a16="http://schemas.microsoft.com/office/drawing/2014/main" id="{A811F1C9-BD8B-0BC1-CFC3-2178CFD866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433C24-6EA6-B4B1-1ABC-DA7E63AE9EA6}"/>
              </a:ext>
            </a:extLst>
          </p:cNvPr>
          <p:cNvSpPr>
            <a:spLocks noGrp="1"/>
          </p:cNvSpPr>
          <p:nvPr>
            <p:ph type="sldNum" sz="quarter" idx="12"/>
          </p:nvPr>
        </p:nvSpPr>
        <p:spPr/>
        <p:txBody>
          <a:bodyPr/>
          <a:lstStyle/>
          <a:p>
            <a:fld id="{77EE41FF-46E2-4433-B247-A2243282D162}" type="slidenum">
              <a:rPr lang="en-US" smtClean="0"/>
              <a:t>‹#›</a:t>
            </a:fld>
            <a:endParaRPr lang="en-US"/>
          </a:p>
        </p:txBody>
      </p:sp>
    </p:spTree>
    <p:extLst>
      <p:ext uri="{BB962C8B-B14F-4D97-AF65-F5344CB8AC3E}">
        <p14:creationId xmlns:p14="http://schemas.microsoft.com/office/powerpoint/2010/main" val="3929596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201DD8-59A2-3C75-CBF6-00E8AF9E4DB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7D9CB1-B043-37AC-B817-673E9C374A9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E49810-17B4-112D-57F3-BB77971CC41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BEE24-F8E9-455D-A93C-AF85C92CFF95}" type="datetimeFigureOut">
              <a:rPr lang="en-US" smtClean="0"/>
              <a:t>11/3/2024</a:t>
            </a:fld>
            <a:endParaRPr lang="en-US"/>
          </a:p>
        </p:txBody>
      </p:sp>
      <p:sp>
        <p:nvSpPr>
          <p:cNvPr id="5" name="Footer Placeholder 4">
            <a:extLst>
              <a:ext uri="{FF2B5EF4-FFF2-40B4-BE49-F238E27FC236}">
                <a16:creationId xmlns:a16="http://schemas.microsoft.com/office/drawing/2014/main" id="{8B8A0A0D-6162-B96F-D3D3-6A13DCF94B3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890115-0667-9BA2-FF2B-9BAFF9D41E7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EE41FF-46E2-4433-B247-A2243282D162}" type="slidenum">
              <a:rPr lang="en-US" smtClean="0"/>
              <a:t>‹#›</a:t>
            </a:fld>
            <a:endParaRPr lang="en-US"/>
          </a:p>
        </p:txBody>
      </p:sp>
    </p:spTree>
    <p:extLst>
      <p:ext uri="{BB962C8B-B14F-4D97-AF65-F5344CB8AC3E}">
        <p14:creationId xmlns:p14="http://schemas.microsoft.com/office/powerpoint/2010/main" val="27006957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DC5D55-58E9-47BC-A4C1-01BE92E50EFD}" type="datetimeFigureOut">
              <a:rPr lang="en-US" smtClean="0"/>
              <a:t>11/3/2024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883DC7-8669-4EF4-804B-BBE0CF2815BA}" type="slidenum">
              <a:rPr lang="en-US" smtClean="0"/>
              <a:t>‹#›</a:t>
            </a:fld>
            <a:endParaRPr lang="en-US" dirty="0"/>
          </a:p>
        </p:txBody>
      </p:sp>
    </p:spTree>
    <p:extLst>
      <p:ext uri="{BB962C8B-B14F-4D97-AF65-F5344CB8AC3E}">
        <p14:creationId xmlns:p14="http://schemas.microsoft.com/office/powerpoint/2010/main" val="15827638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11/3/2024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8991195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hyperlink" Target="https://hymnary.org/text/all_to_jesus_i_surrender#Author"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hyperlink" Target="https://hymnary.org/text/all_to_jesus_i_surrender#Author"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3E5F13-399F-5668-02E6-479DD9B1C737}"/>
              </a:ext>
            </a:extLst>
          </p:cNvPr>
          <p:cNvSpPr txBox="1"/>
          <p:nvPr/>
        </p:nvSpPr>
        <p:spPr>
          <a:xfrm>
            <a:off x="1" y="1176794"/>
            <a:ext cx="9144000"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Love the Lord</a:t>
            </a:r>
          </a:p>
        </p:txBody>
      </p:sp>
      <p:sp>
        <p:nvSpPr>
          <p:cNvPr id="3" name="TextBox 2">
            <a:extLst>
              <a:ext uri="{FF2B5EF4-FFF2-40B4-BE49-F238E27FC236}">
                <a16:creationId xmlns:a16="http://schemas.microsoft.com/office/drawing/2014/main" id="{7D243969-581B-EE2C-857F-41B2F659D164}"/>
              </a:ext>
            </a:extLst>
          </p:cNvPr>
          <p:cNvSpPr txBox="1"/>
          <p:nvPr/>
        </p:nvSpPr>
        <p:spPr>
          <a:xfrm>
            <a:off x="1" y="1973249"/>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With ALL Your Heart</a:t>
            </a:r>
          </a:p>
        </p:txBody>
      </p:sp>
      <p:sp>
        <p:nvSpPr>
          <p:cNvPr id="4" name="TextBox 3">
            <a:extLst>
              <a:ext uri="{FF2B5EF4-FFF2-40B4-BE49-F238E27FC236}">
                <a16:creationId xmlns:a16="http://schemas.microsoft.com/office/drawing/2014/main" id="{5D1B516C-B286-7328-9B73-B814F4B1F48B}"/>
              </a:ext>
            </a:extLst>
          </p:cNvPr>
          <p:cNvSpPr txBox="1"/>
          <p:nvPr/>
        </p:nvSpPr>
        <p:spPr>
          <a:xfrm>
            <a:off x="0" y="3334248"/>
            <a:ext cx="9144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Lesson 5.  A Heart Surrendered To God </a:t>
            </a:r>
          </a:p>
        </p:txBody>
      </p:sp>
      <p:pic>
        <p:nvPicPr>
          <p:cNvPr id="5" name="Picture 2" descr="Gambar : Book, Baca baca, kayu, antik, tua, jantung, agama, Alkitab ...">
            <a:extLst>
              <a:ext uri="{FF2B5EF4-FFF2-40B4-BE49-F238E27FC236}">
                <a16:creationId xmlns:a16="http://schemas.microsoft.com/office/drawing/2014/main" id="{C883F1FF-B647-EC5F-67DF-34E2948E0E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7962" y="4483134"/>
            <a:ext cx="3363403" cy="222767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54180E4-19AD-05C4-5B4A-E9A4022BA426}"/>
              </a:ext>
            </a:extLst>
          </p:cNvPr>
          <p:cNvSpPr txBox="1"/>
          <p:nvPr/>
        </p:nvSpPr>
        <p:spPr>
          <a:xfrm>
            <a:off x="986824" y="4436200"/>
            <a:ext cx="3902048" cy="2092881"/>
          </a:xfrm>
          <a:prstGeom prst="rect">
            <a:avLst/>
          </a:prstGeom>
          <a:noFill/>
          <a:ln>
            <a:solidFill>
              <a:schemeClr val="bg1"/>
            </a:solidFill>
          </a:ln>
        </p:spPr>
        <p:txBody>
          <a:bodyPr wrap="square" rtlCol="0">
            <a:spAutoFit/>
          </a:bodyPr>
          <a:lstStyle/>
          <a:p>
            <a:pPr algn="ctr"/>
            <a:r>
              <a:rPr lang="en-US" sz="2600" dirty="0">
                <a:solidFill>
                  <a:schemeClr val="bg1"/>
                </a:solidFill>
              </a:rPr>
              <a:t>Philippians 2:7 but made Himself of no reputation, taking the form of a bondservant, and coming in the likeness of men.</a:t>
            </a:r>
          </a:p>
        </p:txBody>
      </p:sp>
    </p:spTree>
    <p:extLst>
      <p:ext uri="{BB962C8B-B14F-4D97-AF65-F5344CB8AC3E}">
        <p14:creationId xmlns:p14="http://schemas.microsoft.com/office/powerpoint/2010/main" val="2944546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6FA2E-BFA1-CA7B-2003-500A263B848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9B6DA63-B0C6-6E50-4E41-A0BFED1F263C}"/>
              </a:ext>
            </a:extLst>
          </p:cNvPr>
          <p:cNvSpPr txBox="1"/>
          <p:nvPr/>
        </p:nvSpPr>
        <p:spPr>
          <a:xfrm>
            <a:off x="-8392" y="2496"/>
            <a:ext cx="9152391" cy="523220"/>
          </a:xfrm>
          <a:prstGeom prst="rect">
            <a:avLst/>
          </a:prstGeom>
          <a:solidFill>
            <a:schemeClr val="tx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Lesson 5.  A Heart Surrendered To God  </a:t>
            </a:r>
          </a:p>
        </p:txBody>
      </p:sp>
      <p:sp>
        <p:nvSpPr>
          <p:cNvPr id="5" name="Footer Placeholder 4">
            <a:extLst>
              <a:ext uri="{FF2B5EF4-FFF2-40B4-BE49-F238E27FC236}">
                <a16:creationId xmlns:a16="http://schemas.microsoft.com/office/drawing/2014/main" id="{4124EE87-2F9F-30ED-D240-A6BAFEC957B9}"/>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2FE635AA-87D0-9E54-A9DE-E8AF61023F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7E32959-A998-668D-F129-676D50F71436}"/>
              </a:ext>
            </a:extLst>
          </p:cNvPr>
          <p:cNvSpPr txBox="1"/>
          <p:nvPr/>
        </p:nvSpPr>
        <p:spPr>
          <a:xfrm>
            <a:off x="429208" y="830424"/>
            <a:ext cx="8078688" cy="5141023"/>
          </a:xfrm>
          <a:prstGeom prst="rect">
            <a:avLst/>
          </a:prstGeom>
          <a:noFill/>
        </p:spPr>
        <p:txBody>
          <a:bodyPr wrap="square">
            <a:spAutoFit/>
          </a:bodyPr>
          <a:lstStyle/>
          <a:p>
            <a:pPr marL="0" marR="0">
              <a:lnSpc>
                <a:spcPct val="107000"/>
              </a:lnSpc>
              <a:spcBef>
                <a:spcPts val="540"/>
              </a:spcBef>
              <a:spcAft>
                <a:spcPts val="270"/>
              </a:spcAft>
            </a:pPr>
            <a:r>
              <a:rPr lang="en-US" sz="3200" kern="0" dirty="0">
                <a:effectLst/>
                <a:latin typeface="Calibri" panose="020F0502020204030204" pitchFamily="34" charset="0"/>
                <a:ea typeface="Calibri" panose="020F0502020204030204" pitchFamily="34" charset="0"/>
                <a:cs typeface="Calibri" panose="020F0502020204030204" pitchFamily="34" charset="0"/>
              </a:rPr>
              <a:t>The Surrendered Heart Yields Its Rights</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130175">
              <a:lnSpc>
                <a:spcPct val="107000"/>
              </a:lnSpc>
              <a:spcBef>
                <a:spcPts val="0"/>
              </a:spcBef>
              <a:spcAft>
                <a:spcPts val="570"/>
              </a:spcAft>
            </a:pPr>
            <a:r>
              <a:rPr lang="en-US" sz="2400" kern="0" dirty="0">
                <a:effectLst/>
                <a:latin typeface="Calibri" panose="020F0502020204030204" pitchFamily="34" charset="0"/>
                <a:ea typeface="Calibri" panose="020F0502020204030204" pitchFamily="34" charset="0"/>
                <a:cs typeface="Calibri" panose="020F0502020204030204" pitchFamily="34" charset="0"/>
              </a:rPr>
              <a:t>One definition of surrender is “</a:t>
            </a:r>
            <a:r>
              <a:rPr lang="en-US" sz="2400" u="sng" kern="0" dirty="0">
                <a:effectLst/>
                <a:latin typeface="Calibri" panose="020F0502020204030204" pitchFamily="34" charset="0"/>
                <a:ea typeface="Calibri" panose="020F0502020204030204" pitchFamily="34" charset="0"/>
                <a:cs typeface="Calibri" panose="020F0502020204030204" pitchFamily="34" charset="0"/>
              </a:rPr>
              <a:t>to yield to the power</a:t>
            </a:r>
            <a:r>
              <a:rPr lang="en-US" sz="2400" kern="0" dirty="0">
                <a:effectLst/>
                <a:latin typeface="Calibri" panose="020F0502020204030204" pitchFamily="34" charset="0"/>
                <a:ea typeface="Calibri" panose="020F0502020204030204" pitchFamily="34" charset="0"/>
                <a:cs typeface="Calibri" panose="020F0502020204030204" pitchFamily="34" charset="0"/>
              </a:rPr>
              <a:t>, </a:t>
            </a:r>
            <a:r>
              <a:rPr lang="en-US" sz="2400" u="sng" kern="0" dirty="0">
                <a:effectLst/>
                <a:latin typeface="Calibri" panose="020F0502020204030204" pitchFamily="34" charset="0"/>
                <a:ea typeface="Calibri" panose="020F0502020204030204" pitchFamily="34" charset="0"/>
                <a:cs typeface="Calibri" panose="020F0502020204030204" pitchFamily="34" charset="0"/>
              </a:rPr>
              <a:t>control</a:t>
            </a:r>
            <a:r>
              <a:rPr lang="en-US" sz="2400" kern="0" dirty="0">
                <a:effectLst/>
                <a:latin typeface="Calibri" panose="020F0502020204030204" pitchFamily="34" charset="0"/>
                <a:ea typeface="Calibri" panose="020F0502020204030204" pitchFamily="34" charset="0"/>
                <a:cs typeface="Calibri" panose="020F0502020204030204" pitchFamily="34" charset="0"/>
              </a:rPr>
              <a:t>, </a:t>
            </a:r>
            <a:r>
              <a:rPr lang="en-US" sz="2400" u="sng" kern="0" dirty="0">
                <a:effectLst/>
                <a:latin typeface="Calibri" panose="020F0502020204030204" pitchFamily="34" charset="0"/>
                <a:ea typeface="Calibri" panose="020F0502020204030204" pitchFamily="34" charset="0"/>
                <a:cs typeface="Calibri" panose="020F0502020204030204" pitchFamily="34" charset="0"/>
              </a:rPr>
              <a:t>or possession of another </a:t>
            </a:r>
            <a:r>
              <a:rPr lang="en-US" sz="2400" kern="0" dirty="0">
                <a:effectLst/>
                <a:latin typeface="Calibri" panose="020F0502020204030204" pitchFamily="34" charset="0"/>
                <a:ea typeface="Calibri" panose="020F0502020204030204" pitchFamily="34" charset="0"/>
                <a:cs typeface="Calibri" panose="020F0502020204030204" pitchFamily="34" charset="0"/>
              </a:rPr>
              <a:t>upon compulsion or demand.” That definition corresponds to the illustration of the drafted soldier.</a:t>
            </a:r>
          </a:p>
          <a:p>
            <a:pPr marL="0" marR="0" indent="130175">
              <a:lnSpc>
                <a:spcPct val="107000"/>
              </a:lnSpc>
              <a:spcBef>
                <a:spcPts val="0"/>
              </a:spcBef>
              <a:spcAft>
                <a:spcPts val="570"/>
              </a:spcAft>
            </a:pPr>
            <a:endParaRPr lang="en-US" sz="2400" kern="0" dirty="0">
              <a:effectLst/>
              <a:latin typeface="Calibri" panose="020F0502020204030204" pitchFamily="34" charset="0"/>
              <a:ea typeface="Calibri" panose="020F0502020204030204" pitchFamily="34" charset="0"/>
              <a:cs typeface="Calibri" panose="020F0502020204030204" pitchFamily="34" charset="0"/>
            </a:endParaRPr>
          </a:p>
          <a:p>
            <a:pPr marL="0" marR="0" indent="130175">
              <a:lnSpc>
                <a:spcPct val="107000"/>
              </a:lnSpc>
              <a:spcBef>
                <a:spcPts val="0"/>
              </a:spcBef>
              <a:spcAft>
                <a:spcPts val="570"/>
              </a:spcAft>
            </a:pPr>
            <a:r>
              <a:rPr lang="en-US" sz="2400" kern="0" dirty="0">
                <a:effectLst/>
                <a:latin typeface="Calibri" panose="020F0502020204030204" pitchFamily="34" charset="0"/>
                <a:ea typeface="Calibri" panose="020F0502020204030204" pitchFamily="34" charset="0"/>
                <a:cs typeface="Calibri" panose="020F0502020204030204" pitchFamily="34" charset="0"/>
              </a:rPr>
              <a:t> Another definition of surrender is “</a:t>
            </a:r>
            <a:r>
              <a:rPr lang="en-US" sz="2400" u="sng" kern="0" dirty="0">
                <a:effectLst/>
                <a:latin typeface="Calibri" panose="020F0502020204030204" pitchFamily="34" charset="0"/>
                <a:ea typeface="Calibri" panose="020F0502020204030204" pitchFamily="34" charset="0"/>
                <a:cs typeface="Calibri" panose="020F0502020204030204" pitchFamily="34" charset="0"/>
              </a:rPr>
              <a:t>to give up completely or agree to forgo especially in favor of another</a:t>
            </a:r>
            <a:r>
              <a:rPr lang="en-US" sz="2400" kern="0" dirty="0">
                <a:effectLst/>
                <a:latin typeface="Calibri" panose="020F0502020204030204" pitchFamily="34" charset="0"/>
                <a:ea typeface="Calibri" panose="020F0502020204030204" pitchFamily="34" charset="0"/>
                <a:cs typeface="Calibri" panose="020F0502020204030204" pitchFamily="34" charset="0"/>
              </a:rPr>
              <a:t>.” This definition seems to correspond more closely to our act of surrender to God. Surrender involves giving up the demands of the “self” and sin in favor of what God wants for us, and giving up our own rights and desires in favor of what would be best for those whom we are called to serve in His name.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9644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FDED5-866D-8751-661F-DA27765603A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15E5AC0-7269-7D13-F9C3-5E69056228D1}"/>
              </a:ext>
            </a:extLst>
          </p:cNvPr>
          <p:cNvSpPr txBox="1"/>
          <p:nvPr/>
        </p:nvSpPr>
        <p:spPr>
          <a:xfrm>
            <a:off x="-8392" y="2496"/>
            <a:ext cx="9152391" cy="523220"/>
          </a:xfrm>
          <a:prstGeom prst="rect">
            <a:avLst/>
          </a:prstGeom>
          <a:solidFill>
            <a:schemeClr val="tx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Lesson 5.  A Heart Surrendered To God  </a:t>
            </a:r>
          </a:p>
        </p:txBody>
      </p:sp>
      <p:sp>
        <p:nvSpPr>
          <p:cNvPr id="5" name="Footer Placeholder 4">
            <a:extLst>
              <a:ext uri="{FF2B5EF4-FFF2-40B4-BE49-F238E27FC236}">
                <a16:creationId xmlns:a16="http://schemas.microsoft.com/office/drawing/2014/main" id="{6AEFA83D-DE68-382A-0F83-D81A75D91459}"/>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00400DDE-FE16-68F1-4C22-556B87BD6B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DCD3980-FEF1-DD7C-6798-EE244F74C17D}"/>
              </a:ext>
            </a:extLst>
          </p:cNvPr>
          <p:cNvSpPr txBox="1"/>
          <p:nvPr/>
        </p:nvSpPr>
        <p:spPr>
          <a:xfrm>
            <a:off x="1256306" y="1674674"/>
            <a:ext cx="5979384" cy="2308324"/>
          </a:xfrm>
          <a:prstGeom prst="rect">
            <a:avLst/>
          </a:prstGeom>
          <a:noFill/>
        </p:spPr>
        <p:txBody>
          <a:bodyPr wrap="square">
            <a:spAutoFit/>
          </a:bodyPr>
          <a:lstStyle/>
          <a:p>
            <a:pPr marL="0" marR="0">
              <a:spcBef>
                <a:spcPts val="365"/>
              </a:spcBef>
              <a:spcAft>
                <a:spcPts val="490"/>
              </a:spcAft>
            </a:pPr>
            <a:r>
              <a:rPr lang="en-US" sz="3600" kern="0" dirty="0">
                <a:effectLst/>
                <a:latin typeface="Calibri" panose="020F0502020204030204" pitchFamily="34" charset="0"/>
                <a:ea typeface="Calibri" panose="020F0502020204030204" pitchFamily="34" charset="0"/>
                <a:cs typeface="Calibri" panose="020F0502020204030204" pitchFamily="34" charset="0"/>
              </a:rPr>
              <a:t>When we surrender our rights and needs to God, we will receive back much more than we yield to Him.</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084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5857E-760B-53BC-8659-C19327AD5CC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3815977-63FB-437B-2B2E-AF558DB55361}"/>
              </a:ext>
            </a:extLst>
          </p:cNvPr>
          <p:cNvSpPr txBox="1"/>
          <p:nvPr/>
        </p:nvSpPr>
        <p:spPr>
          <a:xfrm>
            <a:off x="-8392" y="2496"/>
            <a:ext cx="9152391" cy="523220"/>
          </a:xfrm>
          <a:prstGeom prst="rect">
            <a:avLst/>
          </a:prstGeom>
          <a:solidFill>
            <a:schemeClr val="tx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Lesson 5.  A Heart Surrendered To God  </a:t>
            </a:r>
          </a:p>
        </p:txBody>
      </p:sp>
      <p:sp>
        <p:nvSpPr>
          <p:cNvPr id="5" name="Footer Placeholder 4">
            <a:extLst>
              <a:ext uri="{FF2B5EF4-FFF2-40B4-BE49-F238E27FC236}">
                <a16:creationId xmlns:a16="http://schemas.microsoft.com/office/drawing/2014/main" id="{E008E699-97EF-74FD-7E16-6784C46484D7}"/>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5711DFD4-8C3F-19EC-5B2C-631FC25112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7DBF176-9DFF-D655-04BD-524B32130E7B}"/>
              </a:ext>
            </a:extLst>
          </p:cNvPr>
          <p:cNvSpPr txBox="1"/>
          <p:nvPr/>
        </p:nvSpPr>
        <p:spPr>
          <a:xfrm>
            <a:off x="373224" y="624421"/>
            <a:ext cx="8674924" cy="5470280"/>
          </a:xfrm>
          <a:prstGeom prst="rect">
            <a:avLst/>
          </a:prstGeom>
          <a:noFill/>
        </p:spPr>
        <p:txBody>
          <a:bodyPr wrap="square">
            <a:spAutoFit/>
          </a:bodyPr>
          <a:lstStyle/>
          <a:p>
            <a:pPr marL="0" marR="0">
              <a:lnSpc>
                <a:spcPct val="107000"/>
              </a:lnSpc>
              <a:spcBef>
                <a:spcPts val="540"/>
              </a:spcBef>
              <a:spcAft>
                <a:spcPts val="270"/>
              </a:spcAft>
            </a:pPr>
            <a:r>
              <a:rPr lang="en-US" sz="2800" u="sng" kern="0" dirty="0">
                <a:effectLst/>
                <a:latin typeface="Calibri" panose="020F0502020204030204" pitchFamily="34" charset="0"/>
                <a:ea typeface="Calibri" panose="020F0502020204030204" pitchFamily="34" charset="0"/>
                <a:cs typeface="Calibri" panose="020F0502020204030204" pitchFamily="34" charset="0"/>
              </a:rPr>
              <a:t>The Surrendered Heart Is a Sign of Spiritual Maturity</a:t>
            </a:r>
            <a:endParaRPr lang="en-US" sz="2800" u="sng"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130175">
              <a:lnSpc>
                <a:spcPct val="107000"/>
              </a:lnSpc>
              <a:spcBef>
                <a:spcPts val="0"/>
              </a:spcBef>
              <a:spcAft>
                <a:spcPts val="570"/>
              </a:spcAft>
            </a:pPr>
            <a:endParaRPr lang="en-US" sz="1200" kern="0" dirty="0">
              <a:effectLst/>
              <a:latin typeface="Calibri" panose="020F0502020204030204" pitchFamily="34" charset="0"/>
              <a:ea typeface="Calibri" panose="020F0502020204030204" pitchFamily="34" charset="0"/>
              <a:cs typeface="Calibri" panose="020F0502020204030204" pitchFamily="34" charset="0"/>
            </a:endParaRPr>
          </a:p>
          <a:p>
            <a:pPr marL="0" marR="0" indent="130175">
              <a:lnSpc>
                <a:spcPct val="107000"/>
              </a:lnSpc>
              <a:spcBef>
                <a:spcPts val="0"/>
              </a:spcBef>
              <a:spcAft>
                <a:spcPts val="570"/>
              </a:spcAft>
            </a:pPr>
            <a:r>
              <a:rPr lang="en-US" sz="2400" kern="0" dirty="0">
                <a:effectLst/>
                <a:latin typeface="Calibri" panose="020F0502020204030204" pitchFamily="34" charset="0"/>
                <a:ea typeface="Calibri" panose="020F0502020204030204" pitchFamily="34" charset="0"/>
                <a:cs typeface="Calibri" panose="020F0502020204030204" pitchFamily="34" charset="0"/>
              </a:rPr>
              <a:t>God’s principles of blessing will therefore be effective in our life as we surrender to Him our heart, our will, and our rights. Many people want to automatically “fix” everything that’s wrong in their life by using biblical words as if they were magic formulas. </a:t>
            </a:r>
          </a:p>
          <a:p>
            <a:pPr marL="0" marR="0" indent="130175">
              <a:lnSpc>
                <a:spcPct val="107000"/>
              </a:lnSpc>
              <a:spcBef>
                <a:spcPts val="0"/>
              </a:spcBef>
              <a:spcAft>
                <a:spcPts val="570"/>
              </a:spcAft>
            </a:pPr>
            <a:r>
              <a:rPr lang="en-US" sz="2400" kern="0" dirty="0">
                <a:effectLst/>
                <a:latin typeface="Calibri" panose="020F0502020204030204" pitchFamily="34" charset="0"/>
                <a:ea typeface="Calibri" panose="020F0502020204030204" pitchFamily="34" charset="0"/>
                <a:cs typeface="Calibri" panose="020F0502020204030204" pitchFamily="34" charset="0"/>
              </a:rPr>
              <a:t>But God’s power doesn’t work that way. There are a number of people in the body </a:t>
            </a:r>
            <a:r>
              <a:rPr lang="en-US" sz="24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of Christ who are frustrated because they think they are applying biblical principles of prosperity, health, and other areas, but they never see any results because they have not fully surrendered to God. Many of these people live with the </a:t>
            </a:r>
            <a:r>
              <a:rPr lang="en-US" sz="2400" u="sng"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immature attitude of a spoiled child who refuses to assume responsibility for his actions but expects gifts and privileges anyway.</a:t>
            </a:r>
            <a:endParaRPr lang="en-US" sz="2400" u="sng"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9676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B20E4-C98A-7F32-163F-8794EC9B48B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70780E8-4F74-B2BC-C259-6E8901B11F93}"/>
              </a:ext>
            </a:extLst>
          </p:cNvPr>
          <p:cNvSpPr txBox="1"/>
          <p:nvPr/>
        </p:nvSpPr>
        <p:spPr>
          <a:xfrm>
            <a:off x="-8392" y="2496"/>
            <a:ext cx="9152391" cy="523220"/>
          </a:xfrm>
          <a:prstGeom prst="rect">
            <a:avLst/>
          </a:prstGeom>
          <a:solidFill>
            <a:schemeClr val="tx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Lesson 5.  A Heart Surrendered To God  </a:t>
            </a:r>
          </a:p>
        </p:txBody>
      </p:sp>
      <p:sp>
        <p:nvSpPr>
          <p:cNvPr id="5" name="Footer Placeholder 4">
            <a:extLst>
              <a:ext uri="{FF2B5EF4-FFF2-40B4-BE49-F238E27FC236}">
                <a16:creationId xmlns:a16="http://schemas.microsoft.com/office/drawing/2014/main" id="{82967AE0-3036-BC20-269B-27C7F8F5F545}"/>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6205C29-C64F-1EAF-6713-26D7A38ABF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029C523-66EC-1342-1438-851B8EAD7944}"/>
              </a:ext>
            </a:extLst>
          </p:cNvPr>
          <p:cNvSpPr txBox="1"/>
          <p:nvPr/>
        </p:nvSpPr>
        <p:spPr>
          <a:xfrm>
            <a:off x="538480" y="525717"/>
            <a:ext cx="8144343" cy="5311711"/>
          </a:xfrm>
          <a:prstGeom prst="rect">
            <a:avLst/>
          </a:prstGeom>
          <a:noFill/>
        </p:spPr>
        <p:txBody>
          <a:bodyPr wrap="square">
            <a:spAutoFit/>
          </a:bodyPr>
          <a:lstStyle/>
          <a:p>
            <a:pPr marL="0" marR="0">
              <a:spcBef>
                <a:spcPts val="540"/>
              </a:spcBef>
              <a:spcAft>
                <a:spcPts val="270"/>
              </a:spcAft>
            </a:pPr>
            <a:r>
              <a:rPr lang="en-US" sz="3200" kern="0" dirty="0">
                <a:effectLst/>
                <a:latin typeface="Calibri" panose="020F0502020204030204" pitchFamily="34" charset="0"/>
                <a:ea typeface="Calibri" panose="020F0502020204030204" pitchFamily="34" charset="0"/>
                <a:cs typeface="Calibri" panose="020F0502020204030204" pitchFamily="34" charset="0"/>
              </a:rPr>
              <a:t>The Surrendered Heart Freely Obeys and Yields by Choice</a:t>
            </a:r>
          </a:p>
          <a:p>
            <a:pPr marL="0" marR="0">
              <a:spcBef>
                <a:spcPts val="540"/>
              </a:spcBef>
              <a:spcAft>
                <a:spcPts val="270"/>
              </a:spcAft>
            </a:pP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130175">
              <a:spcBef>
                <a:spcPts val="0"/>
              </a:spcBef>
              <a:spcAft>
                <a:spcPts val="57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When we fully surrender “self,” our ongoing submission to God will not seem offensive to us, because </a:t>
            </a:r>
            <a:r>
              <a:rPr lang="en-US" sz="2800" u="sng" kern="0" dirty="0">
                <a:effectLst/>
                <a:latin typeface="Calibri" panose="020F0502020204030204" pitchFamily="34" charset="0"/>
                <a:ea typeface="Calibri" panose="020F0502020204030204" pitchFamily="34" charset="0"/>
                <a:cs typeface="Calibri" panose="020F0502020204030204" pitchFamily="34" charset="0"/>
              </a:rPr>
              <a:t>we will be acting from our own free will</a:t>
            </a:r>
            <a:r>
              <a:rPr lang="en-US" sz="2800" kern="0" dirty="0">
                <a:effectLst/>
                <a:latin typeface="Calibri" panose="020F0502020204030204" pitchFamily="34" charset="0"/>
                <a:ea typeface="Calibri" panose="020F0502020204030204" pitchFamily="34" charset="0"/>
                <a:cs typeface="Calibri" panose="020F0502020204030204" pitchFamily="34" charset="0"/>
              </a:rPr>
              <a:t>.         It won’t matter what we are called to do </a:t>
            </a:r>
            <a:r>
              <a:rPr lang="en-US" sz="2800" u="sng" kern="0" dirty="0">
                <a:effectLst/>
                <a:latin typeface="Calibri" panose="020F0502020204030204" pitchFamily="34" charset="0"/>
                <a:ea typeface="Calibri" panose="020F0502020204030204" pitchFamily="34" charset="0"/>
                <a:cs typeface="Calibri" panose="020F0502020204030204" pitchFamily="34" charset="0"/>
              </a:rPr>
              <a:t>or what sacrifice is involved</a:t>
            </a:r>
            <a:r>
              <a:rPr lang="en-US" sz="2800" kern="0" dirty="0">
                <a:effectLst/>
                <a:latin typeface="Calibri" panose="020F0502020204030204" pitchFamily="34" charset="0"/>
                <a:ea typeface="Calibri" panose="020F0502020204030204" pitchFamily="34" charset="0"/>
                <a:cs typeface="Calibri" panose="020F0502020204030204" pitchFamily="34" charset="0"/>
              </a:rPr>
              <a:t>—</a:t>
            </a:r>
            <a:r>
              <a:rPr lang="en-US" sz="2800" u="sng" kern="0" dirty="0">
                <a:effectLst/>
                <a:latin typeface="Calibri" panose="020F0502020204030204" pitchFamily="34" charset="0"/>
                <a:ea typeface="Calibri" panose="020F0502020204030204" pitchFamily="34" charset="0"/>
                <a:cs typeface="Calibri" panose="020F0502020204030204" pitchFamily="34" charset="0"/>
              </a:rPr>
              <a:t>we will obey</a:t>
            </a:r>
            <a:r>
              <a:rPr lang="en-US" sz="2800" kern="0" dirty="0">
                <a:effectLst/>
                <a:latin typeface="Calibri" panose="020F0502020204030204" pitchFamily="34" charset="0"/>
                <a:ea typeface="Calibri" panose="020F0502020204030204" pitchFamily="34" charset="0"/>
                <a:cs typeface="Calibri" panose="020F0502020204030204" pitchFamily="34" charset="0"/>
              </a:rPr>
              <a:t>. </a:t>
            </a:r>
          </a:p>
          <a:p>
            <a:pPr marL="0" marR="0" indent="130175">
              <a:spcBef>
                <a:spcPts val="0"/>
              </a:spcBef>
              <a:spcAft>
                <a:spcPts val="570"/>
              </a:spcAft>
            </a:pPr>
            <a:endParaRPr lang="en-US" sz="2800" kern="0" dirty="0">
              <a:latin typeface="Calibri" panose="020F0502020204030204" pitchFamily="34" charset="0"/>
              <a:ea typeface="Calibri" panose="020F0502020204030204" pitchFamily="34" charset="0"/>
              <a:cs typeface="Calibri" panose="020F0502020204030204" pitchFamily="34" charset="0"/>
            </a:endParaRPr>
          </a:p>
          <a:p>
            <a:pPr marL="0" marR="0" indent="130175">
              <a:spcBef>
                <a:spcPts val="0"/>
              </a:spcBef>
              <a:spcAft>
                <a:spcPts val="57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We will serve God joyfully out of love and deep conviction, without complaint.</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4598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D33D14-A5CB-1C5B-634B-C0A5041DB77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835EC59-8FC5-1C1D-D63B-E128B1519782}"/>
              </a:ext>
            </a:extLst>
          </p:cNvPr>
          <p:cNvSpPr txBox="1"/>
          <p:nvPr/>
        </p:nvSpPr>
        <p:spPr>
          <a:xfrm>
            <a:off x="-8392" y="2496"/>
            <a:ext cx="9152391" cy="523220"/>
          </a:xfrm>
          <a:prstGeom prst="rect">
            <a:avLst/>
          </a:prstGeom>
          <a:solidFill>
            <a:schemeClr val="tx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Lesson 5.  A Heart Surrendered To God  </a:t>
            </a:r>
          </a:p>
        </p:txBody>
      </p:sp>
      <p:sp>
        <p:nvSpPr>
          <p:cNvPr id="5" name="Footer Placeholder 4">
            <a:extLst>
              <a:ext uri="{FF2B5EF4-FFF2-40B4-BE49-F238E27FC236}">
                <a16:creationId xmlns:a16="http://schemas.microsoft.com/office/drawing/2014/main" id="{B92152BD-ED48-8412-4B9B-6C3D6C76F43E}"/>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48468EED-8566-10D5-154A-E4F02AE055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BAE4157-526F-83F3-DD00-B2C356197DD8}"/>
              </a:ext>
            </a:extLst>
          </p:cNvPr>
          <p:cNvSpPr txBox="1"/>
          <p:nvPr/>
        </p:nvSpPr>
        <p:spPr>
          <a:xfrm>
            <a:off x="386080" y="711200"/>
            <a:ext cx="8622748" cy="5588517"/>
          </a:xfrm>
          <a:prstGeom prst="rect">
            <a:avLst/>
          </a:prstGeom>
          <a:noFill/>
        </p:spPr>
        <p:txBody>
          <a:bodyPr wrap="square">
            <a:spAutoFit/>
          </a:bodyPr>
          <a:lstStyle/>
          <a:p>
            <a:pPr marL="0" marR="0">
              <a:spcBef>
                <a:spcPts val="540"/>
              </a:spcBef>
              <a:spcAft>
                <a:spcPts val="270"/>
              </a:spcAft>
            </a:pPr>
            <a:r>
              <a:rPr lang="en-US" sz="3200" kern="0" dirty="0">
                <a:effectLst/>
                <a:latin typeface="Calibri" panose="020F0502020204030204" pitchFamily="34" charset="0"/>
                <a:ea typeface="Calibri" panose="020F0502020204030204" pitchFamily="34" charset="0"/>
                <a:cs typeface="Calibri" panose="020F0502020204030204" pitchFamily="34" charset="0"/>
              </a:rPr>
              <a:t>Attitudes That Can Hinder Surrender</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130175">
              <a:spcBef>
                <a:spcPts val="0"/>
              </a:spcBef>
              <a:spcAft>
                <a:spcPts val="570"/>
              </a:spcAft>
            </a:pPr>
            <a:endParaRPr lang="en-US" sz="2200" kern="0" dirty="0">
              <a:effectLst/>
              <a:latin typeface="Calibri" panose="020F0502020204030204" pitchFamily="34" charset="0"/>
              <a:ea typeface="Calibri" panose="020F0502020204030204" pitchFamily="34" charset="0"/>
              <a:cs typeface="Calibri" panose="020F0502020204030204" pitchFamily="34" charset="0"/>
            </a:endParaRPr>
          </a:p>
          <a:p>
            <a:pPr marL="0" marR="0" indent="130175">
              <a:spcBef>
                <a:spcPts val="0"/>
              </a:spcBef>
              <a:spcAft>
                <a:spcPts val="570"/>
              </a:spcAft>
            </a:pPr>
            <a:r>
              <a:rPr lang="en-US" sz="2200" kern="0" dirty="0">
                <a:effectLst/>
                <a:latin typeface="Calibri" panose="020F0502020204030204" pitchFamily="34" charset="0"/>
                <a:ea typeface="Calibri" panose="020F0502020204030204" pitchFamily="34" charset="0"/>
                <a:cs typeface="Calibri" panose="020F0502020204030204" pitchFamily="34" charset="0"/>
              </a:rPr>
              <a:t>Surrender to God </a:t>
            </a:r>
            <a:r>
              <a:rPr lang="en-US" sz="2200" u="sng" kern="0" dirty="0">
                <a:effectLst/>
                <a:latin typeface="Calibri" panose="020F0502020204030204" pitchFamily="34" charset="0"/>
                <a:ea typeface="Calibri" panose="020F0502020204030204" pitchFamily="34" charset="0"/>
                <a:cs typeface="Calibri" panose="020F0502020204030204" pitchFamily="34" charset="0"/>
              </a:rPr>
              <a:t>brings peace, joy, and purpose into our life</a:t>
            </a:r>
            <a:r>
              <a:rPr lang="en-US" sz="2200" kern="0" dirty="0">
                <a:effectLst/>
                <a:latin typeface="Calibri" panose="020F0502020204030204" pitchFamily="34" charset="0"/>
                <a:ea typeface="Calibri" panose="020F0502020204030204" pitchFamily="34" charset="0"/>
                <a:cs typeface="Calibri" panose="020F0502020204030204" pitchFamily="34" charset="0"/>
              </a:rPr>
              <a:t>. </a:t>
            </a:r>
          </a:p>
          <a:p>
            <a:pPr marL="0" marR="0" indent="130175">
              <a:spcBef>
                <a:spcPts val="0"/>
              </a:spcBef>
              <a:spcAft>
                <a:spcPts val="570"/>
              </a:spcAft>
            </a:pPr>
            <a:r>
              <a:rPr lang="en-US" sz="2200" kern="0" dirty="0">
                <a:effectLst/>
                <a:latin typeface="Calibri" panose="020F0502020204030204" pitchFamily="34" charset="0"/>
                <a:ea typeface="Calibri" panose="020F0502020204030204" pitchFamily="34" charset="0"/>
                <a:cs typeface="Calibri" panose="020F0502020204030204" pitchFamily="34" charset="0"/>
              </a:rPr>
              <a:t>We cannot follow Christ and do His will if we have a rebellious, disobedient heart that seeks to please self. </a:t>
            </a:r>
          </a:p>
          <a:p>
            <a:pPr marL="0" marR="0" indent="130175">
              <a:spcBef>
                <a:spcPts val="0"/>
              </a:spcBef>
              <a:spcAft>
                <a:spcPts val="570"/>
              </a:spcAft>
            </a:pPr>
            <a:r>
              <a:rPr lang="en-US" sz="2200" kern="0" dirty="0">
                <a:effectLst/>
                <a:latin typeface="Calibri" panose="020F0502020204030204" pitchFamily="34" charset="0"/>
                <a:ea typeface="Calibri" panose="020F0502020204030204" pitchFamily="34" charset="0"/>
                <a:cs typeface="Calibri" panose="020F0502020204030204" pitchFamily="34" charset="0"/>
              </a:rPr>
              <a:t>The only way to “put off…the old man” (</a:t>
            </a:r>
            <a:r>
              <a:rPr lang="en-US" sz="22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Eph.4:22</a:t>
            </a:r>
            <a:r>
              <a:rPr lang="en-US" sz="2200" kern="0" dirty="0">
                <a:effectLst/>
                <a:latin typeface="Calibri" panose="020F0502020204030204" pitchFamily="34" charset="0"/>
                <a:ea typeface="Calibri" panose="020F0502020204030204" pitchFamily="34" charset="0"/>
                <a:cs typeface="Calibri" panose="020F0502020204030204" pitchFamily="34" charset="0"/>
              </a:rPr>
              <a:t>) and to “put on the new man” (</a:t>
            </a:r>
            <a:r>
              <a:rPr lang="en-US" sz="22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Eph. 4:24</a:t>
            </a:r>
            <a:r>
              <a:rPr lang="en-US" sz="2200" kern="0" dirty="0">
                <a:effectLst/>
                <a:latin typeface="Calibri" panose="020F0502020204030204" pitchFamily="34" charset="0"/>
                <a:ea typeface="Calibri" panose="020F0502020204030204" pitchFamily="34" charset="0"/>
                <a:cs typeface="Calibri" panose="020F0502020204030204" pitchFamily="34" charset="0"/>
              </a:rPr>
              <a:t>) is by crucifying the sinful nature. In contrast, much of modern psychology and psychiatry generally focuses on “improving” the self—not dying to it. </a:t>
            </a:r>
          </a:p>
          <a:p>
            <a:pPr marL="0" marR="0" indent="130175">
              <a:spcBef>
                <a:spcPts val="0"/>
              </a:spcBef>
              <a:spcAft>
                <a:spcPts val="570"/>
              </a:spcAft>
            </a:pPr>
            <a:endParaRPr lang="en-US" sz="2200" kern="0" dirty="0">
              <a:effectLst/>
              <a:latin typeface="Calibri" panose="020F0502020204030204" pitchFamily="34" charset="0"/>
              <a:ea typeface="Calibri" panose="020F0502020204030204" pitchFamily="34" charset="0"/>
              <a:cs typeface="Calibri" panose="020F0502020204030204" pitchFamily="34" charset="0"/>
            </a:endParaRPr>
          </a:p>
          <a:p>
            <a:pPr marL="0" marR="0" indent="130175">
              <a:spcBef>
                <a:spcPts val="0"/>
              </a:spcBef>
              <a:spcAft>
                <a:spcPts val="570"/>
              </a:spcAft>
            </a:pPr>
            <a:r>
              <a:rPr lang="en-US" sz="2200" kern="0" dirty="0">
                <a:effectLst/>
                <a:latin typeface="Calibri" panose="020F0502020204030204" pitchFamily="34" charset="0"/>
                <a:ea typeface="Calibri" panose="020F0502020204030204" pitchFamily="34" charset="0"/>
                <a:cs typeface="Calibri" panose="020F0502020204030204" pitchFamily="34" charset="0"/>
              </a:rPr>
              <a:t>These branches of human knowledge don’t start or end with God. </a:t>
            </a:r>
            <a:r>
              <a:rPr lang="en-US" sz="2200" u="sng" kern="0" dirty="0">
                <a:effectLst/>
                <a:latin typeface="Calibri" panose="020F0502020204030204" pitchFamily="34" charset="0"/>
                <a:ea typeface="Calibri" panose="020F0502020204030204" pitchFamily="34" charset="0"/>
                <a:cs typeface="Calibri" panose="020F0502020204030204" pitchFamily="34" charset="0"/>
              </a:rPr>
              <a:t>They</a:t>
            </a:r>
            <a:r>
              <a:rPr lang="en-US" sz="2200" kern="0" dirty="0">
                <a:effectLst/>
                <a:latin typeface="Calibri" panose="020F0502020204030204" pitchFamily="34" charset="0"/>
                <a:ea typeface="Calibri" panose="020F0502020204030204" pitchFamily="34" charset="0"/>
                <a:cs typeface="Calibri" panose="020F0502020204030204" pitchFamily="34" charset="0"/>
              </a:rPr>
              <a:t> </a:t>
            </a:r>
            <a:r>
              <a:rPr lang="en-US" sz="2200" u="sng" kern="0" dirty="0">
                <a:effectLst/>
                <a:latin typeface="Calibri" panose="020F0502020204030204" pitchFamily="34" charset="0"/>
                <a:ea typeface="Calibri" panose="020F0502020204030204" pitchFamily="34" charset="0"/>
                <a:cs typeface="Calibri" panose="020F0502020204030204" pitchFamily="34" charset="0"/>
              </a:rPr>
              <a:t>begin and end with “self</a:t>
            </a:r>
            <a:r>
              <a:rPr lang="en-US" sz="2200" kern="0" dirty="0">
                <a:effectLst/>
                <a:latin typeface="Calibri" panose="020F0502020204030204" pitchFamily="34" charset="0"/>
                <a:ea typeface="Calibri" panose="020F0502020204030204" pitchFamily="34" charset="0"/>
                <a:cs typeface="Calibri" panose="020F0502020204030204" pitchFamily="34" charset="0"/>
              </a:rPr>
              <a:t>. They are based on the idea that man is his own ultimate source, and they place science in the position of                  supreme truth</a:t>
            </a:r>
            <a:r>
              <a:rPr lang="en-US" sz="2000" kern="0" dirty="0">
                <a:effectLst/>
                <a:latin typeface="Calibri" panose="020F0502020204030204" pitchFamily="34" charset="0"/>
                <a:ea typeface="Calibri" panose="020F0502020204030204" pitchFamily="34" charset="0"/>
                <a:cs typeface="Calibri" panose="020F0502020204030204" pitchFamily="34" charset="0"/>
              </a:rPr>
              <a: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4121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9F570-8A2E-87AC-2F72-CEBD85EEB12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2392DC6-0BB7-1321-D83E-6CA9CCDC80E9}"/>
              </a:ext>
            </a:extLst>
          </p:cNvPr>
          <p:cNvSpPr txBox="1"/>
          <p:nvPr/>
        </p:nvSpPr>
        <p:spPr>
          <a:xfrm>
            <a:off x="-8392" y="2496"/>
            <a:ext cx="9152391" cy="523220"/>
          </a:xfrm>
          <a:prstGeom prst="rect">
            <a:avLst/>
          </a:prstGeom>
          <a:solidFill>
            <a:schemeClr val="tx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Lesson 5.  A Heart Surrendered To God  </a:t>
            </a:r>
          </a:p>
        </p:txBody>
      </p:sp>
      <p:sp>
        <p:nvSpPr>
          <p:cNvPr id="5" name="Footer Placeholder 4">
            <a:extLst>
              <a:ext uri="{FF2B5EF4-FFF2-40B4-BE49-F238E27FC236}">
                <a16:creationId xmlns:a16="http://schemas.microsoft.com/office/drawing/2014/main" id="{F12E14D9-2824-4FE0-0366-FA5D1992B9E1}"/>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ABF3C4DF-EBC8-3765-FED0-4230A9788B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2C5CD28-F3A7-10B9-8F36-C51B86CE1225}"/>
              </a:ext>
            </a:extLst>
          </p:cNvPr>
          <p:cNvSpPr txBox="1"/>
          <p:nvPr/>
        </p:nvSpPr>
        <p:spPr>
          <a:xfrm>
            <a:off x="223520" y="985520"/>
            <a:ext cx="8244618" cy="5317481"/>
          </a:xfrm>
          <a:prstGeom prst="rect">
            <a:avLst/>
          </a:prstGeom>
          <a:noFill/>
        </p:spPr>
        <p:txBody>
          <a:bodyPr wrap="square">
            <a:spAutoFit/>
          </a:bodyPr>
          <a:lstStyle/>
          <a:p>
            <a:pPr marL="457200" marR="0" indent="-457200">
              <a:spcBef>
                <a:spcPts val="0"/>
              </a:spcBef>
              <a:spcAft>
                <a:spcPts val="570"/>
              </a:spcAft>
              <a:buFont typeface="Arial" panose="020B0604020202020204" pitchFamily="34" charset="0"/>
              <a:buChar char="•"/>
            </a:pPr>
            <a:r>
              <a:rPr lang="en-US" sz="3000" kern="0" dirty="0">
                <a:effectLst/>
                <a:latin typeface="Calibri" panose="020F0502020204030204" pitchFamily="34" charset="0"/>
                <a:ea typeface="Calibri" panose="020F0502020204030204" pitchFamily="34" charset="0"/>
                <a:cs typeface="Calibri" panose="020F0502020204030204" pitchFamily="34" charset="0"/>
              </a:rPr>
              <a:t>We are eternal beings. And, when we are born again, we become His children and begin the process of being conformed to the image of His Son Jesus.</a:t>
            </a:r>
          </a:p>
          <a:p>
            <a:pPr marL="457200" marR="0" indent="-457200">
              <a:spcBef>
                <a:spcPts val="0"/>
              </a:spcBef>
              <a:spcAft>
                <a:spcPts val="570"/>
              </a:spcAft>
              <a:buFont typeface="Arial" panose="020B0604020202020204" pitchFamily="34" charset="0"/>
              <a:buChar char="•"/>
            </a:pPr>
            <a:r>
              <a:rPr lang="en-US" sz="3000" kern="0" dirty="0">
                <a:effectLst/>
                <a:latin typeface="Calibri" panose="020F0502020204030204" pitchFamily="34" charset="0"/>
                <a:ea typeface="Calibri" panose="020F0502020204030204" pitchFamily="34" charset="0"/>
                <a:cs typeface="Calibri" panose="020F0502020204030204" pitchFamily="34" charset="0"/>
              </a:rPr>
              <a:t> </a:t>
            </a:r>
            <a:r>
              <a:rPr lang="en-US" sz="30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We are transformed into the likeness of the One who is the most beautiful, holy, pure Person who ever lived. </a:t>
            </a:r>
            <a:r>
              <a:rPr lang="en-US" sz="3000" u="sng"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When we look at ourselves in Him, we know who we really are</a:t>
            </a:r>
            <a:r>
              <a:rPr lang="en-US" sz="30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p>
          <a:p>
            <a:pPr marL="457200" marR="0" indent="-457200">
              <a:spcBef>
                <a:spcPts val="0"/>
              </a:spcBef>
              <a:spcAft>
                <a:spcPts val="570"/>
              </a:spcAft>
              <a:buFont typeface="Arial" panose="020B0604020202020204" pitchFamily="34" charset="0"/>
              <a:buChar char="•"/>
            </a:pPr>
            <a:r>
              <a:rPr lang="en-US" sz="3000" kern="0" dirty="0">
                <a:effectLst/>
                <a:latin typeface="Calibri" panose="020F0502020204030204" pitchFamily="34" charset="0"/>
                <a:ea typeface="Calibri" panose="020F0502020204030204" pitchFamily="34" charset="0"/>
                <a:cs typeface="Calibri" panose="020F0502020204030204" pitchFamily="34" charset="0"/>
              </a:rPr>
              <a:t> </a:t>
            </a:r>
            <a:r>
              <a:rPr lang="en-US" sz="30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Any other image than that is a distortion of true humanity as God intended it to be.</a:t>
            </a:r>
            <a:endParaRPr lang="en-US" sz="30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293773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F7902-CDF9-DB1A-3870-6C9928403EE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11E6396-B49F-5474-17DD-5AEA5F9E4538}"/>
              </a:ext>
            </a:extLst>
          </p:cNvPr>
          <p:cNvSpPr txBox="1"/>
          <p:nvPr/>
        </p:nvSpPr>
        <p:spPr>
          <a:xfrm>
            <a:off x="-8392" y="2496"/>
            <a:ext cx="9152391" cy="523220"/>
          </a:xfrm>
          <a:prstGeom prst="rect">
            <a:avLst/>
          </a:prstGeom>
          <a:solidFill>
            <a:schemeClr val="tx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Lesson 5.  A Heart Surrendered To God  </a:t>
            </a:r>
          </a:p>
        </p:txBody>
      </p:sp>
      <p:sp>
        <p:nvSpPr>
          <p:cNvPr id="5" name="Footer Placeholder 4">
            <a:extLst>
              <a:ext uri="{FF2B5EF4-FFF2-40B4-BE49-F238E27FC236}">
                <a16:creationId xmlns:a16="http://schemas.microsoft.com/office/drawing/2014/main" id="{728A3684-786C-FCCC-1998-60C2043EB9EA}"/>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CBC0AAC2-BFF2-F458-E11B-4C39017F59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A8778AB-55F3-B7AC-B1D6-BF4DF7E09E42}"/>
              </a:ext>
            </a:extLst>
          </p:cNvPr>
          <p:cNvSpPr txBox="1"/>
          <p:nvPr/>
        </p:nvSpPr>
        <p:spPr>
          <a:xfrm>
            <a:off x="612250" y="850790"/>
            <a:ext cx="7855889" cy="3715569"/>
          </a:xfrm>
          <a:prstGeom prst="rect">
            <a:avLst/>
          </a:prstGeom>
          <a:noFill/>
        </p:spPr>
        <p:txBody>
          <a:bodyPr wrap="square">
            <a:spAutoFit/>
          </a:bodyPr>
          <a:lstStyle/>
          <a:p>
            <a:pPr marL="0" marR="0">
              <a:lnSpc>
                <a:spcPct val="107000"/>
              </a:lnSpc>
              <a:spcBef>
                <a:spcPts val="120"/>
              </a:spcBef>
              <a:spcAft>
                <a:spcPts val="120"/>
              </a:spcAft>
            </a:pPr>
            <a:r>
              <a:rPr lang="en-US" sz="3200" b="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Attitude</a:t>
            </a:r>
            <a:r>
              <a:rPr lang="en-US" sz="3200" b="1" kern="0" dirty="0">
                <a:effectLst/>
                <a:latin typeface="Calibri" panose="020F0502020204030204" pitchFamily="34" charset="0"/>
                <a:ea typeface="Calibri" panose="020F0502020204030204" pitchFamily="34" charset="0"/>
                <a:cs typeface="Calibri" panose="020F0502020204030204" pitchFamily="34" charset="0"/>
              </a:rPr>
              <a:t> -“Accept Yourself Just as You Are” </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130175">
              <a:lnSpc>
                <a:spcPct val="107000"/>
              </a:lnSpc>
              <a:spcBef>
                <a:spcPts val="0"/>
              </a:spcBef>
              <a:spcAft>
                <a:spcPts val="570"/>
              </a:spcAft>
            </a:pPr>
            <a:endParaRPr lang="en-US" sz="2400" kern="0" dirty="0">
              <a:effectLst/>
              <a:latin typeface="Calibri" panose="020F0502020204030204" pitchFamily="34" charset="0"/>
              <a:ea typeface="Calibri" panose="020F0502020204030204" pitchFamily="34" charset="0"/>
              <a:cs typeface="Calibri" panose="020F0502020204030204" pitchFamily="34" charset="0"/>
            </a:endParaRPr>
          </a:p>
          <a:p>
            <a:pPr marL="0" marR="0" indent="130175">
              <a:lnSpc>
                <a:spcPct val="107000"/>
              </a:lnSpc>
              <a:spcBef>
                <a:spcPts val="0"/>
              </a:spcBef>
              <a:spcAft>
                <a:spcPts val="570"/>
              </a:spcAft>
            </a:pPr>
            <a:r>
              <a:rPr lang="en-US" sz="3200" kern="0" dirty="0">
                <a:effectLst/>
                <a:latin typeface="Calibri" panose="020F0502020204030204" pitchFamily="34" charset="0"/>
                <a:ea typeface="Calibri" panose="020F0502020204030204" pitchFamily="34" charset="0"/>
                <a:cs typeface="Calibri" panose="020F0502020204030204" pitchFamily="34" charset="0"/>
              </a:rPr>
              <a:t>This idea encourages people to accept everything about themselves—good and bad—without feeling a need to change, so that they adopt the perspective that says, “</a:t>
            </a:r>
            <a:r>
              <a:rPr lang="en-US" sz="3200" u="sng" kern="0" dirty="0">
                <a:effectLst/>
                <a:latin typeface="Calibri" panose="020F0502020204030204" pitchFamily="34" charset="0"/>
                <a:ea typeface="Calibri" panose="020F0502020204030204" pitchFamily="34" charset="0"/>
                <a:cs typeface="Calibri" panose="020F0502020204030204" pitchFamily="34" charset="0"/>
              </a:rPr>
              <a:t>This is just who I am.</a:t>
            </a:r>
            <a:r>
              <a:rPr lang="en-US" sz="3200" kern="0" dirty="0">
                <a:effectLst/>
                <a:latin typeface="Calibri" panose="020F0502020204030204" pitchFamily="34" charset="0"/>
                <a:ea typeface="Calibri" panose="020F0502020204030204" pitchFamily="34" charset="0"/>
                <a:cs typeface="Calibri" panose="020F0502020204030204" pitchFamily="34" charset="0"/>
              </a:rPr>
              <a:t>” </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13317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CD0F8-B693-765E-CDE7-D4E72E6017A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99D2CB7-19B0-8D9A-F4B1-2C0AE8065A57}"/>
              </a:ext>
            </a:extLst>
          </p:cNvPr>
          <p:cNvSpPr txBox="1"/>
          <p:nvPr/>
        </p:nvSpPr>
        <p:spPr>
          <a:xfrm>
            <a:off x="-8392" y="2496"/>
            <a:ext cx="9152391" cy="523220"/>
          </a:xfrm>
          <a:prstGeom prst="rect">
            <a:avLst/>
          </a:prstGeom>
          <a:solidFill>
            <a:schemeClr val="tx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Lesson 5.  A Heart Surrendered To God  </a:t>
            </a:r>
          </a:p>
        </p:txBody>
      </p:sp>
      <p:sp>
        <p:nvSpPr>
          <p:cNvPr id="5" name="Footer Placeholder 4">
            <a:extLst>
              <a:ext uri="{FF2B5EF4-FFF2-40B4-BE49-F238E27FC236}">
                <a16:creationId xmlns:a16="http://schemas.microsoft.com/office/drawing/2014/main" id="{A4D00F6C-13F0-C97B-A489-4DD00696414C}"/>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8D403C45-56AA-3594-D7E5-EBAE7D4EE9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75F4D30-6E14-94DC-D575-046D1BC03E1C}"/>
              </a:ext>
            </a:extLst>
          </p:cNvPr>
          <p:cNvSpPr txBox="1"/>
          <p:nvPr/>
        </p:nvSpPr>
        <p:spPr>
          <a:xfrm>
            <a:off x="485030" y="914400"/>
            <a:ext cx="8142135" cy="4490973"/>
          </a:xfrm>
          <a:prstGeom prst="rect">
            <a:avLst/>
          </a:prstGeom>
          <a:noFill/>
        </p:spPr>
        <p:txBody>
          <a:bodyPr wrap="square">
            <a:spAutoFit/>
          </a:bodyPr>
          <a:lstStyle/>
          <a:p>
            <a:pPr marL="0" marR="0">
              <a:spcBef>
                <a:spcPts val="120"/>
              </a:spcBef>
              <a:spcAft>
                <a:spcPts val="120"/>
              </a:spcAft>
            </a:pPr>
            <a:r>
              <a:rPr lang="en-US" sz="3200" b="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Attitude - “Express Yourself”</a:t>
            </a:r>
            <a:endParaRPr lang="en-US" sz="32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130175">
              <a:spcBef>
                <a:spcPts val="0"/>
              </a:spcBef>
              <a:spcAft>
                <a:spcPts val="570"/>
              </a:spcAft>
            </a:pPr>
            <a:endParaRPr lang="en-US" sz="2400" kern="0" dirty="0">
              <a:effectLst/>
              <a:latin typeface="Calibri" panose="020F0502020204030204" pitchFamily="34" charset="0"/>
              <a:ea typeface="Calibri" panose="020F0502020204030204" pitchFamily="34" charset="0"/>
              <a:cs typeface="Calibri" panose="020F0502020204030204" pitchFamily="34" charset="0"/>
            </a:endParaRPr>
          </a:p>
          <a:p>
            <a:pPr marL="0" marR="0" indent="130175">
              <a:spcBef>
                <a:spcPts val="0"/>
              </a:spcBef>
              <a:spcAft>
                <a:spcPts val="570"/>
              </a:spcAft>
            </a:pPr>
            <a:r>
              <a:rPr lang="en-US" sz="3200" kern="0" dirty="0">
                <a:effectLst/>
                <a:latin typeface="Calibri" panose="020F0502020204030204" pitchFamily="34" charset="0"/>
                <a:ea typeface="Calibri" panose="020F0502020204030204" pitchFamily="34" charset="0"/>
                <a:cs typeface="Calibri" panose="020F0502020204030204" pitchFamily="34" charset="0"/>
              </a:rPr>
              <a:t>Another false belief - “express yourself,” also places the ego at the center of life. Such an approach often feeds the sickness it is trying to cure, because many of the problems that human beings face are a consequence of expressing their own selfishness to others. The “self” imposes its needs (whether good or bad)</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8027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15331-F3E9-2781-75F5-695EAA07CD7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E5B9DBC-9C08-69B2-40F1-2958B3489D8C}"/>
              </a:ext>
            </a:extLst>
          </p:cNvPr>
          <p:cNvSpPr txBox="1"/>
          <p:nvPr/>
        </p:nvSpPr>
        <p:spPr>
          <a:xfrm>
            <a:off x="-8392" y="2496"/>
            <a:ext cx="9152391" cy="523220"/>
          </a:xfrm>
          <a:prstGeom prst="rect">
            <a:avLst/>
          </a:prstGeom>
          <a:solidFill>
            <a:schemeClr val="tx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Lesson 5.  A Heart Surrendered To God  </a:t>
            </a:r>
          </a:p>
        </p:txBody>
      </p:sp>
      <p:sp>
        <p:nvSpPr>
          <p:cNvPr id="5" name="Footer Placeholder 4">
            <a:extLst>
              <a:ext uri="{FF2B5EF4-FFF2-40B4-BE49-F238E27FC236}">
                <a16:creationId xmlns:a16="http://schemas.microsoft.com/office/drawing/2014/main" id="{88A84E5A-438C-B906-A4DE-F1A88EC864CD}"/>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8311AD95-4E9E-2E6E-CF62-E90A58A863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7B10C89-7D9F-0AC8-D381-3557878544D1}"/>
              </a:ext>
            </a:extLst>
          </p:cNvPr>
          <p:cNvSpPr txBox="1"/>
          <p:nvPr/>
        </p:nvSpPr>
        <p:spPr>
          <a:xfrm>
            <a:off x="485030" y="699715"/>
            <a:ext cx="8142135" cy="5768246"/>
          </a:xfrm>
          <a:prstGeom prst="rect">
            <a:avLst/>
          </a:prstGeom>
          <a:noFill/>
        </p:spPr>
        <p:txBody>
          <a:bodyPr wrap="square">
            <a:spAutoFit/>
          </a:bodyPr>
          <a:lstStyle/>
          <a:p>
            <a:pPr marL="0" marR="0">
              <a:spcBef>
                <a:spcPts val="120"/>
              </a:spcBef>
              <a:spcAft>
                <a:spcPts val="120"/>
              </a:spcAft>
            </a:pPr>
            <a:r>
              <a:rPr lang="en-US" sz="3200" b="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Attitude - “Express Yourself”</a:t>
            </a:r>
            <a:endParaRPr lang="en-US" sz="32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2000" kern="0" dirty="0">
              <a:solidFill>
                <a:srgbClr val="FF0000"/>
              </a:solidFill>
              <a:effectLst/>
              <a:latin typeface="Calibri" panose="020F0502020204030204" pitchFamily="34" charset="0"/>
              <a:ea typeface="Calibri" panose="020F0502020204030204" pitchFamily="34" charset="0"/>
            </a:endParaRPr>
          </a:p>
          <a:p>
            <a:r>
              <a:rPr lang="en-US" sz="2800" kern="0" dirty="0">
                <a:effectLst/>
                <a:latin typeface="Calibri" panose="020F0502020204030204" pitchFamily="34" charset="0"/>
                <a:ea typeface="Calibri" panose="020F0502020204030204" pitchFamily="34" charset="0"/>
              </a:rPr>
              <a:t>When the needs of a person’s self run counter to the sovereign will of the Creator, </a:t>
            </a:r>
            <a:r>
              <a:rPr lang="en-US" sz="2800" u="sng" kern="0" dirty="0">
                <a:effectLst/>
                <a:latin typeface="Calibri" panose="020F0502020204030204" pitchFamily="34" charset="0"/>
                <a:ea typeface="Calibri" panose="020F0502020204030204" pitchFamily="34" charset="0"/>
              </a:rPr>
              <a:t>that individual will reveal his rebellion as he expresses himself</a:t>
            </a:r>
            <a:r>
              <a:rPr lang="en-US" sz="2800" kern="0" dirty="0">
                <a:effectLst/>
                <a:latin typeface="Calibri" panose="020F0502020204030204" pitchFamily="34" charset="0"/>
                <a:ea typeface="Calibri" panose="020F0502020204030204" pitchFamily="34" charset="0"/>
              </a:rPr>
              <a:t>. “For out of the abundance of the heart his mouth speaks” (</a:t>
            </a:r>
            <a:r>
              <a:rPr lang="en-US" sz="2800" b="1" kern="0" dirty="0">
                <a:solidFill>
                  <a:srgbClr val="0070C0"/>
                </a:solidFill>
                <a:effectLst/>
                <a:latin typeface="Calibri" panose="020F0502020204030204" pitchFamily="34" charset="0"/>
                <a:ea typeface="Calibri" panose="020F0502020204030204" pitchFamily="34" charset="0"/>
              </a:rPr>
              <a:t>Luke 6:45</a:t>
            </a:r>
            <a:r>
              <a:rPr lang="en-US" sz="2800" kern="0" dirty="0">
                <a:effectLst/>
                <a:latin typeface="Calibri" panose="020F0502020204030204" pitchFamily="34" charset="0"/>
                <a:ea typeface="Calibri" panose="020F0502020204030204" pitchFamily="34" charset="0"/>
              </a:rPr>
              <a:t>). </a:t>
            </a:r>
          </a:p>
          <a:p>
            <a:endParaRPr lang="en-US" sz="2800" kern="0" dirty="0">
              <a:latin typeface="Calibri" panose="020F0502020204030204" pitchFamily="34" charset="0"/>
              <a:ea typeface="Calibri" panose="020F0502020204030204" pitchFamily="34" charset="0"/>
            </a:endParaRPr>
          </a:p>
          <a:p>
            <a:r>
              <a:rPr lang="en-US" sz="2800" kern="0" dirty="0">
                <a:effectLst/>
                <a:latin typeface="Calibri" panose="020F0502020204030204" pitchFamily="34" charset="0"/>
                <a:ea typeface="Calibri" panose="020F0502020204030204" pitchFamily="34" charset="0"/>
              </a:rPr>
              <a:t>We live in a society that generally accepts such practices as abortion, homosexuality, and cohabitation as rights related to “</a:t>
            </a:r>
            <a:r>
              <a:rPr lang="en-US" sz="2800" u="sng" kern="0" dirty="0">
                <a:effectLst/>
                <a:latin typeface="Calibri" panose="020F0502020204030204" pitchFamily="34" charset="0"/>
                <a:ea typeface="Calibri" panose="020F0502020204030204" pitchFamily="34" charset="0"/>
              </a:rPr>
              <a:t>freedom of expression</a:t>
            </a:r>
            <a:r>
              <a:rPr lang="en-US" sz="2800" kern="0" dirty="0">
                <a:effectLst/>
                <a:latin typeface="Calibri" panose="020F0502020204030204" pitchFamily="34" charset="0"/>
                <a:ea typeface="Calibri" panose="020F0502020204030204" pitchFamily="34" charset="0"/>
              </a:rPr>
              <a:t>” and “</a:t>
            </a:r>
            <a:r>
              <a:rPr lang="en-US" sz="2800" u="sng" kern="0" dirty="0">
                <a:effectLst/>
                <a:latin typeface="Calibri" panose="020F0502020204030204" pitchFamily="34" charset="0"/>
                <a:ea typeface="Calibri" panose="020F0502020204030204" pitchFamily="34" charset="0"/>
              </a:rPr>
              <a:t>diversity</a:t>
            </a:r>
            <a:r>
              <a:rPr lang="en-US" sz="2800" kern="0" dirty="0">
                <a:effectLst/>
                <a:latin typeface="Calibri" panose="020F0502020204030204" pitchFamily="34" charset="0"/>
                <a:ea typeface="Calibri" panose="020F0502020204030204" pitchFamily="34" charset="0"/>
              </a:rPr>
              <a:t>.” Yet, if someone expresses an opinion against these practices, he is not allowed to              express his self.</a:t>
            </a:r>
            <a:endParaRPr lang="en-US" sz="2800" dirty="0"/>
          </a:p>
        </p:txBody>
      </p:sp>
    </p:spTree>
    <p:extLst>
      <p:ext uri="{BB962C8B-B14F-4D97-AF65-F5344CB8AC3E}">
        <p14:creationId xmlns:p14="http://schemas.microsoft.com/office/powerpoint/2010/main" val="3127825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C19C7-D448-DF96-4014-4ED6B49889F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516A14C-CB16-FB29-C61B-6E60F60BB8DB}"/>
              </a:ext>
            </a:extLst>
          </p:cNvPr>
          <p:cNvSpPr txBox="1"/>
          <p:nvPr/>
        </p:nvSpPr>
        <p:spPr>
          <a:xfrm>
            <a:off x="-8392" y="2496"/>
            <a:ext cx="9152391" cy="523220"/>
          </a:xfrm>
          <a:prstGeom prst="rect">
            <a:avLst/>
          </a:prstGeom>
          <a:solidFill>
            <a:schemeClr val="tx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Lesson 5.  A Heart Surrendered To God  </a:t>
            </a:r>
          </a:p>
        </p:txBody>
      </p:sp>
      <p:sp>
        <p:nvSpPr>
          <p:cNvPr id="5" name="Footer Placeholder 4">
            <a:extLst>
              <a:ext uri="{FF2B5EF4-FFF2-40B4-BE49-F238E27FC236}">
                <a16:creationId xmlns:a16="http://schemas.microsoft.com/office/drawing/2014/main" id="{7DE1E48B-2B8E-29B1-839A-B9463D8CD7CB}"/>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82FC3404-782B-3911-D21B-01D001B3E0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A33BC06-02C2-BE06-0F9F-DFFB8A701E32}"/>
              </a:ext>
            </a:extLst>
          </p:cNvPr>
          <p:cNvSpPr txBox="1"/>
          <p:nvPr/>
        </p:nvSpPr>
        <p:spPr>
          <a:xfrm>
            <a:off x="278296" y="683814"/>
            <a:ext cx="8547652" cy="5987088"/>
          </a:xfrm>
          <a:prstGeom prst="rect">
            <a:avLst/>
          </a:prstGeom>
          <a:noFill/>
        </p:spPr>
        <p:txBody>
          <a:bodyPr wrap="square">
            <a:spAutoFit/>
          </a:bodyPr>
          <a:lstStyle/>
          <a:p>
            <a:pPr marL="0" marR="0">
              <a:lnSpc>
                <a:spcPct val="107000"/>
              </a:lnSpc>
              <a:spcBef>
                <a:spcPts val="540"/>
              </a:spcBef>
              <a:spcAft>
                <a:spcPts val="270"/>
              </a:spcAft>
            </a:pPr>
            <a:r>
              <a:rPr lang="en-US" sz="3200" kern="0" dirty="0">
                <a:effectLst/>
                <a:latin typeface="Calibri" panose="020F0502020204030204" pitchFamily="34" charset="0"/>
                <a:ea typeface="Calibri" panose="020F0502020204030204" pitchFamily="34" charset="0"/>
                <a:cs typeface="Calibri" panose="020F0502020204030204" pitchFamily="34" charset="0"/>
              </a:rPr>
              <a:t>Surrender Leads to Deliverance</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130175">
              <a:lnSpc>
                <a:spcPct val="107000"/>
              </a:lnSpc>
              <a:spcBef>
                <a:spcPts val="0"/>
              </a:spcBef>
              <a:spcAft>
                <a:spcPts val="570"/>
              </a:spcAft>
            </a:pPr>
            <a:endParaRPr lang="en-US" sz="14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pPr marL="0" marR="0" indent="130175">
              <a:spcBef>
                <a:spcPts val="0"/>
              </a:spcBef>
              <a:spcAft>
                <a:spcPts val="57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The major flaw in these concepts is their claim that the answer to people’s problems—is found within the “self.” </a:t>
            </a:r>
            <a:r>
              <a:rPr lang="en-US" sz="2800" u="sng" kern="0" dirty="0">
                <a:effectLst/>
                <a:latin typeface="Calibri" panose="020F0502020204030204" pitchFamily="34" charset="0"/>
                <a:ea typeface="Calibri" panose="020F0502020204030204" pitchFamily="34" charset="0"/>
                <a:cs typeface="Calibri" panose="020F0502020204030204" pitchFamily="34" charset="0"/>
              </a:rPr>
              <a:t>But the true solution to these issues is the transformation of the heart</a:t>
            </a:r>
            <a:r>
              <a:rPr lang="en-US" sz="2800" kern="0" dirty="0">
                <a:effectLst/>
                <a:latin typeface="Calibri" panose="020F0502020204030204" pitchFamily="34" charset="0"/>
                <a:ea typeface="Calibri" panose="020F0502020204030204" pitchFamily="34" charset="0"/>
                <a:cs typeface="Calibri" panose="020F0502020204030204" pitchFamily="34" charset="0"/>
              </a:rPr>
              <a:t>, which comes by surrendering ourselves fully to God.</a:t>
            </a:r>
          </a:p>
          <a:p>
            <a:pPr marL="0" marR="0" indent="130175">
              <a:spcBef>
                <a:spcPts val="0"/>
              </a:spcBef>
              <a:spcAft>
                <a:spcPts val="570"/>
              </a:spcAft>
            </a:pP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130175">
              <a:spcBef>
                <a:spcPts val="0"/>
              </a:spcBef>
              <a:spcAft>
                <a:spcPts val="570"/>
              </a:spcAft>
            </a:pPr>
            <a:r>
              <a:rPr lang="en-US" sz="2400" kern="0" dirty="0">
                <a:effectLst/>
                <a:latin typeface="Calibri" panose="020F0502020204030204" pitchFamily="34" charset="0"/>
                <a:ea typeface="Calibri" panose="020F0502020204030204" pitchFamily="34" charset="0"/>
                <a:cs typeface="Calibri" panose="020F0502020204030204" pitchFamily="34" charset="0"/>
              </a:rPr>
              <a:t>The crucified self is a blessing. It is a means of deliverance that allows the “new man”—the redeemed and sanctified self—to fulfill the charge of </a:t>
            </a:r>
            <a:r>
              <a:rPr lang="en-US" sz="24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Isaiah 60:1</a:t>
            </a:r>
            <a:r>
              <a:rPr lang="en-US" sz="24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“Arise, shine; for your light has come! And the glory of the Lord is risen upon you.”</a:t>
            </a:r>
            <a:endParaRPr lang="en-US" sz="24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365"/>
              </a:spcBef>
              <a:spcAft>
                <a:spcPts val="490"/>
              </a:spcAft>
            </a:pPr>
            <a:r>
              <a:rPr lang="en-US" sz="2400" kern="0" dirty="0">
                <a:effectLst/>
                <a:latin typeface="Calibri" panose="020F0502020204030204" pitchFamily="34" charset="0"/>
                <a:ea typeface="Calibri" panose="020F0502020204030204" pitchFamily="34" charset="0"/>
                <a:cs typeface="Calibri" panose="020F0502020204030204" pitchFamily="34" charset="0"/>
              </a:rPr>
              <a:t>When we continually surrender to God, He continually              works in us and through us.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5272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B12685-C84C-BA5F-EDD5-9F625A990460}"/>
              </a:ext>
            </a:extLst>
          </p:cNvPr>
          <p:cNvSpPr txBox="1"/>
          <p:nvPr/>
        </p:nvSpPr>
        <p:spPr>
          <a:xfrm>
            <a:off x="162962" y="1955550"/>
            <a:ext cx="3730028" cy="2862322"/>
          </a:xfrm>
          <a:prstGeom prst="rect">
            <a:avLst/>
          </a:prstGeom>
          <a:noFill/>
        </p:spPr>
        <p:txBody>
          <a:bodyPr wrap="square">
            <a:spAutoFit/>
          </a:bodyPr>
          <a:lstStyle/>
          <a:p>
            <a:pPr algn="l"/>
            <a:r>
              <a:rPr lang="en-US" b="0" i="0" dirty="0">
                <a:effectLst/>
                <a:latin typeface="Verdana" panose="020B0604030504040204" pitchFamily="34" charset="0"/>
              </a:rPr>
              <a:t>1 All to Jesus I surrender,</a:t>
            </a:r>
            <a:br>
              <a:rPr lang="en-US" b="0" i="0" dirty="0">
                <a:effectLst/>
                <a:latin typeface="Verdana" panose="020B0604030504040204" pitchFamily="34" charset="0"/>
              </a:rPr>
            </a:br>
            <a:r>
              <a:rPr lang="en-US" b="0" i="0" dirty="0">
                <a:effectLst/>
                <a:latin typeface="Verdana" panose="020B0604030504040204" pitchFamily="34" charset="0"/>
              </a:rPr>
              <a:t>All to Him I freely give;</a:t>
            </a:r>
            <a:br>
              <a:rPr lang="en-US" b="0" i="0" dirty="0">
                <a:effectLst/>
                <a:latin typeface="Verdana" panose="020B0604030504040204" pitchFamily="34" charset="0"/>
              </a:rPr>
            </a:br>
            <a:r>
              <a:rPr lang="en-US" b="0" i="0" dirty="0">
                <a:effectLst/>
                <a:latin typeface="Verdana" panose="020B0604030504040204" pitchFamily="34" charset="0"/>
              </a:rPr>
              <a:t>I will ever love and trust Him,</a:t>
            </a:r>
            <a:br>
              <a:rPr lang="en-US" b="0" i="0" dirty="0">
                <a:effectLst/>
                <a:latin typeface="Verdana" panose="020B0604030504040204" pitchFamily="34" charset="0"/>
              </a:rPr>
            </a:br>
            <a:r>
              <a:rPr lang="en-US" b="0" i="0" dirty="0">
                <a:effectLst/>
                <a:latin typeface="Verdana" panose="020B0604030504040204" pitchFamily="34" charset="0"/>
              </a:rPr>
              <a:t>In His presence daily live.</a:t>
            </a:r>
            <a:br>
              <a:rPr lang="en-US" b="0" i="0" dirty="0">
                <a:effectLst/>
                <a:latin typeface="Verdana" panose="020B0604030504040204" pitchFamily="34" charset="0"/>
              </a:rPr>
            </a:br>
            <a:endParaRPr lang="en-US" b="0" i="0" dirty="0">
              <a:effectLst/>
              <a:latin typeface="Verdana" panose="020B0604030504040204" pitchFamily="34" charset="0"/>
            </a:endParaRPr>
          </a:p>
          <a:p>
            <a:pPr algn="l"/>
            <a:r>
              <a:rPr lang="en-US" b="0" i="0" dirty="0">
                <a:effectLst/>
                <a:latin typeface="Verdana" panose="020B0604030504040204" pitchFamily="34" charset="0"/>
              </a:rPr>
              <a:t>Refrain:</a:t>
            </a:r>
            <a:br>
              <a:rPr lang="en-US" b="0" i="0" dirty="0">
                <a:effectLst/>
                <a:latin typeface="Verdana" panose="020B0604030504040204" pitchFamily="34" charset="0"/>
              </a:rPr>
            </a:br>
            <a:r>
              <a:rPr lang="en-US" b="0" i="0" dirty="0">
                <a:effectLst/>
                <a:latin typeface="Verdana" panose="020B0604030504040204" pitchFamily="34" charset="0"/>
              </a:rPr>
              <a:t>I surrender all, I surrender all;</a:t>
            </a:r>
            <a:br>
              <a:rPr lang="en-US" b="0" i="0" dirty="0">
                <a:effectLst/>
                <a:latin typeface="Verdana" panose="020B0604030504040204" pitchFamily="34" charset="0"/>
              </a:rPr>
            </a:br>
            <a:r>
              <a:rPr lang="en-US" b="0" i="0" dirty="0">
                <a:effectLst/>
                <a:latin typeface="Verdana" panose="020B0604030504040204" pitchFamily="34" charset="0"/>
              </a:rPr>
              <a:t>All to Thee, my blessed Savior,</a:t>
            </a:r>
            <a:br>
              <a:rPr lang="en-US" b="0" i="0" dirty="0">
                <a:effectLst/>
                <a:latin typeface="Verdana" panose="020B0604030504040204" pitchFamily="34" charset="0"/>
              </a:rPr>
            </a:br>
            <a:r>
              <a:rPr lang="en-US" b="0" i="0" dirty="0">
                <a:effectLst/>
                <a:latin typeface="Verdana" panose="020B0604030504040204" pitchFamily="34" charset="0"/>
              </a:rPr>
              <a:t>I surrender all.</a:t>
            </a:r>
          </a:p>
        </p:txBody>
      </p:sp>
      <p:sp>
        <p:nvSpPr>
          <p:cNvPr id="5" name="TextBox 4">
            <a:extLst>
              <a:ext uri="{FF2B5EF4-FFF2-40B4-BE49-F238E27FC236}">
                <a16:creationId xmlns:a16="http://schemas.microsoft.com/office/drawing/2014/main" id="{EF562100-7E42-6684-D0B7-0BED22897438}"/>
              </a:ext>
            </a:extLst>
          </p:cNvPr>
          <p:cNvSpPr txBox="1"/>
          <p:nvPr/>
        </p:nvSpPr>
        <p:spPr>
          <a:xfrm>
            <a:off x="4698744" y="2027977"/>
            <a:ext cx="5513562" cy="3139321"/>
          </a:xfrm>
          <a:prstGeom prst="rect">
            <a:avLst/>
          </a:prstGeom>
          <a:noFill/>
        </p:spPr>
        <p:txBody>
          <a:bodyPr wrap="square">
            <a:spAutoFit/>
          </a:bodyPr>
          <a:lstStyle/>
          <a:p>
            <a:pPr algn="l"/>
            <a:r>
              <a:rPr lang="en-US" b="0" i="0" dirty="0">
                <a:effectLst/>
                <a:latin typeface="Verdana" panose="020B0604030504040204" pitchFamily="34" charset="0"/>
              </a:rPr>
              <a:t>2 All to Jesus I surrender,</a:t>
            </a:r>
            <a:br>
              <a:rPr lang="en-US" b="0" i="0" dirty="0">
                <a:effectLst/>
                <a:latin typeface="Verdana" panose="020B0604030504040204" pitchFamily="34" charset="0"/>
              </a:rPr>
            </a:br>
            <a:r>
              <a:rPr lang="en-US" b="0" i="0" dirty="0">
                <a:effectLst/>
                <a:latin typeface="Verdana" panose="020B0604030504040204" pitchFamily="34" charset="0"/>
              </a:rPr>
              <a:t>Make me, Savior, wholly Thine;</a:t>
            </a:r>
            <a:br>
              <a:rPr lang="en-US" b="0" i="0" dirty="0">
                <a:effectLst/>
                <a:latin typeface="Verdana" panose="020B0604030504040204" pitchFamily="34" charset="0"/>
              </a:rPr>
            </a:br>
            <a:r>
              <a:rPr lang="en-US" b="0" i="0" dirty="0">
                <a:effectLst/>
                <a:latin typeface="Verdana" panose="020B0604030504040204" pitchFamily="34" charset="0"/>
              </a:rPr>
              <a:t>Let me feel Thy Holy Spirit,</a:t>
            </a:r>
            <a:br>
              <a:rPr lang="en-US" b="0" i="0" dirty="0">
                <a:effectLst/>
                <a:latin typeface="Verdana" panose="020B0604030504040204" pitchFamily="34" charset="0"/>
              </a:rPr>
            </a:br>
            <a:r>
              <a:rPr lang="en-US" b="0" i="0" dirty="0">
                <a:effectLst/>
                <a:latin typeface="Verdana" panose="020B0604030504040204" pitchFamily="34" charset="0"/>
              </a:rPr>
              <a:t>Truly know that Thou art mine. </a:t>
            </a:r>
          </a:p>
          <a:p>
            <a:pPr algn="l"/>
            <a:r>
              <a:rPr lang="en-US" b="0" i="0" dirty="0">
                <a:effectLst/>
                <a:latin typeface="Verdana" panose="020B0604030504040204" pitchFamily="34" charset="0"/>
              </a:rPr>
              <a:t>[Refrain]</a:t>
            </a:r>
            <a:br>
              <a:rPr lang="en-US" b="0" i="0" dirty="0">
                <a:effectLst/>
                <a:latin typeface="Verdana" panose="020B0604030504040204" pitchFamily="34" charset="0"/>
              </a:rPr>
            </a:br>
            <a:endParaRPr lang="en-US" b="0" i="0" dirty="0">
              <a:effectLst/>
              <a:latin typeface="Verdana" panose="020B0604030504040204" pitchFamily="34" charset="0"/>
            </a:endParaRPr>
          </a:p>
          <a:p>
            <a:pPr algn="l"/>
            <a:r>
              <a:rPr lang="en-US" b="0" i="0" dirty="0">
                <a:effectLst/>
                <a:latin typeface="Verdana" panose="020B0604030504040204" pitchFamily="34" charset="0"/>
              </a:rPr>
              <a:t>3 All to Jesus I surrender,</a:t>
            </a:r>
            <a:br>
              <a:rPr lang="en-US" b="0" i="0" dirty="0">
                <a:effectLst/>
                <a:latin typeface="Verdana" panose="020B0604030504040204" pitchFamily="34" charset="0"/>
              </a:rPr>
            </a:br>
            <a:r>
              <a:rPr lang="en-US" b="0" i="0" dirty="0">
                <a:effectLst/>
                <a:latin typeface="Verdana" panose="020B0604030504040204" pitchFamily="34" charset="0"/>
              </a:rPr>
              <a:t>Lord, I give myself to Thee;</a:t>
            </a:r>
            <a:br>
              <a:rPr lang="en-US" b="0" i="0" dirty="0">
                <a:effectLst/>
                <a:latin typeface="Verdana" panose="020B0604030504040204" pitchFamily="34" charset="0"/>
              </a:rPr>
            </a:br>
            <a:r>
              <a:rPr lang="en-US" b="0" i="0" dirty="0">
                <a:effectLst/>
                <a:latin typeface="Verdana" panose="020B0604030504040204" pitchFamily="34" charset="0"/>
              </a:rPr>
              <a:t>Fill me with Thy love and power,</a:t>
            </a:r>
            <a:br>
              <a:rPr lang="en-US" b="0" i="0" dirty="0">
                <a:effectLst/>
                <a:latin typeface="Verdana" panose="020B0604030504040204" pitchFamily="34" charset="0"/>
              </a:rPr>
            </a:br>
            <a:r>
              <a:rPr lang="en-US" b="0" i="0" dirty="0">
                <a:effectLst/>
                <a:latin typeface="Verdana" panose="020B0604030504040204" pitchFamily="34" charset="0"/>
              </a:rPr>
              <a:t>Let Thy blessing fall on me. </a:t>
            </a:r>
          </a:p>
          <a:p>
            <a:pPr algn="l"/>
            <a:r>
              <a:rPr lang="en-US" b="0" i="0" dirty="0">
                <a:effectLst/>
                <a:latin typeface="Verdana" panose="020B0604030504040204" pitchFamily="34" charset="0"/>
              </a:rPr>
              <a:t>[Refrain]</a:t>
            </a:r>
          </a:p>
        </p:txBody>
      </p:sp>
      <p:sp>
        <p:nvSpPr>
          <p:cNvPr id="7" name="TextBox 6">
            <a:extLst>
              <a:ext uri="{FF2B5EF4-FFF2-40B4-BE49-F238E27FC236}">
                <a16:creationId xmlns:a16="http://schemas.microsoft.com/office/drawing/2014/main" id="{106C2C7A-4906-AF79-96F9-1C2A70435F65}"/>
              </a:ext>
            </a:extLst>
          </p:cNvPr>
          <p:cNvSpPr txBox="1"/>
          <p:nvPr/>
        </p:nvSpPr>
        <p:spPr>
          <a:xfrm>
            <a:off x="896293" y="572788"/>
            <a:ext cx="7885568" cy="592470"/>
          </a:xfrm>
          <a:prstGeom prst="rect">
            <a:avLst/>
          </a:prstGeom>
          <a:noFill/>
        </p:spPr>
        <p:txBody>
          <a:bodyPr wrap="square">
            <a:spAutoFit/>
          </a:bodyPr>
          <a:lstStyle/>
          <a:p>
            <a:pPr algn="l">
              <a:lnSpc>
                <a:spcPts val="1530"/>
              </a:lnSpc>
            </a:pPr>
            <a:r>
              <a:rPr lang="en-US" sz="2800" b="1" dirty="0">
                <a:solidFill>
                  <a:srgbClr val="0A3F64"/>
                </a:solidFill>
                <a:effectLst/>
                <a:latin typeface="Verdana" panose="020B0604030504040204" pitchFamily="34" charset="0"/>
              </a:rPr>
              <a:t>All to Jesus I surrender</a:t>
            </a:r>
          </a:p>
          <a:p>
            <a:r>
              <a:rPr lang="en-US" sz="2000" b="0" i="0" u="none" strike="noStrike" dirty="0">
                <a:solidFill>
                  <a:srgbClr val="027AC6"/>
                </a:solidFill>
                <a:effectLst/>
                <a:latin typeface="Verdana" panose="020B0604030504040204" pitchFamily="34" charset="0"/>
                <a:hlinkClick r:id="rId2"/>
              </a:rPr>
              <a:t>Author: Judson W. Van </a:t>
            </a:r>
            <a:r>
              <a:rPr lang="en-US" sz="2000" b="0" i="0" u="none" strike="noStrike" dirty="0" err="1">
                <a:solidFill>
                  <a:srgbClr val="027AC6"/>
                </a:solidFill>
                <a:effectLst/>
                <a:latin typeface="Verdana" panose="020B0604030504040204" pitchFamily="34" charset="0"/>
                <a:hlinkClick r:id="rId2"/>
              </a:rPr>
              <a:t>DeVenter</a:t>
            </a:r>
            <a:r>
              <a:rPr lang="en-US" sz="2000" b="0" i="0" u="none" strike="noStrike" dirty="0">
                <a:solidFill>
                  <a:srgbClr val="027AC6"/>
                </a:solidFill>
                <a:effectLst/>
                <a:latin typeface="Verdana" panose="020B0604030504040204" pitchFamily="34" charset="0"/>
                <a:hlinkClick r:id="rId2"/>
              </a:rPr>
              <a:t> (1896)</a:t>
            </a:r>
            <a:endParaRPr lang="en-US" sz="2000" dirty="0"/>
          </a:p>
        </p:txBody>
      </p:sp>
    </p:spTree>
    <p:extLst>
      <p:ext uri="{BB962C8B-B14F-4D97-AF65-F5344CB8AC3E}">
        <p14:creationId xmlns:p14="http://schemas.microsoft.com/office/powerpoint/2010/main" val="3567804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0475C8-9C57-6060-F297-2E17E6C1E73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C6E4037-4D11-63DB-2A74-55F21927DD3A}"/>
              </a:ext>
            </a:extLst>
          </p:cNvPr>
          <p:cNvSpPr txBox="1"/>
          <p:nvPr/>
        </p:nvSpPr>
        <p:spPr>
          <a:xfrm>
            <a:off x="-8392" y="2496"/>
            <a:ext cx="9152391" cy="523220"/>
          </a:xfrm>
          <a:prstGeom prst="rect">
            <a:avLst/>
          </a:prstGeom>
          <a:solidFill>
            <a:schemeClr val="tx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Lesson 5.  A Heart Surrendered To God  </a:t>
            </a:r>
          </a:p>
        </p:txBody>
      </p:sp>
      <p:sp>
        <p:nvSpPr>
          <p:cNvPr id="5" name="Footer Placeholder 4">
            <a:extLst>
              <a:ext uri="{FF2B5EF4-FFF2-40B4-BE49-F238E27FC236}">
                <a16:creationId xmlns:a16="http://schemas.microsoft.com/office/drawing/2014/main" id="{604D73AC-81DD-6A8F-0316-F8027EB930D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7091D648-4AC8-EF44-07D6-D14CE0B449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C084627-3965-BD39-1F82-E41EFD047233}"/>
              </a:ext>
            </a:extLst>
          </p:cNvPr>
          <p:cNvSpPr txBox="1"/>
          <p:nvPr/>
        </p:nvSpPr>
        <p:spPr>
          <a:xfrm>
            <a:off x="487680" y="1280160"/>
            <a:ext cx="8107679" cy="4001095"/>
          </a:xfrm>
          <a:prstGeom prst="rect">
            <a:avLst/>
          </a:prstGeom>
          <a:noFill/>
        </p:spPr>
        <p:txBody>
          <a:bodyPr wrap="square">
            <a:spAutoFit/>
          </a:bodyPr>
          <a:lstStyle/>
          <a:p>
            <a:pPr marL="0" marR="0" indent="130175">
              <a:spcBef>
                <a:spcPts val="0"/>
              </a:spcBef>
              <a:spcAft>
                <a:spcPts val="570"/>
              </a:spcAft>
            </a:pPr>
            <a:r>
              <a:rPr lang="en-US" sz="32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Christ said, “If anyone desires to come after Me, let him deny himself, and take up his cross, and follow Me. For whoever desires to save his life will lose it, but whoever loses his life for My sake will find it” </a:t>
            </a:r>
            <a:r>
              <a:rPr lang="en-US" sz="2800" kern="0" dirty="0">
                <a:effectLst/>
                <a:latin typeface="Calibri" panose="020F0502020204030204" pitchFamily="34" charset="0"/>
                <a:ea typeface="Calibri" panose="020F0502020204030204" pitchFamily="34" charset="0"/>
                <a:cs typeface="Calibri" panose="020F0502020204030204" pitchFamily="34" charset="0"/>
              </a:rPr>
              <a:t>(</a:t>
            </a:r>
            <a:r>
              <a:rPr lang="en-US" sz="28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Matt. 16:24–25</a:t>
            </a:r>
            <a:r>
              <a:rPr lang="en-US" sz="2800" kern="0" dirty="0">
                <a:effectLst/>
                <a:latin typeface="Calibri" panose="020F0502020204030204" pitchFamily="34" charset="0"/>
                <a:ea typeface="Calibri" panose="020F0502020204030204" pitchFamily="34" charset="0"/>
                <a:cs typeface="Calibri" panose="020F0502020204030204" pitchFamily="34" charset="0"/>
              </a:rPr>
              <a:t>).</a:t>
            </a:r>
          </a:p>
          <a:p>
            <a:pPr marL="0" marR="0" indent="130175">
              <a:spcBef>
                <a:spcPts val="0"/>
              </a:spcBef>
              <a:spcAft>
                <a:spcPts val="570"/>
              </a:spcAft>
            </a:pPr>
            <a:endParaRPr lang="en-US" sz="2800" kern="0" dirty="0">
              <a:effectLst/>
              <a:latin typeface="Calibri" panose="020F0502020204030204" pitchFamily="34" charset="0"/>
              <a:ea typeface="Calibri" panose="020F0502020204030204" pitchFamily="34" charset="0"/>
              <a:cs typeface="Calibri" panose="020F0502020204030204" pitchFamily="34" charset="0"/>
            </a:endParaRPr>
          </a:p>
          <a:p>
            <a:pPr marL="0" marR="0" indent="130175">
              <a:spcBef>
                <a:spcPts val="0"/>
              </a:spcBef>
              <a:spcAft>
                <a:spcPts val="57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Jesus’ admonition demands total surrender, requiring everything of us, but it is for our own well-being.</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264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24C0E7-151E-9CAA-EB68-C2985A5EA02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7492AFB-40CD-58D9-DFBD-946D28F6C444}"/>
              </a:ext>
            </a:extLst>
          </p:cNvPr>
          <p:cNvSpPr txBox="1"/>
          <p:nvPr/>
        </p:nvSpPr>
        <p:spPr>
          <a:xfrm>
            <a:off x="-8392" y="2496"/>
            <a:ext cx="9152391" cy="523220"/>
          </a:xfrm>
          <a:prstGeom prst="rect">
            <a:avLst/>
          </a:prstGeom>
          <a:solidFill>
            <a:schemeClr val="tx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Lesson 5.  A Heart Surrendered To God  </a:t>
            </a:r>
          </a:p>
        </p:txBody>
      </p:sp>
      <p:sp>
        <p:nvSpPr>
          <p:cNvPr id="5" name="Footer Placeholder 4">
            <a:extLst>
              <a:ext uri="{FF2B5EF4-FFF2-40B4-BE49-F238E27FC236}">
                <a16:creationId xmlns:a16="http://schemas.microsoft.com/office/drawing/2014/main" id="{E9978694-F9B1-8CEB-4CF3-002377807F71}"/>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44ABD82B-78C4-ED07-2CFB-986434E64E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8B9DB5B-376B-1C1C-471E-D9CB63082EA4}"/>
              </a:ext>
            </a:extLst>
          </p:cNvPr>
          <p:cNvSpPr txBox="1"/>
          <p:nvPr/>
        </p:nvSpPr>
        <p:spPr>
          <a:xfrm>
            <a:off x="386080" y="1527110"/>
            <a:ext cx="8808720" cy="3216265"/>
          </a:xfrm>
          <a:prstGeom prst="rect">
            <a:avLst/>
          </a:prstGeom>
          <a:noFill/>
        </p:spPr>
        <p:txBody>
          <a:bodyPr wrap="square">
            <a:spAutoFit/>
          </a:bodyPr>
          <a:lstStyle/>
          <a:p>
            <a:pPr marL="0" marR="0" indent="130175">
              <a:spcBef>
                <a:spcPts val="0"/>
              </a:spcBef>
              <a:spcAft>
                <a:spcPts val="570"/>
              </a:spcAft>
            </a:pPr>
            <a:r>
              <a:rPr lang="en-US" sz="4000" kern="0" dirty="0">
                <a:effectLst/>
                <a:latin typeface="Calibri" panose="020F0502020204030204" pitchFamily="34" charset="0"/>
                <a:ea typeface="Calibri" panose="020F0502020204030204" pitchFamily="34" charset="0"/>
                <a:cs typeface="Calibri" panose="020F0502020204030204" pitchFamily="34" charset="0"/>
              </a:rPr>
              <a:t>The issue </a:t>
            </a:r>
            <a:endParaRPr lang="en-US" sz="4000" kern="0" dirty="0">
              <a:latin typeface="Calibri" panose="020F0502020204030204" pitchFamily="34" charset="0"/>
              <a:ea typeface="Calibri" panose="020F0502020204030204" pitchFamily="34" charset="0"/>
              <a:cs typeface="Calibri" panose="020F0502020204030204" pitchFamily="34" charset="0"/>
            </a:endParaRPr>
          </a:p>
          <a:p>
            <a:pPr marL="0" marR="0" indent="130175">
              <a:spcBef>
                <a:spcPts val="0"/>
              </a:spcBef>
              <a:spcAft>
                <a:spcPts val="570"/>
              </a:spcAft>
            </a:pPr>
            <a:r>
              <a:rPr lang="en-US" sz="4000" kern="0" dirty="0">
                <a:effectLst/>
                <a:latin typeface="Calibri" panose="020F0502020204030204" pitchFamily="34" charset="0"/>
                <a:ea typeface="Calibri" panose="020F0502020204030204" pitchFamily="34" charset="0"/>
                <a:cs typeface="Calibri" panose="020F0502020204030204" pitchFamily="34" charset="0"/>
              </a:rPr>
              <a:t>is not really </a:t>
            </a:r>
          </a:p>
          <a:p>
            <a:pPr marL="0" marR="0" indent="130175">
              <a:spcBef>
                <a:spcPts val="0"/>
              </a:spcBef>
              <a:spcAft>
                <a:spcPts val="570"/>
              </a:spcAft>
            </a:pPr>
            <a:r>
              <a:rPr lang="en-US" sz="4000" kern="0" dirty="0">
                <a:effectLst/>
                <a:latin typeface="Calibri" panose="020F0502020204030204" pitchFamily="34" charset="0"/>
                <a:ea typeface="Calibri" panose="020F0502020204030204" pitchFamily="34" charset="0"/>
                <a:cs typeface="Calibri" panose="020F0502020204030204" pitchFamily="34" charset="0"/>
              </a:rPr>
              <a:t>whether we will surrender ourselves…   but to whom we will surrender. </a:t>
            </a:r>
          </a:p>
          <a:p>
            <a:pPr marL="0" marR="0" indent="130175">
              <a:spcBef>
                <a:spcPts val="0"/>
              </a:spcBef>
              <a:spcAft>
                <a:spcPts val="570"/>
              </a:spcAft>
            </a:pPr>
            <a:endParaRPr lang="en-US" sz="2800" kern="0" dirty="0">
              <a:solidFill>
                <a:srgbClr val="C4591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92410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DF36C-B4D5-AABC-EFA5-A9F5644FED6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687235C-4E28-8AD1-3FDD-DAA8CFEA5226}"/>
              </a:ext>
            </a:extLst>
          </p:cNvPr>
          <p:cNvSpPr txBox="1"/>
          <p:nvPr/>
        </p:nvSpPr>
        <p:spPr>
          <a:xfrm>
            <a:off x="-8392" y="2496"/>
            <a:ext cx="9152391" cy="523220"/>
          </a:xfrm>
          <a:prstGeom prst="rect">
            <a:avLst/>
          </a:prstGeom>
          <a:solidFill>
            <a:schemeClr val="tx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Lesson 5.  A Heart Surrendered To God  </a:t>
            </a:r>
          </a:p>
        </p:txBody>
      </p:sp>
      <p:sp>
        <p:nvSpPr>
          <p:cNvPr id="5" name="Footer Placeholder 4">
            <a:extLst>
              <a:ext uri="{FF2B5EF4-FFF2-40B4-BE49-F238E27FC236}">
                <a16:creationId xmlns:a16="http://schemas.microsoft.com/office/drawing/2014/main" id="{23F331CF-3CD0-498F-EF8D-901556059891}"/>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5C073F8B-7609-F980-4966-8065300430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ABF2432-7F50-7A1E-520E-5A2E8CEFF363}"/>
              </a:ext>
            </a:extLst>
          </p:cNvPr>
          <p:cNvSpPr txBox="1"/>
          <p:nvPr/>
        </p:nvSpPr>
        <p:spPr>
          <a:xfrm>
            <a:off x="609600" y="904240"/>
            <a:ext cx="7739269" cy="4985980"/>
          </a:xfrm>
          <a:prstGeom prst="rect">
            <a:avLst/>
          </a:prstGeom>
          <a:noFill/>
        </p:spPr>
        <p:txBody>
          <a:bodyPr wrap="square">
            <a:spAutoFit/>
          </a:bodyPr>
          <a:lstStyle/>
          <a:p>
            <a:pPr marL="0" marR="0" indent="130175">
              <a:spcBef>
                <a:spcPts val="0"/>
              </a:spcBef>
              <a:spcAft>
                <a:spcPts val="57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Surrendering our heart to God allows the transformation needed in our lives. When we yield to God, we are changed into genuine people. Our heart becomes transparent, and we stop hiding from Him, which Adam and Eve did when they sinned. ( </a:t>
            </a:r>
            <a:r>
              <a:rPr lang="en-US" sz="28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Gen. 3:8</a:t>
            </a:r>
            <a:r>
              <a:rPr lang="en-US" sz="2800" kern="0" dirty="0">
                <a:effectLst/>
                <a:latin typeface="Calibri" panose="020F0502020204030204" pitchFamily="34" charset="0"/>
                <a:ea typeface="Calibri" panose="020F0502020204030204" pitchFamily="34" charset="0"/>
                <a:cs typeface="Calibri" panose="020F0502020204030204" pitchFamily="34" charset="0"/>
              </a:rPr>
              <a:t>.)</a:t>
            </a:r>
          </a:p>
          <a:p>
            <a:pPr marL="0" marR="0" indent="130175">
              <a:spcBef>
                <a:spcPts val="0"/>
              </a:spcBef>
              <a:spcAft>
                <a:spcPts val="57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 </a:t>
            </a:r>
          </a:p>
          <a:p>
            <a:pPr marL="0" marR="0" indent="130175">
              <a:spcBef>
                <a:spcPts val="0"/>
              </a:spcBef>
              <a:spcAft>
                <a:spcPts val="57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The more we surrender to God and die to “self,” the more God will fill us with His presence, so that we become a holy dwelling place for Him.          (</a:t>
            </a:r>
            <a:r>
              <a:rPr lang="en-US" sz="28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Eph. 2:19–22</a:t>
            </a:r>
            <a:r>
              <a:rPr lang="en-US" sz="2800" kern="0" dirty="0">
                <a:effectLst/>
                <a:latin typeface="Calibri" panose="020F0502020204030204" pitchFamily="34" charset="0"/>
                <a:ea typeface="Calibri" panose="020F0502020204030204" pitchFamily="34" charset="0"/>
                <a:cs typeface="Calibri" panose="020F0502020204030204" pitchFamily="34" charset="0"/>
              </a:rPr>
              <a:t>.)</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2032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9D80D8-30F0-A646-68F7-03787122520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1C240C5-8608-94B5-2CA6-644AD1B20FBA}"/>
              </a:ext>
            </a:extLst>
          </p:cNvPr>
          <p:cNvSpPr txBox="1"/>
          <p:nvPr/>
        </p:nvSpPr>
        <p:spPr>
          <a:xfrm>
            <a:off x="-8392" y="2496"/>
            <a:ext cx="9152391" cy="523220"/>
          </a:xfrm>
          <a:prstGeom prst="rect">
            <a:avLst/>
          </a:prstGeom>
          <a:solidFill>
            <a:schemeClr val="tx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Lesson 5.  A Heart Surrendered To God  </a:t>
            </a:r>
          </a:p>
        </p:txBody>
      </p:sp>
      <p:sp>
        <p:nvSpPr>
          <p:cNvPr id="5" name="Footer Placeholder 4">
            <a:extLst>
              <a:ext uri="{FF2B5EF4-FFF2-40B4-BE49-F238E27FC236}">
                <a16:creationId xmlns:a16="http://schemas.microsoft.com/office/drawing/2014/main" id="{9F371099-65BB-CF97-2E2C-05176B61353A}"/>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B3045112-1A9B-4F7A-9AEC-8DB40AC3F2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0F8AEDA-B6F4-7990-B529-8B878F7EAE55}"/>
              </a:ext>
            </a:extLst>
          </p:cNvPr>
          <p:cNvSpPr txBox="1"/>
          <p:nvPr/>
        </p:nvSpPr>
        <p:spPr>
          <a:xfrm>
            <a:off x="223520" y="772160"/>
            <a:ext cx="8347986" cy="5312993"/>
          </a:xfrm>
          <a:prstGeom prst="rect">
            <a:avLst/>
          </a:prstGeom>
          <a:noFill/>
        </p:spPr>
        <p:txBody>
          <a:bodyPr wrap="square">
            <a:spAutoFit/>
          </a:bodyPr>
          <a:lstStyle/>
          <a:p>
            <a:pPr marL="0" marR="0" indent="130175">
              <a:spcBef>
                <a:spcPts val="0"/>
              </a:spcBef>
              <a:spcAft>
                <a:spcPts val="57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Paul wrote, “</a:t>
            </a:r>
            <a:r>
              <a:rPr lang="en-US" sz="28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Yet indeed I also count all things loss for the excellence of the knowledge of Christ Jesus…; that I may know Him and the power of His resurrection, and the fellowship of His sufferings, being conformed to His death” (</a:t>
            </a:r>
            <a:r>
              <a:rPr lang="en-US" sz="28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Phil.3:8–10</a:t>
            </a:r>
            <a:r>
              <a:rPr lang="en-US" sz="28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p>
          <a:p>
            <a:pPr marL="0" marR="0" indent="130175">
              <a:spcBef>
                <a:spcPts val="0"/>
              </a:spcBef>
              <a:spcAft>
                <a:spcPts val="570"/>
              </a:spcAft>
            </a:pPr>
            <a:endParaRPr lang="en-US" sz="28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p>
            <a:pPr marL="0" marR="0" indent="130175">
              <a:spcBef>
                <a:spcPts val="0"/>
              </a:spcBef>
              <a:spcAft>
                <a:spcPts val="57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There is no way to know God intimately—no way to know His true person and nature—without surrendering our selfish heart, which is full of selfishness and pride. </a:t>
            </a:r>
          </a:p>
          <a:p>
            <a:pPr marL="0" marR="0" indent="130175">
              <a:spcBef>
                <a:spcPts val="0"/>
              </a:spcBef>
              <a:spcAft>
                <a:spcPts val="57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Also, we will not be able to manifest God’s likeness—if we do not relinquish our self-centeredness.</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845063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DB3C1-E664-8B60-5168-822D2166F54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D65E7B6-501D-927C-58E7-F2AEA6761CE2}"/>
              </a:ext>
            </a:extLst>
          </p:cNvPr>
          <p:cNvSpPr txBox="1"/>
          <p:nvPr/>
        </p:nvSpPr>
        <p:spPr>
          <a:xfrm>
            <a:off x="-8392" y="2496"/>
            <a:ext cx="9152391" cy="523220"/>
          </a:xfrm>
          <a:prstGeom prst="rect">
            <a:avLst/>
          </a:prstGeom>
          <a:solidFill>
            <a:schemeClr val="tx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Lesson 5.  A Heart Surrendered To God  </a:t>
            </a:r>
          </a:p>
        </p:txBody>
      </p:sp>
      <p:sp>
        <p:nvSpPr>
          <p:cNvPr id="5" name="Footer Placeholder 4">
            <a:extLst>
              <a:ext uri="{FF2B5EF4-FFF2-40B4-BE49-F238E27FC236}">
                <a16:creationId xmlns:a16="http://schemas.microsoft.com/office/drawing/2014/main" id="{245EF41F-C6DC-8913-1B59-8F82A83A8C53}"/>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00829A3C-B5D4-CFCD-D7EC-7317BA0C3C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1A56E5F-056A-5B82-2C9F-C0D5D6E54A25}"/>
              </a:ext>
            </a:extLst>
          </p:cNvPr>
          <p:cNvSpPr txBox="1"/>
          <p:nvPr/>
        </p:nvSpPr>
        <p:spPr>
          <a:xfrm>
            <a:off x="254442" y="1368035"/>
            <a:ext cx="8547652" cy="4678204"/>
          </a:xfrm>
          <a:prstGeom prst="rect">
            <a:avLst/>
          </a:prstGeom>
          <a:noFill/>
        </p:spPr>
        <p:txBody>
          <a:bodyPr wrap="square">
            <a:spAutoFit/>
          </a:bodyPr>
          <a:lstStyle/>
          <a:p>
            <a:pPr indent="130175">
              <a:spcAft>
                <a:spcPts val="570"/>
              </a:spcAft>
            </a:pPr>
            <a:r>
              <a:rPr lang="en-US" sz="3200" kern="0" dirty="0">
                <a:solidFill>
                  <a:srgbClr val="0070C0"/>
                </a:solidFill>
                <a:latin typeface="Calibri" panose="020F0502020204030204" pitchFamily="34" charset="0"/>
                <a:ea typeface="Calibri" panose="020F0502020204030204" pitchFamily="34" charset="0"/>
                <a:cs typeface="Calibri" panose="020F0502020204030204" pitchFamily="34" charset="0"/>
              </a:rPr>
              <a:t>(</a:t>
            </a:r>
            <a:r>
              <a:rPr lang="en-US" sz="3200" b="1" kern="0" dirty="0">
                <a:solidFill>
                  <a:srgbClr val="0070C0"/>
                </a:solidFill>
                <a:latin typeface="Calibri" panose="020F0502020204030204" pitchFamily="34" charset="0"/>
                <a:ea typeface="Calibri" panose="020F0502020204030204" pitchFamily="34" charset="0"/>
                <a:cs typeface="Calibri" panose="020F0502020204030204" pitchFamily="34" charset="0"/>
              </a:rPr>
              <a:t>Phil.3:10</a:t>
            </a:r>
            <a:r>
              <a:rPr lang="en-US" sz="3200" kern="0"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32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“That I may know Him and the power of His resurrection” Christ’s resurrection, with all its power, occurred after He surrendered Himself to God, taking our sin on Himself on the cross so that we could be freed from sin and death.</a:t>
            </a:r>
          </a:p>
          <a:p>
            <a:pPr indent="130175">
              <a:spcAft>
                <a:spcPts val="570"/>
              </a:spcAft>
            </a:pPr>
            <a:endParaRPr lang="en-US" sz="3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pPr indent="130175">
              <a:spcAft>
                <a:spcPts val="570"/>
              </a:spcAft>
            </a:pPr>
            <a:r>
              <a:rPr lang="en-US" sz="3200" kern="0" dirty="0">
                <a:effectLst/>
                <a:latin typeface="Calibri" panose="020F0502020204030204" pitchFamily="34" charset="0"/>
                <a:ea typeface="Calibri" panose="020F0502020204030204" pitchFamily="34" charset="0"/>
                <a:cs typeface="Calibri" panose="020F0502020204030204" pitchFamily="34" charset="0"/>
              </a:rPr>
              <a:t>Without spiritual sacrifice and “</a:t>
            </a:r>
            <a:r>
              <a:rPr lang="en-US" sz="32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the fellowship of Christ’s sufferings” (</a:t>
            </a:r>
            <a:r>
              <a:rPr lang="en-US" sz="32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Phil.3:10</a:t>
            </a:r>
            <a:r>
              <a:rPr lang="en-US" sz="32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a:effectLst/>
                <a:latin typeface="Calibri" panose="020F0502020204030204" pitchFamily="34" charset="0"/>
                <a:ea typeface="Calibri" panose="020F0502020204030204" pitchFamily="34" charset="0"/>
                <a:cs typeface="Calibri" panose="020F0502020204030204" pitchFamily="34" charset="0"/>
              </a:rPr>
              <a:t>there can be no power. </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7262646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F8A57-0310-6A4A-E8B0-D4401EC7114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9081688-D108-BC0C-4BF7-194A31E4B351}"/>
              </a:ext>
            </a:extLst>
          </p:cNvPr>
          <p:cNvSpPr txBox="1"/>
          <p:nvPr/>
        </p:nvSpPr>
        <p:spPr>
          <a:xfrm>
            <a:off x="-8392" y="2496"/>
            <a:ext cx="9152391" cy="523220"/>
          </a:xfrm>
          <a:prstGeom prst="rect">
            <a:avLst/>
          </a:prstGeom>
          <a:solidFill>
            <a:schemeClr val="tx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Lesson 5.  A Heart Surrendered To God  </a:t>
            </a:r>
          </a:p>
        </p:txBody>
      </p:sp>
      <p:sp>
        <p:nvSpPr>
          <p:cNvPr id="5" name="Footer Placeholder 4">
            <a:extLst>
              <a:ext uri="{FF2B5EF4-FFF2-40B4-BE49-F238E27FC236}">
                <a16:creationId xmlns:a16="http://schemas.microsoft.com/office/drawing/2014/main" id="{FFE16906-F1AE-CBD3-70EE-EE6F68E0B91B}"/>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D361B910-8B97-A6BE-FE91-3D59EEF33F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F54265F-D025-C3F3-DF12-FEC107524C6B}"/>
              </a:ext>
            </a:extLst>
          </p:cNvPr>
          <p:cNvSpPr txBox="1"/>
          <p:nvPr/>
        </p:nvSpPr>
        <p:spPr>
          <a:xfrm>
            <a:off x="355600" y="629920"/>
            <a:ext cx="8319273" cy="5532284"/>
          </a:xfrm>
          <a:prstGeom prst="rect">
            <a:avLst/>
          </a:prstGeom>
          <a:noFill/>
        </p:spPr>
        <p:txBody>
          <a:bodyPr wrap="square">
            <a:spAutoFit/>
          </a:bodyPr>
          <a:lstStyle/>
          <a:p>
            <a:pPr marL="0" marR="0">
              <a:spcBef>
                <a:spcPts val="540"/>
              </a:spcBef>
              <a:spcAft>
                <a:spcPts val="270"/>
              </a:spcAft>
            </a:pPr>
            <a:r>
              <a:rPr lang="en-US" sz="3200" kern="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Consequences of Refusing to Surrender to God</a:t>
            </a:r>
            <a:endParaRPr lang="en-US" sz="32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130175">
              <a:spcBef>
                <a:spcPts val="0"/>
              </a:spcBef>
              <a:spcAft>
                <a:spcPts val="570"/>
              </a:spcAft>
            </a:pPr>
            <a:endParaRPr lang="en-US"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indent="130175">
              <a:spcBef>
                <a:spcPts val="0"/>
              </a:spcBef>
              <a:spcAft>
                <a:spcPts val="570"/>
              </a:spcAft>
            </a:pPr>
            <a:r>
              <a:rPr lang="en-US" sz="26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There are many blessings related to surrendering to God. But there are also consequences for those who refuse to surrender to Him…</a:t>
            </a:r>
          </a:p>
          <a:p>
            <a:pPr marL="0" marR="0" indent="130175">
              <a:spcBef>
                <a:spcPts val="0"/>
              </a:spcBef>
              <a:spcAft>
                <a:spcPts val="570"/>
              </a:spcAft>
            </a:pP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a:p>
            <a:pPr marL="30480" marR="0">
              <a:spcBef>
                <a:spcPts val="0"/>
              </a:spcBef>
              <a:spcAft>
                <a:spcPts val="670"/>
              </a:spcAft>
              <a:tabLst>
                <a:tab pos="228600" algn="l"/>
              </a:tabLst>
            </a:pPr>
            <a:r>
              <a:rPr lang="en-US" sz="2600" kern="0" dirty="0">
                <a:effectLst/>
                <a:latin typeface="Calibri" panose="020F0502020204030204" pitchFamily="34" charset="0"/>
                <a:ea typeface="Calibri" panose="020F0502020204030204" pitchFamily="34" charset="0"/>
                <a:cs typeface="Calibri" panose="020F0502020204030204" pitchFamily="34" charset="0"/>
              </a:rPr>
              <a:t>The person who refuses to surrender to God never advances in the process of heart transformation—or he stalls somewhere in the process. He becomes conformed to “self,” so he does not grow and mature in Christ and, consequently, reflects a distorted image of God. If he is a believer, he may even begin to walk away from                  the Lord.</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84086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53552-8946-D13D-D718-E4D02BFCA7C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5EEB940-0443-9C49-711F-6F3A0547D243}"/>
              </a:ext>
            </a:extLst>
          </p:cNvPr>
          <p:cNvSpPr txBox="1"/>
          <p:nvPr/>
        </p:nvSpPr>
        <p:spPr>
          <a:xfrm>
            <a:off x="-8392" y="2496"/>
            <a:ext cx="9152391" cy="523220"/>
          </a:xfrm>
          <a:prstGeom prst="rect">
            <a:avLst/>
          </a:prstGeom>
          <a:solidFill>
            <a:schemeClr val="tx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Lesson 5.  A Heart Surrendered To God  </a:t>
            </a:r>
          </a:p>
        </p:txBody>
      </p:sp>
      <p:sp>
        <p:nvSpPr>
          <p:cNvPr id="5" name="Footer Placeholder 4">
            <a:extLst>
              <a:ext uri="{FF2B5EF4-FFF2-40B4-BE49-F238E27FC236}">
                <a16:creationId xmlns:a16="http://schemas.microsoft.com/office/drawing/2014/main" id="{59296E94-C460-E744-44F2-1678D1CA0407}"/>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EE5FF872-D58D-8BA4-11FF-B8E0DC6C5B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E7DCF3B-38A0-240E-0154-7996CF992FD8}"/>
              </a:ext>
            </a:extLst>
          </p:cNvPr>
          <p:cNvSpPr txBox="1"/>
          <p:nvPr/>
        </p:nvSpPr>
        <p:spPr>
          <a:xfrm>
            <a:off x="683812" y="1049573"/>
            <a:ext cx="7832035" cy="4211409"/>
          </a:xfrm>
          <a:prstGeom prst="rect">
            <a:avLst/>
          </a:prstGeom>
          <a:noFill/>
        </p:spPr>
        <p:txBody>
          <a:bodyPr wrap="square">
            <a:spAutoFit/>
          </a:bodyPr>
          <a:lstStyle/>
          <a:p>
            <a:pPr marL="30480" marR="0">
              <a:spcBef>
                <a:spcPts val="0"/>
              </a:spcBef>
              <a:spcAft>
                <a:spcPts val="670"/>
              </a:spcAft>
              <a:tabLst>
                <a:tab pos="228600" algn="l"/>
              </a:tabLst>
            </a:pPr>
            <a:r>
              <a:rPr lang="en-US" sz="3200" kern="0" dirty="0">
                <a:effectLst/>
                <a:latin typeface="Calibri" panose="020F0502020204030204" pitchFamily="34" charset="0"/>
                <a:ea typeface="Calibri" panose="020F0502020204030204" pitchFamily="34" charset="0"/>
                <a:cs typeface="Calibri" panose="020F0502020204030204" pitchFamily="34" charset="0"/>
              </a:rPr>
              <a:t>The person who refuses to surrender to God suffers an inability to believe in His promises.</a:t>
            </a:r>
          </a:p>
          <a:p>
            <a:pPr marL="30480" marR="0">
              <a:spcBef>
                <a:spcPts val="0"/>
              </a:spcBef>
              <a:spcAft>
                <a:spcPts val="670"/>
              </a:spcAft>
              <a:tabLst>
                <a:tab pos="228600" algn="l"/>
              </a:tabLst>
            </a:pPr>
            <a:r>
              <a:rPr lang="en-US" sz="3200" kern="0" dirty="0">
                <a:effectLst/>
                <a:latin typeface="Calibri" panose="020F0502020204030204" pitchFamily="34" charset="0"/>
                <a:ea typeface="Calibri" panose="020F0502020204030204" pitchFamily="34" charset="0"/>
                <a:cs typeface="Calibri" panose="020F0502020204030204" pitchFamily="34" charset="0"/>
              </a:rPr>
              <a:t> </a:t>
            </a:r>
          </a:p>
          <a:p>
            <a:pPr marL="30480" marR="0">
              <a:spcBef>
                <a:spcPts val="0"/>
              </a:spcBef>
              <a:spcAft>
                <a:spcPts val="670"/>
              </a:spcAft>
              <a:tabLst>
                <a:tab pos="228600" algn="l"/>
              </a:tabLst>
            </a:pPr>
            <a:r>
              <a:rPr lang="en-US" sz="3200" kern="0" dirty="0">
                <a:latin typeface="Calibri" panose="020F0502020204030204" pitchFamily="34" charset="0"/>
                <a:ea typeface="Calibri" panose="020F0502020204030204" pitchFamily="34" charset="0"/>
                <a:cs typeface="Calibri" panose="020F0502020204030204" pitchFamily="34" charset="0"/>
              </a:rPr>
              <a:t>T</a:t>
            </a:r>
            <a:r>
              <a:rPr lang="en-US" sz="3200" kern="0" dirty="0">
                <a:effectLst/>
                <a:latin typeface="Calibri" panose="020F0502020204030204" pitchFamily="34" charset="0"/>
                <a:ea typeface="Calibri" panose="020F0502020204030204" pitchFamily="34" charset="0"/>
                <a:cs typeface="Calibri" panose="020F0502020204030204" pitchFamily="34" charset="0"/>
              </a:rPr>
              <a:t>he individual’s only reality will be the natural realm, and he will always feel dissatisfied because he will live outside the spiritual realm in which he could receive and experience the life and blessings of God.</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61931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2BF5E-DF1E-0F2B-EB06-0FF07EFDDE5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A9718EA-C0FB-E7BD-6F1C-63DB1439FE07}"/>
              </a:ext>
            </a:extLst>
          </p:cNvPr>
          <p:cNvSpPr txBox="1"/>
          <p:nvPr/>
        </p:nvSpPr>
        <p:spPr>
          <a:xfrm>
            <a:off x="-8392" y="2496"/>
            <a:ext cx="9152391" cy="523220"/>
          </a:xfrm>
          <a:prstGeom prst="rect">
            <a:avLst/>
          </a:prstGeom>
          <a:solidFill>
            <a:schemeClr val="tx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Lesson 5.  A Heart Surrendered To God  </a:t>
            </a:r>
          </a:p>
        </p:txBody>
      </p:sp>
      <p:sp>
        <p:nvSpPr>
          <p:cNvPr id="5" name="Footer Placeholder 4">
            <a:extLst>
              <a:ext uri="{FF2B5EF4-FFF2-40B4-BE49-F238E27FC236}">
                <a16:creationId xmlns:a16="http://schemas.microsoft.com/office/drawing/2014/main" id="{12978807-910D-5AF9-9A07-7BE7BEFDE807}"/>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B26AAE54-6275-B721-C995-990DCD1AA8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3E85650-0447-2064-D758-7E526CE327A1}"/>
              </a:ext>
            </a:extLst>
          </p:cNvPr>
          <p:cNvSpPr txBox="1"/>
          <p:nvPr/>
        </p:nvSpPr>
        <p:spPr>
          <a:xfrm>
            <a:off x="466035" y="1554038"/>
            <a:ext cx="7792278" cy="3226524"/>
          </a:xfrm>
          <a:prstGeom prst="rect">
            <a:avLst/>
          </a:prstGeom>
          <a:noFill/>
        </p:spPr>
        <p:txBody>
          <a:bodyPr wrap="square">
            <a:spAutoFit/>
          </a:bodyPr>
          <a:lstStyle/>
          <a:p>
            <a:pPr marL="259080" marR="0" indent="-228600">
              <a:spcBef>
                <a:spcPts val="0"/>
              </a:spcBef>
              <a:spcAft>
                <a:spcPts val="670"/>
              </a:spcAft>
              <a:tabLst>
                <a:tab pos="228600" algn="l"/>
              </a:tabLst>
            </a:pPr>
            <a:r>
              <a:rPr lang="en-US" sz="3200" kern="0" dirty="0">
                <a:effectLst/>
                <a:latin typeface="Calibri" panose="020F0502020204030204" pitchFamily="34" charset="0"/>
                <a:ea typeface="Calibri" panose="020F0502020204030204" pitchFamily="34" charset="0"/>
                <a:cs typeface="Calibri" panose="020F0502020204030204" pitchFamily="34" charset="0"/>
              </a:rPr>
              <a:t>The person who refuses to surrender to God cannot carry out his true purpose in life. </a:t>
            </a:r>
          </a:p>
          <a:p>
            <a:pPr marL="259080" marR="0" indent="-228600">
              <a:spcBef>
                <a:spcPts val="0"/>
              </a:spcBef>
              <a:spcAft>
                <a:spcPts val="670"/>
              </a:spcAft>
              <a:tabLst>
                <a:tab pos="228600" algn="l"/>
              </a:tabLst>
            </a:pPr>
            <a:endParaRPr lang="en-US" sz="3200" kern="0" dirty="0">
              <a:effectLst/>
              <a:latin typeface="Calibri" panose="020F0502020204030204" pitchFamily="34" charset="0"/>
              <a:ea typeface="Calibri" panose="020F0502020204030204" pitchFamily="34" charset="0"/>
              <a:cs typeface="Calibri" panose="020F0502020204030204" pitchFamily="34" charset="0"/>
            </a:endParaRPr>
          </a:p>
          <a:p>
            <a:pPr marL="259080" marR="0" indent="-228600">
              <a:spcBef>
                <a:spcPts val="0"/>
              </a:spcBef>
              <a:spcAft>
                <a:spcPts val="670"/>
              </a:spcAft>
              <a:tabLst>
                <a:tab pos="228600" algn="l"/>
              </a:tabLst>
            </a:pPr>
            <a:r>
              <a:rPr lang="en-US" sz="3200" kern="0" dirty="0">
                <a:effectLst/>
                <a:latin typeface="Calibri" panose="020F0502020204030204" pitchFamily="34" charset="0"/>
                <a:ea typeface="Calibri" panose="020F0502020204030204" pitchFamily="34" charset="0"/>
                <a:cs typeface="Calibri" panose="020F0502020204030204" pitchFamily="34" charset="0"/>
              </a:rPr>
              <a:t>He is unable to hear what the Lord is saying to him, and he is distracted by interests that are not aligned with God’s will for him.</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07631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AEA71-79DF-703D-FE2D-DDF4C8C7D1B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C1BC53D-9EFF-E94A-3B97-3DA0CCBC4435}"/>
              </a:ext>
            </a:extLst>
          </p:cNvPr>
          <p:cNvSpPr txBox="1"/>
          <p:nvPr/>
        </p:nvSpPr>
        <p:spPr>
          <a:xfrm>
            <a:off x="-8392" y="2496"/>
            <a:ext cx="9152391" cy="523220"/>
          </a:xfrm>
          <a:prstGeom prst="rect">
            <a:avLst/>
          </a:prstGeom>
          <a:solidFill>
            <a:schemeClr val="tx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Lesson 5.  A Heart Surrendered To God  </a:t>
            </a:r>
          </a:p>
        </p:txBody>
      </p:sp>
      <p:sp>
        <p:nvSpPr>
          <p:cNvPr id="5" name="Footer Placeholder 4">
            <a:extLst>
              <a:ext uri="{FF2B5EF4-FFF2-40B4-BE49-F238E27FC236}">
                <a16:creationId xmlns:a16="http://schemas.microsoft.com/office/drawing/2014/main" id="{1F9A18DD-C7FA-1DD8-3ECC-AB7BBA6428D6}"/>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1BE4B4CA-4049-2182-DBF9-493C3CF4B9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84B6B82-07F4-539F-A3AE-775AFF0E8679}"/>
              </a:ext>
            </a:extLst>
          </p:cNvPr>
          <p:cNvSpPr txBox="1"/>
          <p:nvPr/>
        </p:nvSpPr>
        <p:spPr>
          <a:xfrm>
            <a:off x="475862" y="933061"/>
            <a:ext cx="8294914" cy="4211409"/>
          </a:xfrm>
          <a:prstGeom prst="rect">
            <a:avLst/>
          </a:prstGeom>
          <a:noFill/>
        </p:spPr>
        <p:txBody>
          <a:bodyPr wrap="square">
            <a:spAutoFit/>
          </a:bodyPr>
          <a:lstStyle/>
          <a:p>
            <a:pPr marL="259080" marR="0" indent="-228600">
              <a:spcBef>
                <a:spcPts val="0"/>
              </a:spcBef>
              <a:spcAft>
                <a:spcPts val="670"/>
              </a:spcAft>
              <a:tabLst>
                <a:tab pos="228600" algn="l"/>
              </a:tabLst>
            </a:pPr>
            <a:r>
              <a:rPr lang="en-US" sz="3200" kern="0" dirty="0">
                <a:effectLst/>
                <a:latin typeface="Calibri" panose="020F0502020204030204" pitchFamily="34" charset="0"/>
                <a:ea typeface="Calibri" panose="020F0502020204030204" pitchFamily="34" charset="0"/>
                <a:cs typeface="Calibri" panose="020F0502020204030204" pitchFamily="34" charset="0"/>
              </a:rPr>
              <a:t>The person who refuses to surrender to God often experiences friction in his relationships.</a:t>
            </a:r>
          </a:p>
          <a:p>
            <a:pPr marL="259080" marR="0" indent="-228600">
              <a:spcBef>
                <a:spcPts val="0"/>
              </a:spcBef>
              <a:spcAft>
                <a:spcPts val="670"/>
              </a:spcAft>
              <a:tabLst>
                <a:tab pos="228600" algn="l"/>
              </a:tabLst>
            </a:pPr>
            <a:r>
              <a:rPr lang="en-US" sz="3200" kern="0" dirty="0">
                <a:effectLst/>
                <a:latin typeface="Calibri" panose="020F0502020204030204" pitchFamily="34" charset="0"/>
                <a:ea typeface="Calibri" panose="020F0502020204030204" pitchFamily="34" charset="0"/>
                <a:cs typeface="Calibri" panose="020F0502020204030204" pitchFamily="34" charset="0"/>
              </a:rPr>
              <a:t> </a:t>
            </a:r>
          </a:p>
          <a:p>
            <a:pPr marL="259080" marR="0" indent="-228600">
              <a:spcBef>
                <a:spcPts val="0"/>
              </a:spcBef>
              <a:spcAft>
                <a:spcPts val="670"/>
              </a:spcAft>
              <a:tabLst>
                <a:tab pos="228600" algn="l"/>
              </a:tabLst>
            </a:pPr>
            <a:r>
              <a:rPr lang="en-US" sz="3200" kern="0" dirty="0">
                <a:effectLst/>
                <a:latin typeface="Calibri" panose="020F0502020204030204" pitchFamily="34" charset="0"/>
                <a:ea typeface="Calibri" panose="020F0502020204030204" pitchFamily="34" charset="0"/>
                <a:cs typeface="Calibri" panose="020F0502020204030204" pitchFamily="34" charset="0"/>
              </a:rPr>
              <a:t>Because he has not died to “self” and controlled the sinful nature, he continues to feed his selfishness and stubbornness. Consequently, his family ties, friendships, and other associations may become severely strained. </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82075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915F0-49F3-313E-5B42-0FB408FA521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119C894-8F06-FDEB-44D6-7D6DFAC84079}"/>
              </a:ext>
            </a:extLst>
          </p:cNvPr>
          <p:cNvSpPr txBox="1"/>
          <p:nvPr/>
        </p:nvSpPr>
        <p:spPr>
          <a:xfrm>
            <a:off x="-8392" y="2496"/>
            <a:ext cx="9152391" cy="523220"/>
          </a:xfrm>
          <a:prstGeom prst="rect">
            <a:avLst/>
          </a:prstGeom>
          <a:solidFill>
            <a:schemeClr val="tx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Lesson 5.  A Heart Surrendered To God  </a:t>
            </a:r>
          </a:p>
        </p:txBody>
      </p:sp>
      <p:sp>
        <p:nvSpPr>
          <p:cNvPr id="5" name="Footer Placeholder 4">
            <a:extLst>
              <a:ext uri="{FF2B5EF4-FFF2-40B4-BE49-F238E27FC236}">
                <a16:creationId xmlns:a16="http://schemas.microsoft.com/office/drawing/2014/main" id="{38807AA0-B146-B8E9-8533-FD040FA7AFC6}"/>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4A56FD24-50F7-29B2-7910-B40C445A40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6EBF485-7C82-2C48-B67F-BACB20027D6F}"/>
              </a:ext>
            </a:extLst>
          </p:cNvPr>
          <p:cNvSpPr txBox="1"/>
          <p:nvPr/>
        </p:nvSpPr>
        <p:spPr>
          <a:xfrm>
            <a:off x="743225" y="1243496"/>
            <a:ext cx="7649155" cy="4031873"/>
          </a:xfrm>
          <a:prstGeom prst="rect">
            <a:avLst/>
          </a:prstGeom>
          <a:noFill/>
        </p:spPr>
        <p:txBody>
          <a:bodyPr wrap="square">
            <a:spAutoFit/>
          </a:bodyPr>
          <a:lstStyle/>
          <a:p>
            <a:r>
              <a:rPr lang="en-US" sz="3200" kern="0" dirty="0">
                <a:effectLst/>
                <a:latin typeface="Calibri" panose="020F0502020204030204" pitchFamily="34" charset="0"/>
                <a:ea typeface="Calibri" panose="020F0502020204030204" pitchFamily="34" charset="0"/>
              </a:rPr>
              <a:t>God will sometimes use adverse circumstances in people’s lives to cause them to seek Him and to surrender to His will, so that they may receive His blessings. </a:t>
            </a:r>
          </a:p>
          <a:p>
            <a:endParaRPr lang="en-US" sz="3200" kern="0" dirty="0">
              <a:latin typeface="Calibri" panose="020F0502020204030204" pitchFamily="34" charset="0"/>
              <a:ea typeface="Calibri" panose="020F0502020204030204" pitchFamily="34" charset="0"/>
            </a:endParaRPr>
          </a:p>
          <a:p>
            <a:r>
              <a:rPr lang="en-US" sz="3200" kern="0" dirty="0">
                <a:effectLst/>
                <a:latin typeface="Calibri" panose="020F0502020204030204" pitchFamily="34" charset="0"/>
                <a:ea typeface="Calibri" panose="020F0502020204030204" pitchFamily="34" charset="0"/>
              </a:rPr>
              <a:t>For instance, though God does not cause sickness, He may use sickness to draw someone’s attention to Him. </a:t>
            </a:r>
            <a:endParaRPr lang="en-US" sz="3200" dirty="0"/>
          </a:p>
        </p:txBody>
      </p:sp>
    </p:spTree>
    <p:extLst>
      <p:ext uri="{BB962C8B-B14F-4D97-AF65-F5344CB8AC3E}">
        <p14:creationId xmlns:p14="http://schemas.microsoft.com/office/powerpoint/2010/main" val="3815672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6A618-E955-2E09-FE05-466BB731D7E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91FFF2B-33F4-8D4D-6024-24048436905E}"/>
              </a:ext>
            </a:extLst>
          </p:cNvPr>
          <p:cNvSpPr txBox="1"/>
          <p:nvPr/>
        </p:nvSpPr>
        <p:spPr>
          <a:xfrm>
            <a:off x="-8392" y="2496"/>
            <a:ext cx="9152391" cy="523220"/>
          </a:xfrm>
          <a:prstGeom prst="rect">
            <a:avLst/>
          </a:prstGeom>
          <a:solidFill>
            <a:schemeClr val="tx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Lesson 5.  A Heart Surrendered To God  </a:t>
            </a:r>
          </a:p>
        </p:txBody>
      </p:sp>
      <p:sp>
        <p:nvSpPr>
          <p:cNvPr id="5" name="Footer Placeholder 4">
            <a:extLst>
              <a:ext uri="{FF2B5EF4-FFF2-40B4-BE49-F238E27FC236}">
                <a16:creationId xmlns:a16="http://schemas.microsoft.com/office/drawing/2014/main" id="{1536C25C-2A4E-1A87-451F-9A75E152EC5C}"/>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6737610E-98C5-BC09-8AA6-001B9917AE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99FC0B2-FD22-1F59-F805-FDA3869E6C2B}"/>
              </a:ext>
            </a:extLst>
          </p:cNvPr>
          <p:cNvSpPr txBox="1"/>
          <p:nvPr/>
        </p:nvSpPr>
        <p:spPr>
          <a:xfrm>
            <a:off x="264160" y="1493520"/>
            <a:ext cx="8696960" cy="3170099"/>
          </a:xfrm>
          <a:prstGeom prst="rect">
            <a:avLst/>
          </a:prstGeom>
          <a:noFill/>
        </p:spPr>
        <p:txBody>
          <a:bodyPr wrap="square" rtlCol="0">
            <a:spAutoFit/>
          </a:bodyPr>
          <a:lstStyle/>
          <a:p>
            <a:r>
              <a:rPr lang="en-US" sz="4000" dirty="0"/>
              <a:t>Lesson 1 – Nature of the heart</a:t>
            </a:r>
          </a:p>
          <a:p>
            <a:r>
              <a:rPr lang="en-US" sz="4000" dirty="0"/>
              <a:t>Lesson 2 – God Gave Them Up</a:t>
            </a:r>
          </a:p>
          <a:p>
            <a:r>
              <a:rPr lang="en-US" sz="4000" dirty="0"/>
              <a:t>Lesson 3 – Transformation and Renewal</a:t>
            </a:r>
          </a:p>
          <a:p>
            <a:r>
              <a:rPr lang="en-US" sz="4000" dirty="0"/>
              <a:t>Lesson 4 – Heart of Flesh or Stone</a:t>
            </a:r>
          </a:p>
          <a:p>
            <a:r>
              <a:rPr lang="en-US" sz="4000" dirty="0"/>
              <a:t>Lesson 5 – </a:t>
            </a:r>
            <a:r>
              <a:rPr lang="en-US" sz="4000" dirty="0">
                <a:solidFill>
                  <a:srgbClr val="C00000"/>
                </a:solidFill>
              </a:rPr>
              <a:t>Surrendered to God</a:t>
            </a:r>
          </a:p>
        </p:txBody>
      </p:sp>
    </p:spTree>
    <p:extLst>
      <p:ext uri="{BB962C8B-B14F-4D97-AF65-F5344CB8AC3E}">
        <p14:creationId xmlns:p14="http://schemas.microsoft.com/office/powerpoint/2010/main" val="19935637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5F888-1870-0537-456A-C714D465189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862C2CC-E869-5066-1C4B-C028088AAE59}"/>
              </a:ext>
            </a:extLst>
          </p:cNvPr>
          <p:cNvSpPr txBox="1"/>
          <p:nvPr/>
        </p:nvSpPr>
        <p:spPr>
          <a:xfrm>
            <a:off x="-8392" y="2496"/>
            <a:ext cx="9152391" cy="523220"/>
          </a:xfrm>
          <a:prstGeom prst="rect">
            <a:avLst/>
          </a:prstGeom>
          <a:solidFill>
            <a:schemeClr val="tx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Lesson 5.  A Heart Surrendered To God  </a:t>
            </a:r>
          </a:p>
        </p:txBody>
      </p:sp>
      <p:sp>
        <p:nvSpPr>
          <p:cNvPr id="5" name="Footer Placeholder 4">
            <a:extLst>
              <a:ext uri="{FF2B5EF4-FFF2-40B4-BE49-F238E27FC236}">
                <a16:creationId xmlns:a16="http://schemas.microsoft.com/office/drawing/2014/main" id="{12F2E545-4426-5210-451C-C449607849ED}"/>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AD7C6C47-0098-F926-D2A5-7AD43C78AA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1600B83-14E6-AAAF-131C-1EB26975B1F5}"/>
              </a:ext>
            </a:extLst>
          </p:cNvPr>
          <p:cNvSpPr txBox="1"/>
          <p:nvPr/>
        </p:nvSpPr>
        <p:spPr>
          <a:xfrm>
            <a:off x="477078" y="1852655"/>
            <a:ext cx="7824083" cy="2123658"/>
          </a:xfrm>
          <a:prstGeom prst="rect">
            <a:avLst/>
          </a:prstGeom>
          <a:noFill/>
        </p:spPr>
        <p:txBody>
          <a:bodyPr wrap="square">
            <a:spAutoFit/>
          </a:bodyPr>
          <a:lstStyle/>
          <a:p>
            <a:pPr marL="487680" marR="0" indent="-457200">
              <a:spcBef>
                <a:spcPts val="0"/>
              </a:spcBef>
              <a:spcAft>
                <a:spcPts val="670"/>
              </a:spcAft>
              <a:buFont typeface="Wingdings" panose="05000000000000000000" pitchFamily="2" charset="2"/>
              <a:buChar char="Ø"/>
              <a:tabLst>
                <a:tab pos="228600" algn="l"/>
              </a:tabLst>
            </a:pPr>
            <a:r>
              <a:rPr lang="en-US" sz="2800" kern="0" dirty="0">
                <a:latin typeface="Calibri" panose="020F0502020204030204" pitchFamily="34" charset="0"/>
                <a:ea typeface="Calibri" panose="020F0502020204030204" pitchFamily="34" charset="0"/>
                <a:cs typeface="Calibri" panose="020F0502020204030204" pitchFamily="34" charset="0"/>
              </a:rPr>
              <a:t> </a:t>
            </a:r>
            <a:r>
              <a:rPr lang="en-US" sz="2600" kern="0" dirty="0">
                <a:effectLst/>
                <a:latin typeface="Calibri" panose="020F0502020204030204" pitchFamily="34" charset="0"/>
                <a:ea typeface="Calibri" panose="020F0502020204030204" pitchFamily="34" charset="0"/>
                <a:cs typeface="Calibri" panose="020F0502020204030204" pitchFamily="34" charset="0"/>
              </a:rPr>
              <a:t>The person with a surrendered heart is quick to respond to God and to answer Him. He does not doubt God or stubbornly resist Him, because his internal struggle with “self” has diminished, and his obedience is usually immediate.</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54E09B9D-D1E0-A9E2-F0CC-AA1E3552ED8C}"/>
              </a:ext>
            </a:extLst>
          </p:cNvPr>
          <p:cNvSpPr txBox="1"/>
          <p:nvPr/>
        </p:nvSpPr>
        <p:spPr>
          <a:xfrm>
            <a:off x="498943" y="4118936"/>
            <a:ext cx="7651143" cy="1692771"/>
          </a:xfrm>
          <a:prstGeom prst="rect">
            <a:avLst/>
          </a:prstGeom>
          <a:noFill/>
        </p:spPr>
        <p:txBody>
          <a:bodyPr wrap="square">
            <a:spAutoFit/>
          </a:bodyPr>
          <a:lstStyle/>
          <a:p>
            <a:pPr marL="457200" indent="-457200">
              <a:buFont typeface="Wingdings" panose="05000000000000000000" pitchFamily="2" charset="2"/>
              <a:buChar char="Ø"/>
            </a:pPr>
            <a:r>
              <a:rPr lang="en-US" sz="2600" kern="0" dirty="0">
                <a:effectLst/>
                <a:latin typeface="Calibri" panose="020F0502020204030204" pitchFamily="34" charset="0"/>
                <a:ea typeface="Calibri" panose="020F0502020204030204" pitchFamily="34" charset="0"/>
                <a:cs typeface="Calibri" panose="020F0502020204030204" pitchFamily="34" charset="0"/>
              </a:rPr>
              <a:t>The person with a surrendered heart always says yes to what God asks. This response leads him to be in God’s perfect will and to receive all His blessings without restriction.</a:t>
            </a:r>
            <a:endParaRPr lang="en-US" sz="2600" dirty="0"/>
          </a:p>
        </p:txBody>
      </p:sp>
      <p:sp>
        <p:nvSpPr>
          <p:cNvPr id="9" name="TextBox 8">
            <a:extLst>
              <a:ext uri="{FF2B5EF4-FFF2-40B4-BE49-F238E27FC236}">
                <a16:creationId xmlns:a16="http://schemas.microsoft.com/office/drawing/2014/main" id="{428EE230-A1D0-2317-FB5F-981AE71EE363}"/>
              </a:ext>
            </a:extLst>
          </p:cNvPr>
          <p:cNvSpPr txBox="1"/>
          <p:nvPr/>
        </p:nvSpPr>
        <p:spPr>
          <a:xfrm>
            <a:off x="389614" y="849468"/>
            <a:ext cx="6434593" cy="584775"/>
          </a:xfrm>
          <a:prstGeom prst="rect">
            <a:avLst/>
          </a:prstGeom>
          <a:noFill/>
        </p:spPr>
        <p:txBody>
          <a:bodyPr wrap="square">
            <a:spAutoFit/>
          </a:bodyPr>
          <a:lstStyle/>
          <a:p>
            <a:pPr marL="0" marR="0">
              <a:spcBef>
                <a:spcPts val="540"/>
              </a:spcBef>
              <a:spcAft>
                <a:spcPts val="270"/>
              </a:spcAft>
            </a:pPr>
            <a:r>
              <a:rPr lang="en-US" sz="3200" b="1" kern="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Qualities of the Surrendered Heart</a:t>
            </a:r>
            <a:endParaRPr lang="en-US" sz="3200" b="1"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41415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FF08C0-FA5F-0B3C-8611-BED4E93EC79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9795DAB-1899-9F4E-3051-50B2A509F7ED}"/>
              </a:ext>
            </a:extLst>
          </p:cNvPr>
          <p:cNvSpPr txBox="1"/>
          <p:nvPr/>
        </p:nvSpPr>
        <p:spPr>
          <a:xfrm>
            <a:off x="-8392" y="2496"/>
            <a:ext cx="9152391" cy="523220"/>
          </a:xfrm>
          <a:prstGeom prst="rect">
            <a:avLst/>
          </a:prstGeom>
          <a:solidFill>
            <a:schemeClr val="tx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Lesson 5.  A Heart Surrendered To God  </a:t>
            </a:r>
          </a:p>
        </p:txBody>
      </p:sp>
      <p:sp>
        <p:nvSpPr>
          <p:cNvPr id="5" name="Footer Placeholder 4">
            <a:extLst>
              <a:ext uri="{FF2B5EF4-FFF2-40B4-BE49-F238E27FC236}">
                <a16:creationId xmlns:a16="http://schemas.microsoft.com/office/drawing/2014/main" id="{9F871E18-6CC5-B93C-999B-05B2B9E6E295}"/>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09C1D742-4311-8EED-4949-815D91126F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8E9947A-B515-731F-D72E-FA92034A7BB6}"/>
              </a:ext>
            </a:extLst>
          </p:cNvPr>
          <p:cNvSpPr txBox="1"/>
          <p:nvPr/>
        </p:nvSpPr>
        <p:spPr>
          <a:xfrm>
            <a:off x="294199" y="1601613"/>
            <a:ext cx="8197795" cy="2582758"/>
          </a:xfrm>
          <a:prstGeom prst="rect">
            <a:avLst/>
          </a:prstGeom>
          <a:noFill/>
        </p:spPr>
        <p:txBody>
          <a:bodyPr wrap="square">
            <a:spAutoFit/>
          </a:bodyPr>
          <a:lstStyle/>
          <a:p>
            <a:pPr marL="487680" marR="0" indent="-457200">
              <a:spcBef>
                <a:spcPts val="0"/>
              </a:spcBef>
              <a:spcAft>
                <a:spcPts val="670"/>
              </a:spcAft>
              <a:buFont typeface="Wingdings" panose="05000000000000000000" pitchFamily="2" charset="2"/>
              <a:buChar char="Ø"/>
              <a:tabLst>
                <a:tab pos="228600" algn="l"/>
              </a:tabLst>
            </a:pPr>
            <a:r>
              <a:rPr lang="en-US" sz="2600" kern="0" dirty="0">
                <a:effectLst/>
                <a:latin typeface="Calibri" panose="020F0502020204030204" pitchFamily="34" charset="0"/>
                <a:ea typeface="Calibri" panose="020F0502020204030204" pitchFamily="34" charset="0"/>
                <a:cs typeface="Calibri" panose="020F0502020204030204" pitchFamily="34" charset="0"/>
              </a:rPr>
              <a:t>The person with a surrendered heart yields to change. He has a willing spirit that allows God’s word to continuously transform his heart, leading him to reflect Christ’s nature and to help establish God’s kingdom on the earth.</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7" name="TextBox 6">
            <a:extLst>
              <a:ext uri="{FF2B5EF4-FFF2-40B4-BE49-F238E27FC236}">
                <a16:creationId xmlns:a16="http://schemas.microsoft.com/office/drawing/2014/main" id="{F4FD0312-E83F-B475-6839-9344B70F95B1}"/>
              </a:ext>
            </a:extLst>
          </p:cNvPr>
          <p:cNvSpPr txBox="1"/>
          <p:nvPr/>
        </p:nvSpPr>
        <p:spPr>
          <a:xfrm>
            <a:off x="548640" y="771277"/>
            <a:ext cx="6275567"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540"/>
              </a:spcBef>
              <a:spcAft>
                <a:spcPts val="270"/>
              </a:spcAft>
              <a:buClrTx/>
              <a:buSzTx/>
              <a:buFontTx/>
              <a:buNone/>
              <a:tabLst/>
              <a:defRPr/>
            </a:pPr>
            <a:r>
              <a:rPr kumimoji="0" lang="en-US" sz="3200" b="1" i="0" u="none" strike="noStrike" kern="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Qualities of the Surrendered Heart</a:t>
            </a:r>
            <a:endParaRPr kumimoji="0" lang="en-US" sz="3200" b="1" i="0" u="none" strike="noStrike" kern="1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F411E0A3-99E0-97C7-72FF-99AE5DFE4F29}"/>
              </a:ext>
            </a:extLst>
          </p:cNvPr>
          <p:cNvSpPr txBox="1"/>
          <p:nvPr/>
        </p:nvSpPr>
        <p:spPr>
          <a:xfrm>
            <a:off x="230588" y="3951799"/>
            <a:ext cx="8197795" cy="2126144"/>
          </a:xfrm>
          <a:prstGeom prst="rect">
            <a:avLst/>
          </a:prstGeom>
          <a:noFill/>
        </p:spPr>
        <p:txBody>
          <a:bodyPr wrap="square">
            <a:spAutoFit/>
          </a:bodyPr>
          <a:lstStyle/>
          <a:p>
            <a:pPr marL="487680" marR="0" indent="-457200">
              <a:spcBef>
                <a:spcPts val="0"/>
              </a:spcBef>
              <a:spcAft>
                <a:spcPts val="670"/>
              </a:spcAft>
              <a:buFont typeface="Wingdings" panose="05000000000000000000" pitchFamily="2" charset="2"/>
              <a:buChar char="Ø"/>
              <a:tabLst>
                <a:tab pos="228600" algn="l"/>
              </a:tabLst>
            </a:pPr>
            <a:r>
              <a:rPr lang="en-US" sz="2600" kern="0" dirty="0">
                <a:effectLst/>
                <a:latin typeface="Calibri" panose="020F0502020204030204" pitchFamily="34" charset="0"/>
                <a:ea typeface="Calibri" panose="020F0502020204030204" pitchFamily="34" charset="0"/>
                <a:cs typeface="Calibri" panose="020F0502020204030204" pitchFamily="34" charset="0"/>
              </a:rPr>
              <a:t>The person with a surrendered heart worships God as an act of submission and love, not out of a sense of obligation. He knows the reality of David’s prayer, “In your presence is fullness of joy; at Your right             hand are pleasures forevermore” </a:t>
            </a:r>
            <a:r>
              <a:rPr lang="en-US" sz="26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Psalm 16:11</a:t>
            </a:r>
            <a:r>
              <a:rPr lang="en-US" sz="2600" kern="0" dirty="0">
                <a:effectLst/>
                <a:latin typeface="Calibri" panose="020F0502020204030204" pitchFamily="34" charset="0"/>
                <a:ea typeface="Calibri" panose="020F0502020204030204" pitchFamily="34" charset="0"/>
                <a:cs typeface="Calibri" panose="020F0502020204030204" pitchFamily="34" charset="0"/>
              </a:rPr>
              <a:t>.</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9244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549FF-BE38-94CD-42F3-06DF56773EB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D8B5F53-61D0-7147-2319-BE1B7BB61B28}"/>
              </a:ext>
            </a:extLst>
          </p:cNvPr>
          <p:cNvSpPr txBox="1"/>
          <p:nvPr/>
        </p:nvSpPr>
        <p:spPr>
          <a:xfrm>
            <a:off x="162962" y="1955550"/>
            <a:ext cx="3730028" cy="286232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1 All to Jesus I surrender,</a:t>
            </a:r>
            <a:b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b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All to Him I freely give;</a:t>
            </a:r>
            <a:b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b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I will ever love and trust Him,</a:t>
            </a:r>
            <a:b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b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In His presence daily live.</a:t>
            </a:r>
            <a:b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br>
            <a:endPar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Refrain:</a:t>
            </a:r>
            <a:b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b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I surrender all, I surrender all;</a:t>
            </a:r>
            <a:b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b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All to Thee, my blessed Savior,</a:t>
            </a:r>
            <a:b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b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I surrender all.</a:t>
            </a:r>
          </a:p>
        </p:txBody>
      </p:sp>
      <p:sp>
        <p:nvSpPr>
          <p:cNvPr id="5" name="TextBox 4">
            <a:extLst>
              <a:ext uri="{FF2B5EF4-FFF2-40B4-BE49-F238E27FC236}">
                <a16:creationId xmlns:a16="http://schemas.microsoft.com/office/drawing/2014/main" id="{A6A1B98D-ED2B-E577-1277-A15AC922DA9A}"/>
              </a:ext>
            </a:extLst>
          </p:cNvPr>
          <p:cNvSpPr txBox="1"/>
          <p:nvPr/>
        </p:nvSpPr>
        <p:spPr>
          <a:xfrm>
            <a:off x="4698744" y="2027977"/>
            <a:ext cx="5513562" cy="31393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2 All to Jesus I surrender,</a:t>
            </a:r>
            <a:b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b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Make me, Savior, wholly Thine;</a:t>
            </a:r>
            <a:b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b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Let me feel Thy Holy Spirit,</a:t>
            </a:r>
            <a:b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b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Truly know that Thou art mine.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[Refrain]</a:t>
            </a:r>
            <a:b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br>
            <a:endPar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3 All to Jesus I surrender,</a:t>
            </a:r>
            <a:b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b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Lord, I give myself to Thee;</a:t>
            </a:r>
            <a:b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b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Fill me with Thy love and power,</a:t>
            </a:r>
            <a:b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b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Let Thy blessing fall on me.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[Refrain]</a:t>
            </a:r>
          </a:p>
        </p:txBody>
      </p:sp>
      <p:sp>
        <p:nvSpPr>
          <p:cNvPr id="7" name="TextBox 6">
            <a:extLst>
              <a:ext uri="{FF2B5EF4-FFF2-40B4-BE49-F238E27FC236}">
                <a16:creationId xmlns:a16="http://schemas.microsoft.com/office/drawing/2014/main" id="{4CFF816A-1BBC-4AA4-2C5E-CA849AD8C864}"/>
              </a:ext>
            </a:extLst>
          </p:cNvPr>
          <p:cNvSpPr txBox="1"/>
          <p:nvPr/>
        </p:nvSpPr>
        <p:spPr>
          <a:xfrm>
            <a:off x="896293" y="572788"/>
            <a:ext cx="7885568" cy="592470"/>
          </a:xfrm>
          <a:prstGeom prst="rect">
            <a:avLst/>
          </a:prstGeom>
          <a:noFill/>
        </p:spPr>
        <p:txBody>
          <a:bodyPr wrap="square">
            <a:spAutoFit/>
          </a:bodyPr>
          <a:lstStyle/>
          <a:p>
            <a:pPr marL="0" marR="0" lvl="0" indent="0" algn="l" defTabSz="914400" rtl="0" eaLnBrk="1" fontAlgn="auto" latinLnBrk="0" hangingPunct="1">
              <a:lnSpc>
                <a:spcPts val="153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A3F64"/>
                </a:solidFill>
                <a:effectLst/>
                <a:uLnTx/>
                <a:uFillTx/>
                <a:latin typeface="Verdana" panose="020B0604030504040204" pitchFamily="34" charset="0"/>
                <a:ea typeface="+mn-ea"/>
                <a:cs typeface="+mn-cs"/>
              </a:rPr>
              <a:t>All to Jesus I surrender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27AC6"/>
                </a:solidFill>
                <a:effectLst/>
                <a:uLnTx/>
                <a:uFillTx/>
                <a:latin typeface="Verdana" panose="020B0604030504040204" pitchFamily="34" charset="0"/>
                <a:ea typeface="+mn-ea"/>
                <a:cs typeface="+mn-cs"/>
                <a:hlinkClick r:id="rId2"/>
              </a:rPr>
              <a:t>Author: Judson W. Van </a:t>
            </a:r>
            <a:r>
              <a:rPr kumimoji="0" lang="en-US" sz="2000" b="0" i="0" u="none" strike="noStrike" kern="1200" cap="none" spc="0" normalizeH="0" baseline="0" noProof="0" dirty="0" err="1">
                <a:ln>
                  <a:noFill/>
                </a:ln>
                <a:solidFill>
                  <a:srgbClr val="027AC6"/>
                </a:solidFill>
                <a:effectLst/>
                <a:uLnTx/>
                <a:uFillTx/>
                <a:latin typeface="Verdana" panose="020B0604030504040204" pitchFamily="34" charset="0"/>
                <a:ea typeface="+mn-ea"/>
                <a:cs typeface="+mn-cs"/>
                <a:hlinkClick r:id="rId2"/>
              </a:rPr>
              <a:t>DeVenter</a:t>
            </a:r>
            <a:r>
              <a:rPr kumimoji="0" lang="en-US" sz="2000" b="0" i="0" u="none" strike="noStrike" kern="1200" cap="none" spc="0" normalizeH="0" baseline="0" noProof="0" dirty="0">
                <a:ln>
                  <a:noFill/>
                </a:ln>
                <a:solidFill>
                  <a:srgbClr val="027AC6"/>
                </a:solidFill>
                <a:effectLst/>
                <a:uLnTx/>
                <a:uFillTx/>
                <a:latin typeface="Verdana" panose="020B0604030504040204" pitchFamily="34" charset="0"/>
                <a:ea typeface="+mn-ea"/>
                <a:cs typeface="+mn-cs"/>
                <a:hlinkClick r:id="rId2"/>
              </a:rPr>
              <a:t> (1896)</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0945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2" y="2496"/>
            <a:ext cx="9152391" cy="523220"/>
          </a:xfrm>
          <a:prstGeom prst="rect">
            <a:avLst/>
          </a:prstGeom>
          <a:solidFill>
            <a:schemeClr val="tx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Lesson 5.  A Heart Surrendered To God  </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CA184BC-1A7F-2896-C492-8750D1EA6EE5}"/>
              </a:ext>
            </a:extLst>
          </p:cNvPr>
          <p:cNvSpPr txBox="1"/>
          <p:nvPr/>
        </p:nvSpPr>
        <p:spPr>
          <a:xfrm>
            <a:off x="623507" y="1463315"/>
            <a:ext cx="7838525" cy="3908762"/>
          </a:xfrm>
          <a:prstGeom prst="rect">
            <a:avLst/>
          </a:prstGeom>
          <a:noFill/>
        </p:spPr>
        <p:txBody>
          <a:bodyPr wrap="square">
            <a:spAutoFit/>
          </a:bodyPr>
          <a:lstStyle/>
          <a:p>
            <a:pPr marR="0" lvl="0">
              <a:spcBef>
                <a:spcPts val="0"/>
              </a:spcBef>
              <a:spcAft>
                <a:spcPts val="600"/>
              </a:spcAft>
            </a:pPr>
            <a:r>
              <a:rPr lang="en-US" sz="3200" kern="0" dirty="0">
                <a:effectLst/>
                <a:latin typeface="Calibri" panose="020F0502020204030204" pitchFamily="34" charset="0"/>
                <a:ea typeface="Calibri" panose="020F0502020204030204" pitchFamily="34" charset="0"/>
                <a:cs typeface="Calibri" panose="020F0502020204030204" pitchFamily="34" charset="0"/>
              </a:rPr>
              <a:t>Surrender, Submission </a:t>
            </a:r>
          </a:p>
          <a:p>
            <a:pPr marR="0" lvl="0">
              <a:spcBef>
                <a:spcPts val="0"/>
              </a:spcBef>
              <a:spcAft>
                <a:spcPts val="60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These concepts are unpopular to most people.</a:t>
            </a:r>
          </a:p>
          <a:p>
            <a:pPr marR="0" lvl="0">
              <a:spcBef>
                <a:spcPts val="0"/>
              </a:spcBef>
              <a:spcAft>
                <a:spcPts val="60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Many who understand these ideas are afraid of them because they involve </a:t>
            </a:r>
            <a:r>
              <a:rPr lang="en-US" sz="2800" u="sng" kern="0" dirty="0">
                <a:effectLst/>
                <a:latin typeface="Calibri" panose="020F0502020204030204" pitchFamily="34" charset="0"/>
                <a:ea typeface="Calibri" panose="020F0502020204030204" pitchFamily="34" charset="0"/>
                <a:cs typeface="Calibri" panose="020F0502020204030204" pitchFamily="34" charset="0"/>
              </a:rPr>
              <a:t>the denial of self</a:t>
            </a:r>
            <a:r>
              <a:rPr lang="en-US" sz="2800" kern="0" dirty="0">
                <a:effectLst/>
                <a:latin typeface="Calibri" panose="020F0502020204030204" pitchFamily="34" charset="0"/>
                <a:ea typeface="Calibri" panose="020F0502020204030204" pitchFamily="34" charset="0"/>
                <a:cs typeface="Calibri" panose="020F0502020204030204" pitchFamily="34" charset="0"/>
              </a:rPr>
              <a:t>. </a:t>
            </a:r>
          </a:p>
          <a:p>
            <a:pPr marR="0" lvl="0">
              <a:spcBef>
                <a:spcPts val="0"/>
              </a:spcBef>
              <a:spcAft>
                <a:spcPts val="600"/>
              </a:spcAft>
            </a:pPr>
            <a:endParaRPr lang="en-US" sz="2800" kern="0" dirty="0">
              <a:latin typeface="Calibri" panose="020F0502020204030204" pitchFamily="34" charset="0"/>
              <a:ea typeface="Calibri" panose="020F0502020204030204" pitchFamily="34" charset="0"/>
              <a:cs typeface="Calibri" panose="020F0502020204030204" pitchFamily="34" charset="0"/>
            </a:endParaRPr>
          </a:p>
          <a:p>
            <a:pPr marR="0" lvl="0">
              <a:spcBef>
                <a:spcPts val="0"/>
              </a:spcBef>
              <a:spcAft>
                <a:spcPts val="60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The greatest struggle people have with God is accepting and obeying His command </a:t>
            </a:r>
            <a:r>
              <a:rPr lang="en-US" sz="2800" u="sng" kern="0" dirty="0">
                <a:effectLst/>
                <a:latin typeface="Calibri" panose="020F0502020204030204" pitchFamily="34" charset="0"/>
                <a:ea typeface="Calibri" panose="020F0502020204030204" pitchFamily="34" charset="0"/>
                <a:cs typeface="Calibri" panose="020F0502020204030204" pitchFamily="34" charset="0"/>
              </a:rPr>
              <a:t>to die to “self</a:t>
            </a:r>
            <a:r>
              <a:rPr lang="en-US" sz="2800" kern="0" dirty="0">
                <a:effectLst/>
                <a:latin typeface="Calibri" panose="020F0502020204030204" pitchFamily="34" charset="0"/>
                <a:ea typeface="Calibri" panose="020F0502020204030204" pitchFamily="34" charset="0"/>
                <a:cs typeface="Calibri" panose="020F0502020204030204" pitchFamily="34" charset="0"/>
              </a:rPr>
              <a:t>” and to surrender to Him wholeheartedly.</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970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9D9560-8C86-BA73-FCD1-8BD5E229927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61E61C4-9BF4-820E-24B5-5D49BD67998B}"/>
              </a:ext>
            </a:extLst>
          </p:cNvPr>
          <p:cNvSpPr txBox="1"/>
          <p:nvPr/>
        </p:nvSpPr>
        <p:spPr>
          <a:xfrm>
            <a:off x="-8392" y="2496"/>
            <a:ext cx="9152391" cy="523220"/>
          </a:xfrm>
          <a:prstGeom prst="rect">
            <a:avLst/>
          </a:prstGeom>
          <a:solidFill>
            <a:schemeClr val="tx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Lesson 5.  A Heart Surrendered To God  </a:t>
            </a:r>
          </a:p>
        </p:txBody>
      </p:sp>
      <p:sp>
        <p:nvSpPr>
          <p:cNvPr id="5" name="Footer Placeholder 4">
            <a:extLst>
              <a:ext uri="{FF2B5EF4-FFF2-40B4-BE49-F238E27FC236}">
                <a16:creationId xmlns:a16="http://schemas.microsoft.com/office/drawing/2014/main" id="{E1ACCC64-6360-96C2-081A-C6A88176E94E}"/>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E8A837C7-0217-A836-2176-51B693D711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43DEB34-31F0-702B-F060-B1E13342E619}"/>
              </a:ext>
            </a:extLst>
          </p:cNvPr>
          <p:cNvSpPr txBox="1"/>
          <p:nvPr/>
        </p:nvSpPr>
        <p:spPr>
          <a:xfrm>
            <a:off x="541176" y="914400"/>
            <a:ext cx="8332236" cy="5347490"/>
          </a:xfrm>
          <a:prstGeom prst="rect">
            <a:avLst/>
          </a:prstGeom>
          <a:noFill/>
        </p:spPr>
        <p:txBody>
          <a:bodyPr wrap="square">
            <a:spAutoFit/>
          </a:bodyPr>
          <a:lstStyle/>
          <a:p>
            <a:pPr marL="0" marR="0" indent="130175">
              <a:lnSpc>
                <a:spcPct val="107000"/>
              </a:lnSpc>
              <a:spcBef>
                <a:spcPts val="0"/>
              </a:spcBef>
              <a:spcAft>
                <a:spcPts val="570"/>
              </a:spcAft>
            </a:pPr>
            <a:r>
              <a:rPr lang="en-US" sz="2200" kern="0" dirty="0">
                <a:effectLst/>
                <a:latin typeface="Calibri" panose="020F0502020204030204" pitchFamily="34" charset="0"/>
                <a:ea typeface="Calibri" panose="020F0502020204030204" pitchFamily="34" charset="0"/>
                <a:cs typeface="Calibri" panose="020F0502020204030204" pitchFamily="34" charset="0"/>
              </a:rPr>
              <a:t>Many have tried for years to provide a cure for people’s mental and emotional problems through treatments that empower the self. These treatments do not take into consideration the human need for total surrender to the Creator or the healing people can receive when they yield to Him. </a:t>
            </a:r>
          </a:p>
          <a:p>
            <a:pPr marL="0" marR="0" indent="130175">
              <a:lnSpc>
                <a:spcPct val="107000"/>
              </a:lnSpc>
              <a:spcBef>
                <a:spcPts val="0"/>
              </a:spcBef>
              <a:spcAft>
                <a:spcPts val="570"/>
              </a:spcAft>
            </a:pPr>
            <a:r>
              <a:rPr lang="en-US" sz="2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Similarly, in the church, some people have adopted an extreme view of God’s grace that produces selfish believers who seek instant gratification. Many of these believers do not appreciate the nature of Jesus’ sacrifice for them or the lifestyle of surrender to God that He set as a pattern for us. </a:t>
            </a:r>
          </a:p>
          <a:p>
            <a:pPr marL="0" marR="0" indent="130175">
              <a:lnSpc>
                <a:spcPct val="107000"/>
              </a:lnSpc>
              <a:spcBef>
                <a:spcPts val="0"/>
              </a:spcBef>
              <a:spcAft>
                <a:spcPts val="570"/>
              </a:spcAft>
            </a:pPr>
            <a:r>
              <a:rPr lang="en-US" sz="22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They don’t believe they need to give up anything to God; they think they should just receive from Him without fulfilling any responsibility on their part.</a:t>
            </a:r>
            <a:endParaRPr lang="en-US" sz="22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77742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6DA87-BCF9-0423-C243-5D826FB8070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35A3876-333D-55A8-0BA0-C6D180295099}"/>
              </a:ext>
            </a:extLst>
          </p:cNvPr>
          <p:cNvSpPr txBox="1"/>
          <p:nvPr/>
        </p:nvSpPr>
        <p:spPr>
          <a:xfrm>
            <a:off x="-8392" y="2496"/>
            <a:ext cx="9152391" cy="523220"/>
          </a:xfrm>
          <a:prstGeom prst="rect">
            <a:avLst/>
          </a:prstGeom>
          <a:solidFill>
            <a:schemeClr val="tx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Lesson 5.  A Heart Surrendered To God  </a:t>
            </a:r>
          </a:p>
        </p:txBody>
      </p:sp>
      <p:sp>
        <p:nvSpPr>
          <p:cNvPr id="5" name="Footer Placeholder 4">
            <a:extLst>
              <a:ext uri="{FF2B5EF4-FFF2-40B4-BE49-F238E27FC236}">
                <a16:creationId xmlns:a16="http://schemas.microsoft.com/office/drawing/2014/main" id="{9287D89C-6402-777C-2AEA-3C750C2E3CFC}"/>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52A38D8C-B14F-E06C-2B18-D2CCB73586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46F8D27-15F6-FD15-37F3-CC0A0B3A875E}"/>
              </a:ext>
            </a:extLst>
          </p:cNvPr>
          <p:cNvSpPr txBox="1"/>
          <p:nvPr/>
        </p:nvSpPr>
        <p:spPr>
          <a:xfrm>
            <a:off x="429208" y="774441"/>
            <a:ext cx="7999175" cy="5867504"/>
          </a:xfrm>
          <a:prstGeom prst="rect">
            <a:avLst/>
          </a:prstGeom>
          <a:noFill/>
        </p:spPr>
        <p:txBody>
          <a:bodyPr wrap="square">
            <a:spAutoFit/>
          </a:bodyPr>
          <a:lstStyle/>
          <a:p>
            <a:pPr marL="0" marR="0">
              <a:lnSpc>
                <a:spcPct val="107000"/>
              </a:lnSpc>
              <a:spcBef>
                <a:spcPts val="540"/>
              </a:spcBef>
              <a:spcAft>
                <a:spcPts val="270"/>
              </a:spcAft>
            </a:pPr>
            <a:r>
              <a:rPr lang="en-US" sz="3200" b="1" kern="0" dirty="0">
                <a:effectLst/>
                <a:latin typeface="Calibri" panose="020F0502020204030204" pitchFamily="34" charset="0"/>
                <a:ea typeface="Calibri" panose="020F0502020204030204" pitchFamily="34" charset="0"/>
                <a:cs typeface="Calibri" panose="020F0502020204030204" pitchFamily="34" charset="0"/>
              </a:rPr>
              <a:t>God Requires Continuous Surrender</a:t>
            </a:r>
            <a:endParaRPr lang="en-US" sz="32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130175">
              <a:lnSpc>
                <a:spcPct val="107000"/>
              </a:lnSpc>
              <a:spcBef>
                <a:spcPts val="0"/>
              </a:spcBef>
              <a:spcAft>
                <a:spcPts val="570"/>
              </a:spcAft>
            </a:pPr>
            <a:r>
              <a:rPr lang="en-US" sz="2600" kern="0" dirty="0">
                <a:effectLst/>
                <a:latin typeface="Calibri" panose="020F0502020204030204" pitchFamily="34" charset="0"/>
                <a:ea typeface="Calibri" panose="020F0502020204030204" pitchFamily="34" charset="0"/>
                <a:cs typeface="Calibri" panose="020F0502020204030204" pitchFamily="34" charset="0"/>
              </a:rPr>
              <a:t>The only way to experience transformation of the heart and to receive God’s blessings is through </a:t>
            </a:r>
            <a:r>
              <a:rPr lang="en-US" sz="2600" u="sng" kern="0" dirty="0">
                <a:effectLst/>
                <a:latin typeface="Calibri" panose="020F0502020204030204" pitchFamily="34" charset="0"/>
                <a:ea typeface="Calibri" panose="020F0502020204030204" pitchFamily="34" charset="0"/>
                <a:cs typeface="Calibri" panose="020F0502020204030204" pitchFamily="34" charset="0"/>
              </a:rPr>
              <a:t>daily surrender </a:t>
            </a:r>
            <a:r>
              <a:rPr lang="en-US" sz="2600" kern="0" dirty="0">
                <a:effectLst/>
                <a:latin typeface="Calibri" panose="020F0502020204030204" pitchFamily="34" charset="0"/>
                <a:ea typeface="Calibri" panose="020F0502020204030204" pitchFamily="34" charset="0"/>
                <a:cs typeface="Calibri" panose="020F0502020204030204" pitchFamily="34" charset="0"/>
              </a:rPr>
              <a:t>to Him. Jesus said:</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a:p>
            <a:pPr marL="52070" marR="52070">
              <a:lnSpc>
                <a:spcPct val="107000"/>
              </a:lnSpc>
              <a:spcBef>
                <a:spcPts val="115"/>
              </a:spcBef>
              <a:spcAft>
                <a:spcPts val="250"/>
              </a:spcAft>
            </a:pPr>
            <a:r>
              <a:rPr lang="en-US" sz="2600" kern="0" dirty="0">
                <a:effectLst/>
                <a:latin typeface="Calibri" panose="020F0502020204030204" pitchFamily="34" charset="0"/>
                <a:ea typeface="Calibri" panose="020F0502020204030204" pitchFamily="34" charset="0"/>
                <a:cs typeface="Calibri" panose="020F0502020204030204" pitchFamily="34" charset="0"/>
              </a:rPr>
              <a:t>Unless a grain of wheat falls into the ground and dies, it remains alone; but if it dies, it produces much grain. He who loves his life will lose it, and he who hates his life in this world will keep it for eternal life. If anyone serves Me, let him follow Me; and where I am, there My servant will be also. If anyone serves Me, him My Father will honor.  (</a:t>
            </a:r>
            <a:r>
              <a:rPr lang="en-US" sz="26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John 12:24–26</a:t>
            </a:r>
            <a:r>
              <a:rPr lang="en-US" sz="2600" kern="0" dirty="0">
                <a:effectLst/>
                <a:latin typeface="Calibri" panose="020F0502020204030204" pitchFamily="34" charset="0"/>
                <a:ea typeface="Calibri" panose="020F0502020204030204" pitchFamily="34" charset="0"/>
                <a:cs typeface="Calibri" panose="020F0502020204030204" pitchFamily="34" charset="0"/>
              </a:rPr>
              <a:t>)</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kern="0" dirty="0">
                <a:effectLst/>
                <a:latin typeface="Calibri" panose="020F0502020204030204" pitchFamily="34" charset="0"/>
                <a:ea typeface="Calibri" panose="020F0502020204030204" pitchFamily="34" charset="0"/>
              </a:rPr>
              <a:t>God requires </a:t>
            </a:r>
            <a:r>
              <a:rPr lang="en-US" sz="2600" u="sng" kern="0" dirty="0">
                <a:effectLst/>
                <a:latin typeface="Calibri" panose="020F0502020204030204" pitchFamily="34" charset="0"/>
                <a:ea typeface="Calibri" panose="020F0502020204030204" pitchFamily="34" charset="0"/>
              </a:rPr>
              <a:t>total</a:t>
            </a:r>
            <a:r>
              <a:rPr lang="en-US" sz="2600" kern="0" dirty="0">
                <a:effectLst/>
                <a:latin typeface="Calibri" panose="020F0502020204030204" pitchFamily="34" charset="0"/>
                <a:ea typeface="Calibri" panose="020F0502020204030204" pitchFamily="34" charset="0"/>
              </a:rPr>
              <a:t>, </a:t>
            </a:r>
            <a:r>
              <a:rPr lang="en-US" sz="2600" u="sng" kern="0" dirty="0">
                <a:effectLst/>
                <a:latin typeface="Calibri" panose="020F0502020204030204" pitchFamily="34" charset="0"/>
                <a:ea typeface="Calibri" panose="020F0502020204030204" pitchFamily="34" charset="0"/>
              </a:rPr>
              <a:t>continuous</a:t>
            </a:r>
            <a:r>
              <a:rPr lang="en-US" sz="2600" kern="0" dirty="0">
                <a:effectLst/>
                <a:latin typeface="Calibri" panose="020F0502020204030204" pitchFamily="34" charset="0"/>
                <a:ea typeface="Calibri" panose="020F0502020204030204" pitchFamily="34" charset="0"/>
              </a:rPr>
              <a:t> </a:t>
            </a:r>
            <a:r>
              <a:rPr lang="en-US" sz="2600" u="sng" kern="0" dirty="0">
                <a:effectLst/>
                <a:latin typeface="Calibri" panose="020F0502020204030204" pitchFamily="34" charset="0"/>
                <a:ea typeface="Calibri" panose="020F0502020204030204" pitchFamily="34" charset="0"/>
              </a:rPr>
              <a:t>surrender</a:t>
            </a:r>
            <a:r>
              <a:rPr lang="en-US" sz="2600" kern="0" dirty="0">
                <a:effectLst/>
                <a:latin typeface="Calibri" panose="020F0502020204030204" pitchFamily="34" charset="0"/>
                <a:ea typeface="Calibri" panose="020F0502020204030204" pitchFamily="34" charset="0"/>
              </a:rPr>
              <a:t> on our           part. </a:t>
            </a:r>
            <a:endParaRPr lang="en-US" sz="2600" dirty="0"/>
          </a:p>
        </p:txBody>
      </p:sp>
    </p:spTree>
    <p:extLst>
      <p:ext uri="{BB962C8B-B14F-4D97-AF65-F5344CB8AC3E}">
        <p14:creationId xmlns:p14="http://schemas.microsoft.com/office/powerpoint/2010/main" val="2419184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DF459-0CB7-6849-50DE-2D446BA5861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7489A52-C0A5-A514-7E2C-B8EA0E4EDD85}"/>
              </a:ext>
            </a:extLst>
          </p:cNvPr>
          <p:cNvSpPr txBox="1"/>
          <p:nvPr/>
        </p:nvSpPr>
        <p:spPr>
          <a:xfrm>
            <a:off x="-8392" y="2496"/>
            <a:ext cx="9152391" cy="523220"/>
          </a:xfrm>
          <a:prstGeom prst="rect">
            <a:avLst/>
          </a:prstGeom>
          <a:solidFill>
            <a:schemeClr val="tx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Lesson 5.  A Heart Surrendered To God  </a:t>
            </a:r>
          </a:p>
        </p:txBody>
      </p:sp>
      <p:sp>
        <p:nvSpPr>
          <p:cNvPr id="5" name="Footer Placeholder 4">
            <a:extLst>
              <a:ext uri="{FF2B5EF4-FFF2-40B4-BE49-F238E27FC236}">
                <a16:creationId xmlns:a16="http://schemas.microsoft.com/office/drawing/2014/main" id="{17765536-C39E-1D40-9009-417B2D03DDA6}"/>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F4D29609-5DC1-7B70-2229-FE20D2977D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D470C38-BC8B-B30A-5736-4866386D1952}"/>
              </a:ext>
            </a:extLst>
          </p:cNvPr>
          <p:cNvSpPr txBox="1"/>
          <p:nvPr/>
        </p:nvSpPr>
        <p:spPr>
          <a:xfrm>
            <a:off x="606490" y="1093249"/>
            <a:ext cx="8248261" cy="5016758"/>
          </a:xfrm>
          <a:prstGeom prst="rect">
            <a:avLst/>
          </a:prstGeom>
          <a:noFill/>
        </p:spPr>
        <p:txBody>
          <a:bodyPr wrap="square">
            <a:spAutoFit/>
          </a:bodyPr>
          <a:lstStyle/>
          <a:p>
            <a:r>
              <a:rPr lang="en-US" sz="2800" kern="0" dirty="0">
                <a:effectLst/>
                <a:latin typeface="Calibri" panose="020F0502020204030204" pitchFamily="34" charset="0"/>
                <a:ea typeface="Calibri" panose="020F0502020204030204" pitchFamily="34" charset="0"/>
              </a:rPr>
              <a:t>The act of </a:t>
            </a:r>
            <a:r>
              <a:rPr lang="en-US" sz="2800" u="sng" kern="0" dirty="0">
                <a:effectLst/>
                <a:latin typeface="Calibri" panose="020F0502020204030204" pitchFamily="34" charset="0"/>
                <a:ea typeface="Calibri" panose="020F0502020204030204" pitchFamily="34" charset="0"/>
              </a:rPr>
              <a:t>giving up of oneself</a:t>
            </a:r>
            <a:r>
              <a:rPr lang="en-US" sz="2800" kern="0" dirty="0">
                <a:effectLst/>
                <a:latin typeface="Calibri" panose="020F0502020204030204" pitchFamily="34" charset="0"/>
                <a:ea typeface="Calibri" panose="020F0502020204030204" pitchFamily="34" charset="0"/>
              </a:rPr>
              <a:t> or something that is a </a:t>
            </a:r>
            <a:r>
              <a:rPr lang="en-US" sz="2800" u="sng" kern="0" dirty="0">
                <a:effectLst/>
                <a:latin typeface="Calibri" panose="020F0502020204030204" pitchFamily="34" charset="0"/>
                <a:ea typeface="Calibri" panose="020F0502020204030204" pitchFamily="34" charset="0"/>
              </a:rPr>
              <a:t>part of oneself</a:t>
            </a:r>
            <a:r>
              <a:rPr lang="en-US" sz="2800" kern="0" dirty="0">
                <a:effectLst/>
                <a:latin typeface="Calibri" panose="020F0502020204030204" pitchFamily="34" charset="0"/>
                <a:ea typeface="Calibri" panose="020F0502020204030204" pitchFamily="34" charset="0"/>
              </a:rPr>
              <a:t>, is a </a:t>
            </a:r>
            <a:r>
              <a:rPr lang="en-US" sz="2800" u="sng" kern="0" dirty="0">
                <a:effectLst/>
                <a:latin typeface="Calibri" panose="020F0502020204030204" pitchFamily="34" charset="0"/>
                <a:ea typeface="Calibri" panose="020F0502020204030204" pitchFamily="34" charset="0"/>
              </a:rPr>
              <a:t>concept found in the heart of God</a:t>
            </a:r>
            <a:r>
              <a:rPr lang="en-US" sz="2800" kern="0" dirty="0">
                <a:effectLst/>
                <a:latin typeface="Calibri" panose="020F0502020204030204" pitchFamily="34" charset="0"/>
                <a:ea typeface="Calibri" panose="020F0502020204030204" pitchFamily="34" charset="0"/>
              </a:rPr>
              <a:t>. </a:t>
            </a:r>
          </a:p>
          <a:p>
            <a:endParaRPr lang="en-US" sz="2400" kern="0" dirty="0">
              <a:latin typeface="Calibri" panose="020F0502020204030204" pitchFamily="34" charset="0"/>
              <a:ea typeface="Calibri" panose="020F0502020204030204" pitchFamily="34" charset="0"/>
            </a:endParaRPr>
          </a:p>
          <a:p>
            <a:r>
              <a:rPr lang="en-US" sz="2400" kern="0" dirty="0">
                <a:effectLst/>
                <a:latin typeface="Calibri" panose="020F0502020204030204" pitchFamily="34" charset="0"/>
                <a:ea typeface="Calibri" panose="020F0502020204030204" pitchFamily="34" charset="0"/>
              </a:rPr>
              <a:t>The “law of surrender” applies to God, as well as man, because to sacrifice oneself for the sake of others is a big part of His nature. </a:t>
            </a:r>
          </a:p>
          <a:p>
            <a:endParaRPr lang="en-US" sz="2400" kern="0" dirty="0">
              <a:latin typeface="Calibri" panose="020F0502020204030204" pitchFamily="34" charset="0"/>
              <a:ea typeface="Calibri" panose="020F0502020204030204" pitchFamily="34" charset="0"/>
            </a:endParaRPr>
          </a:p>
          <a:p>
            <a:r>
              <a:rPr lang="en-US" sz="2400" kern="0" dirty="0">
                <a:latin typeface="Calibri" panose="020F0502020204030204" pitchFamily="34" charset="0"/>
                <a:ea typeface="Calibri" panose="020F0502020204030204" pitchFamily="34" charset="0"/>
              </a:rPr>
              <a:t>S</a:t>
            </a:r>
            <a:r>
              <a:rPr lang="en-US" sz="2400" kern="0" dirty="0">
                <a:effectLst/>
                <a:latin typeface="Calibri" panose="020F0502020204030204" pitchFamily="34" charset="0"/>
                <a:ea typeface="Calibri" panose="020F0502020204030204" pitchFamily="34" charset="0"/>
              </a:rPr>
              <a:t>urrender reflects the deepest part of Him. Christ was never higher than when He surrendered Himself to become the lowest for us. </a:t>
            </a:r>
          </a:p>
          <a:p>
            <a:r>
              <a:rPr lang="en-US" sz="2400" kern="0" dirty="0">
                <a:solidFill>
                  <a:srgbClr val="0070C0"/>
                </a:solidFill>
                <a:effectLst/>
                <a:latin typeface="Calibri" panose="020F0502020204030204" pitchFamily="34" charset="0"/>
                <a:ea typeface="Calibri" panose="020F0502020204030204" pitchFamily="34" charset="0"/>
              </a:rPr>
              <a:t>“Christ made Himself of no reputation, taking the form of a bondservant, and coming in the likeness of men”                 </a:t>
            </a:r>
            <a:r>
              <a:rPr lang="en-US" sz="2400" b="1" kern="0" dirty="0">
                <a:solidFill>
                  <a:srgbClr val="0070C0"/>
                </a:solidFill>
                <a:effectLst/>
                <a:latin typeface="Calibri" panose="020F0502020204030204" pitchFamily="34" charset="0"/>
                <a:ea typeface="Calibri" panose="020F0502020204030204" pitchFamily="34" charset="0"/>
              </a:rPr>
              <a:t>Phil.2:7</a:t>
            </a:r>
            <a:r>
              <a:rPr lang="en-US" sz="2400" kern="0" dirty="0">
                <a:solidFill>
                  <a:srgbClr val="0070C0"/>
                </a:solidFill>
                <a:effectLst/>
                <a:latin typeface="Calibri" panose="020F0502020204030204" pitchFamily="34" charset="0"/>
                <a:ea typeface="Calibri" panose="020F0502020204030204" pitchFamily="34" charset="0"/>
              </a:rPr>
              <a:t> </a:t>
            </a:r>
            <a:endParaRPr lang="en-US" sz="2400" dirty="0">
              <a:solidFill>
                <a:srgbClr val="0070C0"/>
              </a:solidFill>
            </a:endParaRPr>
          </a:p>
        </p:txBody>
      </p:sp>
    </p:spTree>
    <p:extLst>
      <p:ext uri="{BB962C8B-B14F-4D97-AF65-F5344CB8AC3E}">
        <p14:creationId xmlns:p14="http://schemas.microsoft.com/office/powerpoint/2010/main" val="1485310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A36A1-20AB-8A07-6F6A-4488FCF2A1B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6B49740-94BF-3AED-1EA7-39F12F478FA5}"/>
              </a:ext>
            </a:extLst>
          </p:cNvPr>
          <p:cNvSpPr txBox="1"/>
          <p:nvPr/>
        </p:nvSpPr>
        <p:spPr>
          <a:xfrm>
            <a:off x="-8392" y="2496"/>
            <a:ext cx="9152391" cy="523220"/>
          </a:xfrm>
          <a:prstGeom prst="rect">
            <a:avLst/>
          </a:prstGeom>
          <a:solidFill>
            <a:schemeClr val="tx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Lesson 5.  A Heart Surrendered To God  </a:t>
            </a:r>
          </a:p>
        </p:txBody>
      </p:sp>
      <p:sp>
        <p:nvSpPr>
          <p:cNvPr id="5" name="Footer Placeholder 4">
            <a:extLst>
              <a:ext uri="{FF2B5EF4-FFF2-40B4-BE49-F238E27FC236}">
                <a16:creationId xmlns:a16="http://schemas.microsoft.com/office/drawing/2014/main" id="{6557BDFB-6149-5217-63BB-C5E59057D1EC}"/>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20A9F640-0876-6B3F-75F5-0A0A571519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30B39B5-9EA1-ABFB-F14E-29FC1FF99805}"/>
              </a:ext>
            </a:extLst>
          </p:cNvPr>
          <p:cNvSpPr txBox="1"/>
          <p:nvPr/>
        </p:nvSpPr>
        <p:spPr>
          <a:xfrm>
            <a:off x="391886" y="802433"/>
            <a:ext cx="8020594" cy="5416868"/>
          </a:xfrm>
          <a:prstGeom prst="rect">
            <a:avLst/>
          </a:prstGeom>
          <a:noFill/>
        </p:spPr>
        <p:txBody>
          <a:bodyPr wrap="square">
            <a:spAutoFit/>
          </a:bodyPr>
          <a:lstStyle/>
          <a:p>
            <a:pPr marL="0" marR="0" indent="130175">
              <a:spcBef>
                <a:spcPts val="0"/>
              </a:spcBef>
              <a:spcAft>
                <a:spcPts val="57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Many people believe in God and worship Him, but they don’t commit to Him beyond attending Sunday morning services. They don’t want to follow the path of surrender that Christ </a:t>
            </a:r>
            <a:r>
              <a:rPr lang="en-US" sz="2800" kern="0" dirty="0">
                <a:latin typeface="Calibri" panose="020F0502020204030204" pitchFamily="34" charset="0"/>
                <a:ea typeface="Calibri" panose="020F0502020204030204" pitchFamily="34" charset="0"/>
                <a:cs typeface="Calibri" panose="020F0502020204030204" pitchFamily="34" charset="0"/>
              </a:rPr>
              <a:t>made</a:t>
            </a:r>
            <a:r>
              <a:rPr lang="en-US" sz="2800" kern="0" dirty="0">
                <a:effectLst/>
                <a:latin typeface="Calibri" panose="020F0502020204030204" pitchFamily="34" charset="0"/>
                <a:ea typeface="Calibri" panose="020F0502020204030204" pitchFamily="34" charset="0"/>
                <a:cs typeface="Calibri" panose="020F0502020204030204" pitchFamily="34" charset="0"/>
              </a:rPr>
              <a:t> for them </a:t>
            </a:r>
            <a:r>
              <a:rPr lang="en-US" sz="2800" u="sng" kern="0" dirty="0">
                <a:effectLst/>
                <a:latin typeface="Calibri" panose="020F0502020204030204" pitchFamily="34" charset="0"/>
                <a:ea typeface="Calibri" panose="020F0502020204030204" pitchFamily="34" charset="0"/>
                <a:cs typeface="Calibri" panose="020F0502020204030204" pitchFamily="34" charset="0"/>
              </a:rPr>
              <a:t>because it involves giving up self, and making sacrifices to God</a:t>
            </a:r>
            <a:r>
              <a:rPr lang="en-US" sz="2800" kern="0" dirty="0">
                <a:effectLst/>
                <a:latin typeface="Calibri" panose="020F0502020204030204" pitchFamily="34" charset="0"/>
                <a:ea typeface="Calibri" panose="020F0502020204030204" pitchFamily="34" charset="0"/>
                <a:cs typeface="Calibri" panose="020F0502020204030204" pitchFamily="34" charset="0"/>
              </a:rPr>
              <a:t>. People don’t want to give up their </a:t>
            </a:r>
            <a:r>
              <a:rPr lang="en-US" sz="2800" u="sng" kern="0" dirty="0">
                <a:effectLst/>
                <a:latin typeface="Calibri" panose="020F0502020204030204" pitchFamily="34" charset="0"/>
                <a:ea typeface="Calibri" panose="020F0502020204030204" pitchFamily="34" charset="0"/>
                <a:cs typeface="Calibri" panose="020F0502020204030204" pitchFamily="34" charset="0"/>
              </a:rPr>
              <a:t>sinful practices </a:t>
            </a:r>
            <a:r>
              <a:rPr lang="en-US" sz="2800" kern="0" dirty="0">
                <a:effectLst/>
                <a:latin typeface="Calibri" panose="020F0502020204030204" pitchFamily="34" charset="0"/>
                <a:ea typeface="Calibri" panose="020F0502020204030204" pitchFamily="34" charset="0"/>
                <a:cs typeface="Calibri" panose="020F0502020204030204" pitchFamily="34" charset="0"/>
              </a:rPr>
              <a:t>or </a:t>
            </a:r>
            <a:r>
              <a:rPr lang="en-US" sz="2800" u="sng" kern="0" dirty="0">
                <a:effectLst/>
                <a:latin typeface="Calibri" panose="020F0502020204030204" pitchFamily="34" charset="0"/>
                <a:ea typeface="Calibri" panose="020F0502020204030204" pitchFamily="34" charset="0"/>
                <a:cs typeface="Calibri" panose="020F0502020204030204" pitchFamily="34" charset="0"/>
              </a:rPr>
              <a:t>lifestyle</a:t>
            </a:r>
            <a:r>
              <a:rPr lang="en-US" sz="2800" kern="0" dirty="0">
                <a:effectLst/>
                <a:latin typeface="Calibri" panose="020F0502020204030204" pitchFamily="34" charset="0"/>
                <a:ea typeface="Calibri" panose="020F0502020204030204" pitchFamily="34" charset="0"/>
                <a:cs typeface="Calibri" panose="020F0502020204030204" pitchFamily="34" charset="0"/>
              </a:rPr>
              <a:t>, and they </a:t>
            </a:r>
            <a:r>
              <a:rPr lang="en-US" sz="2800" u="sng" kern="0" dirty="0">
                <a:effectLst/>
                <a:latin typeface="Calibri" panose="020F0502020204030204" pitchFamily="34" charset="0"/>
                <a:ea typeface="Calibri" panose="020F0502020204030204" pitchFamily="34" charset="0"/>
                <a:cs typeface="Calibri" panose="020F0502020204030204" pitchFamily="34" charset="0"/>
              </a:rPr>
              <a:t>don’t want to share in the sufferings of Christ</a:t>
            </a:r>
            <a:r>
              <a:rPr lang="en-US" sz="2800" kern="0" dirty="0">
                <a:effectLst/>
                <a:latin typeface="Calibri" panose="020F0502020204030204" pitchFamily="34" charset="0"/>
                <a:ea typeface="Calibri" panose="020F0502020204030204" pitchFamily="34" charset="0"/>
                <a:cs typeface="Calibri" panose="020F0502020204030204" pitchFamily="34" charset="0"/>
              </a:rPr>
              <a:t>.</a:t>
            </a:r>
          </a:p>
          <a:p>
            <a:pPr marL="0" marR="0" indent="130175">
              <a:spcBef>
                <a:spcPts val="0"/>
              </a:spcBef>
              <a:spcAft>
                <a:spcPts val="57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 </a:t>
            </a:r>
          </a:p>
          <a:p>
            <a:pPr marL="0" marR="0" indent="130175">
              <a:spcBef>
                <a:spcPts val="0"/>
              </a:spcBef>
              <a:spcAft>
                <a:spcPts val="570"/>
              </a:spcAft>
            </a:pPr>
            <a:r>
              <a:rPr lang="en-US" sz="28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Phil.3:10  </a:t>
            </a:r>
            <a:r>
              <a:rPr lang="en-US" sz="2800" kern="0" dirty="0">
                <a:effectLst/>
                <a:latin typeface="Calibri" panose="020F0502020204030204" pitchFamily="34" charset="0"/>
                <a:ea typeface="Calibri" panose="020F0502020204030204" pitchFamily="34" charset="0"/>
                <a:cs typeface="Calibri" panose="020F0502020204030204" pitchFamily="34" charset="0"/>
              </a:rPr>
              <a:t>that I may know Him and the power of His resurrection, and the fellowship of His            sufferings, being conformed to His death,</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8592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7626C-7472-5094-1A96-2A6647C12F2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516989E-8AF5-E364-5CC8-8BB6B1B5C15A}"/>
              </a:ext>
            </a:extLst>
          </p:cNvPr>
          <p:cNvSpPr txBox="1"/>
          <p:nvPr/>
        </p:nvSpPr>
        <p:spPr>
          <a:xfrm>
            <a:off x="-8392" y="2496"/>
            <a:ext cx="9152391" cy="523220"/>
          </a:xfrm>
          <a:prstGeom prst="rect">
            <a:avLst/>
          </a:prstGeom>
          <a:solidFill>
            <a:schemeClr val="tx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Lesson 5.  A Heart Surrendered To God  </a:t>
            </a:r>
          </a:p>
        </p:txBody>
      </p:sp>
      <p:sp>
        <p:nvSpPr>
          <p:cNvPr id="5" name="Footer Placeholder 4">
            <a:extLst>
              <a:ext uri="{FF2B5EF4-FFF2-40B4-BE49-F238E27FC236}">
                <a16:creationId xmlns:a16="http://schemas.microsoft.com/office/drawing/2014/main" id="{3F6B0BCE-A1C1-2483-4F20-3B397A2C863F}"/>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D6B882C7-825F-96C9-CE4A-1201A61962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FEBA21D-F12D-B5FD-3CD9-05E199ACA531}"/>
              </a:ext>
            </a:extLst>
          </p:cNvPr>
          <p:cNvSpPr txBox="1"/>
          <p:nvPr/>
        </p:nvSpPr>
        <p:spPr>
          <a:xfrm>
            <a:off x="391886" y="718458"/>
            <a:ext cx="8235279" cy="5459059"/>
          </a:xfrm>
          <a:prstGeom prst="rect">
            <a:avLst/>
          </a:prstGeom>
          <a:noFill/>
        </p:spPr>
        <p:txBody>
          <a:bodyPr wrap="square">
            <a:spAutoFit/>
          </a:bodyPr>
          <a:lstStyle/>
          <a:p>
            <a:pPr marL="0" marR="0">
              <a:lnSpc>
                <a:spcPct val="107000"/>
              </a:lnSpc>
              <a:spcBef>
                <a:spcPts val="540"/>
              </a:spcBef>
              <a:spcAft>
                <a:spcPts val="270"/>
              </a:spcAft>
            </a:pPr>
            <a:r>
              <a:rPr lang="en-US" sz="3200" kern="0" dirty="0">
                <a:effectLst/>
                <a:latin typeface="Calibri" panose="020F0502020204030204" pitchFamily="34" charset="0"/>
                <a:ea typeface="Calibri" panose="020F0502020204030204" pitchFamily="34" charset="0"/>
                <a:cs typeface="Calibri" panose="020F0502020204030204" pitchFamily="34" charset="0"/>
              </a:rPr>
              <a:t>Willing Surrender or Unwilling Surrender?</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600" kern="0" dirty="0">
              <a:effectLst/>
              <a:latin typeface="Calibri" panose="020F0502020204030204" pitchFamily="34" charset="0"/>
              <a:ea typeface="Calibri" panose="020F0502020204030204" pitchFamily="34" charset="0"/>
            </a:endParaRPr>
          </a:p>
          <a:p>
            <a:r>
              <a:rPr lang="en-US" sz="2600" kern="0" dirty="0">
                <a:effectLst/>
                <a:latin typeface="Calibri" panose="020F0502020204030204" pitchFamily="34" charset="0"/>
                <a:ea typeface="Calibri" panose="020F0502020204030204" pitchFamily="34" charset="0"/>
              </a:rPr>
              <a:t>Some who “commit” to God never truly surrender to Him. Surrendering goes much deeper  because it compels a person to address the </a:t>
            </a:r>
            <a:r>
              <a:rPr lang="en-US" sz="2600" u="sng" kern="0" dirty="0">
                <a:effectLst/>
                <a:latin typeface="Calibri" panose="020F0502020204030204" pitchFamily="34" charset="0"/>
                <a:ea typeface="Calibri" panose="020F0502020204030204" pitchFamily="34" charset="0"/>
              </a:rPr>
              <a:t>deepest part of his rebellion </a:t>
            </a:r>
            <a:r>
              <a:rPr lang="en-US" sz="2600" kern="0" dirty="0">
                <a:effectLst/>
                <a:latin typeface="Calibri" panose="020F0502020204030204" pitchFamily="34" charset="0"/>
                <a:ea typeface="Calibri" panose="020F0502020204030204" pitchFamily="34" charset="0"/>
              </a:rPr>
              <a:t>against God.</a:t>
            </a:r>
          </a:p>
          <a:p>
            <a:endParaRPr lang="en-US" sz="2600" kern="0" dirty="0">
              <a:latin typeface="Calibri" panose="020F0502020204030204" pitchFamily="34" charset="0"/>
              <a:ea typeface="Calibri" panose="020F0502020204030204" pitchFamily="34" charset="0"/>
            </a:endParaRPr>
          </a:p>
          <a:p>
            <a:r>
              <a:rPr lang="en-US" sz="2600" u="sng" kern="0" dirty="0">
                <a:effectLst/>
                <a:latin typeface="Calibri" panose="020F0502020204030204" pitchFamily="34" charset="0"/>
                <a:ea typeface="Calibri" panose="020F0502020204030204" pitchFamily="34" charset="0"/>
              </a:rPr>
              <a:t>Example</a:t>
            </a:r>
            <a:r>
              <a:rPr lang="en-US" sz="2600" kern="0" dirty="0">
                <a:effectLst/>
                <a:latin typeface="Calibri" panose="020F0502020204030204" pitchFamily="34" charset="0"/>
                <a:ea typeface="Calibri" panose="020F0502020204030204" pitchFamily="34" charset="0"/>
              </a:rPr>
              <a:t>, a soldier may commit to military service because his country is at war, there is a draft, and there is no other option for him than to serve, or he goes to prison. However, his heart may not be in it. The entire time he serves, the soldier may be internally rebelling               against his obligation. </a:t>
            </a:r>
            <a:endParaRPr lang="en-US" sz="2600" dirty="0"/>
          </a:p>
        </p:txBody>
      </p:sp>
    </p:spTree>
    <p:extLst>
      <p:ext uri="{BB962C8B-B14F-4D97-AF65-F5344CB8AC3E}">
        <p14:creationId xmlns:p14="http://schemas.microsoft.com/office/powerpoint/2010/main" val="31387941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TotalTime>
  <Words>3280</Words>
  <Application>Microsoft Office PowerPoint</Application>
  <PresentationFormat>On-screen Show (4:3)</PresentationFormat>
  <Paragraphs>193</Paragraphs>
  <Slides>32</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32</vt:i4>
      </vt:variant>
    </vt:vector>
  </HeadingPairs>
  <TitlesOfParts>
    <vt:vector size="42" baseType="lpstr">
      <vt:lpstr>Aharoni</vt:lpstr>
      <vt:lpstr>Arial</vt:lpstr>
      <vt:lpstr>Calibri</vt:lpstr>
      <vt:lpstr>Calibri Light</vt:lpstr>
      <vt:lpstr>Times New Roman</vt:lpstr>
      <vt:lpstr>Verdana</vt:lpstr>
      <vt:lpstr>Wingdings</vt:lpstr>
      <vt:lpstr>Office Theme</vt:lpstr>
      <vt:lpstr>3_Office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 Lebanon church of Christ</dc:creator>
  <cp:lastModifiedBy>New Lebanon church of Christ</cp:lastModifiedBy>
  <cp:revision>10</cp:revision>
  <dcterms:created xsi:type="dcterms:W3CDTF">2024-10-29T16:25:49Z</dcterms:created>
  <dcterms:modified xsi:type="dcterms:W3CDTF">2024-11-03T20:41:39Z</dcterms:modified>
</cp:coreProperties>
</file>