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5" r:id="rId3"/>
    <p:sldId id="555" r:id="rId4"/>
    <p:sldId id="257" r:id="rId5"/>
    <p:sldId id="557" r:id="rId6"/>
    <p:sldId id="560" r:id="rId7"/>
    <p:sldId id="558" r:id="rId8"/>
    <p:sldId id="556" r:id="rId9"/>
    <p:sldId id="559" r:id="rId10"/>
    <p:sldId id="30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6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35A1F-75B5-670E-4AC6-165DB9643A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0BE1CB-18AA-12ED-691A-451182D0A8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77C7AC-FB39-C450-76DB-4145DBE66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FE873-30FF-4F64-B14B-5641F0D185FB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07CF23-FFC7-350D-46C9-C17A23DD9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676916-DB9A-4FEE-8A88-1919278CB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3086B-7567-411F-9F96-0E2A122F0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615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656583-966D-72EE-3FF2-7B9CE7F4F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EE4982-74F7-9FF6-7CCA-CF426F1CDB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797BA2-9AB5-7260-9EDC-A21480BD6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FE873-30FF-4F64-B14B-5641F0D185FB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820927-D517-0C4E-E9FF-27CDB8A3F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238ECA-335F-60E3-84B7-F6A3FACA5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3086B-7567-411F-9F96-0E2A122F0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01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E68224-42B2-F22B-13A8-3807057FDA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D7AD4A-627A-94FA-8E98-C60F560251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E156ED-DBBC-BE8D-9A94-D5966C652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FE873-30FF-4F64-B14B-5641F0D185FB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C815F5-9269-4055-2635-364A8A019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28F65-8566-5C86-1238-956BD760A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3086B-7567-411F-9F96-0E2A122F0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6361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61408-B059-4BE3-9B18-E2EA024F5496}" type="datetimeFigureOut">
              <a:rPr lang="en-US" smtClean="0"/>
              <a:t>11/24/2024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5853B-0D88-4491-8C47-0F7D0AB63E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9556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61408-B059-4BE3-9B18-E2EA024F5496}" type="datetimeFigureOut">
              <a:rPr lang="en-US" smtClean="0"/>
              <a:t>11/24/2024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5853B-0D88-4491-8C47-0F7D0AB63E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6750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61408-B059-4BE3-9B18-E2EA024F5496}" type="datetimeFigureOut">
              <a:rPr lang="en-US" smtClean="0"/>
              <a:t>11/24/2024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5853B-0D88-4491-8C47-0F7D0AB63E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9950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61408-B059-4BE3-9B18-E2EA024F5496}" type="datetimeFigureOut">
              <a:rPr lang="en-US" smtClean="0"/>
              <a:t>11/24/2024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5853B-0D88-4491-8C47-0F7D0AB63E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3017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61408-B059-4BE3-9B18-E2EA024F5496}" type="datetimeFigureOut">
              <a:rPr lang="en-US" smtClean="0"/>
              <a:t>11/24/2024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5853B-0D88-4491-8C47-0F7D0AB63E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8758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61408-B059-4BE3-9B18-E2EA024F5496}" type="datetimeFigureOut">
              <a:rPr lang="en-US" smtClean="0"/>
              <a:t>11/24/2024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5853B-0D88-4491-8C47-0F7D0AB63E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7111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61408-B059-4BE3-9B18-E2EA024F5496}" type="datetimeFigureOut">
              <a:rPr lang="en-US" smtClean="0"/>
              <a:t>11/24/2024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5853B-0D88-4491-8C47-0F7D0AB63E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8418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61408-B059-4BE3-9B18-E2EA024F5496}" type="datetimeFigureOut">
              <a:rPr lang="en-US" smtClean="0"/>
              <a:t>11/24/2024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5853B-0D88-4491-8C47-0F7D0AB63E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607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DA0B1-E5F1-EE6C-112E-8A4528C80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A1A517-246E-C7CC-F102-C255D8D39B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10590B-D46E-4D8B-47A0-931A3C2E0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FE873-30FF-4F64-B14B-5641F0D185FB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A5DCD4-FEFB-4F84-6EBD-65E71A98F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F4C8E4-C9C9-31F9-A124-CDDA04A8D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3086B-7567-411F-9F96-0E2A122F0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9529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61408-B059-4BE3-9B18-E2EA024F5496}" type="datetimeFigureOut">
              <a:rPr lang="en-US" smtClean="0"/>
              <a:t>11/24/2024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5853B-0D88-4491-8C47-0F7D0AB63E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7473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61408-B059-4BE3-9B18-E2EA024F5496}" type="datetimeFigureOut">
              <a:rPr lang="en-US" smtClean="0"/>
              <a:t>11/24/2024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5853B-0D88-4491-8C47-0F7D0AB63E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9094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61408-B059-4BE3-9B18-E2EA024F5496}" type="datetimeFigureOut">
              <a:rPr lang="en-US" smtClean="0"/>
              <a:t>11/24/2024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5853B-0D88-4491-8C47-0F7D0AB63E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344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E6F61-39C4-5432-813A-797201033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B9E8B0-E91C-0D2D-A2F9-2B12B433F8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6D5562-4B69-9F2B-222E-6CFEB51B8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FE873-30FF-4F64-B14B-5641F0D185FB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BF924D-203A-A7B2-CCAD-BDDFF2ACB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7132CB-2E70-188F-5384-C85CDB88B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3086B-7567-411F-9F96-0E2A122F0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520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54F86-04EE-10B7-28FE-D4631CB875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5D179F-2D36-6C5B-E48B-2C0C2D690E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B5BCFC-4E49-4F9F-0D80-6F5B0291BB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ADCDC5-9B9B-55BF-C47B-8D9CD213E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FE873-30FF-4F64-B14B-5641F0D185FB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ADF854-47F2-7395-9AD3-23CFCF13C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28382E-89BA-77A0-A338-CD2348E1F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3086B-7567-411F-9F96-0E2A122F0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342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701D8B-8291-0F8D-319A-E8D445DD4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A5EB09-739A-7330-C890-55F38DF275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45A67C-88F6-B29E-8FE2-7846237401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BD7ADA-99BD-D5E9-DF7E-1D396BAF1A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14602DB-1286-0A46-6779-967D6CD982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E6C052F-C9EB-B101-2DC5-F72FD5EC7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FE873-30FF-4F64-B14B-5641F0D185FB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C3DA3D0-75C2-92CB-B36A-7546F0692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EC838AD-0A75-6CE1-6000-2267183CA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3086B-7567-411F-9F96-0E2A122F0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818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2BC2B-42CD-6A3B-4062-41B6CA58D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66CD58-F8C0-B310-0D6E-A2E2F6846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FE873-30FF-4F64-B14B-5641F0D185FB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738D25-C448-011D-5E36-BCD8A4DBD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1A6910-2B1D-5CE4-8634-D4D0B942A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3086B-7567-411F-9F96-0E2A122F0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795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32C6CA4-D21D-DB2A-7CC1-D17623CB5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FE873-30FF-4F64-B14B-5641F0D185FB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CEF3B9-7A08-D56E-5ADD-979FADBA5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CF11D9-EC69-ABDF-8301-C9C1C8F3F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3086B-7567-411F-9F96-0E2A122F0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16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C181D-057D-DE4B-9C8F-1D99FC399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61836B-7117-AFC8-E829-BA0E1056A3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49C35B-F316-DF86-4C2B-C544DA1715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F0CC1E-87A8-2F59-F19D-2ADD8F292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FE873-30FF-4F64-B14B-5641F0D185FB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0EF46E-215D-B65D-5E0C-3FE411DC1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30D690-0D47-621F-3AB1-DAEF4D6DD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3086B-7567-411F-9F96-0E2A122F0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989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DB396-08AE-003B-4B53-3F571AC1E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967F01-450E-7784-1C4C-FCA47B6468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C70E85-0874-88B2-510E-D13F2ABD1C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EDD503-8C7B-9021-44E2-0127B3956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FE873-30FF-4F64-B14B-5641F0D185FB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5B2699-7F76-9495-5276-147CB5DBF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24EBC3-2BAC-9836-9E61-1ED25E781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3086B-7567-411F-9F96-0E2A122F0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591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CA5D733-65A7-8C1A-C0B6-936EC5BE30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80EAC5-3612-7680-0431-9B9FC7D9E0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201B41-8BB4-E7CE-E4FC-3B6BE253DE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FE873-30FF-4F64-B14B-5641F0D185FB}" type="datetimeFigureOut">
              <a:rPr lang="en-US" smtClean="0"/>
              <a:t>11/24/2024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AC823C-36D9-C768-7193-147688ADBD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55EBC3-1771-3DB1-811E-1EE5D8709C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B3086B-7567-411F-9F96-0E2A122F0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886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61408-B059-4BE3-9B18-E2EA024F5496}" type="datetimeFigureOut">
              <a:rPr lang="en-US" smtClean="0"/>
              <a:t>11/24/2024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5853B-0D88-4491-8C47-0F7D0AB63E7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206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ymnal.net/en/search/all/author/Daniel+Webster+Whittle?t=h&amp;n=260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23112" t="21263" r="23729" b="49217"/>
          <a:stretch/>
        </p:blipFill>
        <p:spPr>
          <a:xfrm>
            <a:off x="0" y="3994733"/>
            <a:ext cx="9166033" cy="286327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887505" y="1030940"/>
            <a:ext cx="7512423" cy="601505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2706" y="1021974"/>
            <a:ext cx="77455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New Lebanon  </a:t>
            </a:r>
            <a:r>
              <a:rPr kumimoji="0" lang="en-US" sz="3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Church of Christ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9647" y="54762"/>
            <a:ext cx="885712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Ink Free" panose="03080402000500000000" pitchFamily="66" charset="0"/>
                <a:ea typeface="+mn-ea"/>
                <a:cs typeface="+mn-cs"/>
              </a:rPr>
              <a:t>Welcome to our services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" y="5648735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Ink Free" panose="03080402000500000000" pitchFamily="66" charset="0"/>
                <a:ea typeface="+mn-ea"/>
                <a:cs typeface="+mn-cs"/>
              </a:rPr>
              <a:t>Please Come Back Again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1891555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 are Simply Christians.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2348652"/>
            <a:ext cx="91660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Our Emphasis is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Spiritual, Not Material or Social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0" y="2820287"/>
            <a:ext cx="90812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 are striving to be The Same Church as Described in The New Testament.</a:t>
            </a:r>
          </a:p>
        </p:txBody>
      </p:sp>
    </p:spTree>
    <p:extLst>
      <p:ext uri="{BB962C8B-B14F-4D97-AF65-F5344CB8AC3E}">
        <p14:creationId xmlns:p14="http://schemas.microsoft.com/office/powerpoint/2010/main" val="1862796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5FD543D-5F38-BC77-B1C0-94E95ABADDC6}"/>
              </a:ext>
            </a:extLst>
          </p:cNvPr>
          <p:cNvSpPr txBox="1"/>
          <p:nvPr/>
        </p:nvSpPr>
        <p:spPr>
          <a:xfrm>
            <a:off x="-8391" y="2496"/>
            <a:ext cx="9144000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Showers Of Blessings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F189EE-3FC8-D840-B697-650144883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" y="6356351"/>
            <a:ext cx="9144000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newlebanoncoc.com</a:t>
            </a:r>
          </a:p>
        </p:txBody>
      </p:sp>
      <p:pic>
        <p:nvPicPr>
          <p:cNvPr id="2" name="Picture 2" descr="Shower 1080P, 2K, 4K, 5K HD wallpapers free download | Wallpaper Flare">
            <a:extLst>
              <a:ext uri="{FF2B5EF4-FFF2-40B4-BE49-F238E27FC236}">
                <a16:creationId xmlns:a16="http://schemas.microsoft.com/office/drawing/2014/main" id="{B797F5A6-E194-B288-F330-6134FDF725D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78"/>
          <a:stretch/>
        </p:blipFill>
        <p:spPr bwMode="auto">
          <a:xfrm>
            <a:off x="6381750" y="4786312"/>
            <a:ext cx="2762250" cy="2071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469B28D-07DF-3137-62F9-CE377D96A90F}"/>
              </a:ext>
            </a:extLst>
          </p:cNvPr>
          <p:cNvSpPr txBox="1"/>
          <p:nvPr/>
        </p:nvSpPr>
        <p:spPr>
          <a:xfrm>
            <a:off x="990600" y="1190625"/>
            <a:ext cx="4762500" cy="5016758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rgbClr val="002060"/>
                </a:solidFill>
              </a:rPr>
              <a:t>Ezekiel 34:26 </a:t>
            </a:r>
            <a:r>
              <a:rPr lang="en-US" sz="4000" dirty="0"/>
              <a:t>"I will make them and the places all around My hill a blessing; and I will cause showers to come down in their season; there shall be showers of blessing.</a:t>
            </a:r>
          </a:p>
        </p:txBody>
      </p:sp>
    </p:spTree>
    <p:extLst>
      <p:ext uri="{BB962C8B-B14F-4D97-AF65-F5344CB8AC3E}">
        <p14:creationId xmlns:p14="http://schemas.microsoft.com/office/powerpoint/2010/main" val="156303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hower 1080P, 2K, 4K, 5K HD wallpapers free download | Wallpaper Flare">
            <a:extLst>
              <a:ext uri="{FF2B5EF4-FFF2-40B4-BE49-F238E27FC236}">
                <a16:creationId xmlns:a16="http://schemas.microsoft.com/office/drawing/2014/main" id="{43ED9B3A-687F-154A-1CE3-7022C795EAE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78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3A0CC42-932E-96A3-733E-7E78C08977BD}"/>
              </a:ext>
            </a:extLst>
          </p:cNvPr>
          <p:cNvSpPr txBox="1"/>
          <p:nvPr/>
        </p:nvSpPr>
        <p:spPr>
          <a:xfrm>
            <a:off x="0" y="819150"/>
            <a:ext cx="9144000" cy="110799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6600" b="1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Showers of Blessings</a:t>
            </a:r>
            <a:endParaRPr lang="en-US" sz="6600" b="1" dirty="0">
              <a:solidFill>
                <a:schemeClr val="accent5">
                  <a:lumMod val="20000"/>
                  <a:lumOff val="8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2EDEDD6-8BF9-2590-4859-E8550714E0A5}"/>
              </a:ext>
            </a:extLst>
          </p:cNvPr>
          <p:cNvSpPr txBox="1"/>
          <p:nvPr/>
        </p:nvSpPr>
        <p:spPr>
          <a:xfrm>
            <a:off x="3810000" y="2096571"/>
            <a:ext cx="6019800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6600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Ezekiel 34:26 </a:t>
            </a:r>
            <a:endParaRPr lang="en-US" sz="6600" dirty="0">
              <a:solidFill>
                <a:schemeClr val="accent5">
                  <a:lumMod val="20000"/>
                  <a:lumOff val="8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371521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B1E6BA3-DFB1-82EF-86E5-893C203B6FD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4AA56B7-8167-0729-EB78-BAD236873EA0}"/>
              </a:ext>
            </a:extLst>
          </p:cNvPr>
          <p:cNvSpPr txBox="1"/>
          <p:nvPr/>
        </p:nvSpPr>
        <p:spPr>
          <a:xfrm>
            <a:off x="-8391" y="2496"/>
            <a:ext cx="9144000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Showers Of Blessings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236FDA-1E90-6974-7998-00BAB9195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" y="6356351"/>
            <a:ext cx="9144000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newlebanoncoc.com</a:t>
            </a:r>
          </a:p>
        </p:txBody>
      </p:sp>
      <p:pic>
        <p:nvPicPr>
          <p:cNvPr id="2" name="Picture 2" descr="Shower 1080P, 2K, 4K, 5K HD wallpapers free download | Wallpaper Flare">
            <a:extLst>
              <a:ext uri="{FF2B5EF4-FFF2-40B4-BE49-F238E27FC236}">
                <a16:creationId xmlns:a16="http://schemas.microsoft.com/office/drawing/2014/main" id="{9E602906-1A3E-3F2B-FA05-3FCFDBD38E7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78"/>
          <a:stretch/>
        </p:blipFill>
        <p:spPr bwMode="auto">
          <a:xfrm>
            <a:off x="6381750" y="4786312"/>
            <a:ext cx="2762250" cy="2071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46567AF-7964-A95E-C3FB-E95C4698AE64}"/>
              </a:ext>
            </a:extLst>
          </p:cNvPr>
          <p:cNvSpPr txBox="1"/>
          <p:nvPr/>
        </p:nvSpPr>
        <p:spPr>
          <a:xfrm>
            <a:off x="507206" y="1589424"/>
            <a:ext cx="4576762" cy="56160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1866900" algn="l"/>
              </a:tabLst>
            </a:pP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There shall be showers of blessing:</a:t>
            </a:r>
            <a:b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This is the promise of love;</a:t>
            </a:r>
            <a:b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There shall be seasons refreshing,</a:t>
            </a:r>
            <a:b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Sent from the Savior above.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  <a:buFont typeface="+mj-lt"/>
              <a:buAutoNum type="arabicPeriod"/>
              <a:tabLst>
                <a:tab pos="1866900" algn="l"/>
              </a:tabLst>
            </a:pPr>
            <a:r>
              <a:rPr lang="en-US" sz="14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Refrain:</a:t>
            </a:r>
            <a:b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Showers of blessing,</a:t>
            </a:r>
            <a:b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Showers of blessing we need:</a:t>
            </a:r>
            <a:b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Mercy-drops round us are falling,</a:t>
            </a:r>
            <a:b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But for the showers we plead.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  <a:buFont typeface="+mj-lt"/>
              <a:buAutoNum type="arabicPeriod"/>
              <a:tabLst>
                <a:tab pos="1866900" algn="l"/>
              </a:tabLst>
            </a:pP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There shall be showers of blessing,</a:t>
            </a:r>
            <a:b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Precious reviving again;</a:t>
            </a:r>
            <a:b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Over the hills and the valleys,</a:t>
            </a:r>
            <a:b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Sound of abundance of rain.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  <a:buFont typeface="+mj-lt"/>
              <a:buAutoNum type="arabicPeriod"/>
              <a:tabLst>
                <a:tab pos="1866900" algn="l"/>
              </a:tabLst>
            </a:pP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There shall be showers of blessing;</a:t>
            </a:r>
            <a:b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Send them upon us, O Lord;</a:t>
            </a:r>
            <a:b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Grant to us now a refreshing,</a:t>
            </a:r>
            <a:b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Come, and now honor Thy Word.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  <a:tabLst>
                <a:tab pos="1866900" algn="l"/>
              </a:tabLst>
            </a:pP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32EDD72-BEEB-8161-25F3-E425836820F5}"/>
              </a:ext>
            </a:extLst>
          </p:cNvPr>
          <p:cNvSpPr txBox="1"/>
          <p:nvPr/>
        </p:nvSpPr>
        <p:spPr>
          <a:xfrm>
            <a:off x="5050631" y="1930099"/>
            <a:ext cx="4576762" cy="23405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  <a:buClrTx/>
              <a:buSzTx/>
              <a:buAutoNum type="arabicPeriod" startAt="5"/>
              <a:tabLst>
                <a:tab pos="1866900" algn="l"/>
              </a:tabLst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There shall be showers of blessing:</a:t>
            </a:r>
            <a:r>
              <a:rPr lang="en-US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Oh, that today they might fall,</a:t>
            </a:r>
            <a:b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Now as to God we’re confessing,</a:t>
            </a:r>
            <a:b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Now as on Jesus we call!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algn="l" defTabSz="914400" rtl="0" eaLnBrk="1" fontAlgn="auto" latinLnBrk="0" hangingPunct="1">
              <a:lnSpc>
                <a:spcPct val="115000"/>
              </a:lnSpc>
              <a:spcBef>
                <a:spcPts val="1200"/>
              </a:spcBef>
              <a:spcAft>
                <a:spcPts val="1000"/>
              </a:spcAft>
              <a:buClrTx/>
              <a:buSzTx/>
              <a:tabLst>
                <a:tab pos="1866900" algn="l"/>
              </a:tabLst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    There shall be showers of blessing,</a:t>
            </a:r>
            <a:b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If we but trust and obey;</a:t>
            </a:r>
            <a:b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There shall be seasons refreshing,</a:t>
            </a:r>
            <a:b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If we let God have His way.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CAB3DFE-23D2-A1D0-0751-437B55766C27}"/>
              </a:ext>
            </a:extLst>
          </p:cNvPr>
          <p:cNvSpPr txBox="1"/>
          <p:nvPr/>
        </p:nvSpPr>
        <p:spPr>
          <a:xfrm>
            <a:off x="8391" y="810752"/>
            <a:ext cx="9127218" cy="7745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Aft>
                <a:spcPts val="1000"/>
              </a:spcAft>
            </a:pPr>
            <a:r>
              <a:rPr lang="en-US" sz="2000" kern="1800" dirty="0">
                <a:solidFill>
                  <a:srgbClr val="333333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There shall be showers of blessing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spcAft>
                <a:spcPts val="1000"/>
              </a:spcAft>
            </a:pPr>
            <a:r>
              <a:rPr lang="en-US" sz="1600" u="none" strike="noStrike" dirty="0">
                <a:solidFill>
                  <a:srgbClr val="00206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Daniel Webster Whittle</a:t>
            </a:r>
            <a:r>
              <a:rPr lang="en-US" sz="1600" dirty="0">
                <a:solidFill>
                  <a:srgbClr val="00206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(1840-1901) </a:t>
            </a:r>
            <a:endParaRPr lang="en-US" sz="16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1332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BE68B0-720A-C401-0E58-67FA9BDFCC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D98E1E7-14DA-C1E5-7597-852B85839501}"/>
              </a:ext>
            </a:extLst>
          </p:cNvPr>
          <p:cNvSpPr txBox="1"/>
          <p:nvPr/>
        </p:nvSpPr>
        <p:spPr>
          <a:xfrm>
            <a:off x="-8391" y="2496"/>
            <a:ext cx="9144000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Showers Of Blessings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7C8FD8-F054-8ABF-D678-11B85A81F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" y="6356351"/>
            <a:ext cx="9144000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newlebanoncoc.com</a:t>
            </a:r>
          </a:p>
        </p:txBody>
      </p:sp>
      <p:pic>
        <p:nvPicPr>
          <p:cNvPr id="2" name="Picture 2" descr="Shower 1080P, 2K, 4K, 5K HD wallpapers free download | Wallpaper Flare">
            <a:extLst>
              <a:ext uri="{FF2B5EF4-FFF2-40B4-BE49-F238E27FC236}">
                <a16:creationId xmlns:a16="http://schemas.microsoft.com/office/drawing/2014/main" id="{82D0159E-4287-A72C-6227-CE400CFE82B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78"/>
          <a:stretch/>
        </p:blipFill>
        <p:spPr bwMode="auto">
          <a:xfrm>
            <a:off x="6381750" y="4786312"/>
            <a:ext cx="2762250" cy="2071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1DFBE9F-CF02-2050-D1C5-FA2C01A2C402}"/>
              </a:ext>
            </a:extLst>
          </p:cNvPr>
          <p:cNvSpPr txBox="1"/>
          <p:nvPr/>
        </p:nvSpPr>
        <p:spPr>
          <a:xfrm>
            <a:off x="357808" y="1110004"/>
            <a:ext cx="8325015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0070C0"/>
                </a:solidFill>
              </a:rPr>
              <a:t>Ephesians 1:3 </a:t>
            </a:r>
            <a:r>
              <a:rPr lang="en-US" sz="2800" b="1" dirty="0"/>
              <a:t>Blessed be the God </a:t>
            </a:r>
            <a:r>
              <a:rPr lang="en-US" sz="2800" dirty="0"/>
              <a:t>and Father of our Lord Jesus Christ, </a:t>
            </a:r>
            <a:r>
              <a:rPr lang="en-US" sz="2800" u="sng" dirty="0"/>
              <a:t>who has blessed us with every </a:t>
            </a:r>
            <a:r>
              <a:rPr lang="en-US" sz="2800" b="1" u="sng" dirty="0">
                <a:solidFill>
                  <a:srgbClr val="0070C0"/>
                </a:solidFill>
              </a:rPr>
              <a:t>spiritual blessing </a:t>
            </a:r>
            <a:r>
              <a:rPr lang="en-US" sz="2800" u="sng" dirty="0"/>
              <a:t>in the heavenly places in Christ</a:t>
            </a:r>
            <a:r>
              <a:rPr lang="en-US" sz="2800" dirty="0"/>
              <a:t>,</a:t>
            </a:r>
          </a:p>
          <a:p>
            <a:r>
              <a:rPr lang="en-US" sz="2800" dirty="0"/>
              <a:t> 4 just as He chose us in Him before the foundation of the world, that we should be holy and without blame before Him in love,</a:t>
            </a:r>
          </a:p>
          <a:p>
            <a:r>
              <a:rPr lang="en-US" sz="2800" dirty="0"/>
              <a:t> 5 having predestined us to adoption as sons by Jesus Christ to Himself, according to the good pleasure of His will,</a:t>
            </a:r>
          </a:p>
        </p:txBody>
      </p:sp>
    </p:spTree>
    <p:extLst>
      <p:ext uri="{BB962C8B-B14F-4D97-AF65-F5344CB8AC3E}">
        <p14:creationId xmlns:p14="http://schemas.microsoft.com/office/powerpoint/2010/main" val="10125021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B70DBEE-BC03-4838-55A2-48A21CE57F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63B350B-4316-9B56-9A10-C0D5D0E37F56}"/>
              </a:ext>
            </a:extLst>
          </p:cNvPr>
          <p:cNvSpPr txBox="1"/>
          <p:nvPr/>
        </p:nvSpPr>
        <p:spPr>
          <a:xfrm>
            <a:off x="-8391" y="2496"/>
            <a:ext cx="9144000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Showers Of Blessings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8443FF-D7CE-9C47-B3C9-3B2BE617A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" y="6356351"/>
            <a:ext cx="9144000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newlebanoncoc.com</a:t>
            </a:r>
          </a:p>
        </p:txBody>
      </p:sp>
      <p:pic>
        <p:nvPicPr>
          <p:cNvPr id="2" name="Picture 2" descr="Shower 1080P, 2K, 4K, 5K HD wallpapers free download | Wallpaper Flare">
            <a:extLst>
              <a:ext uri="{FF2B5EF4-FFF2-40B4-BE49-F238E27FC236}">
                <a16:creationId xmlns:a16="http://schemas.microsoft.com/office/drawing/2014/main" id="{58AD6B30-2097-CE30-D2E6-6B4E9F6635D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78"/>
          <a:stretch/>
        </p:blipFill>
        <p:spPr bwMode="auto">
          <a:xfrm>
            <a:off x="6373359" y="4775159"/>
            <a:ext cx="2762250" cy="2071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884B8B8-C3C8-1DC9-9305-0C4BD53E2ADD}"/>
              </a:ext>
            </a:extLst>
          </p:cNvPr>
          <p:cNvSpPr txBox="1"/>
          <p:nvPr/>
        </p:nvSpPr>
        <p:spPr>
          <a:xfrm>
            <a:off x="942975" y="4733785"/>
            <a:ext cx="6084093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indent="-4572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0070C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We Need To Focus on our blessings, not our Fears.</a:t>
            </a:r>
            <a:endParaRPr lang="en-US" sz="3200" dirty="0">
              <a:solidFill>
                <a:srgbClr val="0070C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4DE4D48-A1E4-96FA-5778-C8F236CEBD6E}"/>
              </a:ext>
            </a:extLst>
          </p:cNvPr>
          <p:cNvSpPr txBox="1"/>
          <p:nvPr/>
        </p:nvSpPr>
        <p:spPr>
          <a:xfrm>
            <a:off x="914400" y="2962275"/>
            <a:ext cx="5950743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We need to understand and comprehend our blessings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86011AA-451B-115D-5F2B-6E2DB2C7B27D}"/>
              </a:ext>
            </a:extLst>
          </p:cNvPr>
          <p:cNvSpPr txBox="1"/>
          <p:nvPr/>
        </p:nvSpPr>
        <p:spPr>
          <a:xfrm>
            <a:off x="847725" y="1194175"/>
            <a:ext cx="5667375" cy="1077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God Provides Us With All Spiritual Blessings In Christ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2802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7E4563F-D109-1AE1-54B0-72A17A8FE5F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3017A82-232A-7AC5-3EB9-035230F73EFA}"/>
              </a:ext>
            </a:extLst>
          </p:cNvPr>
          <p:cNvSpPr txBox="1"/>
          <p:nvPr/>
        </p:nvSpPr>
        <p:spPr>
          <a:xfrm>
            <a:off x="-8391" y="2496"/>
            <a:ext cx="9144000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Showers Of Blessings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097EFE-DA75-324B-506F-9EE24970D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" y="6356351"/>
            <a:ext cx="9144000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newlebanoncoc.com</a:t>
            </a:r>
          </a:p>
        </p:txBody>
      </p:sp>
      <p:pic>
        <p:nvPicPr>
          <p:cNvPr id="2" name="Picture 2" descr="Shower 1080P, 2K, 4K, 5K HD wallpapers free download | Wallpaper Flare">
            <a:extLst>
              <a:ext uri="{FF2B5EF4-FFF2-40B4-BE49-F238E27FC236}">
                <a16:creationId xmlns:a16="http://schemas.microsoft.com/office/drawing/2014/main" id="{E7DADDA1-7E85-B465-7573-8BEF8AB0DDB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78"/>
          <a:stretch/>
        </p:blipFill>
        <p:spPr bwMode="auto">
          <a:xfrm>
            <a:off x="6381750" y="4786312"/>
            <a:ext cx="2762250" cy="2071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9A06583-E13D-1923-157F-63D63215C762}"/>
              </a:ext>
            </a:extLst>
          </p:cNvPr>
          <p:cNvSpPr txBox="1"/>
          <p:nvPr/>
        </p:nvSpPr>
        <p:spPr>
          <a:xfrm>
            <a:off x="285751" y="704850"/>
            <a:ext cx="5350668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6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 When upon life's billows you are tempest tossed,</a:t>
            </a:r>
            <a:br>
              <a:rPr lang="en-US" sz="16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When you are discouraged, thinking all is lost,</a:t>
            </a:r>
            <a:br>
              <a:rPr lang="en-US" sz="16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Count your many blessings, name them one by one,</a:t>
            </a:r>
            <a:br>
              <a:rPr lang="en-US" sz="16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And it will surprise you what the Lord hath done.</a:t>
            </a:r>
            <a:br>
              <a:rPr lang="en-US" sz="16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1600" b="0" i="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en-US" sz="12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Refrain:</a:t>
            </a:r>
            <a:br>
              <a:rPr lang="en-US" sz="12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Count your blessings, name them one by one;</a:t>
            </a:r>
            <a:br>
              <a:rPr lang="en-US" sz="12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Count your blessings, see what God hath done;</a:t>
            </a:r>
            <a:br>
              <a:rPr lang="en-US" sz="12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Count your blessings, name them one by one;</a:t>
            </a:r>
            <a:br>
              <a:rPr lang="en-US" sz="12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Count your many blessings, see what God hath done.</a:t>
            </a:r>
            <a:br>
              <a:rPr lang="en-US" sz="12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1200" b="0" i="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en-US" sz="16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 Are you ever burdened with a load of care?</a:t>
            </a:r>
            <a:br>
              <a:rPr lang="en-US" sz="16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Does the cross seem heavy you are called to bear?</a:t>
            </a:r>
            <a:br>
              <a:rPr lang="en-US" sz="16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Count your many blessings, </a:t>
            </a:r>
            <a:r>
              <a:rPr lang="en-US" sz="1600" b="0" i="0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ev'ry</a:t>
            </a:r>
            <a:r>
              <a:rPr lang="en-US" sz="16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doubt will fly,</a:t>
            </a:r>
            <a:br>
              <a:rPr lang="en-US" sz="16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And you will be singing as the days go by. [Refrain]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3133AE3-154D-3C31-A5E3-DC1381892BF5}"/>
              </a:ext>
            </a:extLst>
          </p:cNvPr>
          <p:cNvSpPr txBox="1"/>
          <p:nvPr/>
        </p:nvSpPr>
        <p:spPr>
          <a:xfrm>
            <a:off x="333374" y="5295542"/>
            <a:ext cx="525542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6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4 So, amid the conflict, whether great or small,</a:t>
            </a:r>
            <a:br>
              <a:rPr lang="en-US" sz="16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Do not be discouraged, God is over all;</a:t>
            </a:r>
            <a:br>
              <a:rPr lang="en-US" sz="16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Count your many blessings, angels will attend,</a:t>
            </a:r>
            <a:br>
              <a:rPr lang="en-US" sz="16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Help and comfort give you to your journey's end. [Refrain]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732BD6F-7B5A-817A-815C-F650FFE204E2}"/>
              </a:ext>
            </a:extLst>
          </p:cNvPr>
          <p:cNvSpPr txBox="1"/>
          <p:nvPr/>
        </p:nvSpPr>
        <p:spPr>
          <a:xfrm>
            <a:off x="297655" y="4141738"/>
            <a:ext cx="5426869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3 When you look at others with their lands and gold,</a:t>
            </a:r>
            <a:br>
              <a:rPr lang="en-US" sz="16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Think that Christ has promised you His wealth untold;</a:t>
            </a:r>
            <a:br>
              <a:rPr lang="en-US" sz="16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Count your many blessings, money cannot buy</a:t>
            </a:r>
            <a:br>
              <a:rPr lang="en-US" sz="16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6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Your reward in heaven, nor your home on high. [Refrain]</a:t>
            </a:r>
            <a:endParaRPr lang="en-U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E2ACCB4-61C0-E9B7-BB1B-C4AC272C083E}"/>
              </a:ext>
            </a:extLst>
          </p:cNvPr>
          <p:cNvSpPr txBox="1"/>
          <p:nvPr/>
        </p:nvSpPr>
        <p:spPr>
          <a:xfrm>
            <a:off x="5007769" y="2124075"/>
            <a:ext cx="2762250" cy="175432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Count Your Many Blessings</a:t>
            </a:r>
          </a:p>
        </p:txBody>
      </p:sp>
    </p:spTree>
    <p:extLst>
      <p:ext uri="{BB962C8B-B14F-4D97-AF65-F5344CB8AC3E}">
        <p14:creationId xmlns:p14="http://schemas.microsoft.com/office/powerpoint/2010/main" val="3568910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5312A8-FB5C-A573-6D8E-78AAC4167A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34AB512-4C8E-07C5-6639-C75E9C0B4451}"/>
              </a:ext>
            </a:extLst>
          </p:cNvPr>
          <p:cNvSpPr txBox="1"/>
          <p:nvPr/>
        </p:nvSpPr>
        <p:spPr>
          <a:xfrm>
            <a:off x="-8391" y="2496"/>
            <a:ext cx="9144000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Showers Of Blessings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FD4F06-6206-FA73-01AC-1A8A6F21C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" y="6356351"/>
            <a:ext cx="9144000" cy="365125"/>
          </a:xfr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newlebanoncoc.com</a:t>
            </a:r>
          </a:p>
        </p:txBody>
      </p:sp>
      <p:pic>
        <p:nvPicPr>
          <p:cNvPr id="2" name="Picture 2" descr="Shower 1080P, 2K, 4K, 5K HD wallpapers free download | Wallpaper Flare">
            <a:extLst>
              <a:ext uri="{FF2B5EF4-FFF2-40B4-BE49-F238E27FC236}">
                <a16:creationId xmlns:a16="http://schemas.microsoft.com/office/drawing/2014/main" id="{743A1AEF-74CD-A1F2-06CD-F6C5BDF92DA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78"/>
          <a:stretch/>
        </p:blipFill>
        <p:spPr bwMode="auto">
          <a:xfrm>
            <a:off x="6373359" y="4775159"/>
            <a:ext cx="2762250" cy="2071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4DFBC8F-0072-E67C-7AD0-C6FB982B88CD}"/>
              </a:ext>
            </a:extLst>
          </p:cNvPr>
          <p:cNvSpPr txBox="1"/>
          <p:nvPr/>
        </p:nvSpPr>
        <p:spPr>
          <a:xfrm>
            <a:off x="1085850" y="1323975"/>
            <a:ext cx="67437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Are You In Christ To Receive All Spiritual Blessings?</a:t>
            </a:r>
          </a:p>
          <a:p>
            <a:pPr algn="ctr"/>
            <a:endParaRPr lang="en-US" sz="4400" dirty="0"/>
          </a:p>
          <a:p>
            <a:pPr algn="ctr"/>
            <a:r>
              <a:rPr lang="en-US" sz="4400" dirty="0">
                <a:solidFill>
                  <a:srgbClr val="0070C0"/>
                </a:solidFill>
              </a:rPr>
              <a:t>How do you get into Christ?</a:t>
            </a:r>
          </a:p>
        </p:txBody>
      </p:sp>
    </p:spTree>
    <p:extLst>
      <p:ext uri="{BB962C8B-B14F-4D97-AF65-F5344CB8AC3E}">
        <p14:creationId xmlns:p14="http://schemas.microsoft.com/office/powerpoint/2010/main" val="3340777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5814" y="457217"/>
            <a:ext cx="351416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John 14:6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Jesus said to him, "I am the way, the truth, and the life. 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 one</a:t>
            </a:r>
            <a:r>
              <a:rPr kumimoji="0" lang="en-US" sz="20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comes to the Father except through Me.</a:t>
            </a:r>
          </a:p>
        </p:txBody>
      </p:sp>
      <p:sp>
        <p:nvSpPr>
          <p:cNvPr id="3" name="Rectangle 2"/>
          <p:cNvSpPr/>
          <p:nvPr/>
        </p:nvSpPr>
        <p:spPr>
          <a:xfrm>
            <a:off x="4419599" y="295851"/>
            <a:ext cx="439270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Acts 4:12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"Nor is there salvation in any other, for 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there is no other name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under heaven given among men </a:t>
            </a: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by which we must be saved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."</a:t>
            </a:r>
          </a:p>
        </p:txBody>
      </p:sp>
      <p:sp>
        <p:nvSpPr>
          <p:cNvPr id="4" name="Rectangle 3"/>
          <p:cNvSpPr/>
          <p:nvPr/>
        </p:nvSpPr>
        <p:spPr>
          <a:xfrm>
            <a:off x="286868" y="2452319"/>
            <a:ext cx="447339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Matt. 26:28  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"For this is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My blood of the new covenant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which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shed for many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 the remission of sins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5127811" y="2196364"/>
            <a:ext cx="355898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Rom. 6:3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Or do you not know that as many of us as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were baptized into Christ Jesus were baptized into His death?</a:t>
            </a:r>
          </a:p>
        </p:txBody>
      </p:sp>
      <p:sp>
        <p:nvSpPr>
          <p:cNvPr id="6" name="Rectangle 5"/>
          <p:cNvSpPr/>
          <p:nvPr/>
        </p:nvSpPr>
        <p:spPr>
          <a:xfrm>
            <a:off x="493055" y="4356438"/>
            <a:ext cx="83013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Eph. 5:23   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 the husband is head of the wife, as also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Christ is head of the church; and He is the Savior of the body.</a:t>
            </a:r>
          </a:p>
        </p:txBody>
      </p:sp>
      <p:sp>
        <p:nvSpPr>
          <p:cNvPr id="7" name="Rectangle 6"/>
          <p:cNvSpPr/>
          <p:nvPr/>
        </p:nvSpPr>
        <p:spPr>
          <a:xfrm>
            <a:off x="493057" y="5380654"/>
            <a:ext cx="8319247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sng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John 3:5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Jesus answered, "Most assuredly, I say to you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unless one is born of water and the Spirit, he cannot enter the kingdom of God.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6 "That which is born of the flesh is flesh, and that which is born of the Spirit is spirit.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7 "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Do not marvel that I said to you, 'You must be born again.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'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493056" y="457217"/>
            <a:ext cx="3433486" cy="1488116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312025" y="170329"/>
            <a:ext cx="4500280" cy="1775004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86868" y="2363112"/>
            <a:ext cx="4320991" cy="1387729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038166" y="2142565"/>
            <a:ext cx="3585882" cy="2007684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493056" y="4312024"/>
            <a:ext cx="8319248" cy="995082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93055" y="5380654"/>
            <a:ext cx="8301321" cy="1324946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3926543" y="1174376"/>
            <a:ext cx="313764" cy="233083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ight Arrow 14"/>
          <p:cNvSpPr/>
          <p:nvPr/>
        </p:nvSpPr>
        <p:spPr>
          <a:xfrm rot="7938621">
            <a:off x="3989233" y="1993956"/>
            <a:ext cx="420999" cy="233083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ight Arrow 16"/>
          <p:cNvSpPr/>
          <p:nvPr/>
        </p:nvSpPr>
        <p:spPr>
          <a:xfrm>
            <a:off x="4554009" y="3049317"/>
            <a:ext cx="420999" cy="233083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ight Arrow 17"/>
          <p:cNvSpPr/>
          <p:nvPr/>
        </p:nvSpPr>
        <p:spPr>
          <a:xfrm rot="7938621">
            <a:off x="4599785" y="3929082"/>
            <a:ext cx="420999" cy="233083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27020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1067</TotalTime>
  <Words>905</Words>
  <Application>Microsoft Office PowerPoint</Application>
  <PresentationFormat>On-screen Show (4:3)</PresentationFormat>
  <Paragraphs>52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Aharoni</vt:lpstr>
      <vt:lpstr>Arial</vt:lpstr>
      <vt:lpstr>Arial Unicode MS</vt:lpstr>
      <vt:lpstr>Calibri</vt:lpstr>
      <vt:lpstr>Calibri Light</vt:lpstr>
      <vt:lpstr>Helvetica</vt:lpstr>
      <vt:lpstr>Ink Free</vt:lpstr>
      <vt:lpstr>Times New Roman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New Lebanon church of Christ</dc:creator>
  <cp:lastModifiedBy>New Lebanon church of Christ</cp:lastModifiedBy>
  <cp:revision>4</cp:revision>
  <dcterms:created xsi:type="dcterms:W3CDTF">2024-11-19T10:47:08Z</dcterms:created>
  <dcterms:modified xsi:type="dcterms:W3CDTF">2024-11-24T11:27:25Z</dcterms:modified>
</cp:coreProperties>
</file>