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555" r:id="rId4"/>
    <p:sldId id="257" r:id="rId5"/>
    <p:sldId id="557" r:id="rId6"/>
    <p:sldId id="560" r:id="rId7"/>
    <p:sldId id="558" r:id="rId8"/>
    <p:sldId id="556" r:id="rId9"/>
    <p:sldId id="559" r:id="rId10"/>
    <p:sldId id="30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35A1F-75B5-670E-4AC6-165DB9643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0BE1CB-18AA-12ED-691A-451182D0A8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7C7AC-FB39-C450-76DB-4145DBE6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E873-30FF-4F64-B14B-5641F0D185FB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7CF23-FFC7-350D-46C9-C17A23DD9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76916-DB9A-4FEE-8A88-1919278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086B-7567-411F-9F96-0E2A122F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1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56583-966D-72EE-3FF2-7B9CE7F4F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E4982-74F7-9FF6-7CCA-CF426F1CD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97BA2-9AB5-7260-9EDC-A21480BD6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E873-30FF-4F64-B14B-5641F0D185FB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20927-D517-0C4E-E9FF-27CDB8A3F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38ECA-335F-60E3-84B7-F6A3FACA5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086B-7567-411F-9F96-0E2A122F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1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E68224-42B2-F22B-13A8-3807057FDA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7AD4A-627A-94FA-8E98-C60F56025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156ED-DBBC-BE8D-9A94-D5966C652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E873-30FF-4F64-B14B-5641F0D185FB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815F5-9269-4055-2635-364A8A019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28F65-8566-5C86-1238-956BD760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086B-7567-411F-9F96-0E2A122F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36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955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675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995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301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875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7111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841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60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DA0B1-E5F1-EE6C-112E-8A4528C8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1A517-246E-C7CC-F102-C255D8D39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0590B-D46E-4D8B-47A0-931A3C2E0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E873-30FF-4F64-B14B-5641F0D185FB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5DCD4-FEFB-4F84-6EBD-65E71A98F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4C8E4-C9C9-31F9-A124-CDDA04A8D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086B-7567-411F-9F96-0E2A122F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529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747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909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34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E6F61-39C4-5432-813A-797201033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9E8B0-E91C-0D2D-A2F9-2B12B433F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D5562-4B69-9F2B-222E-6CFEB51B8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E873-30FF-4F64-B14B-5641F0D185FB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F924D-203A-A7B2-CCAD-BDDFF2ACB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132CB-2E70-188F-5384-C85CDB88B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086B-7567-411F-9F96-0E2A122F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2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4F86-04EE-10B7-28FE-D4631CB87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D179F-2D36-6C5B-E48B-2C0C2D690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5BCFC-4E49-4F9F-0D80-6F5B0291B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ADCDC5-9B9B-55BF-C47B-8D9CD213E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E873-30FF-4F64-B14B-5641F0D185FB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DF854-47F2-7395-9AD3-23CFCF13C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8382E-89BA-77A0-A338-CD2348E1F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086B-7567-411F-9F96-0E2A122F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01D8B-8291-0F8D-319A-E8D445DD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5EB09-739A-7330-C890-55F38DF27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45A67C-88F6-B29E-8FE2-784623740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D7ADA-99BD-D5E9-DF7E-1D396BAF1A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4602DB-1286-0A46-6779-967D6CD98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6C052F-C9EB-B101-2DC5-F72FD5EC7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E873-30FF-4F64-B14B-5641F0D185FB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3DA3D0-75C2-92CB-B36A-7546F069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C838AD-0A75-6CE1-6000-2267183CA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086B-7567-411F-9F96-0E2A122F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1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2BC2B-42CD-6A3B-4062-41B6CA58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66CD58-F8C0-B310-0D6E-A2E2F684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E873-30FF-4F64-B14B-5641F0D185FB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38D25-C448-011D-5E36-BCD8A4DBD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A6910-2B1D-5CE4-8634-D4D0B942A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086B-7567-411F-9F96-0E2A122F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9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2C6CA4-D21D-DB2A-7CC1-D17623CB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E873-30FF-4F64-B14B-5641F0D185FB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CEF3B9-7A08-D56E-5ADD-979FADBA5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CF11D9-EC69-ABDF-8301-C9C1C8F3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086B-7567-411F-9F96-0E2A122F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C181D-057D-DE4B-9C8F-1D99FC399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1836B-7117-AFC8-E829-BA0E1056A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9C35B-F316-DF86-4C2B-C544DA171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0CC1E-87A8-2F59-F19D-2ADD8F292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E873-30FF-4F64-B14B-5641F0D185FB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0EF46E-215D-B65D-5E0C-3FE411DC1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0D690-0D47-621F-3AB1-DAEF4D6DD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086B-7567-411F-9F96-0E2A122F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8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DB396-08AE-003B-4B53-3F571AC1E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67F01-450E-7784-1C4C-FCA47B6468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70E85-0874-88B2-510E-D13F2ABD1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EDD503-8C7B-9021-44E2-0127B395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E873-30FF-4F64-B14B-5641F0D185FB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2699-7F76-9495-5276-147CB5DBF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4EBC3-2BAC-9836-9E61-1ED25E781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086B-7567-411F-9F96-0E2A122F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59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A5D733-65A7-8C1A-C0B6-936EC5BE3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0EAC5-3612-7680-0431-9B9FC7D9E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01B41-8BB4-E7CE-E4FC-3B6BE253D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FE873-30FF-4F64-B14B-5641F0D185FB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C823C-36D9-C768-7193-147688ADB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5EBC3-1771-3DB1-811E-1EE5D8709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3086B-7567-411F-9F96-0E2A122F0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86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61408-B059-4BE3-9B18-E2EA024F5496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20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ymnal.net/en/search/all/author/Daniel+Webster+Whittle?t=h&amp;n=26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3112" t="21263" r="23729" b="49217"/>
          <a:stretch/>
        </p:blipFill>
        <p:spPr>
          <a:xfrm>
            <a:off x="0" y="3994733"/>
            <a:ext cx="9166033" cy="28632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7505" y="1030940"/>
            <a:ext cx="7512423" cy="60150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706" y="1021974"/>
            <a:ext cx="7745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 Lebanon 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Church of Christ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647" y="54762"/>
            <a:ext cx="88571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Welcome to our services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" y="5648735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Please Come Back Again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89155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are Simply Christians.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348652"/>
            <a:ext cx="9166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Emphasis is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Spiritual, Not Material or Social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2820287"/>
            <a:ext cx="9081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are striving to be The Same Church as Described in The New Testament.</a:t>
            </a:r>
          </a:p>
        </p:txBody>
      </p:sp>
    </p:spTree>
    <p:extLst>
      <p:ext uri="{BB962C8B-B14F-4D97-AF65-F5344CB8AC3E}">
        <p14:creationId xmlns:p14="http://schemas.microsoft.com/office/powerpoint/2010/main" val="186279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FD543D-5F38-BC77-B1C0-94E95ABADDC6}"/>
              </a:ext>
            </a:extLst>
          </p:cNvPr>
          <p:cNvSpPr txBox="1"/>
          <p:nvPr/>
        </p:nvSpPr>
        <p:spPr>
          <a:xfrm>
            <a:off x="-8391" y="2496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Showers Of Blessings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189EE-3FC8-D840-B697-650144883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hower 1080P, 2K, 4K, 5K HD wallpapers free download | Wallpaper Flare">
            <a:extLst>
              <a:ext uri="{FF2B5EF4-FFF2-40B4-BE49-F238E27FC236}">
                <a16:creationId xmlns:a16="http://schemas.microsoft.com/office/drawing/2014/main" id="{B797F5A6-E194-B288-F330-6134FDF725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8"/>
          <a:stretch/>
        </p:blipFill>
        <p:spPr bwMode="auto">
          <a:xfrm>
            <a:off x="6381750" y="4786312"/>
            <a:ext cx="2762250" cy="207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69B28D-07DF-3137-62F9-CE377D96A90F}"/>
              </a:ext>
            </a:extLst>
          </p:cNvPr>
          <p:cNvSpPr txBox="1"/>
          <p:nvPr/>
        </p:nvSpPr>
        <p:spPr>
          <a:xfrm>
            <a:off x="990600" y="1190625"/>
            <a:ext cx="4762500" cy="5016758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Ezekiel 34:26 </a:t>
            </a:r>
            <a:r>
              <a:rPr lang="en-US" sz="4000" dirty="0"/>
              <a:t>"I will make them and the places all around My hill a blessing; and I will cause showers to come down in their season; there shall be showers of blessing.</a:t>
            </a:r>
          </a:p>
        </p:txBody>
      </p:sp>
    </p:spTree>
    <p:extLst>
      <p:ext uri="{BB962C8B-B14F-4D97-AF65-F5344CB8AC3E}">
        <p14:creationId xmlns:p14="http://schemas.microsoft.com/office/powerpoint/2010/main" val="15630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ower 1080P, 2K, 4K, 5K HD wallpapers free download | Wallpaper Flare">
            <a:extLst>
              <a:ext uri="{FF2B5EF4-FFF2-40B4-BE49-F238E27FC236}">
                <a16:creationId xmlns:a16="http://schemas.microsoft.com/office/drawing/2014/main" id="{43ED9B3A-687F-154A-1CE3-7022C795EA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3A0CC42-932E-96A3-733E-7E78C08977BD}"/>
              </a:ext>
            </a:extLst>
          </p:cNvPr>
          <p:cNvSpPr txBox="1"/>
          <p:nvPr/>
        </p:nvSpPr>
        <p:spPr>
          <a:xfrm>
            <a:off x="0" y="819150"/>
            <a:ext cx="9144000" cy="11079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Showers of Blessings</a:t>
            </a:r>
            <a:endParaRPr lang="en-US" sz="6600" b="1" dirty="0">
              <a:solidFill>
                <a:schemeClr val="accent5">
                  <a:lumMod val="20000"/>
                  <a:lumOff val="8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EDEDD6-8BF9-2590-4859-E8550714E0A5}"/>
              </a:ext>
            </a:extLst>
          </p:cNvPr>
          <p:cNvSpPr txBox="1"/>
          <p:nvPr/>
        </p:nvSpPr>
        <p:spPr>
          <a:xfrm>
            <a:off x="3810000" y="2096571"/>
            <a:ext cx="60198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6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Ezekiel 34:26 </a:t>
            </a:r>
            <a:endParaRPr lang="en-US" sz="6600" dirty="0">
              <a:solidFill>
                <a:schemeClr val="accent5">
                  <a:lumMod val="20000"/>
                  <a:lumOff val="8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37152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E6BA3-DFB1-82EF-86E5-893C203B6F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AA56B7-8167-0729-EB78-BAD236873EA0}"/>
              </a:ext>
            </a:extLst>
          </p:cNvPr>
          <p:cNvSpPr txBox="1"/>
          <p:nvPr/>
        </p:nvSpPr>
        <p:spPr>
          <a:xfrm>
            <a:off x="-8391" y="2496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Showers Of Blessings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6FDA-1E90-6974-7998-00BAB9195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hower 1080P, 2K, 4K, 5K HD wallpapers free download | Wallpaper Flare">
            <a:extLst>
              <a:ext uri="{FF2B5EF4-FFF2-40B4-BE49-F238E27FC236}">
                <a16:creationId xmlns:a16="http://schemas.microsoft.com/office/drawing/2014/main" id="{9E602906-1A3E-3F2B-FA05-3FCFDBD38E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8"/>
          <a:stretch/>
        </p:blipFill>
        <p:spPr bwMode="auto">
          <a:xfrm>
            <a:off x="6381750" y="4786312"/>
            <a:ext cx="2762250" cy="207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6567AF-7964-A95E-C3FB-E95C4698AE64}"/>
              </a:ext>
            </a:extLst>
          </p:cNvPr>
          <p:cNvSpPr txBox="1"/>
          <p:nvPr/>
        </p:nvSpPr>
        <p:spPr>
          <a:xfrm>
            <a:off x="507206" y="1589424"/>
            <a:ext cx="4576762" cy="5616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18669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shall be showers of blessing:</a:t>
            </a:r>
            <a:b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is the promise of love;</a:t>
            </a:r>
            <a:b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shall be seasons refreshing,</a:t>
            </a:r>
            <a:b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 from the Savior above.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+mj-lt"/>
              <a:buAutoNum type="arabicPeriod"/>
              <a:tabLst>
                <a:tab pos="1866900" algn="l"/>
              </a:tabLst>
            </a:pPr>
            <a:r>
              <a:rPr lang="en-US" sz="14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Refrain:</a:t>
            </a:r>
            <a:b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Showers of blessing,</a:t>
            </a:r>
            <a:b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Showers of blessing we need:</a:t>
            </a:r>
            <a:b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Mercy-drops round us are falling,</a:t>
            </a:r>
            <a:b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for the showers we plead.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+mj-lt"/>
              <a:buAutoNum type="arabicPeriod"/>
              <a:tabLst>
                <a:tab pos="18669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shall be showers of blessing,</a:t>
            </a:r>
            <a:b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Precious reviving again;</a:t>
            </a:r>
            <a:b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 the hills and the valleys,</a:t>
            </a:r>
            <a:b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Sound of abundance of rain.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+mj-lt"/>
              <a:buAutoNum type="arabicPeriod"/>
              <a:tabLst>
                <a:tab pos="18669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shall be showers of blessing;</a:t>
            </a:r>
            <a:b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 them upon us, O Lord;</a:t>
            </a:r>
            <a:b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Grant to us now a refreshing,</a:t>
            </a:r>
            <a:b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Come, and now honor Thy Word.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tabLst>
                <a:tab pos="1866900" algn="l"/>
              </a:tabLs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2EDD72-BEEB-8161-25F3-E425836820F5}"/>
              </a:ext>
            </a:extLst>
          </p:cNvPr>
          <p:cNvSpPr txBox="1"/>
          <p:nvPr/>
        </p:nvSpPr>
        <p:spPr>
          <a:xfrm>
            <a:off x="5050631" y="1930099"/>
            <a:ext cx="4576762" cy="2340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AutoNum type="arabicPeriod" startAt="5"/>
              <a:tabLst>
                <a:tab pos="186690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shall be showers of blessing: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Oh, that today they might fall,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as to God we’re confessing,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as on Jesus we call!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tabLst>
                <a:tab pos="186690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   There shall be showers of blessing,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we but trust and obey;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There shall be seasons refreshing,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we let God have His way.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AB3DFE-23D2-A1D0-0751-437B55766C27}"/>
              </a:ext>
            </a:extLst>
          </p:cNvPr>
          <p:cNvSpPr txBox="1"/>
          <p:nvPr/>
        </p:nvSpPr>
        <p:spPr>
          <a:xfrm>
            <a:off x="8391" y="810752"/>
            <a:ext cx="9127218" cy="774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Aft>
                <a:spcPts val="1000"/>
              </a:spcAft>
            </a:pPr>
            <a:r>
              <a:rPr lang="en-US" sz="2000" kern="18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shall be showers of blessing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Aft>
                <a:spcPts val="1000"/>
              </a:spcAft>
            </a:pPr>
            <a:r>
              <a:rPr lang="en-US" sz="160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Daniel Webster Whittle</a:t>
            </a:r>
            <a:r>
              <a:rPr lang="en-US" sz="1600" dirty="0">
                <a:solidFill>
                  <a:srgbClr val="00206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(1840-1901) </a:t>
            </a:r>
            <a:endParaRPr lang="en-US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332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BE68B0-720A-C401-0E58-67FA9BDFC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98E1E7-14DA-C1E5-7597-852B85839501}"/>
              </a:ext>
            </a:extLst>
          </p:cNvPr>
          <p:cNvSpPr txBox="1"/>
          <p:nvPr/>
        </p:nvSpPr>
        <p:spPr>
          <a:xfrm>
            <a:off x="-8391" y="2496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Showers Of Blessings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C8FD8-F054-8ABF-D678-11B85A81F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hower 1080P, 2K, 4K, 5K HD wallpapers free download | Wallpaper Flare">
            <a:extLst>
              <a:ext uri="{FF2B5EF4-FFF2-40B4-BE49-F238E27FC236}">
                <a16:creationId xmlns:a16="http://schemas.microsoft.com/office/drawing/2014/main" id="{82D0159E-4287-A72C-6227-CE400CFE82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8"/>
          <a:stretch/>
        </p:blipFill>
        <p:spPr bwMode="auto">
          <a:xfrm>
            <a:off x="6381750" y="4786312"/>
            <a:ext cx="2762250" cy="207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1DFBE9F-CF02-2050-D1C5-FA2C01A2C402}"/>
              </a:ext>
            </a:extLst>
          </p:cNvPr>
          <p:cNvSpPr txBox="1"/>
          <p:nvPr/>
        </p:nvSpPr>
        <p:spPr>
          <a:xfrm>
            <a:off x="357808" y="1110004"/>
            <a:ext cx="8325015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Ephesians 1:3 </a:t>
            </a:r>
            <a:r>
              <a:rPr lang="en-US" sz="2800" b="1" dirty="0"/>
              <a:t>Blessed be the God </a:t>
            </a:r>
            <a:r>
              <a:rPr lang="en-US" sz="2800" dirty="0"/>
              <a:t>and Father of our Lord Jesus Christ, </a:t>
            </a:r>
            <a:r>
              <a:rPr lang="en-US" sz="2800" u="sng" dirty="0"/>
              <a:t>who has blessed us with every </a:t>
            </a:r>
            <a:r>
              <a:rPr lang="en-US" sz="2800" b="1" u="sng" dirty="0">
                <a:solidFill>
                  <a:srgbClr val="0070C0"/>
                </a:solidFill>
              </a:rPr>
              <a:t>spiritual blessing </a:t>
            </a:r>
            <a:r>
              <a:rPr lang="en-US" sz="2800" u="sng" dirty="0"/>
              <a:t>in the heavenly places in Christ</a:t>
            </a:r>
            <a:r>
              <a:rPr lang="en-US" sz="2800" dirty="0"/>
              <a:t>,</a:t>
            </a:r>
          </a:p>
          <a:p>
            <a:r>
              <a:rPr lang="en-US" sz="2800" dirty="0"/>
              <a:t> 4 just as He chose us in Him before the foundation of the world, that we should be holy and without blame before Him in love,</a:t>
            </a:r>
          </a:p>
          <a:p>
            <a:r>
              <a:rPr lang="en-US" sz="2800" dirty="0"/>
              <a:t> 5 having predestined us to adoption as sons by Jesus Christ to Himself, according to the good pleasure of His will,</a:t>
            </a:r>
          </a:p>
        </p:txBody>
      </p:sp>
    </p:spTree>
    <p:extLst>
      <p:ext uri="{BB962C8B-B14F-4D97-AF65-F5344CB8AC3E}">
        <p14:creationId xmlns:p14="http://schemas.microsoft.com/office/powerpoint/2010/main" val="1012502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70DBEE-BC03-4838-55A2-48A21CE57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63B350B-4316-9B56-9A10-C0D5D0E37F56}"/>
              </a:ext>
            </a:extLst>
          </p:cNvPr>
          <p:cNvSpPr txBox="1"/>
          <p:nvPr/>
        </p:nvSpPr>
        <p:spPr>
          <a:xfrm>
            <a:off x="-8391" y="2496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Showers Of Blessings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443FF-D7CE-9C47-B3C9-3B2BE617A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hower 1080P, 2K, 4K, 5K HD wallpapers free download | Wallpaper Flare">
            <a:extLst>
              <a:ext uri="{FF2B5EF4-FFF2-40B4-BE49-F238E27FC236}">
                <a16:creationId xmlns:a16="http://schemas.microsoft.com/office/drawing/2014/main" id="{58AD6B30-2097-CE30-D2E6-6B4E9F6635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8"/>
          <a:stretch/>
        </p:blipFill>
        <p:spPr bwMode="auto">
          <a:xfrm>
            <a:off x="6373359" y="4775159"/>
            <a:ext cx="2762250" cy="207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884B8B8-C3C8-1DC9-9305-0C4BD53E2ADD}"/>
              </a:ext>
            </a:extLst>
          </p:cNvPr>
          <p:cNvSpPr txBox="1"/>
          <p:nvPr/>
        </p:nvSpPr>
        <p:spPr>
          <a:xfrm>
            <a:off x="942975" y="4733785"/>
            <a:ext cx="608409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indent="-4572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 Need To Focus on our blessings, not our Fears.</a:t>
            </a:r>
            <a:endParaRPr lang="en-US" sz="32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DE4D48-A1E4-96FA-5778-C8F236CEBD6E}"/>
              </a:ext>
            </a:extLst>
          </p:cNvPr>
          <p:cNvSpPr txBox="1"/>
          <p:nvPr/>
        </p:nvSpPr>
        <p:spPr>
          <a:xfrm>
            <a:off x="914400" y="2962275"/>
            <a:ext cx="595074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We need to understand and comprehend our blessings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6011AA-451B-115D-5F2B-6E2DB2C7B27D}"/>
              </a:ext>
            </a:extLst>
          </p:cNvPr>
          <p:cNvSpPr txBox="1"/>
          <p:nvPr/>
        </p:nvSpPr>
        <p:spPr>
          <a:xfrm>
            <a:off x="847725" y="1194175"/>
            <a:ext cx="5667375" cy="1077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God Provides Us With All Spiritual Blessings In Christ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80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E4563F-D109-1AE1-54B0-72A17A8FE5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017A82-232A-7AC5-3EB9-035230F73EFA}"/>
              </a:ext>
            </a:extLst>
          </p:cNvPr>
          <p:cNvSpPr txBox="1"/>
          <p:nvPr/>
        </p:nvSpPr>
        <p:spPr>
          <a:xfrm>
            <a:off x="-8391" y="2496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Showers Of Blessings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97EFE-DA75-324B-506F-9EE24970D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hower 1080P, 2K, 4K, 5K HD wallpapers free download | Wallpaper Flare">
            <a:extLst>
              <a:ext uri="{FF2B5EF4-FFF2-40B4-BE49-F238E27FC236}">
                <a16:creationId xmlns:a16="http://schemas.microsoft.com/office/drawing/2014/main" id="{E7DADDA1-7E85-B465-7573-8BEF8AB0DD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8"/>
          <a:stretch/>
        </p:blipFill>
        <p:spPr bwMode="auto">
          <a:xfrm>
            <a:off x="6381750" y="4786312"/>
            <a:ext cx="2762250" cy="207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A06583-E13D-1923-157F-63D63215C762}"/>
              </a:ext>
            </a:extLst>
          </p:cNvPr>
          <p:cNvSpPr txBox="1"/>
          <p:nvPr/>
        </p:nvSpPr>
        <p:spPr>
          <a:xfrm>
            <a:off x="285751" y="704850"/>
            <a:ext cx="535066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 When upon life's billows you are tempest tossed,</a:t>
            </a:r>
            <a:b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When you are discouraged, thinking all is lost,</a:t>
            </a:r>
            <a:b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Count your many blessings, name them one by one,</a:t>
            </a:r>
            <a:b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 it will surprise you what the Lord hath done.</a:t>
            </a:r>
            <a:b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600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Refrain:</a:t>
            </a:r>
            <a:br>
              <a:rPr lang="en-US" sz="1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Count your blessings, name them one by one;</a:t>
            </a:r>
            <a:br>
              <a:rPr lang="en-US" sz="1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Count your blessings, see what God hath done;</a:t>
            </a:r>
            <a:br>
              <a:rPr lang="en-US" sz="1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Count your blessings, name them one by one;</a:t>
            </a:r>
            <a:br>
              <a:rPr lang="en-US" sz="1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Count your many blessings, see what God hath done.</a:t>
            </a:r>
            <a:br>
              <a:rPr lang="en-US" sz="1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200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 Are you ever burdened with a load of care?</a:t>
            </a:r>
            <a:b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Does the cross seem heavy you are called to bear?</a:t>
            </a:r>
            <a:b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Count your many blessings, </a:t>
            </a:r>
            <a:r>
              <a:rPr lang="en-US" sz="16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ev'ry</a:t>
            </a:r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doubt will fly,</a:t>
            </a:r>
            <a:b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And you will be singing as the days go by. [Refrain]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133AE3-154D-3C31-A5E3-DC1381892BF5}"/>
              </a:ext>
            </a:extLst>
          </p:cNvPr>
          <p:cNvSpPr txBox="1"/>
          <p:nvPr/>
        </p:nvSpPr>
        <p:spPr>
          <a:xfrm>
            <a:off x="333374" y="5295542"/>
            <a:ext cx="52554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 So, amid the conflict, whether great or small,</a:t>
            </a:r>
            <a:b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 not be discouraged, God is over all;</a:t>
            </a:r>
            <a:b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Count your many blessings, angels will attend,</a:t>
            </a:r>
            <a:b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Help and comfort give you to your journey's end. [Refrain]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32BD6F-7B5A-817A-815C-F650FFE204E2}"/>
              </a:ext>
            </a:extLst>
          </p:cNvPr>
          <p:cNvSpPr txBox="1"/>
          <p:nvPr/>
        </p:nvSpPr>
        <p:spPr>
          <a:xfrm>
            <a:off x="297655" y="4141738"/>
            <a:ext cx="542686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 When you look at others with their lands and gold,</a:t>
            </a:r>
            <a:b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Think that Christ has promised you His wealth untold;</a:t>
            </a:r>
            <a:b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Count your many blessings, money cannot buy</a:t>
            </a:r>
            <a:b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Your reward in heaven, nor your home on high. [Refrain]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2ACCB4-61C0-E9B7-BB1B-C4AC272C083E}"/>
              </a:ext>
            </a:extLst>
          </p:cNvPr>
          <p:cNvSpPr txBox="1"/>
          <p:nvPr/>
        </p:nvSpPr>
        <p:spPr>
          <a:xfrm>
            <a:off x="5007769" y="2124075"/>
            <a:ext cx="2762250" cy="175432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Count Your Many Blessings</a:t>
            </a:r>
          </a:p>
        </p:txBody>
      </p:sp>
    </p:spTree>
    <p:extLst>
      <p:ext uri="{BB962C8B-B14F-4D97-AF65-F5344CB8AC3E}">
        <p14:creationId xmlns:p14="http://schemas.microsoft.com/office/powerpoint/2010/main" val="356891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312A8-FB5C-A573-6D8E-78AAC4167A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34AB512-4C8E-07C5-6639-C75E9C0B4451}"/>
              </a:ext>
            </a:extLst>
          </p:cNvPr>
          <p:cNvSpPr txBox="1"/>
          <p:nvPr/>
        </p:nvSpPr>
        <p:spPr>
          <a:xfrm>
            <a:off x="-8391" y="2496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Showers Of Blessings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D4F06-6206-FA73-01AC-1A8A6F21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hower 1080P, 2K, 4K, 5K HD wallpapers free download | Wallpaper Flare">
            <a:extLst>
              <a:ext uri="{FF2B5EF4-FFF2-40B4-BE49-F238E27FC236}">
                <a16:creationId xmlns:a16="http://schemas.microsoft.com/office/drawing/2014/main" id="{743A1AEF-74CD-A1F2-06CD-F6C5BDF92D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8"/>
          <a:stretch/>
        </p:blipFill>
        <p:spPr bwMode="auto">
          <a:xfrm>
            <a:off x="6373359" y="4775159"/>
            <a:ext cx="2762250" cy="207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4DFBC8F-0072-E67C-7AD0-C6FB982B88CD}"/>
              </a:ext>
            </a:extLst>
          </p:cNvPr>
          <p:cNvSpPr txBox="1"/>
          <p:nvPr/>
        </p:nvSpPr>
        <p:spPr>
          <a:xfrm>
            <a:off x="1085850" y="1323975"/>
            <a:ext cx="67437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Are You In Christ To Receive All Spiritual Blessings?</a:t>
            </a:r>
          </a:p>
          <a:p>
            <a:pPr algn="ctr"/>
            <a:endParaRPr lang="en-US" sz="4400" dirty="0"/>
          </a:p>
          <a:p>
            <a:pPr algn="ctr"/>
            <a:r>
              <a:rPr lang="en-US" sz="4400" dirty="0">
                <a:solidFill>
                  <a:srgbClr val="0070C0"/>
                </a:solidFill>
              </a:rPr>
              <a:t>How do you get into Christ?</a:t>
            </a:r>
          </a:p>
        </p:txBody>
      </p:sp>
    </p:spTree>
    <p:extLst>
      <p:ext uri="{BB962C8B-B14F-4D97-AF65-F5344CB8AC3E}">
        <p14:creationId xmlns:p14="http://schemas.microsoft.com/office/powerpoint/2010/main" val="334077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5814" y="457217"/>
            <a:ext cx="351416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14:6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Jesus said to him, "I am the way, the truth, and the life.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one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comes to the Father except through 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4419599" y="295851"/>
            <a:ext cx="43927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4:12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"Nor is there salvation in any other, for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is no other name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 heaven given among men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which we must be saved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."</a:t>
            </a:r>
          </a:p>
        </p:txBody>
      </p:sp>
      <p:sp>
        <p:nvSpPr>
          <p:cNvPr id="4" name="Rectangle 3"/>
          <p:cNvSpPr/>
          <p:nvPr/>
        </p:nvSpPr>
        <p:spPr>
          <a:xfrm>
            <a:off x="286868" y="2452319"/>
            <a:ext cx="44733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Matt. 26:28 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"For this is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My blood of the new covenant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shed for many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the remission of sins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127811" y="2196364"/>
            <a:ext cx="35589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Rom. 6:3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do you not know that as many of us as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were baptized into Christ Jesus were baptized into His death?</a:t>
            </a:r>
          </a:p>
        </p:txBody>
      </p:sp>
      <p:sp>
        <p:nvSpPr>
          <p:cNvPr id="6" name="Rectangle 5"/>
          <p:cNvSpPr/>
          <p:nvPr/>
        </p:nvSpPr>
        <p:spPr>
          <a:xfrm>
            <a:off x="493055" y="4356438"/>
            <a:ext cx="83013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Eph. 5:23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the husband is head of the wife, as also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Christ is head of the church; and He is the Savior of the body.</a:t>
            </a:r>
          </a:p>
        </p:txBody>
      </p:sp>
      <p:sp>
        <p:nvSpPr>
          <p:cNvPr id="7" name="Rectangle 6"/>
          <p:cNvSpPr/>
          <p:nvPr/>
        </p:nvSpPr>
        <p:spPr>
          <a:xfrm>
            <a:off x="493057" y="5380654"/>
            <a:ext cx="831924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3:5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Jesus answered, "Most assuredly, I say to you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unless one is born of water and the Spirit, he cannot enter the kingdom of God.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6 "That which is born of the flesh is flesh, and that which is born of the Spirit is spirit.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7 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not marvel that I said to you, 'You must be born again.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'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93056" y="457217"/>
            <a:ext cx="3433486" cy="1488116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12025" y="170329"/>
            <a:ext cx="4500280" cy="1775004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6868" y="2363112"/>
            <a:ext cx="4320991" cy="138772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038166" y="2142565"/>
            <a:ext cx="3585882" cy="2007684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93056" y="4312024"/>
            <a:ext cx="8319248" cy="995082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93055" y="5380654"/>
            <a:ext cx="8301321" cy="1324946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3926543" y="1174376"/>
            <a:ext cx="313764" cy="23308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ight Arrow 14"/>
          <p:cNvSpPr/>
          <p:nvPr/>
        </p:nvSpPr>
        <p:spPr>
          <a:xfrm rot="7938621">
            <a:off x="3989233" y="1993956"/>
            <a:ext cx="420999" cy="23308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4554009" y="3049317"/>
            <a:ext cx="420999" cy="23308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ight Arrow 17"/>
          <p:cNvSpPr/>
          <p:nvPr/>
        </p:nvSpPr>
        <p:spPr>
          <a:xfrm rot="7938621">
            <a:off x="4599785" y="3929082"/>
            <a:ext cx="420999" cy="23308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702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905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Aharoni</vt:lpstr>
      <vt:lpstr>Arial</vt:lpstr>
      <vt:lpstr>Arial Unicode MS</vt:lpstr>
      <vt:lpstr>Calibri</vt:lpstr>
      <vt:lpstr>Calibri Light</vt:lpstr>
      <vt:lpstr>Helvetica</vt:lpstr>
      <vt:lpstr>Ink Free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New Lebanon church of Christ</dc:creator>
  <cp:lastModifiedBy>New Lebanon church of Christ</cp:lastModifiedBy>
  <cp:revision>4</cp:revision>
  <dcterms:created xsi:type="dcterms:W3CDTF">2024-11-19T10:47:08Z</dcterms:created>
  <dcterms:modified xsi:type="dcterms:W3CDTF">2024-11-24T11:27:25Z</dcterms:modified>
</cp:coreProperties>
</file>