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0" r:id="rId3"/>
    <p:sldMasterId id="2147483702" r:id="rId4"/>
  </p:sldMasterIdLst>
  <p:notesMasterIdLst>
    <p:notesMasterId r:id="rId31"/>
  </p:notesMasterIdLst>
  <p:sldIdLst>
    <p:sldId id="265" r:id="rId5"/>
    <p:sldId id="934" r:id="rId6"/>
    <p:sldId id="933" r:id="rId7"/>
    <p:sldId id="928" r:id="rId8"/>
    <p:sldId id="555" r:id="rId9"/>
    <p:sldId id="858" r:id="rId10"/>
    <p:sldId id="852" r:id="rId11"/>
    <p:sldId id="860" r:id="rId12"/>
    <p:sldId id="930" r:id="rId13"/>
    <p:sldId id="855" r:id="rId14"/>
    <p:sldId id="862" r:id="rId15"/>
    <p:sldId id="863" r:id="rId16"/>
    <p:sldId id="854" r:id="rId17"/>
    <p:sldId id="864" r:id="rId18"/>
    <p:sldId id="259" r:id="rId19"/>
    <p:sldId id="853" r:id="rId20"/>
    <p:sldId id="931" r:id="rId21"/>
    <p:sldId id="867" r:id="rId22"/>
    <p:sldId id="856" r:id="rId23"/>
    <p:sldId id="868" r:id="rId24"/>
    <p:sldId id="869" r:id="rId25"/>
    <p:sldId id="932" r:id="rId26"/>
    <p:sldId id="929" r:id="rId27"/>
    <p:sldId id="936" r:id="rId28"/>
    <p:sldId id="938" r:id="rId29"/>
    <p:sldId id="850"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VphS9SlgPC0p2aL+YQM3XA==" hashData="eYjIK9Ag1BMxGyuVP5jqsKOulB1c9+nhPE7OLyx5fYHjSOdv3+R+qO8UVycr4hDBBcdesI+aV2YNvxSBf47rv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980" autoAdjust="0"/>
    <p:restoredTop sz="94660"/>
  </p:normalViewPr>
  <p:slideViewPr>
    <p:cSldViewPr snapToGrid="0">
      <p:cViewPr varScale="1">
        <p:scale>
          <a:sx n="120" d="100"/>
          <a:sy n="120" d="100"/>
        </p:scale>
        <p:origin x="1266" y="108"/>
      </p:cViewPr>
      <p:guideLst/>
    </p:cSldViewPr>
  </p:slideViewPr>
  <p:notesTextViewPr>
    <p:cViewPr>
      <p:scale>
        <a:sx n="1" d="1"/>
        <a:sy n="1" d="1"/>
      </p:scale>
      <p:origin x="0" y="0"/>
    </p:cViewPr>
  </p:notesTextViewPr>
  <p:sorterViewPr>
    <p:cViewPr>
      <p:scale>
        <a:sx n="100" d="100"/>
        <a:sy n="100" d="100"/>
      </p:scale>
      <p:origin x="0" y="-14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A05A1A-2021-4A56-B7EF-266E8F1DBD57}" type="datetimeFigureOut">
              <a:rPr lang="en-US" smtClean="0"/>
              <a:t>9/7/2024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5EDEA9-E714-4202-80E3-5B38D014624A}" type="slidenum">
              <a:rPr lang="en-US" smtClean="0"/>
              <a:t>‹#›</a:t>
            </a:fld>
            <a:endParaRPr lang="en-US"/>
          </a:p>
        </p:txBody>
      </p:sp>
    </p:spTree>
    <p:extLst>
      <p:ext uri="{BB962C8B-B14F-4D97-AF65-F5344CB8AC3E}">
        <p14:creationId xmlns:p14="http://schemas.microsoft.com/office/powerpoint/2010/main" val="1951219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92B730-DD57-4028-9135-929CD8749EA7}"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59245-B7DC-46AF-9A9B-CA5C6BFF23AB}" type="slidenum">
              <a:rPr lang="en-US" smtClean="0"/>
              <a:t>‹#›</a:t>
            </a:fld>
            <a:endParaRPr lang="en-US"/>
          </a:p>
        </p:txBody>
      </p:sp>
    </p:spTree>
    <p:extLst>
      <p:ext uri="{BB962C8B-B14F-4D97-AF65-F5344CB8AC3E}">
        <p14:creationId xmlns:p14="http://schemas.microsoft.com/office/powerpoint/2010/main" val="905245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92B730-DD57-4028-9135-929CD8749EA7}"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59245-B7DC-46AF-9A9B-CA5C6BFF23AB}" type="slidenum">
              <a:rPr lang="en-US" smtClean="0"/>
              <a:t>‹#›</a:t>
            </a:fld>
            <a:endParaRPr lang="en-US"/>
          </a:p>
        </p:txBody>
      </p:sp>
    </p:spTree>
    <p:extLst>
      <p:ext uri="{BB962C8B-B14F-4D97-AF65-F5344CB8AC3E}">
        <p14:creationId xmlns:p14="http://schemas.microsoft.com/office/powerpoint/2010/main" val="3516566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92B730-DD57-4028-9135-929CD8749EA7}"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59245-B7DC-46AF-9A9B-CA5C6BFF23AB}" type="slidenum">
              <a:rPr lang="en-US" smtClean="0"/>
              <a:t>‹#›</a:t>
            </a:fld>
            <a:endParaRPr lang="en-US"/>
          </a:p>
        </p:txBody>
      </p:sp>
    </p:spTree>
    <p:extLst>
      <p:ext uri="{BB962C8B-B14F-4D97-AF65-F5344CB8AC3E}">
        <p14:creationId xmlns:p14="http://schemas.microsoft.com/office/powerpoint/2010/main" val="3005415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9/7/2024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24864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9/7/2024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331701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261408-B059-4BE3-9B18-E2EA024F5496}" type="datetimeFigureOut">
              <a:rPr lang="en-US" smtClean="0"/>
              <a:t>9/7/2024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101661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61408-B059-4BE3-9B18-E2EA024F5496}" type="datetimeFigureOut">
              <a:rPr lang="en-US" smtClean="0"/>
              <a:t>9/7/2024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076072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261408-B059-4BE3-9B18-E2EA024F5496}" type="datetimeFigureOut">
              <a:rPr lang="en-US" smtClean="0"/>
              <a:t>9/7/2024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4131029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261408-B059-4BE3-9B18-E2EA024F5496}" type="datetimeFigureOut">
              <a:rPr lang="en-US" smtClean="0"/>
              <a:t>9/7/2024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909285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261408-B059-4BE3-9B18-E2EA024F5496}" type="datetimeFigureOut">
              <a:rPr lang="en-US" smtClean="0"/>
              <a:t>9/7/2024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892618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9/7/2024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613599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92B730-DD57-4028-9135-929CD8749EA7}"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59245-B7DC-46AF-9A9B-CA5C6BFF23AB}" type="slidenum">
              <a:rPr lang="en-US" smtClean="0"/>
              <a:t>‹#›</a:t>
            </a:fld>
            <a:endParaRPr lang="en-US"/>
          </a:p>
        </p:txBody>
      </p:sp>
    </p:spTree>
    <p:extLst>
      <p:ext uri="{BB962C8B-B14F-4D97-AF65-F5344CB8AC3E}">
        <p14:creationId xmlns:p14="http://schemas.microsoft.com/office/powerpoint/2010/main" val="777788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261408-B059-4BE3-9B18-E2EA024F5496}" type="datetimeFigureOut">
              <a:rPr lang="en-US" smtClean="0"/>
              <a:t>9/7/2024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7920181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9/7/2024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3238686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261408-B059-4BE3-9B18-E2EA024F5496}" type="datetimeFigureOut">
              <a:rPr lang="en-US" smtClean="0"/>
              <a:t>9/7/2024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55853B-0D88-4491-8C47-0F7D0AB63E77}" type="slidenum">
              <a:rPr lang="en-US" smtClean="0"/>
              <a:t>‹#›</a:t>
            </a:fld>
            <a:endParaRPr lang="en-US" dirty="0"/>
          </a:p>
        </p:txBody>
      </p:sp>
    </p:spTree>
    <p:extLst>
      <p:ext uri="{BB962C8B-B14F-4D97-AF65-F5344CB8AC3E}">
        <p14:creationId xmlns:p14="http://schemas.microsoft.com/office/powerpoint/2010/main" val="2818411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CFF65BC-1721-4340-B035-7DEF495315B0}"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E56E2-8854-4546-922D-A9D14088CD91}" type="slidenum">
              <a:rPr lang="en-US" smtClean="0"/>
              <a:t>‹#›</a:t>
            </a:fld>
            <a:endParaRPr lang="en-US"/>
          </a:p>
        </p:txBody>
      </p:sp>
    </p:spTree>
    <p:extLst>
      <p:ext uri="{BB962C8B-B14F-4D97-AF65-F5344CB8AC3E}">
        <p14:creationId xmlns:p14="http://schemas.microsoft.com/office/powerpoint/2010/main" val="2139072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FF65BC-1721-4340-B035-7DEF495315B0}"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E56E2-8854-4546-922D-A9D14088CD91}" type="slidenum">
              <a:rPr lang="en-US" smtClean="0"/>
              <a:t>‹#›</a:t>
            </a:fld>
            <a:endParaRPr lang="en-US"/>
          </a:p>
        </p:txBody>
      </p:sp>
    </p:spTree>
    <p:extLst>
      <p:ext uri="{BB962C8B-B14F-4D97-AF65-F5344CB8AC3E}">
        <p14:creationId xmlns:p14="http://schemas.microsoft.com/office/powerpoint/2010/main" val="6758530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FF65BC-1721-4340-B035-7DEF495315B0}"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E56E2-8854-4546-922D-A9D14088CD91}" type="slidenum">
              <a:rPr lang="en-US" smtClean="0"/>
              <a:t>‹#›</a:t>
            </a:fld>
            <a:endParaRPr lang="en-US"/>
          </a:p>
        </p:txBody>
      </p:sp>
    </p:spTree>
    <p:extLst>
      <p:ext uri="{BB962C8B-B14F-4D97-AF65-F5344CB8AC3E}">
        <p14:creationId xmlns:p14="http://schemas.microsoft.com/office/powerpoint/2010/main" val="2636229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FF65BC-1721-4340-B035-7DEF495315B0}" type="datetimeFigureOut">
              <a:rPr lang="en-US" smtClean="0"/>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E56E2-8854-4546-922D-A9D14088CD91}" type="slidenum">
              <a:rPr lang="en-US" smtClean="0"/>
              <a:t>‹#›</a:t>
            </a:fld>
            <a:endParaRPr lang="en-US"/>
          </a:p>
        </p:txBody>
      </p:sp>
    </p:spTree>
    <p:extLst>
      <p:ext uri="{BB962C8B-B14F-4D97-AF65-F5344CB8AC3E}">
        <p14:creationId xmlns:p14="http://schemas.microsoft.com/office/powerpoint/2010/main" val="7542550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FF65BC-1721-4340-B035-7DEF495315B0}" type="datetimeFigureOut">
              <a:rPr lang="en-US" smtClean="0"/>
              <a:t>9/7/2024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1E56E2-8854-4546-922D-A9D14088CD91}" type="slidenum">
              <a:rPr lang="en-US" smtClean="0"/>
              <a:t>‹#›</a:t>
            </a:fld>
            <a:endParaRPr lang="en-US"/>
          </a:p>
        </p:txBody>
      </p:sp>
    </p:spTree>
    <p:extLst>
      <p:ext uri="{BB962C8B-B14F-4D97-AF65-F5344CB8AC3E}">
        <p14:creationId xmlns:p14="http://schemas.microsoft.com/office/powerpoint/2010/main" val="3208278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CFF65BC-1721-4340-B035-7DEF495315B0}" type="datetimeFigureOut">
              <a:rPr lang="en-US" smtClean="0"/>
              <a:t>9/7/2024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1E56E2-8854-4546-922D-A9D14088CD91}" type="slidenum">
              <a:rPr lang="en-US" smtClean="0"/>
              <a:t>‹#›</a:t>
            </a:fld>
            <a:endParaRPr lang="en-US"/>
          </a:p>
        </p:txBody>
      </p:sp>
    </p:spTree>
    <p:extLst>
      <p:ext uri="{BB962C8B-B14F-4D97-AF65-F5344CB8AC3E}">
        <p14:creationId xmlns:p14="http://schemas.microsoft.com/office/powerpoint/2010/main" val="2209312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F65BC-1721-4340-B035-7DEF495315B0}" type="datetimeFigureOut">
              <a:rPr lang="en-US" smtClean="0"/>
              <a:t>9/7/2024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1E56E2-8854-4546-922D-A9D14088CD91}" type="slidenum">
              <a:rPr lang="en-US" smtClean="0"/>
              <a:t>‹#›</a:t>
            </a:fld>
            <a:endParaRPr lang="en-US"/>
          </a:p>
        </p:txBody>
      </p:sp>
    </p:spTree>
    <p:extLst>
      <p:ext uri="{BB962C8B-B14F-4D97-AF65-F5344CB8AC3E}">
        <p14:creationId xmlns:p14="http://schemas.microsoft.com/office/powerpoint/2010/main" val="1026490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92B730-DD57-4028-9135-929CD8749EA7}"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59245-B7DC-46AF-9A9B-CA5C6BFF23AB}" type="slidenum">
              <a:rPr lang="en-US" smtClean="0"/>
              <a:t>‹#›</a:t>
            </a:fld>
            <a:endParaRPr lang="en-US"/>
          </a:p>
        </p:txBody>
      </p:sp>
    </p:spTree>
    <p:extLst>
      <p:ext uri="{BB962C8B-B14F-4D97-AF65-F5344CB8AC3E}">
        <p14:creationId xmlns:p14="http://schemas.microsoft.com/office/powerpoint/2010/main" val="12848038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FF65BC-1721-4340-B035-7DEF495315B0}" type="datetimeFigureOut">
              <a:rPr lang="en-US" smtClean="0"/>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E56E2-8854-4546-922D-A9D14088CD91}" type="slidenum">
              <a:rPr lang="en-US" smtClean="0"/>
              <a:t>‹#›</a:t>
            </a:fld>
            <a:endParaRPr lang="en-US"/>
          </a:p>
        </p:txBody>
      </p:sp>
    </p:spTree>
    <p:extLst>
      <p:ext uri="{BB962C8B-B14F-4D97-AF65-F5344CB8AC3E}">
        <p14:creationId xmlns:p14="http://schemas.microsoft.com/office/powerpoint/2010/main" val="10437746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FF65BC-1721-4340-B035-7DEF495315B0}" type="datetimeFigureOut">
              <a:rPr lang="en-US" smtClean="0"/>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1E56E2-8854-4546-922D-A9D14088CD91}" type="slidenum">
              <a:rPr lang="en-US" smtClean="0"/>
              <a:t>‹#›</a:t>
            </a:fld>
            <a:endParaRPr lang="en-US"/>
          </a:p>
        </p:txBody>
      </p:sp>
    </p:spTree>
    <p:extLst>
      <p:ext uri="{BB962C8B-B14F-4D97-AF65-F5344CB8AC3E}">
        <p14:creationId xmlns:p14="http://schemas.microsoft.com/office/powerpoint/2010/main" val="9569171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FF65BC-1721-4340-B035-7DEF495315B0}"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E56E2-8854-4546-922D-A9D14088CD91}" type="slidenum">
              <a:rPr lang="en-US" smtClean="0"/>
              <a:t>‹#›</a:t>
            </a:fld>
            <a:endParaRPr lang="en-US"/>
          </a:p>
        </p:txBody>
      </p:sp>
    </p:spTree>
    <p:extLst>
      <p:ext uri="{BB962C8B-B14F-4D97-AF65-F5344CB8AC3E}">
        <p14:creationId xmlns:p14="http://schemas.microsoft.com/office/powerpoint/2010/main" val="3187980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FF65BC-1721-4340-B035-7DEF495315B0}"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1E56E2-8854-4546-922D-A9D14088CD91}" type="slidenum">
              <a:rPr lang="en-US" smtClean="0"/>
              <a:t>‹#›</a:t>
            </a:fld>
            <a:endParaRPr lang="en-US"/>
          </a:p>
        </p:txBody>
      </p:sp>
    </p:spTree>
    <p:extLst>
      <p:ext uri="{BB962C8B-B14F-4D97-AF65-F5344CB8AC3E}">
        <p14:creationId xmlns:p14="http://schemas.microsoft.com/office/powerpoint/2010/main" val="37136026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A550AF7-7A4E-4548-8D58-C4A9EA48AA2A}"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E0D09-B3A3-43CA-BA62-1DEAC8F5C240}" type="slidenum">
              <a:rPr lang="en-US" smtClean="0"/>
              <a:t>‹#›</a:t>
            </a:fld>
            <a:endParaRPr lang="en-US"/>
          </a:p>
        </p:txBody>
      </p:sp>
    </p:spTree>
    <p:extLst>
      <p:ext uri="{BB962C8B-B14F-4D97-AF65-F5344CB8AC3E}">
        <p14:creationId xmlns:p14="http://schemas.microsoft.com/office/powerpoint/2010/main" val="25283653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550AF7-7A4E-4548-8D58-C4A9EA48AA2A}"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E0D09-B3A3-43CA-BA62-1DEAC8F5C240}" type="slidenum">
              <a:rPr lang="en-US" smtClean="0"/>
              <a:t>‹#›</a:t>
            </a:fld>
            <a:endParaRPr lang="en-US"/>
          </a:p>
        </p:txBody>
      </p:sp>
    </p:spTree>
    <p:extLst>
      <p:ext uri="{BB962C8B-B14F-4D97-AF65-F5344CB8AC3E}">
        <p14:creationId xmlns:p14="http://schemas.microsoft.com/office/powerpoint/2010/main" val="9923168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550AF7-7A4E-4548-8D58-C4A9EA48AA2A}"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E0D09-B3A3-43CA-BA62-1DEAC8F5C240}" type="slidenum">
              <a:rPr lang="en-US" smtClean="0"/>
              <a:t>‹#›</a:t>
            </a:fld>
            <a:endParaRPr lang="en-US"/>
          </a:p>
        </p:txBody>
      </p:sp>
    </p:spTree>
    <p:extLst>
      <p:ext uri="{BB962C8B-B14F-4D97-AF65-F5344CB8AC3E}">
        <p14:creationId xmlns:p14="http://schemas.microsoft.com/office/powerpoint/2010/main" val="9881874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550AF7-7A4E-4548-8D58-C4A9EA48AA2A}" type="datetimeFigureOut">
              <a:rPr lang="en-US" smtClean="0"/>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E0D09-B3A3-43CA-BA62-1DEAC8F5C240}" type="slidenum">
              <a:rPr lang="en-US" smtClean="0"/>
              <a:t>‹#›</a:t>
            </a:fld>
            <a:endParaRPr lang="en-US"/>
          </a:p>
        </p:txBody>
      </p:sp>
    </p:spTree>
    <p:extLst>
      <p:ext uri="{BB962C8B-B14F-4D97-AF65-F5344CB8AC3E}">
        <p14:creationId xmlns:p14="http://schemas.microsoft.com/office/powerpoint/2010/main" val="25217999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550AF7-7A4E-4548-8D58-C4A9EA48AA2A}" type="datetimeFigureOut">
              <a:rPr lang="en-US" smtClean="0"/>
              <a:t>9/7/2024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EE0D09-B3A3-43CA-BA62-1DEAC8F5C240}" type="slidenum">
              <a:rPr lang="en-US" smtClean="0"/>
              <a:t>‹#›</a:t>
            </a:fld>
            <a:endParaRPr lang="en-US"/>
          </a:p>
        </p:txBody>
      </p:sp>
    </p:spTree>
    <p:extLst>
      <p:ext uri="{BB962C8B-B14F-4D97-AF65-F5344CB8AC3E}">
        <p14:creationId xmlns:p14="http://schemas.microsoft.com/office/powerpoint/2010/main" val="26478277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550AF7-7A4E-4548-8D58-C4A9EA48AA2A}" type="datetimeFigureOut">
              <a:rPr lang="en-US" smtClean="0"/>
              <a:t>9/7/2024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EE0D09-B3A3-43CA-BA62-1DEAC8F5C240}" type="slidenum">
              <a:rPr lang="en-US" smtClean="0"/>
              <a:t>‹#›</a:t>
            </a:fld>
            <a:endParaRPr lang="en-US"/>
          </a:p>
        </p:txBody>
      </p:sp>
    </p:spTree>
    <p:extLst>
      <p:ext uri="{BB962C8B-B14F-4D97-AF65-F5344CB8AC3E}">
        <p14:creationId xmlns:p14="http://schemas.microsoft.com/office/powerpoint/2010/main" val="1585935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92B730-DD57-4028-9135-929CD8749EA7}" type="datetimeFigureOut">
              <a:rPr lang="en-US" smtClean="0"/>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59245-B7DC-46AF-9A9B-CA5C6BFF23AB}" type="slidenum">
              <a:rPr lang="en-US" smtClean="0"/>
              <a:t>‹#›</a:t>
            </a:fld>
            <a:endParaRPr lang="en-US"/>
          </a:p>
        </p:txBody>
      </p:sp>
    </p:spTree>
    <p:extLst>
      <p:ext uri="{BB962C8B-B14F-4D97-AF65-F5344CB8AC3E}">
        <p14:creationId xmlns:p14="http://schemas.microsoft.com/office/powerpoint/2010/main" val="8173345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550AF7-7A4E-4548-8D58-C4A9EA48AA2A}" type="datetimeFigureOut">
              <a:rPr lang="en-US" smtClean="0"/>
              <a:t>9/7/2024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EE0D09-B3A3-43CA-BA62-1DEAC8F5C240}" type="slidenum">
              <a:rPr lang="en-US" smtClean="0"/>
              <a:t>‹#›</a:t>
            </a:fld>
            <a:endParaRPr lang="en-US"/>
          </a:p>
        </p:txBody>
      </p:sp>
    </p:spTree>
    <p:extLst>
      <p:ext uri="{BB962C8B-B14F-4D97-AF65-F5344CB8AC3E}">
        <p14:creationId xmlns:p14="http://schemas.microsoft.com/office/powerpoint/2010/main" val="4048326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550AF7-7A4E-4548-8D58-C4A9EA48AA2A}" type="datetimeFigureOut">
              <a:rPr lang="en-US" smtClean="0"/>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E0D09-B3A3-43CA-BA62-1DEAC8F5C240}" type="slidenum">
              <a:rPr lang="en-US" smtClean="0"/>
              <a:t>‹#›</a:t>
            </a:fld>
            <a:endParaRPr lang="en-US"/>
          </a:p>
        </p:txBody>
      </p:sp>
    </p:spTree>
    <p:extLst>
      <p:ext uri="{BB962C8B-B14F-4D97-AF65-F5344CB8AC3E}">
        <p14:creationId xmlns:p14="http://schemas.microsoft.com/office/powerpoint/2010/main" val="7617229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550AF7-7A4E-4548-8D58-C4A9EA48AA2A}" type="datetimeFigureOut">
              <a:rPr lang="en-US" smtClean="0"/>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EE0D09-B3A3-43CA-BA62-1DEAC8F5C240}" type="slidenum">
              <a:rPr lang="en-US" smtClean="0"/>
              <a:t>‹#›</a:t>
            </a:fld>
            <a:endParaRPr lang="en-US"/>
          </a:p>
        </p:txBody>
      </p:sp>
    </p:spTree>
    <p:extLst>
      <p:ext uri="{BB962C8B-B14F-4D97-AF65-F5344CB8AC3E}">
        <p14:creationId xmlns:p14="http://schemas.microsoft.com/office/powerpoint/2010/main" val="1268381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550AF7-7A4E-4548-8D58-C4A9EA48AA2A}"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E0D09-B3A3-43CA-BA62-1DEAC8F5C240}" type="slidenum">
              <a:rPr lang="en-US" smtClean="0"/>
              <a:t>‹#›</a:t>
            </a:fld>
            <a:endParaRPr lang="en-US"/>
          </a:p>
        </p:txBody>
      </p:sp>
    </p:spTree>
    <p:extLst>
      <p:ext uri="{BB962C8B-B14F-4D97-AF65-F5344CB8AC3E}">
        <p14:creationId xmlns:p14="http://schemas.microsoft.com/office/powerpoint/2010/main" val="23609986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550AF7-7A4E-4548-8D58-C4A9EA48AA2A}" type="datetimeFigureOut">
              <a:rPr lang="en-US" smtClean="0"/>
              <a:t>9/7/2024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EE0D09-B3A3-43CA-BA62-1DEAC8F5C240}" type="slidenum">
              <a:rPr lang="en-US" smtClean="0"/>
              <a:t>‹#›</a:t>
            </a:fld>
            <a:endParaRPr lang="en-US"/>
          </a:p>
        </p:txBody>
      </p:sp>
    </p:spTree>
    <p:extLst>
      <p:ext uri="{BB962C8B-B14F-4D97-AF65-F5344CB8AC3E}">
        <p14:creationId xmlns:p14="http://schemas.microsoft.com/office/powerpoint/2010/main" val="123702524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21C66B-4871-4E97-8C98-4AB1B90A13EB}"/>
              </a:ext>
            </a:extLst>
          </p:cNvPr>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hasCustomPrompt="1"/>
          </p:nvPr>
        </p:nvSpPr>
        <p:spPr>
          <a:xfrm>
            <a:off x="0" y="6519672"/>
            <a:ext cx="8074152" cy="338328"/>
          </a:xfrm>
          <a:solidFill>
            <a:srgbClr val="010000"/>
          </a:solidFill>
        </p:spPr>
        <p:txBody>
          <a:bodyPr anchor="b" anchorCtr="0">
            <a:noAutofit/>
          </a:bodyPr>
          <a:lstStyle>
            <a:lvl1pPr marL="0" indent="0">
              <a:spcBef>
                <a:spcPts val="0"/>
              </a:spcBef>
              <a:buNone/>
              <a:defRPr sz="1600" i="0">
                <a:solidFill>
                  <a:srgbClr val="FEFFFF"/>
                </a:solidFill>
                <a:latin typeface="Calibri" panose="020F0502020204030204" pitchFamily="34" charset="0"/>
                <a:cs typeface="Calibri" panose="020F0502020204030204" pitchFamily="34" charset="0"/>
              </a:defRPr>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rgbClr val="010000"/>
          </a:solidFill>
        </p:spPr>
        <p:txBody>
          <a:bodyPr anchor="b" anchorCtr="0">
            <a:noAutofit/>
          </a:bodyPr>
          <a:lstStyle>
            <a:lvl1pPr marL="342900" indent="-342900" algn="r">
              <a:spcBef>
                <a:spcPts val="0"/>
              </a:spcBef>
              <a:buFont typeface="+mj-lt"/>
              <a:buNone/>
              <a:defRPr lang="en-US" sz="1600" kern="1200" dirty="0">
                <a:solidFill>
                  <a:srgbClr val="FEFFFF"/>
                </a:solidFill>
                <a:latin typeface="Calibri" panose="020F0502020204030204" pitchFamily="34" charset="0"/>
                <a:ea typeface="+mn-ea"/>
                <a:cs typeface="Calibri" panose="020F0502020204030204" pitchFamily="34" charset="0"/>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9332"/>
          </a:xfrm>
          <a:solidFill>
            <a:srgbClr val="000000"/>
          </a:solidFill>
        </p:spPr>
        <p:txBody>
          <a:bodyPr anchor="ctr" anchorCtr="0">
            <a:noAutofit/>
          </a:bodyPr>
          <a:lstStyle>
            <a:lvl1pPr marL="0" algn="l" defTabSz="914400" rtl="0" eaLnBrk="1" fontAlgn="base" latinLnBrk="0" hangingPunct="1">
              <a:spcBef>
                <a:spcPct val="0"/>
              </a:spcBef>
              <a:spcAft>
                <a:spcPct val="0"/>
              </a:spcAft>
              <a:defRPr lang="en-US" sz="1800" i="1" dirty="0">
                <a:solidFill>
                  <a:srgbClr val="FE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237728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92B730-DD57-4028-9135-929CD8749EA7}" type="datetimeFigureOut">
              <a:rPr lang="en-US" smtClean="0"/>
              <a:t>9/7/2024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59245-B7DC-46AF-9A9B-CA5C6BFF23AB}" type="slidenum">
              <a:rPr lang="en-US" smtClean="0"/>
              <a:t>‹#›</a:t>
            </a:fld>
            <a:endParaRPr lang="en-US"/>
          </a:p>
        </p:txBody>
      </p:sp>
    </p:spTree>
    <p:extLst>
      <p:ext uri="{BB962C8B-B14F-4D97-AF65-F5344CB8AC3E}">
        <p14:creationId xmlns:p14="http://schemas.microsoft.com/office/powerpoint/2010/main" val="2783586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92B730-DD57-4028-9135-929CD8749EA7}" type="datetimeFigureOut">
              <a:rPr lang="en-US" smtClean="0"/>
              <a:t>9/7/2024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59245-B7DC-46AF-9A9B-CA5C6BFF23AB}" type="slidenum">
              <a:rPr lang="en-US" smtClean="0"/>
              <a:t>‹#›</a:t>
            </a:fld>
            <a:endParaRPr lang="en-US"/>
          </a:p>
        </p:txBody>
      </p:sp>
    </p:spTree>
    <p:extLst>
      <p:ext uri="{BB962C8B-B14F-4D97-AF65-F5344CB8AC3E}">
        <p14:creationId xmlns:p14="http://schemas.microsoft.com/office/powerpoint/2010/main" val="883033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92B730-DD57-4028-9135-929CD8749EA7}" type="datetimeFigureOut">
              <a:rPr lang="en-US" smtClean="0"/>
              <a:t>9/7/2024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559245-B7DC-46AF-9A9B-CA5C6BFF23AB}" type="slidenum">
              <a:rPr lang="en-US" smtClean="0"/>
              <a:t>‹#›</a:t>
            </a:fld>
            <a:endParaRPr lang="en-US"/>
          </a:p>
        </p:txBody>
      </p:sp>
    </p:spTree>
    <p:extLst>
      <p:ext uri="{BB962C8B-B14F-4D97-AF65-F5344CB8AC3E}">
        <p14:creationId xmlns:p14="http://schemas.microsoft.com/office/powerpoint/2010/main" val="1281754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92B730-DD57-4028-9135-929CD8749EA7}" type="datetimeFigureOut">
              <a:rPr lang="en-US" smtClean="0"/>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59245-B7DC-46AF-9A9B-CA5C6BFF23AB}" type="slidenum">
              <a:rPr lang="en-US" smtClean="0"/>
              <a:t>‹#›</a:t>
            </a:fld>
            <a:endParaRPr lang="en-US"/>
          </a:p>
        </p:txBody>
      </p:sp>
    </p:spTree>
    <p:extLst>
      <p:ext uri="{BB962C8B-B14F-4D97-AF65-F5344CB8AC3E}">
        <p14:creationId xmlns:p14="http://schemas.microsoft.com/office/powerpoint/2010/main" val="2476097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92B730-DD57-4028-9135-929CD8749EA7}" type="datetimeFigureOut">
              <a:rPr lang="en-US" smtClean="0"/>
              <a:t>9/7/2024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59245-B7DC-46AF-9A9B-CA5C6BFF23AB}" type="slidenum">
              <a:rPr lang="en-US" smtClean="0"/>
              <a:t>‹#›</a:t>
            </a:fld>
            <a:endParaRPr lang="en-US"/>
          </a:p>
        </p:txBody>
      </p:sp>
    </p:spTree>
    <p:extLst>
      <p:ext uri="{BB962C8B-B14F-4D97-AF65-F5344CB8AC3E}">
        <p14:creationId xmlns:p14="http://schemas.microsoft.com/office/powerpoint/2010/main" val="4140831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92B730-DD57-4028-9135-929CD8749EA7}" type="datetimeFigureOut">
              <a:rPr lang="en-US" smtClean="0"/>
              <a:t>9/7/2024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59245-B7DC-46AF-9A9B-CA5C6BFF23AB}" type="slidenum">
              <a:rPr lang="en-US" smtClean="0"/>
              <a:t>‹#›</a:t>
            </a:fld>
            <a:endParaRPr lang="en-US"/>
          </a:p>
        </p:txBody>
      </p:sp>
    </p:spTree>
    <p:extLst>
      <p:ext uri="{BB962C8B-B14F-4D97-AF65-F5344CB8AC3E}">
        <p14:creationId xmlns:p14="http://schemas.microsoft.com/office/powerpoint/2010/main" val="2777352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261408-B059-4BE3-9B18-E2EA024F5496}" type="datetimeFigureOut">
              <a:rPr lang="en-US" smtClean="0"/>
              <a:t>9/7/2024</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5853B-0D88-4491-8C47-0F7D0AB63E77}" type="slidenum">
              <a:rPr lang="en-US" smtClean="0"/>
              <a:t>‹#›</a:t>
            </a:fld>
            <a:endParaRPr lang="en-US" dirty="0"/>
          </a:p>
        </p:txBody>
      </p:sp>
    </p:spTree>
    <p:extLst>
      <p:ext uri="{BB962C8B-B14F-4D97-AF65-F5344CB8AC3E}">
        <p14:creationId xmlns:p14="http://schemas.microsoft.com/office/powerpoint/2010/main" val="34540697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F65BC-1721-4340-B035-7DEF495315B0}" type="datetimeFigureOut">
              <a:rPr lang="en-US" smtClean="0"/>
              <a:t>9/7/2024</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1E56E2-8854-4546-922D-A9D14088CD91}" type="slidenum">
              <a:rPr lang="en-US" smtClean="0"/>
              <a:t>‹#›</a:t>
            </a:fld>
            <a:endParaRPr lang="en-US"/>
          </a:p>
        </p:txBody>
      </p:sp>
    </p:spTree>
    <p:extLst>
      <p:ext uri="{BB962C8B-B14F-4D97-AF65-F5344CB8AC3E}">
        <p14:creationId xmlns:p14="http://schemas.microsoft.com/office/powerpoint/2010/main" val="298639020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550AF7-7A4E-4548-8D58-C4A9EA48AA2A}" type="datetimeFigureOut">
              <a:rPr lang="en-US" smtClean="0"/>
              <a:t>9/7/2024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EE0D09-B3A3-43CA-BA62-1DEAC8F5C240}" type="slidenum">
              <a:rPr lang="en-US" smtClean="0"/>
              <a:t>‹#›</a:t>
            </a:fld>
            <a:endParaRPr lang="en-US"/>
          </a:p>
        </p:txBody>
      </p:sp>
    </p:spTree>
    <p:extLst>
      <p:ext uri="{BB962C8B-B14F-4D97-AF65-F5344CB8AC3E}">
        <p14:creationId xmlns:p14="http://schemas.microsoft.com/office/powerpoint/2010/main" val="1634083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9.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23112" t="21263" r="23729" b="49217"/>
          <a:stretch/>
        </p:blipFill>
        <p:spPr>
          <a:xfrm>
            <a:off x="0" y="3994733"/>
            <a:ext cx="9166033" cy="2863273"/>
          </a:xfrm>
          <a:prstGeom prst="rect">
            <a:avLst/>
          </a:prstGeom>
        </p:spPr>
      </p:pic>
      <p:sp>
        <p:nvSpPr>
          <p:cNvPr id="7" name="Rectangle 6"/>
          <p:cNvSpPr/>
          <p:nvPr/>
        </p:nvSpPr>
        <p:spPr>
          <a:xfrm>
            <a:off x="887505" y="1030940"/>
            <a:ext cx="7512423" cy="601505"/>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582706" y="1021974"/>
            <a:ext cx="774550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Lebanon  </a:t>
            </a:r>
            <a:r>
              <a:rPr kumimoji="0" lang="en-US" sz="3600" b="0" i="1" u="none" strike="noStrike" kern="1200" cap="none" spc="0" normalizeH="0" baseline="0" noProof="0" dirty="0">
                <a:ln>
                  <a:noFill/>
                </a:ln>
                <a:solidFill>
                  <a:prstClr val="black"/>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Church of Christ</a:t>
            </a:r>
          </a:p>
        </p:txBody>
      </p:sp>
      <p:sp>
        <p:nvSpPr>
          <p:cNvPr id="3" name="TextBox 2"/>
          <p:cNvSpPr txBox="1"/>
          <p:nvPr/>
        </p:nvSpPr>
        <p:spPr>
          <a:xfrm>
            <a:off x="89647" y="54762"/>
            <a:ext cx="8857129"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0000"/>
                </a:solidFill>
                <a:effectLst/>
                <a:uLnTx/>
                <a:uFillTx/>
                <a:latin typeface="Ink Free" panose="03080402000500000000" pitchFamily="66" charset="0"/>
                <a:ea typeface="+mn-ea"/>
                <a:cs typeface="+mn-cs"/>
              </a:rPr>
              <a:t>Welcome to our services</a:t>
            </a:r>
          </a:p>
        </p:txBody>
      </p:sp>
      <p:sp>
        <p:nvSpPr>
          <p:cNvPr id="10" name="TextBox 9"/>
          <p:cNvSpPr txBox="1"/>
          <p:nvPr/>
        </p:nvSpPr>
        <p:spPr>
          <a:xfrm>
            <a:off x="1" y="5648735"/>
            <a:ext cx="9144000"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Ink Free" panose="03080402000500000000" pitchFamily="66" charset="0"/>
                <a:ea typeface="+mn-ea"/>
                <a:cs typeface="+mn-cs"/>
              </a:rPr>
              <a:t>Please Come Back Again</a:t>
            </a:r>
          </a:p>
        </p:txBody>
      </p:sp>
      <p:sp>
        <p:nvSpPr>
          <p:cNvPr id="4" name="TextBox 3"/>
          <p:cNvSpPr txBox="1"/>
          <p:nvPr/>
        </p:nvSpPr>
        <p:spPr>
          <a:xfrm>
            <a:off x="0" y="1891555"/>
            <a:ext cx="9144000"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Simply Christians.</a:t>
            </a:r>
          </a:p>
        </p:txBody>
      </p:sp>
      <p:sp>
        <p:nvSpPr>
          <p:cNvPr id="5" name="TextBox 4"/>
          <p:cNvSpPr txBox="1"/>
          <p:nvPr/>
        </p:nvSpPr>
        <p:spPr>
          <a:xfrm>
            <a:off x="0" y="2348652"/>
            <a:ext cx="9166033"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Our Emphasis is </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Spiritual, Not Material or Social</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TextBox 10"/>
          <p:cNvSpPr txBox="1"/>
          <p:nvPr/>
        </p:nvSpPr>
        <p:spPr>
          <a:xfrm>
            <a:off x="0" y="2820287"/>
            <a:ext cx="9081247"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We are striving to be The Same Church as Described in The New Testament.</a:t>
            </a:r>
          </a:p>
        </p:txBody>
      </p:sp>
    </p:spTree>
    <p:extLst>
      <p:ext uri="{BB962C8B-B14F-4D97-AF65-F5344CB8AC3E}">
        <p14:creationId xmlns:p14="http://schemas.microsoft.com/office/powerpoint/2010/main" val="1862796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algn="ctr"/>
            <a:r>
              <a:rPr lang="en-US" sz="3600" dirty="0">
                <a:solidFill>
                  <a:schemeClr val="bg1"/>
                </a:solidFill>
              </a:rPr>
              <a:t>Our Relationship To Christ</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6" name="TextBox 5">
            <a:extLst>
              <a:ext uri="{FF2B5EF4-FFF2-40B4-BE49-F238E27FC236}">
                <a16:creationId xmlns:a16="http://schemas.microsoft.com/office/drawing/2014/main" id="{D1552073-FFC9-6405-39D4-1C999F3358C7}"/>
              </a:ext>
            </a:extLst>
          </p:cNvPr>
          <p:cNvSpPr txBox="1"/>
          <p:nvPr/>
        </p:nvSpPr>
        <p:spPr>
          <a:xfrm>
            <a:off x="779228" y="1852655"/>
            <a:ext cx="7490129" cy="3539430"/>
          </a:xfrm>
          <a:prstGeom prst="rect">
            <a:avLst/>
          </a:prstGeom>
          <a:noFill/>
        </p:spPr>
        <p:txBody>
          <a:bodyPr wrap="square">
            <a:spAutoFit/>
          </a:bodyPr>
          <a:lstStyle/>
          <a:p>
            <a:r>
              <a:rPr lang="en-US" sz="3200" dirty="0"/>
              <a:t>We walk no longer in the vanity of our minds. </a:t>
            </a:r>
          </a:p>
          <a:p>
            <a:endParaRPr lang="en-US" sz="3200" dirty="0"/>
          </a:p>
          <a:p>
            <a:r>
              <a:rPr lang="en-US" sz="3200" dirty="0"/>
              <a:t>We walk in Him, established in the faith. </a:t>
            </a:r>
          </a:p>
          <a:p>
            <a:endParaRPr lang="en-US" sz="3200" dirty="0"/>
          </a:p>
          <a:p>
            <a:r>
              <a:rPr lang="en-US" sz="3200" dirty="0"/>
              <a:t>We walk constantly in the way pleasing to God.</a:t>
            </a:r>
          </a:p>
        </p:txBody>
      </p:sp>
      <p:sp>
        <p:nvSpPr>
          <p:cNvPr id="7" name="TextBox 6">
            <a:extLst>
              <a:ext uri="{FF2B5EF4-FFF2-40B4-BE49-F238E27FC236}">
                <a16:creationId xmlns:a16="http://schemas.microsoft.com/office/drawing/2014/main" id="{96BAF668-3EB6-26CC-9684-373DF46DBDAA}"/>
              </a:ext>
            </a:extLst>
          </p:cNvPr>
          <p:cNvSpPr txBox="1"/>
          <p:nvPr/>
        </p:nvSpPr>
        <p:spPr>
          <a:xfrm>
            <a:off x="1" y="900688"/>
            <a:ext cx="9135608" cy="646331"/>
          </a:xfrm>
          <a:prstGeom prst="rect">
            <a:avLst/>
          </a:prstGeom>
          <a:noFill/>
        </p:spPr>
        <p:txBody>
          <a:bodyPr wrap="square">
            <a:spAutoFit/>
          </a:bodyPr>
          <a:lstStyle/>
          <a:p>
            <a:pPr algn="ctr"/>
            <a:r>
              <a:rPr lang="en-US" sz="3600" dirty="0">
                <a:solidFill>
                  <a:srgbClr val="00B0F0"/>
                </a:solidFill>
              </a:rPr>
              <a:t>Walking Relationship With Christ.</a:t>
            </a:r>
          </a:p>
        </p:txBody>
      </p:sp>
      <p:pic>
        <p:nvPicPr>
          <p:cNvPr id="2" name="Picture 2">
            <a:extLst>
              <a:ext uri="{FF2B5EF4-FFF2-40B4-BE49-F238E27FC236}">
                <a16:creationId xmlns:a16="http://schemas.microsoft.com/office/drawing/2014/main" id="{72F68DC1-F687-5DB9-03BD-ED81160AA5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457"/>
          <a:stretch/>
        </p:blipFill>
        <p:spPr bwMode="auto">
          <a:xfrm>
            <a:off x="5771041" y="5613969"/>
            <a:ext cx="3110562" cy="108581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231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algn="ctr"/>
            <a:r>
              <a:rPr lang="en-US" sz="3600" dirty="0">
                <a:solidFill>
                  <a:schemeClr val="bg1"/>
                </a:solidFill>
              </a:rPr>
              <a:t>Our Relationship To Christ</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6" name="TextBox 5">
            <a:extLst>
              <a:ext uri="{FF2B5EF4-FFF2-40B4-BE49-F238E27FC236}">
                <a16:creationId xmlns:a16="http://schemas.microsoft.com/office/drawing/2014/main" id="{D1552073-FFC9-6405-39D4-1C999F3358C7}"/>
              </a:ext>
            </a:extLst>
          </p:cNvPr>
          <p:cNvSpPr txBox="1"/>
          <p:nvPr/>
        </p:nvSpPr>
        <p:spPr>
          <a:xfrm>
            <a:off x="389614" y="1653875"/>
            <a:ext cx="8309113" cy="4801314"/>
          </a:xfrm>
          <a:prstGeom prst="rect">
            <a:avLst/>
          </a:prstGeom>
          <a:noFill/>
        </p:spPr>
        <p:txBody>
          <a:bodyPr wrap="square">
            <a:spAutoFit/>
          </a:bodyPr>
          <a:lstStyle/>
          <a:p>
            <a:r>
              <a:rPr lang="en-US" sz="3200" b="1" dirty="0">
                <a:solidFill>
                  <a:srgbClr val="0070C0"/>
                </a:solidFill>
              </a:rPr>
              <a:t>Eph. 4:17</a:t>
            </a:r>
            <a:r>
              <a:rPr lang="en-US" sz="3200" dirty="0"/>
              <a:t> </a:t>
            </a:r>
            <a:r>
              <a:rPr lang="en-US" sz="2800" dirty="0"/>
              <a:t>This I say, therefore, and testify in the Lord, that you should no longer walk as the rest of the Gentiles walk, in the futility of their mind,</a:t>
            </a:r>
          </a:p>
          <a:p>
            <a:endParaRPr lang="en-US" dirty="0"/>
          </a:p>
          <a:p>
            <a:r>
              <a:rPr lang="en-US" sz="3200" b="1" dirty="0">
                <a:solidFill>
                  <a:srgbClr val="0070C0"/>
                </a:solidFill>
              </a:rPr>
              <a:t>Col. 1:10</a:t>
            </a:r>
            <a:r>
              <a:rPr lang="en-US" sz="3200" dirty="0"/>
              <a:t>. </a:t>
            </a:r>
            <a:r>
              <a:rPr lang="en-US" sz="2800" dirty="0"/>
              <a:t>that you may walk worthy of the Lord, fully pleasing Him, being fruitful in every good work and increasing in the knowledge of God; 11 strengthened with all might, according to His glorious power, for all patience and longsuffering with joy;</a:t>
            </a:r>
          </a:p>
          <a:p>
            <a:r>
              <a:rPr lang="en-US" sz="2800" dirty="0"/>
              <a:t>12 giving thanks to the Father who has qualified us to be partakers of the inheritance of the saints in the light. </a:t>
            </a:r>
          </a:p>
        </p:txBody>
      </p:sp>
      <p:sp>
        <p:nvSpPr>
          <p:cNvPr id="7" name="TextBox 6">
            <a:extLst>
              <a:ext uri="{FF2B5EF4-FFF2-40B4-BE49-F238E27FC236}">
                <a16:creationId xmlns:a16="http://schemas.microsoft.com/office/drawing/2014/main" id="{96BAF668-3EB6-26CC-9684-373DF46DBDAA}"/>
              </a:ext>
            </a:extLst>
          </p:cNvPr>
          <p:cNvSpPr txBox="1"/>
          <p:nvPr/>
        </p:nvSpPr>
        <p:spPr>
          <a:xfrm>
            <a:off x="1" y="900688"/>
            <a:ext cx="9135608" cy="646331"/>
          </a:xfrm>
          <a:prstGeom prst="rect">
            <a:avLst/>
          </a:prstGeom>
          <a:noFill/>
        </p:spPr>
        <p:txBody>
          <a:bodyPr wrap="square">
            <a:spAutoFit/>
          </a:bodyPr>
          <a:lstStyle/>
          <a:p>
            <a:pPr algn="ctr"/>
            <a:r>
              <a:rPr lang="en-US" sz="3600" dirty="0">
                <a:solidFill>
                  <a:srgbClr val="00B0F0"/>
                </a:solidFill>
              </a:rPr>
              <a:t>Walking Relationship With Christ.</a:t>
            </a:r>
          </a:p>
        </p:txBody>
      </p:sp>
    </p:spTree>
    <p:extLst>
      <p:ext uri="{BB962C8B-B14F-4D97-AF65-F5344CB8AC3E}">
        <p14:creationId xmlns:p14="http://schemas.microsoft.com/office/powerpoint/2010/main" val="2453423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algn="ctr"/>
            <a:r>
              <a:rPr lang="en-US" sz="3600" dirty="0">
                <a:solidFill>
                  <a:schemeClr val="bg1"/>
                </a:solidFill>
              </a:rPr>
              <a:t>Our Relationship To Christ</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6" name="TextBox 5">
            <a:extLst>
              <a:ext uri="{FF2B5EF4-FFF2-40B4-BE49-F238E27FC236}">
                <a16:creationId xmlns:a16="http://schemas.microsoft.com/office/drawing/2014/main" id="{D1552073-FFC9-6405-39D4-1C999F3358C7}"/>
              </a:ext>
            </a:extLst>
          </p:cNvPr>
          <p:cNvSpPr txBox="1"/>
          <p:nvPr/>
        </p:nvSpPr>
        <p:spPr>
          <a:xfrm>
            <a:off x="787179" y="2417199"/>
            <a:ext cx="7490129" cy="2554545"/>
          </a:xfrm>
          <a:prstGeom prst="rect">
            <a:avLst/>
          </a:prstGeom>
          <a:noFill/>
        </p:spPr>
        <p:txBody>
          <a:bodyPr wrap="square">
            <a:spAutoFit/>
          </a:bodyPr>
          <a:lstStyle/>
          <a:p>
            <a:r>
              <a:rPr lang="en-US" sz="3200" b="1" dirty="0">
                <a:solidFill>
                  <a:srgbClr val="0070C0"/>
                </a:solidFill>
              </a:rPr>
              <a:t>Col 2:6 </a:t>
            </a:r>
            <a:r>
              <a:rPr lang="en-US" sz="3200" dirty="0"/>
              <a:t>As you have therefore received Christ Jesus the Lord, so walk in Him,</a:t>
            </a:r>
          </a:p>
          <a:p>
            <a:r>
              <a:rPr lang="en-US" sz="3200" dirty="0"/>
              <a:t>7 rooted and built up in Him and established in the faith, as you have been taught, abounding in it with thanksgiving.</a:t>
            </a:r>
          </a:p>
        </p:txBody>
      </p:sp>
      <p:sp>
        <p:nvSpPr>
          <p:cNvPr id="7" name="TextBox 6">
            <a:extLst>
              <a:ext uri="{FF2B5EF4-FFF2-40B4-BE49-F238E27FC236}">
                <a16:creationId xmlns:a16="http://schemas.microsoft.com/office/drawing/2014/main" id="{96BAF668-3EB6-26CC-9684-373DF46DBDAA}"/>
              </a:ext>
            </a:extLst>
          </p:cNvPr>
          <p:cNvSpPr txBox="1"/>
          <p:nvPr/>
        </p:nvSpPr>
        <p:spPr>
          <a:xfrm>
            <a:off x="1" y="900688"/>
            <a:ext cx="9135608" cy="646331"/>
          </a:xfrm>
          <a:prstGeom prst="rect">
            <a:avLst/>
          </a:prstGeom>
          <a:noFill/>
        </p:spPr>
        <p:txBody>
          <a:bodyPr wrap="square">
            <a:spAutoFit/>
          </a:bodyPr>
          <a:lstStyle/>
          <a:p>
            <a:pPr algn="ctr"/>
            <a:r>
              <a:rPr lang="en-US" sz="3600" dirty="0">
                <a:solidFill>
                  <a:srgbClr val="00B0F0"/>
                </a:solidFill>
              </a:rPr>
              <a:t>Walking Relationship With Christ.</a:t>
            </a:r>
          </a:p>
        </p:txBody>
      </p:sp>
      <p:pic>
        <p:nvPicPr>
          <p:cNvPr id="2" name="Picture 2">
            <a:extLst>
              <a:ext uri="{FF2B5EF4-FFF2-40B4-BE49-F238E27FC236}">
                <a16:creationId xmlns:a16="http://schemas.microsoft.com/office/drawing/2014/main" id="{99A42DA6-13E9-1E51-EDC5-8B0D4C17CC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457"/>
          <a:stretch/>
        </p:blipFill>
        <p:spPr bwMode="auto">
          <a:xfrm>
            <a:off x="5771041" y="5613969"/>
            <a:ext cx="3110562" cy="108581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121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algn="ctr"/>
            <a:r>
              <a:rPr lang="en-US" sz="3600" dirty="0">
                <a:solidFill>
                  <a:schemeClr val="bg1"/>
                </a:solidFill>
              </a:rPr>
              <a:t>Our Relationship To Christ</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6" name="TextBox 5">
            <a:extLst>
              <a:ext uri="{FF2B5EF4-FFF2-40B4-BE49-F238E27FC236}">
                <a16:creationId xmlns:a16="http://schemas.microsoft.com/office/drawing/2014/main" id="{91C9330B-B68C-4D5A-7266-4F9E167C2F0E}"/>
              </a:ext>
            </a:extLst>
          </p:cNvPr>
          <p:cNvSpPr txBox="1"/>
          <p:nvPr/>
        </p:nvSpPr>
        <p:spPr>
          <a:xfrm>
            <a:off x="858741" y="2560322"/>
            <a:ext cx="7895645" cy="2554545"/>
          </a:xfrm>
          <a:prstGeom prst="rect">
            <a:avLst/>
          </a:prstGeom>
          <a:noFill/>
        </p:spPr>
        <p:txBody>
          <a:bodyPr wrap="square">
            <a:spAutoFit/>
          </a:bodyPr>
          <a:lstStyle/>
          <a:p>
            <a:r>
              <a:rPr lang="en-US" sz="3200" dirty="0"/>
              <a:t>We bear the brand-marks of the Master.    </a:t>
            </a:r>
          </a:p>
          <a:p>
            <a:endParaRPr lang="en-US" sz="3200" dirty="0"/>
          </a:p>
          <a:p>
            <a:r>
              <a:rPr lang="en-US" sz="3200" dirty="0"/>
              <a:t>We are always zealous of good works.       </a:t>
            </a:r>
          </a:p>
          <a:p>
            <a:endParaRPr lang="en-US" sz="3200" dirty="0"/>
          </a:p>
          <a:p>
            <a:r>
              <a:rPr lang="en-US" sz="3200" dirty="0"/>
              <a:t>We rejoice in the friendship of Jesus.         </a:t>
            </a:r>
          </a:p>
        </p:txBody>
      </p:sp>
      <p:sp>
        <p:nvSpPr>
          <p:cNvPr id="7" name="TextBox 6">
            <a:extLst>
              <a:ext uri="{FF2B5EF4-FFF2-40B4-BE49-F238E27FC236}">
                <a16:creationId xmlns:a16="http://schemas.microsoft.com/office/drawing/2014/main" id="{70DCCCC3-0426-E0EE-9B0B-701CE39B53C9}"/>
              </a:ext>
            </a:extLst>
          </p:cNvPr>
          <p:cNvSpPr txBox="1"/>
          <p:nvPr/>
        </p:nvSpPr>
        <p:spPr>
          <a:xfrm>
            <a:off x="-8391" y="908637"/>
            <a:ext cx="9144000" cy="646331"/>
          </a:xfrm>
          <a:prstGeom prst="rect">
            <a:avLst/>
          </a:prstGeom>
          <a:noFill/>
        </p:spPr>
        <p:txBody>
          <a:bodyPr wrap="square">
            <a:spAutoFit/>
          </a:bodyPr>
          <a:lstStyle/>
          <a:p>
            <a:pPr algn="ctr"/>
            <a:r>
              <a:rPr lang="en-US" sz="3600" dirty="0">
                <a:solidFill>
                  <a:srgbClr val="7030A0"/>
                </a:solidFill>
              </a:rPr>
              <a:t> Owned Relationship By Christ</a:t>
            </a:r>
            <a:r>
              <a:rPr lang="en-US" sz="3600" dirty="0"/>
              <a:t>.</a:t>
            </a:r>
          </a:p>
        </p:txBody>
      </p:sp>
    </p:spTree>
    <p:extLst>
      <p:ext uri="{BB962C8B-B14F-4D97-AF65-F5344CB8AC3E}">
        <p14:creationId xmlns:p14="http://schemas.microsoft.com/office/powerpoint/2010/main" val="2743645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algn="ctr"/>
            <a:r>
              <a:rPr lang="en-US" sz="3600" dirty="0">
                <a:solidFill>
                  <a:schemeClr val="bg1"/>
                </a:solidFill>
              </a:rPr>
              <a:t>Our Relationship To Christ</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6" name="TextBox 5">
            <a:extLst>
              <a:ext uri="{FF2B5EF4-FFF2-40B4-BE49-F238E27FC236}">
                <a16:creationId xmlns:a16="http://schemas.microsoft.com/office/drawing/2014/main" id="{91C9330B-B68C-4D5A-7266-4F9E167C2F0E}"/>
              </a:ext>
            </a:extLst>
          </p:cNvPr>
          <p:cNvSpPr txBox="1"/>
          <p:nvPr/>
        </p:nvSpPr>
        <p:spPr>
          <a:xfrm>
            <a:off x="659960" y="1836751"/>
            <a:ext cx="8213697" cy="5016758"/>
          </a:xfrm>
          <a:prstGeom prst="rect">
            <a:avLst/>
          </a:prstGeom>
          <a:noFill/>
        </p:spPr>
        <p:txBody>
          <a:bodyPr wrap="square">
            <a:spAutoFit/>
          </a:bodyPr>
          <a:lstStyle/>
          <a:p>
            <a:r>
              <a:rPr lang="en-US" sz="2000" dirty="0"/>
              <a:t>We bear the brand-marks of the Master.</a:t>
            </a:r>
          </a:p>
          <a:p>
            <a:r>
              <a:rPr lang="en-US" sz="2000" dirty="0"/>
              <a:t>(</a:t>
            </a:r>
            <a:r>
              <a:rPr lang="en-US" sz="2400" b="1" dirty="0">
                <a:solidFill>
                  <a:srgbClr val="0070C0"/>
                </a:solidFill>
              </a:rPr>
              <a:t>Gal. 6:17</a:t>
            </a:r>
            <a:r>
              <a:rPr lang="en-US" sz="2000" dirty="0"/>
              <a:t>) From now on let no one trouble me, for I bear in my body the marks of the Lord Jesus.</a:t>
            </a:r>
          </a:p>
          <a:p>
            <a:endParaRPr lang="en-US" sz="2000" dirty="0"/>
          </a:p>
          <a:p>
            <a:r>
              <a:rPr lang="en-US" sz="2400" b="1" dirty="0">
                <a:solidFill>
                  <a:srgbClr val="0070C0"/>
                </a:solidFill>
              </a:rPr>
              <a:t>2Cor. 11:24 </a:t>
            </a:r>
            <a:r>
              <a:rPr lang="en-US" sz="2000" dirty="0"/>
              <a:t>From the Jews five times I received forty stripes minus one.</a:t>
            </a:r>
          </a:p>
          <a:p>
            <a:r>
              <a:rPr lang="en-US" sz="2000" dirty="0"/>
              <a:t>25 Three times I was beaten with rods; once I was stoned; three times I was shipwrecked; a night and a day I have been in the deep;</a:t>
            </a:r>
          </a:p>
          <a:p>
            <a:r>
              <a:rPr lang="en-US" sz="2000" dirty="0"/>
              <a:t>26 in journeys often, in perils of waters, in perils of robbers, in perils of my own countrymen, in perils of the Gentiles, in perils in the city, in perils in the wilderness, in perils in the sea, in perils among false brethren;</a:t>
            </a:r>
          </a:p>
          <a:p>
            <a:r>
              <a:rPr lang="en-US" sz="2000" dirty="0"/>
              <a:t>27 in weariness and toil, in sleeplessness often, in hunger and thirst, in </a:t>
            </a:r>
            <a:r>
              <a:rPr lang="en-US" sz="2000" dirty="0" err="1"/>
              <a:t>fastings</a:t>
            </a:r>
            <a:r>
              <a:rPr lang="en-US" sz="2000" dirty="0"/>
              <a:t> often, in cold and nakedness--</a:t>
            </a:r>
          </a:p>
          <a:p>
            <a:r>
              <a:rPr lang="en-US" sz="2000" dirty="0"/>
              <a:t>28 besides the other things, what comes upon me daily: my deep concern for all the churches.</a:t>
            </a:r>
          </a:p>
          <a:p>
            <a:endParaRPr lang="en-US" sz="3200" dirty="0"/>
          </a:p>
        </p:txBody>
      </p:sp>
      <p:sp>
        <p:nvSpPr>
          <p:cNvPr id="7" name="TextBox 6">
            <a:extLst>
              <a:ext uri="{FF2B5EF4-FFF2-40B4-BE49-F238E27FC236}">
                <a16:creationId xmlns:a16="http://schemas.microsoft.com/office/drawing/2014/main" id="{70DCCCC3-0426-E0EE-9B0B-701CE39B53C9}"/>
              </a:ext>
            </a:extLst>
          </p:cNvPr>
          <p:cNvSpPr txBox="1"/>
          <p:nvPr/>
        </p:nvSpPr>
        <p:spPr>
          <a:xfrm>
            <a:off x="-8391" y="908637"/>
            <a:ext cx="9144000" cy="646331"/>
          </a:xfrm>
          <a:prstGeom prst="rect">
            <a:avLst/>
          </a:prstGeom>
          <a:noFill/>
        </p:spPr>
        <p:txBody>
          <a:bodyPr wrap="square">
            <a:spAutoFit/>
          </a:bodyPr>
          <a:lstStyle/>
          <a:p>
            <a:pPr algn="ctr"/>
            <a:r>
              <a:rPr lang="en-US" sz="3600" dirty="0">
                <a:solidFill>
                  <a:srgbClr val="7030A0"/>
                </a:solidFill>
              </a:rPr>
              <a:t> Owned Relationship By Christ</a:t>
            </a:r>
            <a:r>
              <a:rPr lang="en-US" sz="3600" dirty="0"/>
              <a:t>.</a:t>
            </a:r>
          </a:p>
        </p:txBody>
      </p:sp>
    </p:spTree>
    <p:extLst>
      <p:ext uri="{BB962C8B-B14F-4D97-AF65-F5344CB8AC3E}">
        <p14:creationId xmlns:p14="http://schemas.microsoft.com/office/powerpoint/2010/main" val="1627868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66FF"/>
        </a:solidFill>
        <a:effectLst/>
      </p:bgPr>
    </p:bg>
    <p:spTree>
      <p:nvGrpSpPr>
        <p:cNvPr id="1" name=""/>
        <p:cNvGrpSpPr/>
        <p:nvPr/>
      </p:nvGrpSpPr>
      <p:grpSpPr>
        <a:xfrm>
          <a:off x="0" y="0"/>
          <a:ext cx="0" cy="0"/>
          <a:chOff x="0" y="0"/>
          <a:chExt cx="0" cy="0"/>
        </a:xfrm>
      </p:grpSpPr>
      <p:sp>
        <p:nvSpPr>
          <p:cNvPr id="2" name="TextBox 1"/>
          <p:cNvSpPr txBox="1"/>
          <p:nvPr/>
        </p:nvSpPr>
        <p:spPr>
          <a:xfrm>
            <a:off x="195306" y="2667000"/>
            <a:ext cx="6053093"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1" u="none" strike="noStrike" kern="1200" cap="none" spc="0" normalizeH="0" baseline="0" noProof="0" dirty="0">
                <a:ln>
                  <a:noFill/>
                </a:ln>
                <a:solidFill>
                  <a:prstClr val="black"/>
                </a:solidFill>
                <a:effectLst/>
                <a:uLnTx/>
                <a:uFillTx/>
                <a:latin typeface="Calibri"/>
                <a:ea typeface="+mn-ea"/>
                <a:cs typeface="+mn-cs"/>
              </a:rPr>
              <a:t>Redemption</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98" t="18493"/>
          <a:stretch/>
        </p:blipFill>
        <p:spPr bwMode="auto">
          <a:xfrm>
            <a:off x="195306" y="228600"/>
            <a:ext cx="2575551"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28600"/>
            <a:ext cx="2438399"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9744" y="237744"/>
            <a:ext cx="2857500" cy="2276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761" y="3962400"/>
            <a:ext cx="3156239"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3992563"/>
            <a:ext cx="3498850" cy="210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5306" y="2514600"/>
            <a:ext cx="2547893"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Sin Captivates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p:cNvSpPr txBox="1"/>
          <p:nvPr/>
        </p:nvSpPr>
        <p:spPr>
          <a:xfrm>
            <a:off x="3048001" y="2514600"/>
            <a:ext cx="243839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Satan Captures</a:t>
            </a:r>
          </a:p>
        </p:txBody>
      </p:sp>
      <p:sp>
        <p:nvSpPr>
          <p:cNvPr id="6" name="TextBox 5"/>
          <p:cNvSpPr txBox="1"/>
          <p:nvPr/>
        </p:nvSpPr>
        <p:spPr>
          <a:xfrm>
            <a:off x="5790137" y="2514600"/>
            <a:ext cx="312526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Held in bondage. Servant of sin</a:t>
            </a:r>
          </a:p>
        </p:txBody>
      </p:sp>
      <p:sp>
        <p:nvSpPr>
          <p:cNvPr id="7" name="TextBox 6"/>
          <p:cNvSpPr txBox="1"/>
          <p:nvPr/>
        </p:nvSpPr>
        <p:spPr>
          <a:xfrm>
            <a:off x="425161" y="6243935"/>
            <a:ext cx="315623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Christ paid ransom</a:t>
            </a:r>
          </a:p>
        </p:txBody>
      </p:sp>
      <p:sp>
        <p:nvSpPr>
          <p:cNvPr id="8" name="TextBox 7"/>
          <p:cNvSpPr txBox="1"/>
          <p:nvPr/>
        </p:nvSpPr>
        <p:spPr>
          <a:xfrm>
            <a:off x="4800600" y="6019800"/>
            <a:ext cx="41148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a:ea typeface="+mn-ea"/>
                <a:cs typeface="+mn-cs"/>
              </a:rPr>
              <a:t>Christ redeems us. Buys us. Servant of Christ.</a:t>
            </a:r>
          </a:p>
        </p:txBody>
      </p:sp>
    </p:spTree>
    <p:extLst>
      <p:ext uri="{BB962C8B-B14F-4D97-AF65-F5344CB8AC3E}">
        <p14:creationId xmlns:p14="http://schemas.microsoft.com/office/powerpoint/2010/main" val="1376394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algn="ctr"/>
            <a:r>
              <a:rPr lang="en-US" sz="3600" dirty="0">
                <a:solidFill>
                  <a:schemeClr val="bg1"/>
                </a:solidFill>
              </a:rPr>
              <a:t>Our Relationship To Christ</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6" name="TextBox 5">
            <a:extLst>
              <a:ext uri="{FF2B5EF4-FFF2-40B4-BE49-F238E27FC236}">
                <a16:creationId xmlns:a16="http://schemas.microsoft.com/office/drawing/2014/main" id="{0E503BD2-366E-3818-04A4-7E02A5E12EC2}"/>
              </a:ext>
            </a:extLst>
          </p:cNvPr>
          <p:cNvSpPr txBox="1"/>
          <p:nvPr/>
        </p:nvSpPr>
        <p:spPr>
          <a:xfrm>
            <a:off x="675862" y="1758934"/>
            <a:ext cx="7871790" cy="4185761"/>
          </a:xfrm>
          <a:prstGeom prst="rect">
            <a:avLst/>
          </a:prstGeom>
          <a:noFill/>
        </p:spPr>
        <p:txBody>
          <a:bodyPr wrap="square">
            <a:spAutoFit/>
          </a:bodyPr>
          <a:lstStyle/>
          <a:p>
            <a:endParaRPr lang="en-US" dirty="0"/>
          </a:p>
          <a:p>
            <a:r>
              <a:rPr lang="en-US" sz="3200" dirty="0"/>
              <a:t>We witness for our Lord. </a:t>
            </a:r>
            <a:r>
              <a:rPr lang="en-US" sz="3200" b="1" dirty="0">
                <a:solidFill>
                  <a:srgbClr val="0070C0"/>
                </a:solidFill>
              </a:rPr>
              <a:t>Acts 1:8</a:t>
            </a:r>
            <a:r>
              <a:rPr lang="en-US" sz="3200" dirty="0"/>
              <a:t> </a:t>
            </a:r>
            <a:r>
              <a:rPr lang="en-US" sz="2000" dirty="0"/>
              <a:t>"But you shall receive power when the Holy Spirit has come upon you; and you shall be witnesses to Me in Jerusalem, and in all Judea and Samaria, and to the end of the earth."</a:t>
            </a:r>
          </a:p>
          <a:p>
            <a:endParaRPr lang="en-US" sz="3200" dirty="0"/>
          </a:p>
          <a:p>
            <a:r>
              <a:rPr lang="en-US" sz="3200" dirty="0"/>
              <a:t>We fish for men. </a:t>
            </a:r>
            <a:r>
              <a:rPr lang="en-US" sz="3200" b="1" dirty="0">
                <a:solidFill>
                  <a:srgbClr val="0070C0"/>
                </a:solidFill>
              </a:rPr>
              <a:t>Luke 5:10 </a:t>
            </a:r>
            <a:r>
              <a:rPr lang="en-US" sz="2000" dirty="0"/>
              <a:t>and so also were James and John, the sons of Zebedee, who were partners with Simon. And Jesus said to Simon, "Do not be afraid. From now on you will catch men."</a:t>
            </a:r>
          </a:p>
          <a:p>
            <a:endParaRPr lang="en-US" sz="2000" dirty="0"/>
          </a:p>
          <a:p>
            <a:r>
              <a:rPr lang="en-US" sz="3200" dirty="0"/>
              <a:t>We serve in humility. </a:t>
            </a:r>
            <a:r>
              <a:rPr lang="en-US" sz="3200" b="1" dirty="0">
                <a:solidFill>
                  <a:srgbClr val="0070C0"/>
                </a:solidFill>
              </a:rPr>
              <a:t>1 Cor. 1:27–29</a:t>
            </a:r>
            <a:endParaRPr lang="en-US" sz="3200" dirty="0"/>
          </a:p>
        </p:txBody>
      </p:sp>
      <p:sp>
        <p:nvSpPr>
          <p:cNvPr id="7" name="TextBox 6">
            <a:extLst>
              <a:ext uri="{FF2B5EF4-FFF2-40B4-BE49-F238E27FC236}">
                <a16:creationId xmlns:a16="http://schemas.microsoft.com/office/drawing/2014/main" id="{8F7E5429-1C33-1142-9088-10C2F0F7A8CB}"/>
              </a:ext>
            </a:extLst>
          </p:cNvPr>
          <p:cNvSpPr txBox="1"/>
          <p:nvPr/>
        </p:nvSpPr>
        <p:spPr>
          <a:xfrm>
            <a:off x="0" y="908639"/>
            <a:ext cx="9135609" cy="646331"/>
          </a:xfrm>
          <a:prstGeom prst="rect">
            <a:avLst/>
          </a:prstGeom>
          <a:noFill/>
        </p:spPr>
        <p:txBody>
          <a:bodyPr wrap="square">
            <a:spAutoFit/>
          </a:bodyPr>
          <a:lstStyle/>
          <a:p>
            <a:pPr algn="ctr"/>
            <a:r>
              <a:rPr lang="en-US" sz="3600" dirty="0">
                <a:solidFill>
                  <a:schemeClr val="accent2">
                    <a:lumMod val="75000"/>
                  </a:schemeClr>
                </a:solidFill>
              </a:rPr>
              <a:t>5. Serving Relationship With Christ.</a:t>
            </a:r>
          </a:p>
        </p:txBody>
      </p:sp>
    </p:spTree>
    <p:extLst>
      <p:ext uri="{BB962C8B-B14F-4D97-AF65-F5344CB8AC3E}">
        <p14:creationId xmlns:p14="http://schemas.microsoft.com/office/powerpoint/2010/main" val="1286113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algn="ctr"/>
            <a:r>
              <a:rPr lang="en-US" sz="3600" dirty="0">
                <a:solidFill>
                  <a:schemeClr val="bg1"/>
                </a:solidFill>
              </a:rPr>
              <a:t>Our Relationship To Christ</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6" name="TextBox 5">
            <a:extLst>
              <a:ext uri="{FF2B5EF4-FFF2-40B4-BE49-F238E27FC236}">
                <a16:creationId xmlns:a16="http://schemas.microsoft.com/office/drawing/2014/main" id="{0E503BD2-366E-3818-04A4-7E02A5E12EC2}"/>
              </a:ext>
            </a:extLst>
          </p:cNvPr>
          <p:cNvSpPr txBox="1"/>
          <p:nvPr/>
        </p:nvSpPr>
        <p:spPr>
          <a:xfrm>
            <a:off x="675862" y="1758934"/>
            <a:ext cx="7871790" cy="3847207"/>
          </a:xfrm>
          <a:prstGeom prst="rect">
            <a:avLst/>
          </a:prstGeom>
          <a:noFill/>
        </p:spPr>
        <p:txBody>
          <a:bodyPr wrap="square">
            <a:spAutoFit/>
          </a:bodyPr>
          <a:lstStyle/>
          <a:p>
            <a:endParaRPr lang="en-US" sz="2000" dirty="0"/>
          </a:p>
          <a:p>
            <a:r>
              <a:rPr lang="en-US" sz="3200" dirty="0"/>
              <a:t>We serve in humility. </a:t>
            </a:r>
            <a:r>
              <a:rPr lang="en-US" sz="3200" b="1" dirty="0">
                <a:solidFill>
                  <a:srgbClr val="0070C0"/>
                </a:solidFill>
              </a:rPr>
              <a:t>1 Cor. 1:27–29</a:t>
            </a:r>
            <a:endParaRPr lang="en-US" sz="3200" dirty="0"/>
          </a:p>
          <a:p>
            <a:r>
              <a:rPr lang="en-US" sz="2400" b="1" dirty="0">
                <a:solidFill>
                  <a:srgbClr val="0070C0"/>
                </a:solidFill>
              </a:rPr>
              <a:t>1Cor. 1:27 </a:t>
            </a:r>
            <a:r>
              <a:rPr lang="en-US" sz="2400" dirty="0"/>
              <a:t>But God has chosen the foolish things of the world to put to shame the wise, and God has chosen the weak things of the world to put to shame the things which are mighty;</a:t>
            </a:r>
          </a:p>
          <a:p>
            <a:r>
              <a:rPr lang="en-US" sz="2400" dirty="0"/>
              <a:t>28 and the base things of the world and the things which are despised God has chosen, and the things which are not, to bring to nothing the things that are,</a:t>
            </a:r>
          </a:p>
          <a:p>
            <a:r>
              <a:rPr lang="en-US" sz="2400" dirty="0"/>
              <a:t>29 that no flesh should glory in His presence.</a:t>
            </a:r>
          </a:p>
        </p:txBody>
      </p:sp>
      <p:sp>
        <p:nvSpPr>
          <p:cNvPr id="7" name="TextBox 6">
            <a:extLst>
              <a:ext uri="{FF2B5EF4-FFF2-40B4-BE49-F238E27FC236}">
                <a16:creationId xmlns:a16="http://schemas.microsoft.com/office/drawing/2014/main" id="{8F7E5429-1C33-1142-9088-10C2F0F7A8CB}"/>
              </a:ext>
            </a:extLst>
          </p:cNvPr>
          <p:cNvSpPr txBox="1"/>
          <p:nvPr/>
        </p:nvSpPr>
        <p:spPr>
          <a:xfrm>
            <a:off x="0" y="908639"/>
            <a:ext cx="9135609" cy="646331"/>
          </a:xfrm>
          <a:prstGeom prst="rect">
            <a:avLst/>
          </a:prstGeom>
          <a:noFill/>
        </p:spPr>
        <p:txBody>
          <a:bodyPr wrap="square">
            <a:spAutoFit/>
          </a:bodyPr>
          <a:lstStyle/>
          <a:p>
            <a:pPr algn="ctr"/>
            <a:r>
              <a:rPr lang="en-US" sz="3600" dirty="0">
                <a:solidFill>
                  <a:schemeClr val="accent2">
                    <a:lumMod val="75000"/>
                  </a:schemeClr>
                </a:solidFill>
              </a:rPr>
              <a:t> Serving Relationship With Christ.</a:t>
            </a:r>
          </a:p>
        </p:txBody>
      </p:sp>
      <p:pic>
        <p:nvPicPr>
          <p:cNvPr id="2" name="Picture 2">
            <a:extLst>
              <a:ext uri="{FF2B5EF4-FFF2-40B4-BE49-F238E27FC236}">
                <a16:creationId xmlns:a16="http://schemas.microsoft.com/office/drawing/2014/main" id="{B6FD2160-E6DD-4D67-4F72-342800E5038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457"/>
          <a:stretch/>
        </p:blipFill>
        <p:spPr bwMode="auto">
          <a:xfrm>
            <a:off x="5771041" y="5613969"/>
            <a:ext cx="3110562" cy="108581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730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algn="ctr"/>
            <a:r>
              <a:rPr lang="en-US" sz="3600" dirty="0">
                <a:solidFill>
                  <a:schemeClr val="bg1"/>
                </a:solidFill>
              </a:rPr>
              <a:t>Our Relationship To Christ</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6" name="TextBox 5">
            <a:extLst>
              <a:ext uri="{FF2B5EF4-FFF2-40B4-BE49-F238E27FC236}">
                <a16:creationId xmlns:a16="http://schemas.microsoft.com/office/drawing/2014/main" id="{0E503BD2-366E-3818-04A4-7E02A5E12EC2}"/>
              </a:ext>
            </a:extLst>
          </p:cNvPr>
          <p:cNvSpPr txBox="1"/>
          <p:nvPr/>
        </p:nvSpPr>
        <p:spPr>
          <a:xfrm>
            <a:off x="818984" y="2130950"/>
            <a:ext cx="7028953" cy="2831544"/>
          </a:xfrm>
          <a:prstGeom prst="rect">
            <a:avLst/>
          </a:prstGeom>
          <a:noFill/>
        </p:spPr>
        <p:txBody>
          <a:bodyPr wrap="square">
            <a:spAutoFit/>
          </a:bodyPr>
          <a:lstStyle/>
          <a:p>
            <a:endParaRPr lang="en-US" dirty="0"/>
          </a:p>
          <a:p>
            <a:r>
              <a:rPr lang="en-US" sz="3200" dirty="0"/>
              <a:t>We witness for our Lord. </a:t>
            </a:r>
            <a:r>
              <a:rPr lang="en-US" sz="3200" b="1" dirty="0">
                <a:solidFill>
                  <a:srgbClr val="0070C0"/>
                </a:solidFill>
              </a:rPr>
              <a:t>Acts 1:8</a:t>
            </a:r>
            <a:endParaRPr lang="en-US" sz="3200" dirty="0"/>
          </a:p>
          <a:p>
            <a:endParaRPr lang="en-US" sz="3200" dirty="0"/>
          </a:p>
          <a:p>
            <a:r>
              <a:rPr lang="en-US" sz="3200" dirty="0"/>
              <a:t>We fish for men. </a:t>
            </a:r>
            <a:r>
              <a:rPr lang="en-US" sz="3200" b="1" dirty="0">
                <a:solidFill>
                  <a:srgbClr val="0070C0"/>
                </a:solidFill>
              </a:rPr>
              <a:t>Luke 5:10; Acts 18:6</a:t>
            </a:r>
            <a:endParaRPr lang="en-US" sz="3200" dirty="0"/>
          </a:p>
          <a:p>
            <a:endParaRPr lang="en-US" sz="3200" dirty="0"/>
          </a:p>
          <a:p>
            <a:r>
              <a:rPr lang="en-US" sz="3200" dirty="0"/>
              <a:t>We serve in humility. </a:t>
            </a:r>
            <a:r>
              <a:rPr lang="en-US" sz="3200" b="1" dirty="0">
                <a:solidFill>
                  <a:srgbClr val="0070C0"/>
                </a:solidFill>
              </a:rPr>
              <a:t>1 Cor. 1:27–29</a:t>
            </a:r>
            <a:endParaRPr lang="en-US" sz="3200" dirty="0"/>
          </a:p>
        </p:txBody>
      </p:sp>
      <p:sp>
        <p:nvSpPr>
          <p:cNvPr id="7" name="TextBox 6">
            <a:extLst>
              <a:ext uri="{FF2B5EF4-FFF2-40B4-BE49-F238E27FC236}">
                <a16:creationId xmlns:a16="http://schemas.microsoft.com/office/drawing/2014/main" id="{8F7E5429-1C33-1142-9088-10C2F0F7A8CB}"/>
              </a:ext>
            </a:extLst>
          </p:cNvPr>
          <p:cNvSpPr txBox="1"/>
          <p:nvPr/>
        </p:nvSpPr>
        <p:spPr>
          <a:xfrm>
            <a:off x="0" y="908639"/>
            <a:ext cx="9135609" cy="646331"/>
          </a:xfrm>
          <a:prstGeom prst="rect">
            <a:avLst/>
          </a:prstGeom>
          <a:noFill/>
        </p:spPr>
        <p:txBody>
          <a:bodyPr wrap="square">
            <a:spAutoFit/>
          </a:bodyPr>
          <a:lstStyle/>
          <a:p>
            <a:pPr algn="ctr"/>
            <a:r>
              <a:rPr lang="en-US" sz="3600" dirty="0">
                <a:solidFill>
                  <a:schemeClr val="accent2">
                    <a:lumMod val="75000"/>
                  </a:schemeClr>
                </a:solidFill>
              </a:rPr>
              <a:t>5. Serving Relationship With Christ.</a:t>
            </a:r>
          </a:p>
        </p:txBody>
      </p:sp>
      <p:pic>
        <p:nvPicPr>
          <p:cNvPr id="2" name="Picture 2">
            <a:extLst>
              <a:ext uri="{FF2B5EF4-FFF2-40B4-BE49-F238E27FC236}">
                <a16:creationId xmlns:a16="http://schemas.microsoft.com/office/drawing/2014/main" id="{8EDAF905-B907-96B5-F471-D8089C7760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457"/>
          <a:stretch/>
        </p:blipFill>
        <p:spPr bwMode="auto">
          <a:xfrm>
            <a:off x="5771041" y="5613969"/>
            <a:ext cx="3110562" cy="108581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07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algn="ctr"/>
            <a:r>
              <a:rPr lang="en-US" sz="3600" dirty="0">
                <a:solidFill>
                  <a:schemeClr val="bg1"/>
                </a:solidFill>
              </a:rPr>
              <a:t>Our Relationship To Christ</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6" name="TextBox 5">
            <a:extLst>
              <a:ext uri="{FF2B5EF4-FFF2-40B4-BE49-F238E27FC236}">
                <a16:creationId xmlns:a16="http://schemas.microsoft.com/office/drawing/2014/main" id="{F57AE564-F33E-5087-64F8-CACEB5AD0A47}"/>
              </a:ext>
            </a:extLst>
          </p:cNvPr>
          <p:cNvSpPr txBox="1"/>
          <p:nvPr/>
        </p:nvSpPr>
        <p:spPr>
          <a:xfrm>
            <a:off x="811033" y="2178657"/>
            <a:ext cx="7736619" cy="3816429"/>
          </a:xfrm>
          <a:prstGeom prst="rect">
            <a:avLst/>
          </a:prstGeom>
          <a:noFill/>
        </p:spPr>
        <p:txBody>
          <a:bodyPr wrap="square">
            <a:spAutoFit/>
          </a:bodyPr>
          <a:lstStyle/>
          <a:p>
            <a:r>
              <a:rPr lang="en-US" sz="3200" dirty="0"/>
              <a:t>We love the appearing of Christ. </a:t>
            </a:r>
            <a:r>
              <a:rPr lang="en-US" sz="3200" b="1" dirty="0">
                <a:solidFill>
                  <a:srgbClr val="0070C0"/>
                </a:solidFill>
              </a:rPr>
              <a:t>2 Tim. 4:8</a:t>
            </a:r>
            <a:endParaRPr lang="en-US" sz="3200" dirty="0"/>
          </a:p>
          <a:p>
            <a:endParaRPr lang="en-US" sz="3200" dirty="0"/>
          </a:p>
          <a:p>
            <a:r>
              <a:rPr lang="en-US" sz="3200" dirty="0"/>
              <a:t>We look for the crown of life. </a:t>
            </a:r>
            <a:r>
              <a:rPr lang="en-US" sz="3200" b="1" dirty="0">
                <a:solidFill>
                  <a:srgbClr val="0070C0"/>
                </a:solidFill>
              </a:rPr>
              <a:t>James 1:12</a:t>
            </a:r>
            <a:r>
              <a:rPr lang="en-US" sz="3200" dirty="0">
                <a:solidFill>
                  <a:srgbClr val="0070C0"/>
                </a:solidFill>
              </a:rPr>
              <a:t>;</a:t>
            </a:r>
            <a:r>
              <a:rPr lang="en-US" sz="3200" dirty="0"/>
              <a:t> </a:t>
            </a:r>
            <a:r>
              <a:rPr lang="en-US" sz="3200" b="1" dirty="0">
                <a:solidFill>
                  <a:srgbClr val="0070C0"/>
                </a:solidFill>
              </a:rPr>
              <a:t>Rev. 2:10</a:t>
            </a:r>
            <a:endParaRPr lang="en-US" sz="3200" dirty="0"/>
          </a:p>
          <a:p>
            <a:endParaRPr lang="en-US" sz="3200" dirty="0"/>
          </a:p>
          <a:p>
            <a:r>
              <a:rPr lang="en-US" sz="3200" dirty="0"/>
              <a:t>We look for His appearing as a blessed hope. </a:t>
            </a:r>
            <a:r>
              <a:rPr lang="en-US" sz="3200" b="1" dirty="0">
                <a:solidFill>
                  <a:srgbClr val="0070C0"/>
                </a:solidFill>
              </a:rPr>
              <a:t>Titus 2:13</a:t>
            </a:r>
            <a:endParaRPr lang="en-US" sz="3200" dirty="0"/>
          </a:p>
          <a:p>
            <a:endParaRPr lang="en-US" dirty="0"/>
          </a:p>
        </p:txBody>
      </p:sp>
      <p:sp>
        <p:nvSpPr>
          <p:cNvPr id="7" name="TextBox 6">
            <a:extLst>
              <a:ext uri="{FF2B5EF4-FFF2-40B4-BE49-F238E27FC236}">
                <a16:creationId xmlns:a16="http://schemas.microsoft.com/office/drawing/2014/main" id="{B2343063-7A4F-355E-5A35-E8C85374970D}"/>
              </a:ext>
            </a:extLst>
          </p:cNvPr>
          <p:cNvSpPr txBox="1"/>
          <p:nvPr/>
        </p:nvSpPr>
        <p:spPr>
          <a:xfrm>
            <a:off x="-8391" y="916587"/>
            <a:ext cx="9144000" cy="646331"/>
          </a:xfrm>
          <a:prstGeom prst="rect">
            <a:avLst/>
          </a:prstGeom>
          <a:noFill/>
        </p:spPr>
        <p:txBody>
          <a:bodyPr wrap="square">
            <a:spAutoFit/>
          </a:bodyPr>
          <a:lstStyle/>
          <a:p>
            <a:pPr algn="ctr"/>
            <a:r>
              <a:rPr lang="en-US" sz="3600" dirty="0">
                <a:solidFill>
                  <a:srgbClr val="002060"/>
                </a:solidFill>
              </a:rPr>
              <a:t>  </a:t>
            </a:r>
            <a:r>
              <a:rPr lang="en-US" sz="3600" dirty="0">
                <a:solidFill>
                  <a:srgbClr val="0070C0"/>
                </a:solidFill>
              </a:rPr>
              <a:t>Hopeful Relationship In Christ.</a:t>
            </a:r>
          </a:p>
        </p:txBody>
      </p:sp>
      <p:pic>
        <p:nvPicPr>
          <p:cNvPr id="2" name="Picture 2">
            <a:extLst>
              <a:ext uri="{FF2B5EF4-FFF2-40B4-BE49-F238E27FC236}">
                <a16:creationId xmlns:a16="http://schemas.microsoft.com/office/drawing/2014/main" id="{5CC09225-0045-A362-9362-D19D6BC4963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457"/>
          <a:stretch/>
        </p:blipFill>
        <p:spPr bwMode="auto">
          <a:xfrm>
            <a:off x="5771041" y="5613969"/>
            <a:ext cx="3110562" cy="108581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333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DC6BC34-72C8-379F-0119-9C8D6E8EAD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7524"/>
            <a:ext cx="9157248" cy="48075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063E142-8BCB-2640-2AC9-3F331CE24128}"/>
              </a:ext>
            </a:extLst>
          </p:cNvPr>
          <p:cNvSpPr txBox="1"/>
          <p:nvPr/>
        </p:nvSpPr>
        <p:spPr>
          <a:xfrm>
            <a:off x="437323" y="5470010"/>
            <a:ext cx="8301162" cy="1384995"/>
          </a:xfrm>
          <a:prstGeom prst="rect">
            <a:avLst/>
          </a:prstGeom>
          <a:noFill/>
        </p:spPr>
        <p:txBody>
          <a:bodyPr wrap="square">
            <a:spAutoFit/>
          </a:bodyPr>
          <a:lstStyle/>
          <a:p>
            <a:pPr algn="ctr"/>
            <a:r>
              <a:rPr lang="en-US" sz="2800" dirty="0">
                <a:solidFill>
                  <a:schemeClr val="bg1"/>
                </a:solidFill>
              </a:rPr>
              <a:t>2Cor. 5:17 Therefore, if anyone is in Christ, he is a new creation; old things have passed away; behold, all things have become new.</a:t>
            </a:r>
          </a:p>
        </p:txBody>
      </p:sp>
    </p:spTree>
    <p:extLst>
      <p:ext uri="{BB962C8B-B14F-4D97-AF65-F5344CB8AC3E}">
        <p14:creationId xmlns:p14="http://schemas.microsoft.com/office/powerpoint/2010/main" val="2141562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algn="ctr"/>
            <a:r>
              <a:rPr lang="en-US" sz="3600" dirty="0">
                <a:solidFill>
                  <a:schemeClr val="bg1"/>
                </a:solidFill>
              </a:rPr>
              <a:t>Our Relationship To Christ</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6" name="TextBox 5">
            <a:extLst>
              <a:ext uri="{FF2B5EF4-FFF2-40B4-BE49-F238E27FC236}">
                <a16:creationId xmlns:a16="http://schemas.microsoft.com/office/drawing/2014/main" id="{F57AE564-F33E-5087-64F8-CACEB5AD0A47}"/>
              </a:ext>
            </a:extLst>
          </p:cNvPr>
          <p:cNvSpPr txBox="1"/>
          <p:nvPr/>
        </p:nvSpPr>
        <p:spPr>
          <a:xfrm>
            <a:off x="365759" y="1615804"/>
            <a:ext cx="8396578" cy="5847755"/>
          </a:xfrm>
          <a:prstGeom prst="rect">
            <a:avLst/>
          </a:prstGeom>
          <a:noFill/>
        </p:spPr>
        <p:txBody>
          <a:bodyPr wrap="square">
            <a:spAutoFit/>
          </a:bodyPr>
          <a:lstStyle/>
          <a:p>
            <a:r>
              <a:rPr lang="en-US" sz="3200" u="sng" dirty="0"/>
              <a:t>We love the appearing of Christ</a:t>
            </a:r>
            <a:r>
              <a:rPr lang="en-US" sz="3200" dirty="0"/>
              <a:t>. </a:t>
            </a:r>
            <a:r>
              <a:rPr lang="en-US" sz="3200" b="1" dirty="0">
                <a:solidFill>
                  <a:srgbClr val="0070C0"/>
                </a:solidFill>
              </a:rPr>
              <a:t>2 Tim. 4:8</a:t>
            </a:r>
            <a:endParaRPr lang="en-US" sz="3200" dirty="0"/>
          </a:p>
          <a:p>
            <a:r>
              <a:rPr lang="en-US" sz="2800" dirty="0"/>
              <a:t>Finally, there is laid up for me the crown of righteousness, which the Lord, the righteous Judge, will give to me on that Day, and not to me only but also to all who have loved His appearing.</a:t>
            </a:r>
          </a:p>
          <a:p>
            <a:endParaRPr lang="en-US" sz="3200" dirty="0"/>
          </a:p>
          <a:p>
            <a:r>
              <a:rPr lang="en-US" sz="3200" u="sng" dirty="0"/>
              <a:t>We look for the crown of life</a:t>
            </a:r>
            <a:r>
              <a:rPr lang="en-US" sz="3200" dirty="0"/>
              <a:t>. (</a:t>
            </a:r>
            <a:r>
              <a:rPr lang="en-US" sz="3200" b="1" dirty="0">
                <a:solidFill>
                  <a:srgbClr val="0070C0"/>
                </a:solidFill>
              </a:rPr>
              <a:t>James 1:12; Rev. 2:10</a:t>
            </a:r>
            <a:r>
              <a:rPr lang="en-US" sz="3200" dirty="0"/>
              <a:t>). </a:t>
            </a:r>
            <a:r>
              <a:rPr lang="en-US" sz="2800" dirty="0"/>
              <a:t>Blessed is the man who endures temptation; for when he has been approved, he will receive the crown of life which the Lord has promised to those who love Him.</a:t>
            </a:r>
          </a:p>
          <a:p>
            <a:endParaRPr lang="en-US" sz="3200" dirty="0"/>
          </a:p>
          <a:p>
            <a:endParaRPr lang="en-US" dirty="0"/>
          </a:p>
        </p:txBody>
      </p:sp>
      <p:sp>
        <p:nvSpPr>
          <p:cNvPr id="7" name="TextBox 6">
            <a:extLst>
              <a:ext uri="{FF2B5EF4-FFF2-40B4-BE49-F238E27FC236}">
                <a16:creationId xmlns:a16="http://schemas.microsoft.com/office/drawing/2014/main" id="{B2343063-7A4F-355E-5A35-E8C85374970D}"/>
              </a:ext>
            </a:extLst>
          </p:cNvPr>
          <p:cNvSpPr txBox="1"/>
          <p:nvPr/>
        </p:nvSpPr>
        <p:spPr>
          <a:xfrm>
            <a:off x="-8391" y="916587"/>
            <a:ext cx="9144000" cy="646331"/>
          </a:xfrm>
          <a:prstGeom prst="rect">
            <a:avLst/>
          </a:prstGeom>
          <a:noFill/>
        </p:spPr>
        <p:txBody>
          <a:bodyPr wrap="square">
            <a:spAutoFit/>
          </a:bodyPr>
          <a:lstStyle/>
          <a:p>
            <a:pPr algn="ctr"/>
            <a:r>
              <a:rPr lang="en-US" sz="3600" dirty="0">
                <a:solidFill>
                  <a:srgbClr val="002060"/>
                </a:solidFill>
              </a:rPr>
              <a:t> </a:t>
            </a:r>
            <a:r>
              <a:rPr lang="en-US" sz="3600" dirty="0">
                <a:solidFill>
                  <a:srgbClr val="0070C0"/>
                </a:solidFill>
              </a:rPr>
              <a:t>Hopeful Relationship In Christ.</a:t>
            </a:r>
          </a:p>
        </p:txBody>
      </p:sp>
    </p:spTree>
    <p:extLst>
      <p:ext uri="{BB962C8B-B14F-4D97-AF65-F5344CB8AC3E}">
        <p14:creationId xmlns:p14="http://schemas.microsoft.com/office/powerpoint/2010/main" val="3258688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algn="ctr"/>
            <a:r>
              <a:rPr lang="en-US" sz="3600" dirty="0">
                <a:solidFill>
                  <a:schemeClr val="bg1"/>
                </a:solidFill>
              </a:rPr>
              <a:t>Our Relationship To Christ</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6" name="TextBox 5">
            <a:extLst>
              <a:ext uri="{FF2B5EF4-FFF2-40B4-BE49-F238E27FC236}">
                <a16:creationId xmlns:a16="http://schemas.microsoft.com/office/drawing/2014/main" id="{F57AE564-F33E-5087-64F8-CACEB5AD0A47}"/>
              </a:ext>
            </a:extLst>
          </p:cNvPr>
          <p:cNvSpPr txBox="1"/>
          <p:nvPr/>
        </p:nvSpPr>
        <p:spPr>
          <a:xfrm>
            <a:off x="811033" y="1669772"/>
            <a:ext cx="7736619" cy="4924425"/>
          </a:xfrm>
          <a:prstGeom prst="rect">
            <a:avLst/>
          </a:prstGeom>
          <a:noFill/>
        </p:spPr>
        <p:txBody>
          <a:bodyPr wrap="square">
            <a:spAutoFit/>
          </a:bodyPr>
          <a:lstStyle/>
          <a:p>
            <a:r>
              <a:rPr lang="en-US" sz="3200" dirty="0"/>
              <a:t>We look for His appearing as a blessed hope. (</a:t>
            </a:r>
            <a:r>
              <a:rPr lang="en-US" sz="3200" b="1" dirty="0">
                <a:solidFill>
                  <a:srgbClr val="0070C0"/>
                </a:solidFill>
              </a:rPr>
              <a:t>Titus 2:13</a:t>
            </a:r>
            <a:r>
              <a:rPr lang="en-US" sz="3200" dirty="0"/>
              <a:t>).</a:t>
            </a:r>
          </a:p>
          <a:p>
            <a:endParaRPr lang="en-US" sz="1600" dirty="0"/>
          </a:p>
          <a:p>
            <a:r>
              <a:rPr lang="en-US" sz="2400" b="1" dirty="0">
                <a:solidFill>
                  <a:srgbClr val="0070C0"/>
                </a:solidFill>
              </a:rPr>
              <a:t>Titus 2:11 </a:t>
            </a:r>
            <a:r>
              <a:rPr lang="en-US" sz="2400" dirty="0"/>
              <a:t>For the grace of God that brings salvation has appeared to all men, 12 teaching us that, denying ungodliness and worldly lusts, we should live soberly, righteously, and godly in the present age, 13 looking for the blessed hope and glorious appearing of our great God and Savior Jesus Christ,14 who gave Himself for us, that He might redeem us from every lawless deed and purify for Himself His own special people, zealous                                                  for good works.</a:t>
            </a:r>
          </a:p>
          <a:p>
            <a:endParaRPr lang="en-US" dirty="0"/>
          </a:p>
        </p:txBody>
      </p:sp>
      <p:sp>
        <p:nvSpPr>
          <p:cNvPr id="7" name="TextBox 6">
            <a:extLst>
              <a:ext uri="{FF2B5EF4-FFF2-40B4-BE49-F238E27FC236}">
                <a16:creationId xmlns:a16="http://schemas.microsoft.com/office/drawing/2014/main" id="{B2343063-7A4F-355E-5A35-E8C85374970D}"/>
              </a:ext>
            </a:extLst>
          </p:cNvPr>
          <p:cNvSpPr txBox="1"/>
          <p:nvPr/>
        </p:nvSpPr>
        <p:spPr>
          <a:xfrm>
            <a:off x="-8391" y="916587"/>
            <a:ext cx="9144000" cy="646331"/>
          </a:xfrm>
          <a:prstGeom prst="rect">
            <a:avLst/>
          </a:prstGeom>
          <a:noFill/>
        </p:spPr>
        <p:txBody>
          <a:bodyPr wrap="square">
            <a:spAutoFit/>
          </a:bodyPr>
          <a:lstStyle/>
          <a:p>
            <a:pPr algn="ctr"/>
            <a:r>
              <a:rPr lang="en-US" sz="3600" dirty="0">
                <a:solidFill>
                  <a:srgbClr val="002060"/>
                </a:solidFill>
              </a:rPr>
              <a:t> </a:t>
            </a:r>
            <a:r>
              <a:rPr lang="en-US" sz="3600" dirty="0">
                <a:solidFill>
                  <a:srgbClr val="0070C0"/>
                </a:solidFill>
              </a:rPr>
              <a:t>Hopeful Relationship In Christ.</a:t>
            </a:r>
          </a:p>
        </p:txBody>
      </p:sp>
      <p:pic>
        <p:nvPicPr>
          <p:cNvPr id="2" name="Picture 2">
            <a:extLst>
              <a:ext uri="{FF2B5EF4-FFF2-40B4-BE49-F238E27FC236}">
                <a16:creationId xmlns:a16="http://schemas.microsoft.com/office/drawing/2014/main" id="{9D041A82-7FC0-E221-B062-081327A3B9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457"/>
          <a:stretch/>
        </p:blipFill>
        <p:spPr bwMode="auto">
          <a:xfrm>
            <a:off x="5771041" y="5613969"/>
            <a:ext cx="3110562" cy="108581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129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algn="ctr"/>
            <a:r>
              <a:rPr lang="en-US" sz="3600" dirty="0">
                <a:solidFill>
                  <a:schemeClr val="bg1"/>
                </a:solidFill>
              </a:rPr>
              <a:t>Our Relationship To Christ</a:t>
            </a:r>
          </a:p>
        </p:txBody>
      </p:sp>
      <p:sp>
        <p:nvSpPr>
          <p:cNvPr id="7" name="TextBox 6">
            <a:extLst>
              <a:ext uri="{FF2B5EF4-FFF2-40B4-BE49-F238E27FC236}">
                <a16:creationId xmlns:a16="http://schemas.microsoft.com/office/drawing/2014/main" id="{275B2632-BB6A-7FCE-F739-2A89BC28A717}"/>
              </a:ext>
            </a:extLst>
          </p:cNvPr>
          <p:cNvSpPr txBox="1"/>
          <p:nvPr/>
        </p:nvSpPr>
        <p:spPr>
          <a:xfrm>
            <a:off x="0" y="900689"/>
            <a:ext cx="9135609" cy="646331"/>
          </a:xfrm>
          <a:prstGeom prst="rect">
            <a:avLst/>
          </a:prstGeom>
          <a:noFill/>
        </p:spPr>
        <p:txBody>
          <a:bodyPr wrap="square">
            <a:spAutoFit/>
          </a:bodyPr>
          <a:lstStyle/>
          <a:p>
            <a:pPr algn="ctr"/>
            <a:r>
              <a:rPr lang="en-US" sz="3600" dirty="0">
                <a:solidFill>
                  <a:srgbClr val="0070C0"/>
                </a:solidFill>
              </a:rPr>
              <a:t> A Reward Relationship With Christ.</a:t>
            </a:r>
          </a:p>
        </p:txBody>
      </p:sp>
      <p:sp>
        <p:nvSpPr>
          <p:cNvPr id="8" name="TextBox 7">
            <a:extLst>
              <a:ext uri="{FF2B5EF4-FFF2-40B4-BE49-F238E27FC236}">
                <a16:creationId xmlns:a16="http://schemas.microsoft.com/office/drawing/2014/main" id="{62B3E3C9-44F2-61E4-1C2B-CCCD0D6F4164}"/>
              </a:ext>
            </a:extLst>
          </p:cNvPr>
          <p:cNvSpPr txBox="1"/>
          <p:nvPr/>
        </p:nvSpPr>
        <p:spPr>
          <a:xfrm>
            <a:off x="516836" y="1653866"/>
            <a:ext cx="8340918" cy="4585871"/>
          </a:xfrm>
          <a:prstGeom prst="rect">
            <a:avLst/>
          </a:prstGeom>
          <a:noFill/>
        </p:spPr>
        <p:txBody>
          <a:bodyPr wrap="square">
            <a:spAutoFit/>
          </a:bodyPr>
          <a:lstStyle/>
          <a:p>
            <a:r>
              <a:rPr lang="en-US" sz="2800" b="1" dirty="0">
                <a:solidFill>
                  <a:srgbClr val="0070C0"/>
                </a:solidFill>
              </a:rPr>
              <a:t>1Peter 1:1 </a:t>
            </a:r>
            <a:r>
              <a:rPr lang="en-US" sz="2400" dirty="0"/>
              <a:t>Peter, an apostle of Jesus Christ, To the pilgrims of the Dispersion in Pontus, Galatia, Cappadocia, Asia, and Bithynia,</a:t>
            </a:r>
          </a:p>
          <a:p>
            <a:r>
              <a:rPr lang="en-US" sz="2400" dirty="0"/>
              <a:t>2 elect according to the foreknowledge of God the Father, in sanctification of the Spirit, for obedience and sprinkling of the blood of Jesus Christ: Grace to you and peace be multiplied.</a:t>
            </a:r>
          </a:p>
          <a:p>
            <a:r>
              <a:rPr lang="en-US" sz="2400" dirty="0"/>
              <a:t>3 Blessed be the God and Father of our Lord Jesus Christ, who according to His abundant mercy has begotten us again to a living hope through the resurrection of Jesus Christ from the dead,</a:t>
            </a:r>
          </a:p>
          <a:p>
            <a:r>
              <a:rPr lang="en-US" sz="2400" dirty="0"/>
              <a:t>4 to an inheritance incorruptible and undefiled and that does not fade away, reserved in heaven for you,</a:t>
            </a:r>
          </a:p>
          <a:p>
            <a:r>
              <a:rPr lang="en-US" sz="2400" dirty="0"/>
              <a:t>5 who are kept by the power of God through faith for salvation ready to be revealed in the last time.</a:t>
            </a:r>
          </a:p>
        </p:txBody>
      </p:sp>
    </p:spTree>
    <p:extLst>
      <p:ext uri="{BB962C8B-B14F-4D97-AF65-F5344CB8AC3E}">
        <p14:creationId xmlns:p14="http://schemas.microsoft.com/office/powerpoint/2010/main" val="2713802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0C7279-B465-1B61-7DD5-EB9D4873AC17}"/>
              </a:ext>
            </a:extLst>
          </p:cNvPr>
          <p:cNvSpPr txBox="1"/>
          <p:nvPr/>
        </p:nvSpPr>
        <p:spPr>
          <a:xfrm>
            <a:off x="1" y="198784"/>
            <a:ext cx="9144000"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I serve a God that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has a plan and 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purpose for my life.</a:t>
            </a:r>
          </a:p>
        </p:txBody>
      </p:sp>
      <p:sp>
        <p:nvSpPr>
          <p:cNvPr id="3" name="TextBox 2">
            <a:extLst>
              <a:ext uri="{FF2B5EF4-FFF2-40B4-BE49-F238E27FC236}">
                <a16:creationId xmlns:a16="http://schemas.microsoft.com/office/drawing/2014/main" id="{C278CA2B-EE3B-5384-0098-8E897479368C}"/>
              </a:ext>
            </a:extLst>
          </p:cNvPr>
          <p:cNvSpPr txBox="1"/>
          <p:nvPr/>
        </p:nvSpPr>
        <p:spPr>
          <a:xfrm>
            <a:off x="1" y="2370815"/>
            <a:ext cx="9144000"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alibri" panose="020F0502020204030204"/>
                <a:ea typeface="+mn-ea"/>
                <a:cs typeface="+mn-cs"/>
              </a:rPr>
              <a:t>I serve a God that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alibri" panose="020F0502020204030204"/>
                <a:ea typeface="+mn-ea"/>
                <a:cs typeface="+mn-cs"/>
              </a:rPr>
              <a:t>is greater than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alibri" panose="020F0502020204030204"/>
                <a:ea typeface="+mn-ea"/>
                <a:cs typeface="+mn-cs"/>
              </a:rPr>
              <a:t>my troubles.</a:t>
            </a:r>
          </a:p>
        </p:txBody>
      </p:sp>
      <p:sp>
        <p:nvSpPr>
          <p:cNvPr id="4" name="TextBox 3">
            <a:extLst>
              <a:ext uri="{FF2B5EF4-FFF2-40B4-BE49-F238E27FC236}">
                <a16:creationId xmlns:a16="http://schemas.microsoft.com/office/drawing/2014/main" id="{1BD9635A-F635-9483-CEEC-44F034D98DB5}"/>
              </a:ext>
            </a:extLst>
          </p:cNvPr>
          <p:cNvSpPr txBox="1"/>
          <p:nvPr/>
        </p:nvSpPr>
        <p:spPr>
          <a:xfrm>
            <a:off x="0" y="4534893"/>
            <a:ext cx="9143999"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I serve a God that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makes all things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possible.</a:t>
            </a:r>
          </a:p>
        </p:txBody>
      </p:sp>
    </p:spTree>
    <p:extLst>
      <p:ext uri="{BB962C8B-B14F-4D97-AF65-F5344CB8AC3E}">
        <p14:creationId xmlns:p14="http://schemas.microsoft.com/office/powerpoint/2010/main" val="2724966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Having a personal relationship with Jesus ♥ | Jesus, Faith inspiration ...">
            <a:extLst>
              <a:ext uri="{FF2B5EF4-FFF2-40B4-BE49-F238E27FC236}">
                <a16:creationId xmlns:a16="http://schemas.microsoft.com/office/drawing/2014/main" id="{90B9831B-D383-4AF3-239F-D86F61678E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331" y="731521"/>
            <a:ext cx="8031647" cy="534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2196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algn="ctr"/>
            <a:r>
              <a:rPr lang="en-US" sz="3600" dirty="0">
                <a:solidFill>
                  <a:schemeClr val="bg1"/>
                </a:solidFill>
              </a:rPr>
              <a:t>Our Relationship To Christ</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7" name="TextBox 6">
            <a:extLst>
              <a:ext uri="{FF2B5EF4-FFF2-40B4-BE49-F238E27FC236}">
                <a16:creationId xmlns:a16="http://schemas.microsoft.com/office/drawing/2014/main" id="{43F595FA-60FC-92F9-984C-9A6D77937409}"/>
              </a:ext>
            </a:extLst>
          </p:cNvPr>
          <p:cNvSpPr txBox="1"/>
          <p:nvPr/>
        </p:nvSpPr>
        <p:spPr>
          <a:xfrm>
            <a:off x="0" y="1536791"/>
            <a:ext cx="9144000" cy="646331"/>
          </a:xfrm>
          <a:prstGeom prst="rect">
            <a:avLst/>
          </a:prstGeom>
          <a:noFill/>
        </p:spPr>
        <p:txBody>
          <a:bodyPr wrap="square">
            <a:spAutoFit/>
          </a:bodyPr>
          <a:lstStyle/>
          <a:p>
            <a:r>
              <a:rPr lang="en-US" sz="3600" dirty="0">
                <a:solidFill>
                  <a:srgbClr val="00B050"/>
                </a:solidFill>
              </a:rPr>
              <a:t>            </a:t>
            </a:r>
            <a:r>
              <a:rPr lang="en-US" sz="3600" b="1" dirty="0">
                <a:solidFill>
                  <a:srgbClr val="00B050"/>
                </a:solidFill>
              </a:rPr>
              <a:t>Consecrated</a:t>
            </a:r>
            <a:r>
              <a:rPr lang="en-US" sz="3600" dirty="0">
                <a:solidFill>
                  <a:srgbClr val="00B050"/>
                </a:solidFill>
              </a:rPr>
              <a:t>                          To Christ.</a:t>
            </a:r>
          </a:p>
        </p:txBody>
      </p:sp>
      <p:sp>
        <p:nvSpPr>
          <p:cNvPr id="2" name="TextBox 1">
            <a:extLst>
              <a:ext uri="{FF2B5EF4-FFF2-40B4-BE49-F238E27FC236}">
                <a16:creationId xmlns:a16="http://schemas.microsoft.com/office/drawing/2014/main" id="{D417795F-96D4-8932-4D5C-4789EB72EF81}"/>
              </a:ext>
            </a:extLst>
          </p:cNvPr>
          <p:cNvSpPr txBox="1"/>
          <p:nvPr/>
        </p:nvSpPr>
        <p:spPr>
          <a:xfrm>
            <a:off x="1" y="900689"/>
            <a:ext cx="9143999" cy="646331"/>
          </a:xfrm>
          <a:prstGeom prst="rect">
            <a:avLst/>
          </a:prstGeom>
          <a:noFill/>
        </p:spPr>
        <p:txBody>
          <a:bodyPr wrap="square">
            <a:spAutoFit/>
          </a:bodyPr>
          <a:lstStyle/>
          <a:p>
            <a:pPr algn="ctr"/>
            <a:r>
              <a:rPr lang="en-US" sz="3600" b="1" dirty="0">
                <a:solidFill>
                  <a:srgbClr val="FF0000"/>
                </a:solidFill>
              </a:rPr>
              <a:t>Crucified</a:t>
            </a:r>
            <a:r>
              <a:rPr lang="en-US" sz="3600" dirty="0">
                <a:solidFill>
                  <a:srgbClr val="FF0000"/>
                </a:solidFill>
              </a:rPr>
              <a:t> With Christ.</a:t>
            </a:r>
          </a:p>
        </p:txBody>
      </p:sp>
      <p:sp>
        <p:nvSpPr>
          <p:cNvPr id="8" name="TextBox 7">
            <a:extLst>
              <a:ext uri="{FF2B5EF4-FFF2-40B4-BE49-F238E27FC236}">
                <a16:creationId xmlns:a16="http://schemas.microsoft.com/office/drawing/2014/main" id="{127DFE85-D193-92AF-D0DB-8C232A1036C1}"/>
              </a:ext>
            </a:extLst>
          </p:cNvPr>
          <p:cNvSpPr txBox="1"/>
          <p:nvPr/>
        </p:nvSpPr>
        <p:spPr>
          <a:xfrm>
            <a:off x="1" y="2443248"/>
            <a:ext cx="9135608" cy="646331"/>
          </a:xfrm>
          <a:prstGeom prst="rect">
            <a:avLst/>
          </a:prstGeom>
          <a:noFill/>
        </p:spPr>
        <p:txBody>
          <a:bodyPr wrap="square">
            <a:spAutoFit/>
          </a:bodyPr>
          <a:lstStyle/>
          <a:p>
            <a:pPr algn="ctr"/>
            <a:r>
              <a:rPr lang="en-US" sz="3600" b="1" dirty="0">
                <a:solidFill>
                  <a:srgbClr val="00B0F0"/>
                </a:solidFill>
              </a:rPr>
              <a:t>Walking</a:t>
            </a:r>
            <a:r>
              <a:rPr lang="en-US" sz="3600" dirty="0">
                <a:solidFill>
                  <a:srgbClr val="00B0F0"/>
                </a:solidFill>
              </a:rPr>
              <a:t>                       With Christ.</a:t>
            </a:r>
          </a:p>
        </p:txBody>
      </p:sp>
      <p:sp>
        <p:nvSpPr>
          <p:cNvPr id="9" name="TextBox 8">
            <a:extLst>
              <a:ext uri="{FF2B5EF4-FFF2-40B4-BE49-F238E27FC236}">
                <a16:creationId xmlns:a16="http://schemas.microsoft.com/office/drawing/2014/main" id="{43DA3CC5-5B05-8F4C-F62E-E6F4E4B5629B}"/>
              </a:ext>
            </a:extLst>
          </p:cNvPr>
          <p:cNvSpPr txBox="1"/>
          <p:nvPr/>
        </p:nvSpPr>
        <p:spPr>
          <a:xfrm>
            <a:off x="-8391" y="3262226"/>
            <a:ext cx="9144000" cy="646331"/>
          </a:xfrm>
          <a:prstGeom prst="rect">
            <a:avLst/>
          </a:prstGeom>
          <a:noFill/>
        </p:spPr>
        <p:txBody>
          <a:bodyPr wrap="square">
            <a:spAutoFit/>
          </a:bodyPr>
          <a:lstStyle/>
          <a:p>
            <a:pPr algn="ctr"/>
            <a:r>
              <a:rPr lang="en-US" sz="3600" dirty="0">
                <a:solidFill>
                  <a:srgbClr val="7030A0"/>
                </a:solidFill>
              </a:rPr>
              <a:t> </a:t>
            </a:r>
            <a:r>
              <a:rPr lang="en-US" sz="3600" b="1" dirty="0">
                <a:solidFill>
                  <a:srgbClr val="7030A0"/>
                </a:solidFill>
              </a:rPr>
              <a:t>Owned</a:t>
            </a:r>
            <a:r>
              <a:rPr lang="en-US" sz="3600" dirty="0">
                <a:solidFill>
                  <a:srgbClr val="7030A0"/>
                </a:solidFill>
              </a:rPr>
              <a:t>                         By Christ</a:t>
            </a:r>
            <a:r>
              <a:rPr lang="en-US" sz="3600" dirty="0"/>
              <a:t>.</a:t>
            </a:r>
          </a:p>
        </p:txBody>
      </p:sp>
      <p:sp>
        <p:nvSpPr>
          <p:cNvPr id="10" name="TextBox 9">
            <a:extLst>
              <a:ext uri="{FF2B5EF4-FFF2-40B4-BE49-F238E27FC236}">
                <a16:creationId xmlns:a16="http://schemas.microsoft.com/office/drawing/2014/main" id="{9FE73E93-A83B-211C-9247-B6CD254BBD8D}"/>
              </a:ext>
            </a:extLst>
          </p:cNvPr>
          <p:cNvSpPr txBox="1"/>
          <p:nvPr/>
        </p:nvSpPr>
        <p:spPr>
          <a:xfrm>
            <a:off x="0" y="4168673"/>
            <a:ext cx="9135609" cy="646331"/>
          </a:xfrm>
          <a:prstGeom prst="rect">
            <a:avLst/>
          </a:prstGeom>
          <a:noFill/>
        </p:spPr>
        <p:txBody>
          <a:bodyPr wrap="square">
            <a:spAutoFit/>
          </a:bodyPr>
          <a:lstStyle/>
          <a:p>
            <a:pPr algn="ctr"/>
            <a:r>
              <a:rPr lang="en-US" sz="3600" dirty="0">
                <a:solidFill>
                  <a:schemeClr val="accent2">
                    <a:lumMod val="75000"/>
                  </a:schemeClr>
                </a:solidFill>
              </a:rPr>
              <a:t> </a:t>
            </a:r>
            <a:r>
              <a:rPr lang="en-US" sz="3600" b="1" dirty="0">
                <a:solidFill>
                  <a:schemeClr val="accent2">
                    <a:lumMod val="75000"/>
                  </a:schemeClr>
                </a:solidFill>
              </a:rPr>
              <a:t>Serving</a:t>
            </a:r>
            <a:r>
              <a:rPr lang="en-US" sz="3600" dirty="0">
                <a:solidFill>
                  <a:schemeClr val="accent2">
                    <a:lumMod val="75000"/>
                  </a:schemeClr>
                </a:solidFill>
              </a:rPr>
              <a:t>                       For Christ.</a:t>
            </a:r>
          </a:p>
        </p:txBody>
      </p:sp>
      <p:sp>
        <p:nvSpPr>
          <p:cNvPr id="11" name="TextBox 10">
            <a:extLst>
              <a:ext uri="{FF2B5EF4-FFF2-40B4-BE49-F238E27FC236}">
                <a16:creationId xmlns:a16="http://schemas.microsoft.com/office/drawing/2014/main" id="{D30AC8F7-B7AA-A8AF-FE58-D0B01F66BA49}"/>
              </a:ext>
            </a:extLst>
          </p:cNvPr>
          <p:cNvSpPr txBox="1"/>
          <p:nvPr/>
        </p:nvSpPr>
        <p:spPr>
          <a:xfrm>
            <a:off x="-8391" y="4820679"/>
            <a:ext cx="9144000" cy="646331"/>
          </a:xfrm>
          <a:prstGeom prst="rect">
            <a:avLst/>
          </a:prstGeom>
          <a:noFill/>
        </p:spPr>
        <p:txBody>
          <a:bodyPr wrap="square">
            <a:spAutoFit/>
          </a:bodyPr>
          <a:lstStyle/>
          <a:p>
            <a:pPr algn="ctr"/>
            <a:r>
              <a:rPr lang="en-US" sz="3600" dirty="0">
                <a:solidFill>
                  <a:srgbClr val="002060"/>
                </a:solidFill>
              </a:rPr>
              <a:t> </a:t>
            </a:r>
            <a:r>
              <a:rPr lang="en-US" sz="3600" b="1" dirty="0">
                <a:solidFill>
                  <a:srgbClr val="002060"/>
                </a:solidFill>
              </a:rPr>
              <a:t>Hopeful</a:t>
            </a:r>
            <a:r>
              <a:rPr lang="en-US" sz="3600" dirty="0">
                <a:solidFill>
                  <a:srgbClr val="002060"/>
                </a:solidFill>
              </a:rPr>
              <a:t>                       In Christ.</a:t>
            </a:r>
          </a:p>
        </p:txBody>
      </p:sp>
      <p:sp>
        <p:nvSpPr>
          <p:cNvPr id="12" name="TextBox 11">
            <a:extLst>
              <a:ext uri="{FF2B5EF4-FFF2-40B4-BE49-F238E27FC236}">
                <a16:creationId xmlns:a16="http://schemas.microsoft.com/office/drawing/2014/main" id="{A4DDDE36-2D1F-18E0-A493-95C50472CCDF}"/>
              </a:ext>
            </a:extLst>
          </p:cNvPr>
          <p:cNvSpPr txBox="1"/>
          <p:nvPr/>
        </p:nvSpPr>
        <p:spPr>
          <a:xfrm>
            <a:off x="0" y="5830489"/>
            <a:ext cx="9135609" cy="646331"/>
          </a:xfrm>
          <a:prstGeom prst="rect">
            <a:avLst/>
          </a:prstGeom>
          <a:noFill/>
        </p:spPr>
        <p:txBody>
          <a:bodyPr wrap="square">
            <a:spAutoFit/>
          </a:bodyPr>
          <a:lstStyle/>
          <a:p>
            <a:pPr algn="ctr"/>
            <a:r>
              <a:rPr lang="en-US" sz="3600" b="1" dirty="0">
                <a:solidFill>
                  <a:srgbClr val="0070C0"/>
                </a:solidFill>
              </a:rPr>
              <a:t>A Reward                        </a:t>
            </a:r>
            <a:r>
              <a:rPr lang="en-US" sz="3600" dirty="0">
                <a:solidFill>
                  <a:srgbClr val="0070C0"/>
                </a:solidFill>
              </a:rPr>
              <a:t>With Christ.</a:t>
            </a:r>
          </a:p>
        </p:txBody>
      </p:sp>
      <p:pic>
        <p:nvPicPr>
          <p:cNvPr id="13" name="Picture 2">
            <a:extLst>
              <a:ext uri="{FF2B5EF4-FFF2-40B4-BE49-F238E27FC236}">
                <a16:creationId xmlns:a16="http://schemas.microsoft.com/office/drawing/2014/main" id="{99C05BBB-A1E9-78BB-A0D5-634CC87B2D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457"/>
          <a:stretch/>
        </p:blipFill>
        <p:spPr bwMode="auto">
          <a:xfrm>
            <a:off x="6615484" y="819659"/>
            <a:ext cx="2146850" cy="74941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70555CAD-05CF-0FCC-754A-E4D84389AD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457"/>
          <a:stretch/>
        </p:blipFill>
        <p:spPr bwMode="auto">
          <a:xfrm>
            <a:off x="3968200" y="1503988"/>
            <a:ext cx="2146850" cy="74941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24D4CED8-BCE6-0F20-7B73-427EBA6381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457"/>
          <a:stretch/>
        </p:blipFill>
        <p:spPr bwMode="auto">
          <a:xfrm>
            <a:off x="3174395" y="2359956"/>
            <a:ext cx="2146850" cy="74941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1040E5C5-43C9-F4BC-7A10-55D04CB4B1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457"/>
          <a:stretch/>
        </p:blipFill>
        <p:spPr bwMode="auto">
          <a:xfrm>
            <a:off x="3398356" y="3243334"/>
            <a:ext cx="2146850" cy="74941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7" name="Picture 2">
            <a:extLst>
              <a:ext uri="{FF2B5EF4-FFF2-40B4-BE49-F238E27FC236}">
                <a16:creationId xmlns:a16="http://schemas.microsoft.com/office/drawing/2014/main" id="{7BE99B1C-08EC-45E8-9737-8EBF0B28AA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457"/>
          <a:stretch/>
        </p:blipFill>
        <p:spPr bwMode="auto">
          <a:xfrm>
            <a:off x="3304266" y="4117133"/>
            <a:ext cx="2146850" cy="74941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6F369E63-9EBE-FBD3-0964-85089228ED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457"/>
          <a:stretch/>
        </p:blipFill>
        <p:spPr bwMode="auto">
          <a:xfrm>
            <a:off x="3425358" y="4966095"/>
            <a:ext cx="2146850" cy="74941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913ECD3F-4B6E-F09A-7E5A-637B7F0420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457"/>
          <a:stretch/>
        </p:blipFill>
        <p:spPr bwMode="auto">
          <a:xfrm>
            <a:off x="3312715" y="5866662"/>
            <a:ext cx="2146850" cy="74941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913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707822" y="12701"/>
            <a:ext cx="8409673" cy="6845299"/>
          </a:xfrm>
          <a:prstGeom prst="rect">
            <a:avLst/>
          </a:prstGeom>
          <a:solidFill>
            <a:schemeClr val="bg1"/>
          </a:solidFill>
          <a:ln w="38100">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5" name="Rectangle 2"/>
          <p:cNvSpPr txBox="1">
            <a:spLocks noChangeArrowheads="1"/>
          </p:cNvSpPr>
          <p:nvPr/>
        </p:nvSpPr>
        <p:spPr>
          <a:xfrm>
            <a:off x="1752600" y="4205287"/>
            <a:ext cx="6324600" cy="2119313"/>
          </a:xfrm>
          <a:prstGeom prst="horizontalScroll">
            <a:avLst/>
          </a:prstGeom>
          <a:solidFill>
            <a:schemeClr val="bg1"/>
          </a:solidFill>
          <a:ln>
            <a:solidFill>
              <a:schemeClr val="tx1"/>
            </a:solidFill>
          </a:ln>
          <a:effectLst>
            <a:outerShdw blurRad="63500" sx="102000" sy="102000" algn="ctr" rotWithShape="0">
              <a:prstClr val="black">
                <a:alpha val="40000"/>
              </a:prstClr>
            </a:outerShdw>
          </a:effec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a:ea typeface="+mj-ea"/>
                <a:cs typeface="+mj-cs"/>
              </a:rPr>
              <a:t>1 Timothy 4:16</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Times New Roman"/>
                <a:ea typeface="+mj-ea"/>
                <a:cs typeface="+mj-cs"/>
              </a:rPr>
              <a:t>“</a:t>
            </a:r>
            <a:r>
              <a:rPr kumimoji="0" lang="en-US" sz="2400" b="0" i="0" u="none" strike="noStrike" kern="1200" cap="none" spc="0" normalizeH="0" baseline="0" noProof="0" dirty="0">
                <a:ln>
                  <a:noFill/>
                </a:ln>
                <a:solidFill>
                  <a:srgbClr val="000000"/>
                </a:solidFill>
                <a:effectLst/>
                <a:uLnTx/>
                <a:uFillTx/>
                <a:latin typeface="Times New Roman"/>
                <a:ea typeface="+mj-ea"/>
                <a:cs typeface="+mj-cs"/>
              </a:rPr>
              <a:t>Take heed unto thyself, and unto the doctrine; continue in them: for in doing this thou shalt both save thyself, and them that hear thee.”</a:t>
            </a:r>
            <a:endParaRPr kumimoji="0" lang="en-US" sz="2400" b="0" i="0" u="none" strike="noStrike" kern="0" cap="none" spc="0" normalizeH="0" baseline="0" noProof="0" dirty="0">
              <a:ln>
                <a:noFill/>
              </a:ln>
              <a:solidFill>
                <a:srgbClr val="000000"/>
              </a:solidFill>
              <a:effectLst/>
              <a:uLnTx/>
              <a:uFillTx/>
              <a:latin typeface="Times New Roman"/>
              <a:ea typeface="+mj-ea"/>
              <a:cs typeface="+mj-cs"/>
            </a:endParaRPr>
          </a:p>
        </p:txBody>
      </p:sp>
      <p:sp>
        <p:nvSpPr>
          <p:cNvPr id="6" name="Rectangle 3" descr="Rectangle: Click to edit Master text styles&#10;Second level&#10;Third level&#10;Fourth level&#10;Fifth level"/>
          <p:cNvSpPr txBox="1">
            <a:spLocks noChangeArrowheads="1"/>
          </p:cNvSpPr>
          <p:nvPr/>
        </p:nvSpPr>
        <p:spPr>
          <a:xfrm>
            <a:off x="1447800" y="2138919"/>
            <a:ext cx="6484938" cy="2905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Hear the Gospel (Rom.10:14).</a:t>
            </a:r>
          </a:p>
        </p:txBody>
      </p:sp>
      <p:sp>
        <p:nvSpPr>
          <p:cNvPr id="8" name="Rectangle 3" descr="Rectangle: Click to edit Master text styles&#10;Second level&#10;Third level&#10;Fourth level&#10;Fifth level"/>
          <p:cNvSpPr txBox="1">
            <a:spLocks noChangeArrowheads="1"/>
          </p:cNvSpPr>
          <p:nvPr/>
        </p:nvSpPr>
        <p:spPr>
          <a:xfrm>
            <a:off x="1447800" y="2547238"/>
            <a:ext cx="6484938" cy="321469"/>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Believe the Gospel (Heb. 11:6).</a:t>
            </a:r>
          </a:p>
        </p:txBody>
      </p:sp>
      <p:sp>
        <p:nvSpPr>
          <p:cNvPr id="9" name="Rectangle 3" descr="Rectangle: Click to edit Master text styles&#10;Second level&#10;Third level&#10;Fourth level&#10;Fifth level"/>
          <p:cNvSpPr txBox="1">
            <a:spLocks noChangeArrowheads="1"/>
          </p:cNvSpPr>
          <p:nvPr/>
        </p:nvSpPr>
        <p:spPr>
          <a:xfrm>
            <a:off x="1439862" y="2949808"/>
            <a:ext cx="6484938" cy="335756"/>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Repent of Sins (Acts 3:19).</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0" name="Rectangle 3" descr="Rectangle: Click to edit Master text styles&#10;Second level&#10;Third level&#10;Fourth level&#10;Fifth level"/>
          <p:cNvSpPr txBox="1">
            <a:spLocks noChangeArrowheads="1"/>
          </p:cNvSpPr>
          <p:nvPr/>
        </p:nvSpPr>
        <p:spPr>
          <a:xfrm>
            <a:off x="1447800" y="3370730"/>
            <a:ext cx="6484938" cy="304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Confess Christ (Rom.10:9).</a:t>
            </a:r>
          </a:p>
        </p:txBody>
      </p:sp>
      <p:sp>
        <p:nvSpPr>
          <p:cNvPr id="11" name="Rectangle 3" descr="Rectangle: Click to edit Master text styles&#10;Second level&#10;Third level&#10;Fourth level&#10;Fifth level"/>
          <p:cNvSpPr txBox="1">
            <a:spLocks noChangeArrowheads="1"/>
          </p:cNvSpPr>
          <p:nvPr/>
        </p:nvSpPr>
        <p:spPr>
          <a:xfrm>
            <a:off x="1447799" y="3757052"/>
            <a:ext cx="7203141" cy="442913"/>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609600" marR="0" lvl="0" indent="-609600" algn="l" defTabSz="914400" rtl="0" eaLnBrk="0" fontAlgn="base" latinLnBrk="0" hangingPunct="0">
              <a:lnSpc>
                <a:spcPct val="80000"/>
              </a:lnSpc>
              <a:spcBef>
                <a:spcPct val="20000"/>
              </a:spcBef>
              <a:spcAft>
                <a:spcPct val="0"/>
              </a:spcAft>
              <a:buClrTx/>
              <a:buSzTx/>
              <a:buFontTx/>
              <a:buChar char="•"/>
              <a:tabLst/>
              <a:defRPr/>
            </a:pPr>
            <a:r>
              <a:rPr kumimoji="0" lang="en-US" sz="3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 Baptized Into Christ (1 Cor.12:13).</a:t>
            </a:r>
          </a:p>
          <a:p>
            <a:pPr marL="609600" marR="0" lvl="0" indent="-609600" algn="l" defTabSz="914400" rtl="0" eaLnBrk="0" fontAlgn="base" latinLnBrk="0" hangingPunct="0">
              <a:lnSpc>
                <a:spcPct val="80000"/>
              </a:lnSpc>
              <a:spcBef>
                <a:spcPct val="20000"/>
              </a:spcBef>
              <a:spcAft>
                <a:spcPct val="0"/>
              </a:spcAft>
              <a:buClrTx/>
              <a:buSzTx/>
              <a:buFontTx/>
              <a:buChar char="•"/>
              <a:tabLst/>
              <a:defRPr/>
            </a:pP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p:txBody>
      </p:sp>
      <p:sp>
        <p:nvSpPr>
          <p:cNvPr id="15" name="Rectangle 14"/>
          <p:cNvSpPr/>
          <p:nvPr/>
        </p:nvSpPr>
        <p:spPr>
          <a:xfrm>
            <a:off x="1143001" y="865094"/>
            <a:ext cx="7974495" cy="457200"/>
          </a:xfrm>
          <a:prstGeom prst="rect">
            <a:avLst/>
          </a:prstGeom>
          <a:noFill/>
          <a:ln>
            <a:noFill/>
          </a:ln>
          <a:effectLst/>
          <a:scene3d>
            <a:camera prst="orthographicFront"/>
            <a:lightRig rig="threePt" dir="t"/>
          </a:scene3d>
          <a:sp3d prstMaterial="dkEdge">
            <a:bevelT w="311150"/>
            <a:bevelB w="285750"/>
          </a:sp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50" normalizeH="0" baseline="0" noProof="0" dirty="0">
                <a:ln w="11430"/>
                <a:solidFill>
                  <a:srgbClr val="0070C0"/>
                </a:solidFill>
                <a:effectLst/>
                <a:uLnTx/>
                <a:uFillTx/>
                <a:latin typeface="Arial" panose="020B0604020202020204" pitchFamily="34" charset="0"/>
                <a:ea typeface="+mn-ea"/>
                <a:cs typeface="Arial" panose="020B0604020202020204" pitchFamily="34" charset="0"/>
              </a:rPr>
              <a:t>Are You A New Testament Christian?</a:t>
            </a:r>
          </a:p>
        </p:txBody>
      </p:sp>
    </p:spTree>
    <p:extLst>
      <p:ext uri="{BB962C8B-B14F-4D97-AF65-F5344CB8AC3E}">
        <p14:creationId xmlns:p14="http://schemas.microsoft.com/office/powerpoint/2010/main" val="6984938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algn="ctr"/>
            <a:r>
              <a:rPr lang="en-US" sz="3600" dirty="0">
                <a:solidFill>
                  <a:schemeClr val="bg1"/>
                </a:solidFill>
              </a:rPr>
              <a:t>Our Relationship To Christ</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10" name="TextBox 9">
            <a:extLst>
              <a:ext uri="{FF2B5EF4-FFF2-40B4-BE49-F238E27FC236}">
                <a16:creationId xmlns:a16="http://schemas.microsoft.com/office/drawing/2014/main" id="{A4D418B5-F089-14AA-85CB-25495E173492}"/>
              </a:ext>
            </a:extLst>
          </p:cNvPr>
          <p:cNvSpPr txBox="1"/>
          <p:nvPr/>
        </p:nvSpPr>
        <p:spPr>
          <a:xfrm>
            <a:off x="278296" y="993914"/>
            <a:ext cx="8857313" cy="5909310"/>
          </a:xfrm>
          <a:prstGeom prst="rect">
            <a:avLst/>
          </a:prstGeom>
          <a:noFill/>
        </p:spPr>
        <p:txBody>
          <a:bodyPr wrap="square">
            <a:spAutoFit/>
          </a:bodyPr>
          <a:lstStyle/>
          <a:p>
            <a:r>
              <a:rPr lang="en-US" sz="5400" b="1" dirty="0">
                <a:solidFill>
                  <a:srgbClr val="0070C0"/>
                </a:solidFill>
              </a:rPr>
              <a:t>relationship</a:t>
            </a:r>
            <a:r>
              <a:rPr lang="en-US" sz="3600" dirty="0"/>
              <a:t> /</a:t>
            </a:r>
            <a:r>
              <a:rPr lang="en-US" sz="3600" dirty="0" err="1"/>
              <a:t>rĭ-lā′shən-shĭp</a:t>
            </a:r>
            <a:r>
              <a:rPr lang="en-US" sz="3600" dirty="0"/>
              <a:t>″/</a:t>
            </a:r>
          </a:p>
          <a:p>
            <a:r>
              <a:rPr lang="en-US" sz="3600" dirty="0"/>
              <a:t>noun</a:t>
            </a:r>
          </a:p>
          <a:p>
            <a:r>
              <a:rPr lang="en-US" sz="3600" dirty="0"/>
              <a:t>The condition or fact of being related; </a:t>
            </a:r>
            <a:r>
              <a:rPr lang="en-US" sz="3600" u="sng" dirty="0"/>
              <a:t>connection</a:t>
            </a:r>
            <a:r>
              <a:rPr lang="en-US" sz="3600" dirty="0"/>
              <a:t> or </a:t>
            </a:r>
            <a:r>
              <a:rPr lang="en-US" sz="3600" u="sng" dirty="0"/>
              <a:t>association</a:t>
            </a:r>
            <a:r>
              <a:rPr lang="en-US" sz="3600" dirty="0"/>
              <a:t>.</a:t>
            </a:r>
          </a:p>
          <a:p>
            <a:endParaRPr lang="en-US" dirty="0"/>
          </a:p>
          <a:p>
            <a:r>
              <a:rPr lang="en-US" sz="3600" dirty="0"/>
              <a:t>Connection by </a:t>
            </a:r>
            <a:r>
              <a:rPr lang="en-US" sz="3600" u="sng" dirty="0"/>
              <a:t>blood</a:t>
            </a:r>
            <a:r>
              <a:rPr lang="en-US" sz="3600" dirty="0"/>
              <a:t> or </a:t>
            </a:r>
            <a:r>
              <a:rPr lang="en-US" sz="3600" u="sng" dirty="0"/>
              <a:t>marriage</a:t>
            </a:r>
            <a:r>
              <a:rPr lang="en-US" sz="3600" dirty="0"/>
              <a:t>; </a:t>
            </a:r>
            <a:r>
              <a:rPr lang="en-US" sz="3600" u="sng" dirty="0"/>
              <a:t>kinship</a:t>
            </a:r>
            <a:r>
              <a:rPr lang="en-US" sz="3600" dirty="0"/>
              <a:t>.</a:t>
            </a:r>
          </a:p>
          <a:p>
            <a:endParaRPr lang="en-US" dirty="0"/>
          </a:p>
          <a:p>
            <a:r>
              <a:rPr lang="en-US" sz="3600" dirty="0"/>
              <a:t>A particular type of connection existing between people related to or having dealings with each other.</a:t>
            </a:r>
          </a:p>
          <a:p>
            <a:endParaRPr lang="en-US" sz="3600" dirty="0"/>
          </a:p>
        </p:txBody>
      </p:sp>
      <p:pic>
        <p:nvPicPr>
          <p:cNvPr id="11" name="Picture 2">
            <a:extLst>
              <a:ext uri="{FF2B5EF4-FFF2-40B4-BE49-F238E27FC236}">
                <a16:creationId xmlns:a16="http://schemas.microsoft.com/office/drawing/2014/main" id="{1C35C06C-BCE9-9A2E-055A-49CD1BD7C2A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457"/>
          <a:stretch/>
        </p:blipFill>
        <p:spPr bwMode="auto">
          <a:xfrm>
            <a:off x="6663193" y="5864086"/>
            <a:ext cx="2146850" cy="74941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584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7D357A-590C-BABF-DCAC-C0DCD7481D50}"/>
              </a:ext>
            </a:extLst>
          </p:cNvPr>
          <p:cNvSpPr txBox="1"/>
          <p:nvPr/>
        </p:nvSpPr>
        <p:spPr>
          <a:xfrm>
            <a:off x="-7558" y="702124"/>
            <a:ext cx="9144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Britannic Bold" panose="020B0903060703020204" pitchFamily="34" charset="0"/>
                <a:ea typeface="+mn-ea"/>
                <a:cs typeface="+mn-cs"/>
              </a:rPr>
              <a:t>When you truly</a:t>
            </a:r>
          </a:p>
        </p:txBody>
      </p:sp>
      <p:sp>
        <p:nvSpPr>
          <p:cNvPr id="3" name="TextBox 2">
            <a:extLst>
              <a:ext uri="{FF2B5EF4-FFF2-40B4-BE49-F238E27FC236}">
                <a16:creationId xmlns:a16="http://schemas.microsoft.com/office/drawing/2014/main" id="{D7B0E7B1-38FD-A2BD-9CA8-161114626900}"/>
              </a:ext>
            </a:extLst>
          </p:cNvPr>
          <p:cNvSpPr txBox="1"/>
          <p:nvPr/>
        </p:nvSpPr>
        <p:spPr>
          <a:xfrm>
            <a:off x="1" y="1390497"/>
            <a:ext cx="9144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Britannic Bold" panose="020B0903060703020204" pitchFamily="34" charset="0"/>
                <a:ea typeface="+mn-ea"/>
                <a:cs typeface="+mn-cs"/>
              </a:rPr>
              <a:t>fall in love with</a:t>
            </a:r>
          </a:p>
        </p:txBody>
      </p:sp>
      <p:sp>
        <p:nvSpPr>
          <p:cNvPr id="4" name="TextBox 3">
            <a:extLst>
              <a:ext uri="{FF2B5EF4-FFF2-40B4-BE49-F238E27FC236}">
                <a16:creationId xmlns:a16="http://schemas.microsoft.com/office/drawing/2014/main" id="{3F20685E-A0B8-DAE7-BB40-97D40749285B}"/>
              </a:ext>
            </a:extLst>
          </p:cNvPr>
          <p:cNvSpPr txBox="1"/>
          <p:nvPr/>
        </p:nvSpPr>
        <p:spPr>
          <a:xfrm>
            <a:off x="0" y="1995061"/>
            <a:ext cx="914400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0" normalizeH="0" baseline="0" noProof="0" dirty="0">
                <a:ln>
                  <a:noFill/>
                </a:ln>
                <a:solidFill>
                  <a:prstClr val="white"/>
                </a:solidFill>
                <a:effectLst/>
                <a:uLnTx/>
                <a:uFillTx/>
                <a:latin typeface="Cooper Black" panose="0208090404030B020404" pitchFamily="18" charset="0"/>
                <a:ea typeface="+mn-ea"/>
                <a:cs typeface="+mn-cs"/>
              </a:rPr>
              <a:t>Jesus</a:t>
            </a:r>
          </a:p>
        </p:txBody>
      </p:sp>
      <p:sp>
        <p:nvSpPr>
          <p:cNvPr id="5" name="TextBox 4">
            <a:extLst>
              <a:ext uri="{FF2B5EF4-FFF2-40B4-BE49-F238E27FC236}">
                <a16:creationId xmlns:a16="http://schemas.microsoft.com/office/drawing/2014/main" id="{809201B8-5342-D859-09D3-03DFF65288E1}"/>
              </a:ext>
            </a:extLst>
          </p:cNvPr>
          <p:cNvSpPr txBox="1"/>
          <p:nvPr/>
        </p:nvSpPr>
        <p:spPr>
          <a:xfrm>
            <a:off x="0" y="3234409"/>
            <a:ext cx="91440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Britannic Bold" panose="020B0903060703020204" pitchFamily="34" charset="0"/>
                <a:ea typeface="+mn-ea"/>
                <a:cs typeface="+mn-cs"/>
              </a:rPr>
              <a:t>you will fall</a:t>
            </a:r>
          </a:p>
        </p:txBody>
      </p:sp>
      <p:sp>
        <p:nvSpPr>
          <p:cNvPr id="6" name="TextBox 5">
            <a:extLst>
              <a:ext uri="{FF2B5EF4-FFF2-40B4-BE49-F238E27FC236}">
                <a16:creationId xmlns:a16="http://schemas.microsoft.com/office/drawing/2014/main" id="{5B3D8E9B-97C6-E53B-CCD8-59CFD3C6FFB3}"/>
              </a:ext>
            </a:extLst>
          </p:cNvPr>
          <p:cNvSpPr txBox="1"/>
          <p:nvPr/>
        </p:nvSpPr>
        <p:spPr>
          <a:xfrm>
            <a:off x="0" y="3899428"/>
            <a:ext cx="9144000"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a:ln>
                  <a:noFill/>
                </a:ln>
                <a:solidFill>
                  <a:prstClr val="white"/>
                </a:solidFill>
                <a:effectLst/>
                <a:uLnTx/>
                <a:uFillTx/>
                <a:latin typeface="Britannic Bold" panose="020B0903060703020204" pitchFamily="34" charset="0"/>
                <a:ea typeface="+mn-ea"/>
                <a:cs typeface="+mn-cs"/>
              </a:rPr>
              <a:t>out of love</a:t>
            </a:r>
          </a:p>
        </p:txBody>
      </p:sp>
      <p:sp>
        <p:nvSpPr>
          <p:cNvPr id="7" name="TextBox 6">
            <a:extLst>
              <a:ext uri="{FF2B5EF4-FFF2-40B4-BE49-F238E27FC236}">
                <a16:creationId xmlns:a16="http://schemas.microsoft.com/office/drawing/2014/main" id="{C2E4D0F9-288B-5BA1-E8CD-48ECAF78FCC6}"/>
              </a:ext>
            </a:extLst>
          </p:cNvPr>
          <p:cNvSpPr txBox="1"/>
          <p:nvPr/>
        </p:nvSpPr>
        <p:spPr>
          <a:xfrm>
            <a:off x="0" y="5010310"/>
            <a:ext cx="914400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white"/>
                </a:solidFill>
                <a:effectLst/>
                <a:uLnTx/>
                <a:uFillTx/>
                <a:latin typeface="Britannic Bold" panose="020B0903060703020204" pitchFamily="34" charset="0"/>
                <a:ea typeface="+mn-ea"/>
                <a:cs typeface="+mn-cs"/>
              </a:rPr>
              <a:t>with the world.</a:t>
            </a:r>
          </a:p>
        </p:txBody>
      </p:sp>
    </p:spTree>
    <p:extLst>
      <p:ext uri="{BB962C8B-B14F-4D97-AF65-F5344CB8AC3E}">
        <p14:creationId xmlns:p14="http://schemas.microsoft.com/office/powerpoint/2010/main" val="7437326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algn="ctr"/>
            <a:r>
              <a:rPr lang="en-US" sz="3600" dirty="0">
                <a:solidFill>
                  <a:schemeClr val="bg1"/>
                </a:solidFill>
              </a:rPr>
              <a:t>Our Relationship To Christ</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6" name="TextBox 5">
            <a:extLst>
              <a:ext uri="{FF2B5EF4-FFF2-40B4-BE49-F238E27FC236}">
                <a16:creationId xmlns:a16="http://schemas.microsoft.com/office/drawing/2014/main" id="{6A33151D-F12C-1F5D-AD94-D20CF99B00C5}"/>
              </a:ext>
            </a:extLst>
          </p:cNvPr>
          <p:cNvSpPr txBox="1"/>
          <p:nvPr/>
        </p:nvSpPr>
        <p:spPr>
          <a:xfrm>
            <a:off x="691763" y="1758932"/>
            <a:ext cx="7991061" cy="4401205"/>
          </a:xfrm>
          <a:prstGeom prst="rect">
            <a:avLst/>
          </a:prstGeom>
          <a:noFill/>
        </p:spPr>
        <p:txBody>
          <a:bodyPr wrap="square">
            <a:spAutoFit/>
          </a:bodyPr>
          <a:lstStyle/>
          <a:p>
            <a:r>
              <a:rPr lang="en-US" sz="4000" dirty="0"/>
              <a:t>We glory in the cross. </a:t>
            </a:r>
          </a:p>
          <a:p>
            <a:endParaRPr lang="en-US" sz="4000" dirty="0"/>
          </a:p>
          <a:p>
            <a:r>
              <a:rPr lang="en-US" sz="4000" dirty="0"/>
              <a:t>We regard our lives hid with Christ in God. </a:t>
            </a:r>
          </a:p>
          <a:p>
            <a:endParaRPr lang="en-US" sz="4000" dirty="0"/>
          </a:p>
          <a:p>
            <a:r>
              <a:rPr lang="en-US" sz="4000" dirty="0"/>
              <a:t>We consider our earthly members put to death. </a:t>
            </a:r>
          </a:p>
        </p:txBody>
      </p:sp>
      <p:sp>
        <p:nvSpPr>
          <p:cNvPr id="7" name="TextBox 6">
            <a:extLst>
              <a:ext uri="{FF2B5EF4-FFF2-40B4-BE49-F238E27FC236}">
                <a16:creationId xmlns:a16="http://schemas.microsoft.com/office/drawing/2014/main" id="{6B661B6B-148C-D623-79B1-23070F0DA003}"/>
              </a:ext>
            </a:extLst>
          </p:cNvPr>
          <p:cNvSpPr txBox="1"/>
          <p:nvPr/>
        </p:nvSpPr>
        <p:spPr>
          <a:xfrm>
            <a:off x="1" y="908638"/>
            <a:ext cx="9143999" cy="646331"/>
          </a:xfrm>
          <a:prstGeom prst="rect">
            <a:avLst/>
          </a:prstGeom>
          <a:noFill/>
        </p:spPr>
        <p:txBody>
          <a:bodyPr wrap="square">
            <a:spAutoFit/>
          </a:bodyPr>
          <a:lstStyle/>
          <a:p>
            <a:pPr algn="ctr"/>
            <a:r>
              <a:rPr lang="en-US" sz="3600" dirty="0">
                <a:solidFill>
                  <a:srgbClr val="FF0000"/>
                </a:solidFill>
              </a:rPr>
              <a:t> </a:t>
            </a:r>
            <a:r>
              <a:rPr lang="en-US" sz="3600" dirty="0"/>
              <a:t>Crucified Relationship With Christ.</a:t>
            </a:r>
          </a:p>
        </p:txBody>
      </p:sp>
      <p:pic>
        <p:nvPicPr>
          <p:cNvPr id="2" name="Picture 2">
            <a:extLst>
              <a:ext uri="{FF2B5EF4-FFF2-40B4-BE49-F238E27FC236}">
                <a16:creationId xmlns:a16="http://schemas.microsoft.com/office/drawing/2014/main" id="{8C8BCA22-B710-FA44-B256-310B4D95891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457"/>
          <a:stretch/>
        </p:blipFill>
        <p:spPr bwMode="auto">
          <a:xfrm>
            <a:off x="5771041" y="5613969"/>
            <a:ext cx="3110562" cy="108581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03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algn="ctr"/>
            <a:r>
              <a:rPr lang="en-US" sz="3600" dirty="0">
                <a:solidFill>
                  <a:schemeClr val="bg1"/>
                </a:solidFill>
              </a:rPr>
              <a:t>Our Relationship To Christ</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6" name="TextBox 5">
            <a:extLst>
              <a:ext uri="{FF2B5EF4-FFF2-40B4-BE49-F238E27FC236}">
                <a16:creationId xmlns:a16="http://schemas.microsoft.com/office/drawing/2014/main" id="{6A33151D-F12C-1F5D-AD94-D20CF99B00C5}"/>
              </a:ext>
            </a:extLst>
          </p:cNvPr>
          <p:cNvSpPr txBox="1"/>
          <p:nvPr/>
        </p:nvSpPr>
        <p:spPr>
          <a:xfrm>
            <a:off x="445274" y="1622066"/>
            <a:ext cx="8428382" cy="4647426"/>
          </a:xfrm>
          <a:prstGeom prst="rect">
            <a:avLst/>
          </a:prstGeom>
          <a:noFill/>
        </p:spPr>
        <p:txBody>
          <a:bodyPr wrap="square">
            <a:spAutoFit/>
          </a:bodyPr>
          <a:lstStyle/>
          <a:p>
            <a:r>
              <a:rPr lang="en-US" sz="3200" b="1" dirty="0">
                <a:solidFill>
                  <a:srgbClr val="0070C0"/>
                </a:solidFill>
              </a:rPr>
              <a:t>Gal. 6:14</a:t>
            </a:r>
            <a:r>
              <a:rPr lang="en-US" sz="3200" dirty="0"/>
              <a:t>. </a:t>
            </a:r>
            <a:r>
              <a:rPr lang="en-US" sz="2800" u="sng" dirty="0"/>
              <a:t>But God forbid that I should boast except in the cross of our Lord Jesus </a:t>
            </a:r>
            <a:r>
              <a:rPr lang="en-US" sz="2800" dirty="0"/>
              <a:t>Christ, by whom the world has been crucified to me, and I to the world.</a:t>
            </a:r>
          </a:p>
          <a:p>
            <a:endParaRPr lang="en-US" sz="3200" dirty="0"/>
          </a:p>
          <a:p>
            <a:r>
              <a:rPr lang="en-US" sz="3200" b="1" dirty="0">
                <a:solidFill>
                  <a:srgbClr val="0070C0"/>
                </a:solidFill>
              </a:rPr>
              <a:t>Col. 3:3</a:t>
            </a:r>
            <a:r>
              <a:rPr lang="en-US" sz="3200" dirty="0"/>
              <a:t>. </a:t>
            </a:r>
            <a:r>
              <a:rPr lang="en-US" sz="2800" dirty="0"/>
              <a:t>For you died, and </a:t>
            </a:r>
            <a:r>
              <a:rPr lang="en-US" sz="2800" u="sng" dirty="0"/>
              <a:t>your life is hidden with Christ in God</a:t>
            </a:r>
            <a:r>
              <a:rPr lang="en-US" sz="2800" dirty="0"/>
              <a:t>.</a:t>
            </a:r>
          </a:p>
          <a:p>
            <a:endParaRPr lang="en-US" sz="2800" dirty="0"/>
          </a:p>
          <a:p>
            <a:r>
              <a:rPr lang="en-US" sz="3200" b="1" dirty="0">
                <a:solidFill>
                  <a:srgbClr val="0070C0"/>
                </a:solidFill>
              </a:rPr>
              <a:t>Col. 3:5</a:t>
            </a:r>
            <a:r>
              <a:rPr lang="en-US" sz="2800" dirty="0"/>
              <a:t>. </a:t>
            </a:r>
            <a:r>
              <a:rPr lang="en-US" sz="2800" u="sng" dirty="0"/>
              <a:t>Therefore put to death your members </a:t>
            </a:r>
            <a:r>
              <a:rPr lang="en-US" sz="2800" dirty="0"/>
              <a:t>which are on the earth: fornication, uncleanness, passion, evil desire, and covetousness, which is idolatry.</a:t>
            </a:r>
          </a:p>
        </p:txBody>
      </p:sp>
      <p:sp>
        <p:nvSpPr>
          <p:cNvPr id="7" name="TextBox 6">
            <a:extLst>
              <a:ext uri="{FF2B5EF4-FFF2-40B4-BE49-F238E27FC236}">
                <a16:creationId xmlns:a16="http://schemas.microsoft.com/office/drawing/2014/main" id="{6B661B6B-148C-D623-79B1-23070F0DA003}"/>
              </a:ext>
            </a:extLst>
          </p:cNvPr>
          <p:cNvSpPr txBox="1"/>
          <p:nvPr/>
        </p:nvSpPr>
        <p:spPr>
          <a:xfrm>
            <a:off x="1" y="908638"/>
            <a:ext cx="9143999" cy="646331"/>
          </a:xfrm>
          <a:prstGeom prst="rect">
            <a:avLst/>
          </a:prstGeom>
          <a:noFill/>
        </p:spPr>
        <p:txBody>
          <a:bodyPr wrap="square">
            <a:spAutoFit/>
          </a:bodyPr>
          <a:lstStyle/>
          <a:p>
            <a:pPr algn="ctr"/>
            <a:r>
              <a:rPr lang="en-US" sz="3600" dirty="0">
                <a:solidFill>
                  <a:srgbClr val="FF0000"/>
                </a:solidFill>
              </a:rPr>
              <a:t> </a:t>
            </a:r>
            <a:r>
              <a:rPr lang="en-US" sz="3600" dirty="0"/>
              <a:t>Crucified Relationship With Christ.</a:t>
            </a:r>
          </a:p>
        </p:txBody>
      </p:sp>
    </p:spTree>
    <p:extLst>
      <p:ext uri="{BB962C8B-B14F-4D97-AF65-F5344CB8AC3E}">
        <p14:creationId xmlns:p14="http://schemas.microsoft.com/office/powerpoint/2010/main" val="2994332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algn="ctr"/>
            <a:r>
              <a:rPr lang="en-US" sz="3600" dirty="0">
                <a:solidFill>
                  <a:schemeClr val="bg1"/>
                </a:solidFill>
              </a:rPr>
              <a:t>Our Relationship To Christ</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6" name="TextBox 5">
            <a:extLst>
              <a:ext uri="{FF2B5EF4-FFF2-40B4-BE49-F238E27FC236}">
                <a16:creationId xmlns:a16="http://schemas.microsoft.com/office/drawing/2014/main" id="{E25ED30C-E47D-5599-4D7F-37FECFDB483B}"/>
              </a:ext>
            </a:extLst>
          </p:cNvPr>
          <p:cNvSpPr txBox="1"/>
          <p:nvPr/>
        </p:nvSpPr>
        <p:spPr>
          <a:xfrm>
            <a:off x="588398" y="1669774"/>
            <a:ext cx="7688910" cy="4308872"/>
          </a:xfrm>
          <a:prstGeom prst="rect">
            <a:avLst/>
          </a:prstGeom>
          <a:noFill/>
        </p:spPr>
        <p:txBody>
          <a:bodyPr wrap="square">
            <a:spAutoFit/>
          </a:bodyPr>
          <a:lstStyle/>
          <a:p>
            <a:endParaRPr lang="en-US" dirty="0"/>
          </a:p>
          <a:p>
            <a:r>
              <a:rPr lang="en-US" sz="3200" dirty="0"/>
              <a:t>We count all things loss for the excellency of the knowledge of Christ. </a:t>
            </a:r>
            <a:r>
              <a:rPr lang="en-US" sz="3200" b="1" dirty="0">
                <a:solidFill>
                  <a:srgbClr val="0070C0"/>
                </a:solidFill>
              </a:rPr>
              <a:t>Phil. 3:8</a:t>
            </a:r>
            <a:endParaRPr lang="en-US" sz="3200" dirty="0"/>
          </a:p>
          <a:p>
            <a:endParaRPr lang="en-US" sz="3200" dirty="0"/>
          </a:p>
          <a:p>
            <a:r>
              <a:rPr lang="en-US" sz="3200" dirty="0"/>
              <a:t>We purpose that Christ shall be magnified in our lives. </a:t>
            </a:r>
            <a:r>
              <a:rPr lang="en-US" sz="3200" b="1" dirty="0">
                <a:solidFill>
                  <a:srgbClr val="0070C0"/>
                </a:solidFill>
              </a:rPr>
              <a:t>Phil. 1:20</a:t>
            </a:r>
            <a:endParaRPr lang="en-US" sz="3200" dirty="0"/>
          </a:p>
          <a:p>
            <a:endParaRPr lang="en-US" sz="3200" dirty="0"/>
          </a:p>
          <a:p>
            <a:r>
              <a:rPr lang="en-US" sz="3200" dirty="0"/>
              <a:t>We live henceforth unto Him who died for us. </a:t>
            </a:r>
            <a:r>
              <a:rPr lang="en-US" sz="3200" b="1" dirty="0">
                <a:solidFill>
                  <a:srgbClr val="0070C0"/>
                </a:solidFill>
              </a:rPr>
              <a:t>2 Cor. 5:15; Col. 3:17–23</a:t>
            </a:r>
            <a:endParaRPr lang="en-US" sz="3200" dirty="0"/>
          </a:p>
        </p:txBody>
      </p:sp>
      <p:sp>
        <p:nvSpPr>
          <p:cNvPr id="7" name="TextBox 6">
            <a:extLst>
              <a:ext uri="{FF2B5EF4-FFF2-40B4-BE49-F238E27FC236}">
                <a16:creationId xmlns:a16="http://schemas.microsoft.com/office/drawing/2014/main" id="{43F595FA-60FC-92F9-984C-9A6D77937409}"/>
              </a:ext>
            </a:extLst>
          </p:cNvPr>
          <p:cNvSpPr txBox="1"/>
          <p:nvPr/>
        </p:nvSpPr>
        <p:spPr>
          <a:xfrm>
            <a:off x="0" y="916586"/>
            <a:ext cx="9144000" cy="646331"/>
          </a:xfrm>
          <a:prstGeom prst="rect">
            <a:avLst/>
          </a:prstGeom>
          <a:noFill/>
        </p:spPr>
        <p:txBody>
          <a:bodyPr wrap="square">
            <a:spAutoFit/>
          </a:bodyPr>
          <a:lstStyle/>
          <a:p>
            <a:pPr algn="ctr"/>
            <a:r>
              <a:rPr lang="en-US" sz="3600" dirty="0">
                <a:solidFill>
                  <a:srgbClr val="0070C0"/>
                </a:solidFill>
              </a:rPr>
              <a:t>Consecrated Relationship To Christ.</a:t>
            </a:r>
          </a:p>
        </p:txBody>
      </p:sp>
      <p:pic>
        <p:nvPicPr>
          <p:cNvPr id="2" name="Picture 2">
            <a:extLst>
              <a:ext uri="{FF2B5EF4-FFF2-40B4-BE49-F238E27FC236}">
                <a16:creationId xmlns:a16="http://schemas.microsoft.com/office/drawing/2014/main" id="{A3351E2A-31B2-E1A3-0B5D-15EC552AE6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3457"/>
          <a:stretch/>
        </p:blipFill>
        <p:spPr bwMode="auto">
          <a:xfrm>
            <a:off x="5771041" y="5613969"/>
            <a:ext cx="3110562" cy="108581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581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algn="ctr"/>
            <a:r>
              <a:rPr lang="en-US" sz="3600" dirty="0">
                <a:solidFill>
                  <a:schemeClr val="bg1"/>
                </a:solidFill>
              </a:rPr>
              <a:t>Our Relationship To Christ</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6" name="TextBox 5">
            <a:extLst>
              <a:ext uri="{FF2B5EF4-FFF2-40B4-BE49-F238E27FC236}">
                <a16:creationId xmlns:a16="http://schemas.microsoft.com/office/drawing/2014/main" id="{E25ED30C-E47D-5599-4D7F-37FECFDB483B}"/>
              </a:ext>
            </a:extLst>
          </p:cNvPr>
          <p:cNvSpPr txBox="1"/>
          <p:nvPr/>
        </p:nvSpPr>
        <p:spPr>
          <a:xfrm>
            <a:off x="612251" y="1486894"/>
            <a:ext cx="8197794" cy="5416868"/>
          </a:xfrm>
          <a:prstGeom prst="rect">
            <a:avLst/>
          </a:prstGeom>
          <a:noFill/>
        </p:spPr>
        <p:txBody>
          <a:bodyPr wrap="square">
            <a:spAutoFit/>
          </a:bodyPr>
          <a:lstStyle/>
          <a:p>
            <a:endParaRPr lang="en-US" dirty="0"/>
          </a:p>
          <a:p>
            <a:r>
              <a:rPr lang="en-US" sz="3200" b="1" dirty="0">
                <a:solidFill>
                  <a:srgbClr val="0070C0"/>
                </a:solidFill>
              </a:rPr>
              <a:t>Phil. 3:8</a:t>
            </a:r>
            <a:r>
              <a:rPr lang="en-US" sz="3200" dirty="0"/>
              <a:t> </a:t>
            </a:r>
            <a:r>
              <a:rPr lang="en-US" sz="2800" dirty="0"/>
              <a:t>Yet indeed I also count all things loss for the excellence of the knowledge of Christ Jesus my Lord, for whom I have suffered the loss of all things, and count them as rubbish, that I may gain Christ</a:t>
            </a:r>
          </a:p>
          <a:p>
            <a:endParaRPr lang="en-US" sz="3200" dirty="0"/>
          </a:p>
          <a:p>
            <a:r>
              <a:rPr lang="en-US" sz="3200" b="1" dirty="0">
                <a:solidFill>
                  <a:srgbClr val="0070C0"/>
                </a:solidFill>
              </a:rPr>
              <a:t>Phil. 1:20</a:t>
            </a:r>
            <a:r>
              <a:rPr lang="en-US" sz="3200" dirty="0"/>
              <a:t> </a:t>
            </a:r>
            <a:r>
              <a:rPr lang="en-US" sz="2800" dirty="0"/>
              <a:t>according to my earnest expectation and hope that in nothing I shall be ashamed, but with all boldness, as always, so now also Christ will be magnified in my body, whether by life or by death.</a:t>
            </a:r>
          </a:p>
          <a:p>
            <a:endParaRPr lang="en-US" sz="3200" dirty="0"/>
          </a:p>
          <a:p>
            <a:r>
              <a:rPr lang="en-US" sz="3200" dirty="0"/>
              <a:t> </a:t>
            </a:r>
          </a:p>
        </p:txBody>
      </p:sp>
      <p:sp>
        <p:nvSpPr>
          <p:cNvPr id="7" name="TextBox 6">
            <a:extLst>
              <a:ext uri="{FF2B5EF4-FFF2-40B4-BE49-F238E27FC236}">
                <a16:creationId xmlns:a16="http://schemas.microsoft.com/office/drawing/2014/main" id="{43F595FA-60FC-92F9-984C-9A6D77937409}"/>
              </a:ext>
            </a:extLst>
          </p:cNvPr>
          <p:cNvSpPr txBox="1"/>
          <p:nvPr/>
        </p:nvSpPr>
        <p:spPr>
          <a:xfrm>
            <a:off x="0" y="916586"/>
            <a:ext cx="9144000" cy="646331"/>
          </a:xfrm>
          <a:prstGeom prst="rect">
            <a:avLst/>
          </a:prstGeom>
          <a:noFill/>
        </p:spPr>
        <p:txBody>
          <a:bodyPr wrap="square">
            <a:spAutoFit/>
          </a:bodyPr>
          <a:lstStyle/>
          <a:p>
            <a:pPr algn="ctr"/>
            <a:r>
              <a:rPr lang="en-US" sz="3600" dirty="0">
                <a:solidFill>
                  <a:srgbClr val="0070C0"/>
                </a:solidFill>
              </a:rPr>
              <a:t>Consecrated Relationship To Christ.</a:t>
            </a:r>
          </a:p>
        </p:txBody>
      </p:sp>
    </p:spTree>
    <p:extLst>
      <p:ext uri="{BB962C8B-B14F-4D97-AF65-F5344CB8AC3E}">
        <p14:creationId xmlns:p14="http://schemas.microsoft.com/office/powerpoint/2010/main" val="3670996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9A8EDE-AD51-341A-5DA9-578B628186AF}"/>
              </a:ext>
            </a:extLst>
          </p:cNvPr>
          <p:cNvSpPr/>
          <p:nvPr/>
        </p:nvSpPr>
        <p:spPr>
          <a:xfrm>
            <a:off x="0" y="0"/>
            <a:ext cx="9144000" cy="704675"/>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5FD543D-5F38-BC77-B1C0-94E95ABADDC6}"/>
              </a:ext>
            </a:extLst>
          </p:cNvPr>
          <p:cNvSpPr txBox="1"/>
          <p:nvPr/>
        </p:nvSpPr>
        <p:spPr>
          <a:xfrm>
            <a:off x="-8391" y="25167"/>
            <a:ext cx="9144000" cy="646331"/>
          </a:xfrm>
          <a:prstGeom prst="rect">
            <a:avLst/>
          </a:prstGeom>
          <a:solidFill>
            <a:schemeClr val="tx1"/>
          </a:solidFill>
        </p:spPr>
        <p:txBody>
          <a:bodyPr wrap="square" rtlCol="0">
            <a:spAutoFit/>
          </a:bodyPr>
          <a:lstStyle/>
          <a:p>
            <a:pPr algn="ctr"/>
            <a:r>
              <a:rPr lang="en-US" sz="3600" dirty="0">
                <a:solidFill>
                  <a:schemeClr val="bg1"/>
                </a:solidFill>
              </a:rPr>
              <a:t>Our Relationship To Christ</a:t>
            </a:r>
          </a:p>
        </p:txBody>
      </p:sp>
      <p:sp>
        <p:nvSpPr>
          <p:cNvPr id="5" name="Footer Placeholder 4">
            <a:extLst>
              <a:ext uri="{FF2B5EF4-FFF2-40B4-BE49-F238E27FC236}">
                <a16:creationId xmlns:a16="http://schemas.microsoft.com/office/drawing/2014/main" id="{0CF189EE-3FC8-D840-B697-6501448836A0}"/>
              </a:ext>
            </a:extLst>
          </p:cNvPr>
          <p:cNvSpPr>
            <a:spLocks noGrp="1"/>
          </p:cNvSpPr>
          <p:nvPr>
            <p:ph type="ftr" sz="quarter" idx="11"/>
          </p:nvPr>
        </p:nvSpPr>
        <p:spPr/>
        <p:txBody>
          <a:bodyPr/>
          <a:lstStyle/>
          <a:p>
            <a:r>
              <a:rPr lang="en-US" sz="1600" dirty="0"/>
              <a:t>   newlebanoncoc.com</a:t>
            </a:r>
          </a:p>
        </p:txBody>
      </p:sp>
      <p:sp>
        <p:nvSpPr>
          <p:cNvPr id="6" name="TextBox 5">
            <a:extLst>
              <a:ext uri="{FF2B5EF4-FFF2-40B4-BE49-F238E27FC236}">
                <a16:creationId xmlns:a16="http://schemas.microsoft.com/office/drawing/2014/main" id="{E25ED30C-E47D-5599-4D7F-37FECFDB483B}"/>
              </a:ext>
            </a:extLst>
          </p:cNvPr>
          <p:cNvSpPr txBox="1"/>
          <p:nvPr/>
        </p:nvSpPr>
        <p:spPr>
          <a:xfrm>
            <a:off x="612251" y="1717481"/>
            <a:ext cx="8197794" cy="4524315"/>
          </a:xfrm>
          <a:prstGeom prst="rect">
            <a:avLst/>
          </a:prstGeom>
          <a:noFill/>
        </p:spPr>
        <p:txBody>
          <a:bodyPr wrap="square">
            <a:spAutoFit/>
          </a:bodyPr>
          <a:lstStyle/>
          <a:p>
            <a:r>
              <a:rPr lang="en-US" sz="3200" b="1" dirty="0">
                <a:solidFill>
                  <a:srgbClr val="0070C0"/>
                </a:solidFill>
              </a:rPr>
              <a:t>Col 3:17 </a:t>
            </a:r>
            <a:r>
              <a:rPr lang="en-US" sz="3200" dirty="0"/>
              <a:t>And whatever you do in word or deed, do all in the name of the Lord Jesus, giving thanks to God the Father through Him.</a:t>
            </a:r>
          </a:p>
          <a:p>
            <a:r>
              <a:rPr lang="en-US" sz="3200" dirty="0"/>
              <a:t>18 Wives, submit to your own husbands, as is fitting in the Lord.</a:t>
            </a:r>
          </a:p>
          <a:p>
            <a:r>
              <a:rPr lang="en-US" sz="3200" dirty="0"/>
              <a:t>19 Husbands, love your wives and do not be bitter toward them.</a:t>
            </a:r>
          </a:p>
          <a:p>
            <a:r>
              <a:rPr lang="en-US" sz="3200" dirty="0"/>
              <a:t>20 Children, obey your parents in all things, for this is well pleasing to the Lord.</a:t>
            </a:r>
          </a:p>
        </p:txBody>
      </p:sp>
      <p:sp>
        <p:nvSpPr>
          <p:cNvPr id="7" name="TextBox 6">
            <a:extLst>
              <a:ext uri="{FF2B5EF4-FFF2-40B4-BE49-F238E27FC236}">
                <a16:creationId xmlns:a16="http://schemas.microsoft.com/office/drawing/2014/main" id="{43F595FA-60FC-92F9-984C-9A6D77937409}"/>
              </a:ext>
            </a:extLst>
          </p:cNvPr>
          <p:cNvSpPr txBox="1"/>
          <p:nvPr/>
        </p:nvSpPr>
        <p:spPr>
          <a:xfrm>
            <a:off x="0" y="916586"/>
            <a:ext cx="9144000" cy="646331"/>
          </a:xfrm>
          <a:prstGeom prst="rect">
            <a:avLst/>
          </a:prstGeom>
          <a:noFill/>
        </p:spPr>
        <p:txBody>
          <a:bodyPr wrap="square">
            <a:spAutoFit/>
          </a:bodyPr>
          <a:lstStyle/>
          <a:p>
            <a:pPr algn="ctr"/>
            <a:r>
              <a:rPr lang="en-US" sz="3600" dirty="0">
                <a:solidFill>
                  <a:srgbClr val="00B050"/>
                </a:solidFill>
              </a:rPr>
              <a:t> </a:t>
            </a:r>
            <a:r>
              <a:rPr lang="en-US" sz="3600" dirty="0">
                <a:solidFill>
                  <a:srgbClr val="0070C0"/>
                </a:solidFill>
              </a:rPr>
              <a:t>Consecrated Relationship To Christ.</a:t>
            </a:r>
          </a:p>
        </p:txBody>
      </p:sp>
    </p:spTree>
    <p:extLst>
      <p:ext uri="{BB962C8B-B14F-4D97-AF65-F5344CB8AC3E}">
        <p14:creationId xmlns:p14="http://schemas.microsoft.com/office/powerpoint/2010/main" val="21934993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704</TotalTime>
  <Words>1885</Words>
  <Application>Microsoft Office PowerPoint</Application>
  <PresentationFormat>On-screen Show (4:3)</PresentationFormat>
  <Paragraphs>188</Paragraphs>
  <Slides>26</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26</vt:i4>
      </vt:variant>
    </vt:vector>
  </HeadingPairs>
  <TitlesOfParts>
    <vt:vector size="38" baseType="lpstr">
      <vt:lpstr>Arial</vt:lpstr>
      <vt:lpstr>Arial Unicode MS</vt:lpstr>
      <vt:lpstr>Britannic Bold</vt:lpstr>
      <vt:lpstr>Calibri</vt:lpstr>
      <vt:lpstr>Calibri Light</vt:lpstr>
      <vt:lpstr>Cooper Black</vt:lpstr>
      <vt:lpstr>Ink Free</vt:lpstr>
      <vt:lpstr>Times New Roman</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New Lebanon church of Christ</dc:creator>
  <cp:lastModifiedBy>New Lebanon church of Christ</cp:lastModifiedBy>
  <cp:revision>8</cp:revision>
  <dcterms:created xsi:type="dcterms:W3CDTF">2024-08-31T18:28:31Z</dcterms:created>
  <dcterms:modified xsi:type="dcterms:W3CDTF">2024-09-07T21:31:48Z</dcterms:modified>
</cp:coreProperties>
</file>