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1332" r:id="rId3"/>
    <p:sldId id="256" r:id="rId4"/>
    <p:sldId id="257" r:id="rId5"/>
    <p:sldId id="258" r:id="rId6"/>
    <p:sldId id="259" r:id="rId7"/>
    <p:sldId id="261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/ju4d+LFT86GnXmtxAFSmA==" hashData="YZfPiYlkkPIF2AtJ72k0R7Bccfk6bRvq+idV9RbfZvx9qSxy4GhoYt5AhAqP3g3IQfyDNltMvGuFi2fPOPrQh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9DBC8F-69E2-4EC3-867E-5021F2956E10}" v="19" dt="2024-08-03T13:33:51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7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Bodien" userId="181306f48f5b3b57" providerId="LiveId" clId="{CA9DBC8F-69E2-4EC3-867E-5021F2956E10}"/>
    <pc:docChg chg="undo custSel addSld modSld">
      <pc:chgData name="Jacob Bodien" userId="181306f48f5b3b57" providerId="LiveId" clId="{CA9DBC8F-69E2-4EC3-867E-5021F2956E10}" dt="2024-08-03T13:33:51.875" v="74"/>
      <pc:docMkLst>
        <pc:docMk/>
      </pc:docMkLst>
      <pc:sldChg chg="modSp modAnim">
        <pc:chgData name="Jacob Bodien" userId="181306f48f5b3b57" providerId="LiveId" clId="{CA9DBC8F-69E2-4EC3-867E-5021F2956E10}" dt="2024-08-03T13:33:04.127" v="64" actId="20577"/>
        <pc:sldMkLst>
          <pc:docMk/>
          <pc:sldMk cId="3795313421" sldId="257"/>
        </pc:sldMkLst>
        <pc:spChg chg="mod">
          <ac:chgData name="Jacob Bodien" userId="181306f48f5b3b57" providerId="LiveId" clId="{CA9DBC8F-69E2-4EC3-867E-5021F2956E10}" dt="2024-08-03T13:33:04.127" v="64" actId="20577"/>
          <ac:spMkLst>
            <pc:docMk/>
            <pc:sldMk cId="3795313421" sldId="257"/>
            <ac:spMk id="3" creationId="{B3458D26-E940-911B-37F0-ED554EC98510}"/>
          </ac:spMkLst>
        </pc:spChg>
      </pc:sldChg>
      <pc:sldChg chg="modAnim">
        <pc:chgData name="Jacob Bodien" userId="181306f48f5b3b57" providerId="LiveId" clId="{CA9DBC8F-69E2-4EC3-867E-5021F2956E10}" dt="2024-08-03T13:33:26.962" v="66"/>
        <pc:sldMkLst>
          <pc:docMk/>
          <pc:sldMk cId="567972059" sldId="258"/>
        </pc:sldMkLst>
      </pc:sldChg>
      <pc:sldChg chg="modAnim">
        <pc:chgData name="Jacob Bodien" userId="181306f48f5b3b57" providerId="LiveId" clId="{CA9DBC8F-69E2-4EC3-867E-5021F2956E10}" dt="2024-08-03T13:33:33.499" v="68"/>
        <pc:sldMkLst>
          <pc:docMk/>
          <pc:sldMk cId="2645926715" sldId="259"/>
        </pc:sldMkLst>
      </pc:sldChg>
      <pc:sldChg chg="modAnim">
        <pc:chgData name="Jacob Bodien" userId="181306f48f5b3b57" providerId="LiveId" clId="{CA9DBC8F-69E2-4EC3-867E-5021F2956E10}" dt="2024-08-03T13:33:51.875" v="74"/>
        <pc:sldMkLst>
          <pc:docMk/>
          <pc:sldMk cId="921516934" sldId="260"/>
        </pc:sldMkLst>
      </pc:sldChg>
      <pc:sldChg chg="addSp delSp modSp new mod setBg modAnim">
        <pc:chgData name="Jacob Bodien" userId="181306f48f5b3b57" providerId="LiveId" clId="{CA9DBC8F-69E2-4EC3-867E-5021F2956E10}" dt="2024-08-03T13:33:41.506" v="70"/>
        <pc:sldMkLst>
          <pc:docMk/>
          <pc:sldMk cId="731718591" sldId="261"/>
        </pc:sldMkLst>
        <pc:spChg chg="mod">
          <ac:chgData name="Jacob Bodien" userId="181306f48f5b3b57" providerId="LiveId" clId="{CA9DBC8F-69E2-4EC3-867E-5021F2956E10}" dt="2024-08-03T13:32:46.591" v="56" actId="26606"/>
          <ac:spMkLst>
            <pc:docMk/>
            <pc:sldMk cId="731718591" sldId="261"/>
            <ac:spMk id="2" creationId="{E053B609-2349-DD9F-F04F-08AD41655953}"/>
          </ac:spMkLst>
        </pc:spChg>
        <pc:spChg chg="mod">
          <ac:chgData name="Jacob Bodien" userId="181306f48f5b3b57" providerId="LiveId" clId="{CA9DBC8F-69E2-4EC3-867E-5021F2956E10}" dt="2024-08-03T13:32:46.591" v="56" actId="26606"/>
          <ac:spMkLst>
            <pc:docMk/>
            <pc:sldMk cId="731718591" sldId="261"/>
            <ac:spMk id="3" creationId="{044D882C-E402-B6F3-A194-8BE6FDE7BBFF}"/>
          </ac:spMkLst>
        </pc:spChg>
        <pc:spChg chg="add del">
          <ac:chgData name="Jacob Bodien" userId="181306f48f5b3b57" providerId="LiveId" clId="{CA9DBC8F-69E2-4EC3-867E-5021F2956E10}" dt="2024-08-03T13:32:46.588" v="55" actId="26606"/>
          <ac:spMkLst>
            <pc:docMk/>
            <pc:sldMk cId="731718591" sldId="261"/>
            <ac:spMk id="8" creationId="{F13C74B1-5B17-4795-BED0-7140497B445A}"/>
          </ac:spMkLst>
        </pc:spChg>
        <pc:spChg chg="add del">
          <ac:chgData name="Jacob Bodien" userId="181306f48f5b3b57" providerId="LiveId" clId="{CA9DBC8F-69E2-4EC3-867E-5021F2956E10}" dt="2024-08-03T13:32:22.402" v="50" actId="26606"/>
          <ac:spMkLst>
            <pc:docMk/>
            <pc:sldMk cId="731718591" sldId="261"/>
            <ac:spMk id="9" creationId="{C0763A76-9F1C-4FC5-82B7-DD475DA461B2}"/>
          </ac:spMkLst>
        </pc:spChg>
        <pc:spChg chg="add del">
          <ac:chgData name="Jacob Bodien" userId="181306f48f5b3b57" providerId="LiveId" clId="{CA9DBC8F-69E2-4EC3-867E-5021F2956E10}" dt="2024-08-03T13:32:22.402" v="50" actId="26606"/>
          <ac:spMkLst>
            <pc:docMk/>
            <pc:sldMk cId="731718591" sldId="261"/>
            <ac:spMk id="11" creationId="{E81BF4F6-F2CF-4984-9D14-D6966D92F99F}"/>
          </ac:spMkLst>
        </pc:spChg>
        <pc:spChg chg="add del">
          <ac:chgData name="Jacob Bodien" userId="181306f48f5b3b57" providerId="LiveId" clId="{CA9DBC8F-69E2-4EC3-867E-5021F2956E10}" dt="2024-08-03T13:32:46.588" v="55" actId="26606"/>
          <ac:spMkLst>
            <pc:docMk/>
            <pc:sldMk cId="731718591" sldId="261"/>
            <ac:spMk id="13" creationId="{D4974D33-8DC5-464E-8C6D-BE58F0669C17}"/>
          </ac:spMkLst>
        </pc:spChg>
        <pc:spChg chg="add">
          <ac:chgData name="Jacob Bodien" userId="181306f48f5b3b57" providerId="LiveId" clId="{CA9DBC8F-69E2-4EC3-867E-5021F2956E10}" dt="2024-08-03T13:32:46.591" v="56" actId="26606"/>
          <ac:spMkLst>
            <pc:docMk/>
            <pc:sldMk cId="731718591" sldId="261"/>
            <ac:spMk id="15" creationId="{D1D34770-47A8-402C-AF23-2B653F2D88C1}"/>
          </ac:spMkLst>
        </pc:spChg>
        <pc:picChg chg="add del">
          <ac:chgData name="Jacob Bodien" userId="181306f48f5b3b57" providerId="LiveId" clId="{CA9DBC8F-69E2-4EC3-867E-5021F2956E10}" dt="2024-08-03T13:32:22.402" v="50" actId="26606"/>
          <ac:picMkLst>
            <pc:docMk/>
            <pc:sldMk cId="731718591" sldId="261"/>
            <ac:picMk id="5" creationId="{94B782EC-7FC5-79A2-F55D-41677A989C90}"/>
          </ac:picMkLst>
        </pc:picChg>
        <pc:picChg chg="add mod">
          <ac:chgData name="Jacob Bodien" userId="181306f48f5b3b57" providerId="LiveId" clId="{CA9DBC8F-69E2-4EC3-867E-5021F2956E10}" dt="2024-08-03T13:32:46.591" v="56" actId="26606"/>
          <ac:picMkLst>
            <pc:docMk/>
            <pc:sldMk cId="731718591" sldId="261"/>
            <ac:picMk id="6" creationId="{2C4A64D8-F880-2981-93A4-2D89C4528C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31AF8-8577-4432-B407-B2D7AF745793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247A5-E80C-4B6E-A16D-8D6900DE9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1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247A5-E80C-4B6E-A16D-8D6900DE91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1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A35-4CAF-4997-B8FA-F670935C5B7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435A-C8BC-4B12-BBA2-27682B40E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2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A35-4CAF-4997-B8FA-F670935C5B7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435A-C8BC-4B12-BBA2-27682B40E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7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A35-4CAF-4997-B8FA-F670935C5B7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435A-C8BC-4B12-BBA2-27682B40E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82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2915"/>
            <a:fld id="{D6261408-B059-4BE3-9B18-E2EA024F5496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42915"/>
              <a:t>8/6/2024</a:t>
            </a:fld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2915"/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2915"/>
            <a:fld id="{6955853B-0D88-4491-8C47-0F7D0AB63E77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42915"/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4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2915"/>
            <a:fld id="{D6261408-B059-4BE3-9B18-E2EA024F5496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42915"/>
              <a:t>8/6/2024</a:t>
            </a:fld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2915"/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2915"/>
            <a:fld id="{6955853B-0D88-4491-8C47-0F7D0AB63E77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42915"/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39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2915"/>
            <a:fld id="{D6261408-B059-4BE3-9B18-E2EA024F5496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42915"/>
              <a:t>8/6/2024</a:t>
            </a:fld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2915"/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2915"/>
            <a:fld id="{6955853B-0D88-4491-8C47-0F7D0AB63E77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42915"/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93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2915"/>
            <a:fld id="{D6261408-B059-4BE3-9B18-E2EA024F5496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42915"/>
              <a:t>8/6/2024</a:t>
            </a:fld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2915"/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2915"/>
            <a:fld id="{6955853B-0D88-4491-8C47-0F7D0AB63E77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42915"/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2915"/>
            <a:fld id="{D6261408-B059-4BE3-9B18-E2EA024F5496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42915"/>
              <a:t>8/6/2024</a:t>
            </a:fld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2915"/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2915"/>
            <a:fld id="{6955853B-0D88-4491-8C47-0F7D0AB63E77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42915"/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20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2915"/>
            <a:fld id="{D6261408-B059-4BE3-9B18-E2EA024F5496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42915"/>
              <a:t>8/6/2024</a:t>
            </a:fld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2915"/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2915"/>
            <a:fld id="{6955853B-0D88-4491-8C47-0F7D0AB63E77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42915"/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99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2915"/>
            <a:fld id="{D6261408-B059-4BE3-9B18-E2EA024F5496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42915"/>
              <a:t>8/6/2024</a:t>
            </a:fld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2915"/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2915"/>
            <a:fld id="{6955853B-0D88-4491-8C47-0F7D0AB63E77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42915"/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44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2915"/>
            <a:fld id="{D6261408-B059-4BE3-9B18-E2EA024F5496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42915"/>
              <a:t>8/6/2024</a:t>
            </a:fld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2915"/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2915"/>
            <a:fld id="{6955853B-0D88-4491-8C47-0F7D0AB63E77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42915"/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1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A35-4CAF-4997-B8FA-F670935C5B7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435A-C8BC-4B12-BBA2-27682B40E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06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2915"/>
            <a:fld id="{D6261408-B059-4BE3-9B18-E2EA024F5496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42915"/>
              <a:t>8/6/2024</a:t>
            </a:fld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2915"/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2915"/>
            <a:fld id="{6955853B-0D88-4491-8C47-0F7D0AB63E77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42915"/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80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2915"/>
            <a:fld id="{D6261408-B059-4BE3-9B18-E2EA024F5496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42915"/>
              <a:t>8/6/2024</a:t>
            </a:fld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2915"/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2915"/>
            <a:fld id="{6955853B-0D88-4491-8C47-0F7D0AB63E77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42915"/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73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2915"/>
            <a:fld id="{D6261408-B059-4BE3-9B18-E2EA024F5496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42915"/>
              <a:t>8/6/2024</a:t>
            </a:fld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2915"/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2915"/>
            <a:fld id="{6955853B-0D88-4491-8C47-0F7D0AB63E77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42915"/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95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A35-4CAF-4997-B8FA-F670935C5B7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435A-C8BC-4B12-BBA2-27682B40E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A35-4CAF-4997-B8FA-F670935C5B7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435A-C8BC-4B12-BBA2-27682B40E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3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A35-4CAF-4997-B8FA-F670935C5B7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435A-C8BC-4B12-BBA2-27682B40E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2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A35-4CAF-4997-B8FA-F670935C5B7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435A-C8BC-4B12-BBA2-27682B40E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4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A35-4CAF-4997-B8FA-F670935C5B7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435A-C8BC-4B12-BBA2-27682B40E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8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A35-4CAF-4997-B8FA-F670935C5B7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435A-C8BC-4B12-BBA2-27682B40E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A35-4CAF-4997-B8FA-F670935C5B7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435A-C8BC-4B12-BBA2-27682B40E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3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30EA35-4CAF-4997-B8FA-F670935C5B7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36435A-C8BC-4B12-BBA2-27682B40E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2915"/>
            <a:fld id="{D6261408-B059-4BE3-9B18-E2EA024F5496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42915"/>
              <a:t>8/6/2024</a:t>
            </a:fld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2915"/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2915"/>
            <a:fld id="{6955853B-0D88-4491-8C47-0F7D0AB63E77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defTabSz="642915"/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flickr.com/photos/chiceaux/7194776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ddleeastmonitor.com/20171118-the-ancient-antique-city-ephesu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258932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n/free-photo-jdnhk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buffscreate.net/originsofeurope/chapter/chapter-9-the-roman-empir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1" y="3994734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6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7" y="1021975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Gill Sans" charset="0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8" y="54763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Arial" pitchFamily="34" charset="0"/>
                <a:sym typeface="Gill Sans" charset="0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Arial" pitchFamily="34" charset="0"/>
                <a:sym typeface="Gill Sans" charset="0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  <a:sym typeface="Gill Sans" charset="0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2348653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  <a:sym typeface="Gill Sans" charset="0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  <a:sym typeface="Gill Sans" charset="0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  <a:sym typeface="Gill Sans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2820288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  <a:sym typeface="Gill Sans" charset="0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331019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652F7-A6C0-B890-85CA-556812958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340" y="1360481"/>
            <a:ext cx="3454005" cy="2387600"/>
          </a:xfrm>
        </p:spPr>
        <p:txBody>
          <a:bodyPr>
            <a:norm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</a:rPr>
              <a:t>Three Wooden Crosses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08936-33FC-98F1-E71B-86D53CF3E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340" y="3840156"/>
            <a:ext cx="3454005" cy="1655762"/>
          </a:xfrm>
        </p:spPr>
        <p:txBody>
          <a:bodyPr>
            <a:normAutofit/>
          </a:bodyPr>
          <a:lstStyle/>
          <a:p>
            <a:pPr algn="l"/>
            <a:endParaRPr lang="en-US" sz="1700">
              <a:solidFill>
                <a:schemeClr val="bg1"/>
              </a:solidFill>
            </a:endParaRPr>
          </a:p>
        </p:txBody>
      </p:sp>
      <p:pic>
        <p:nvPicPr>
          <p:cNvPr id="5" name="Picture 4" descr="A group of crosses lit up at night&#10;&#10;Description automatically generated">
            <a:extLst>
              <a:ext uri="{FF2B5EF4-FFF2-40B4-BE49-F238E27FC236}">
                <a16:creationId xmlns:a16="http://schemas.microsoft.com/office/drawing/2014/main" id="{DCD46B81-2FA4-F848-77B0-BAD7A9CEE3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6057" r="11667" b="1"/>
          <a:stretch/>
        </p:blipFill>
        <p:spPr>
          <a:xfrm>
            <a:off x="4350550" y="1197767"/>
            <a:ext cx="4341604" cy="44624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845" y="1197769"/>
            <a:ext cx="8240309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C991F-9226-F95E-D2F6-59DE77F30DAC}"/>
              </a:ext>
            </a:extLst>
          </p:cNvPr>
          <p:cNvSpPr txBox="1"/>
          <p:nvPr/>
        </p:nvSpPr>
        <p:spPr>
          <a:xfrm>
            <a:off x="6199431" y="5600670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flickr.com/photos/chiceaux/7194776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89AA3-D91B-D856-850F-5513E776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US" sz="3500"/>
              <a:t>Three Wooden Crosses - Song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58D26-E940-911B-37F0-ED554EC98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r>
              <a:rPr lang="en-US" sz="1700" dirty="0"/>
              <a:t>Song by Randy Travis</a:t>
            </a:r>
          </a:p>
          <a:p>
            <a:r>
              <a:rPr lang="en-US" sz="1700" dirty="0"/>
              <a:t>Song is about a story of four individuals that are in a wreck with only one survivor—a prostitute</a:t>
            </a:r>
          </a:p>
          <a:p>
            <a:r>
              <a:rPr lang="en-US" sz="1700" dirty="0"/>
              <a:t>The preacher in the song happens to be the son of the survivor in the car crash</a:t>
            </a:r>
          </a:p>
        </p:txBody>
      </p:sp>
      <p:pic>
        <p:nvPicPr>
          <p:cNvPr id="5" name="Picture 4" descr="A harmonica on a music sheet">
            <a:extLst>
              <a:ext uri="{FF2B5EF4-FFF2-40B4-BE49-F238E27FC236}">
                <a16:creationId xmlns:a16="http://schemas.microsoft.com/office/drawing/2014/main" id="{7A67EDB8-7EF5-4021-361E-9B4BF945A3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1" r="40821" b="-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531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DBF73-B204-E4CA-0254-DD575B4D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US" sz="3500"/>
              <a:t>The Ninevites – Jonah’s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88FBD-EEE6-2379-7519-DB11FF07E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r>
              <a:rPr lang="en-US" sz="1700" dirty="0"/>
              <a:t>Jonah 1:1-3</a:t>
            </a:r>
          </a:p>
          <a:p>
            <a:r>
              <a:rPr lang="en-US" sz="1700" dirty="0"/>
              <a:t>Jonah 3:1-10</a:t>
            </a:r>
          </a:p>
        </p:txBody>
      </p:sp>
      <p:pic>
        <p:nvPicPr>
          <p:cNvPr id="5" name="Picture 4" descr="A close-up of an ancient building&#10;&#10;Description automatically generated">
            <a:extLst>
              <a:ext uri="{FF2B5EF4-FFF2-40B4-BE49-F238E27FC236}">
                <a16:creationId xmlns:a16="http://schemas.microsoft.com/office/drawing/2014/main" id="{6F4714DD-60C2-6598-3819-D3AA7EFE8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30930" r="30193" b="-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152312-E30E-89CD-A212-810288B0BAB0}"/>
              </a:ext>
            </a:extLst>
          </p:cNvPr>
          <p:cNvSpPr txBox="1"/>
          <p:nvPr/>
        </p:nvSpPr>
        <p:spPr>
          <a:xfrm>
            <a:off x="6554830" y="6657945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middleeastmonitor.com/20171118-the-ancient-antique-city-ephesus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7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796B3-11C3-2AB4-24FA-8382AEC62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US" sz="3500"/>
              <a:t>Rahab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17E63-8EB4-B921-A731-EE26B0E1E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r>
              <a:rPr lang="en-US" sz="1700" dirty="0"/>
              <a:t>Joshua 2:1-7</a:t>
            </a:r>
          </a:p>
          <a:p>
            <a:pPr lvl="1"/>
            <a:r>
              <a:rPr lang="en-US" sz="1700" dirty="0"/>
              <a:t>Matthew 1:5</a:t>
            </a:r>
          </a:p>
          <a:p>
            <a:r>
              <a:rPr lang="en-US" sz="1700" dirty="0"/>
              <a:t>Hebrews 11:30-31</a:t>
            </a:r>
          </a:p>
        </p:txBody>
      </p:sp>
      <p:pic>
        <p:nvPicPr>
          <p:cNvPr id="5" name="Picture 4" descr="A close-up of a stone wall&#10;&#10;Description automatically generated">
            <a:extLst>
              <a:ext uri="{FF2B5EF4-FFF2-40B4-BE49-F238E27FC236}">
                <a16:creationId xmlns:a16="http://schemas.microsoft.com/office/drawing/2014/main" id="{DB642E66-B0C4-CAFA-7F54-C9420596E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39387" r="16930" b="-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592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3B609-2349-DD9F-F04F-08AD4165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09" y="723898"/>
            <a:ext cx="4501582" cy="1495425"/>
          </a:xfrm>
        </p:spPr>
        <p:txBody>
          <a:bodyPr>
            <a:normAutofit/>
          </a:bodyPr>
          <a:lstStyle/>
          <a:p>
            <a:r>
              <a:rPr lang="en-US" sz="3500"/>
              <a:t>The Philippian Jailer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D882C-E402-B6F3-A194-8BE6FDE7B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10" y="2405067"/>
            <a:ext cx="4501582" cy="3729034"/>
          </a:xfrm>
        </p:spPr>
        <p:txBody>
          <a:bodyPr>
            <a:normAutofit/>
          </a:bodyPr>
          <a:lstStyle/>
          <a:p>
            <a:r>
              <a:rPr lang="en-US" sz="1700" dirty="0"/>
              <a:t>Acts 16:16-24</a:t>
            </a:r>
          </a:p>
          <a:p>
            <a:r>
              <a:rPr lang="en-US" sz="1700" dirty="0"/>
              <a:t>Acts 16:25-34</a:t>
            </a:r>
          </a:p>
        </p:txBody>
      </p:sp>
      <p:pic>
        <p:nvPicPr>
          <p:cNvPr id="6" name="Picture 5" descr="A prison cell with bars&#10;&#10;Description automatically generated">
            <a:extLst>
              <a:ext uri="{FF2B5EF4-FFF2-40B4-BE49-F238E27FC236}">
                <a16:creationId xmlns:a16="http://schemas.microsoft.com/office/drawing/2014/main" id="{2C4A64D8-F880-2981-93A4-2D89C4528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7579" r="8098"/>
          <a:stretch/>
        </p:blipFill>
        <p:spPr>
          <a:xfrm>
            <a:off x="5399580" y="10"/>
            <a:ext cx="374442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3171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93B6A0-7E07-8352-340F-E238FAF12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US" sz="3500"/>
              <a:t>Paul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755C9-849F-FC20-0E75-6A2CCE488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r>
              <a:rPr lang="en-US" sz="1700" dirty="0"/>
              <a:t>Acts 8:1-3</a:t>
            </a:r>
          </a:p>
          <a:p>
            <a:r>
              <a:rPr lang="en-US" sz="1700" dirty="0"/>
              <a:t>Acts 9:1-7, 17-19</a:t>
            </a:r>
          </a:p>
          <a:p>
            <a:r>
              <a:rPr lang="en-US" sz="1700" dirty="0"/>
              <a:t>Acts 9:26</a:t>
            </a:r>
          </a:p>
        </p:txBody>
      </p:sp>
      <p:pic>
        <p:nvPicPr>
          <p:cNvPr id="5" name="Picture 4" descr="A stone carving of soldiers&#10;&#10;Description automatically generated">
            <a:extLst>
              <a:ext uri="{FF2B5EF4-FFF2-40B4-BE49-F238E27FC236}">
                <a16:creationId xmlns:a16="http://schemas.microsoft.com/office/drawing/2014/main" id="{E1683A25-ED9F-1E7E-1B09-AFDC26DFC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9602" r="25862" b="-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53420C-DFD6-B625-21BD-25C2A6D2BA6B}"/>
              </a:ext>
            </a:extLst>
          </p:cNvPr>
          <p:cNvSpPr txBox="1"/>
          <p:nvPr/>
        </p:nvSpPr>
        <p:spPr>
          <a:xfrm>
            <a:off x="6711924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ressbooks.buffscreate.net/originsofeurope/chapter/chapter-9-the-roman-empire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153</Words>
  <Application>Microsoft Office PowerPoint</Application>
  <PresentationFormat>On-screen Show (4:3)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Aptos</vt:lpstr>
      <vt:lpstr>Aptos Display</vt:lpstr>
      <vt:lpstr>Arial</vt:lpstr>
      <vt:lpstr>Arial Unicode MS</vt:lpstr>
      <vt:lpstr>Calibri</vt:lpstr>
      <vt:lpstr>Calibri Light</vt:lpstr>
      <vt:lpstr>Gill Sans</vt:lpstr>
      <vt:lpstr>Ink Free</vt:lpstr>
      <vt:lpstr>Office Theme</vt:lpstr>
      <vt:lpstr>1_Office Theme</vt:lpstr>
      <vt:lpstr>PowerPoint Presentation</vt:lpstr>
      <vt:lpstr>Three Wooden Crosses</vt:lpstr>
      <vt:lpstr>Three Wooden Crosses - Song</vt:lpstr>
      <vt:lpstr>The Ninevites – Jonah’s Time</vt:lpstr>
      <vt:lpstr>Rahab</vt:lpstr>
      <vt:lpstr>The Philippian Jailer</vt:lpstr>
      <vt:lpstr>Paul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Bodien</dc:creator>
  <cp:lastModifiedBy>David H</cp:lastModifiedBy>
  <cp:revision>3</cp:revision>
  <dcterms:created xsi:type="dcterms:W3CDTF">2024-07-31T16:19:38Z</dcterms:created>
  <dcterms:modified xsi:type="dcterms:W3CDTF">2024-08-06T23:49:06Z</dcterms:modified>
</cp:coreProperties>
</file>