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5" r:id="rId5"/>
    <p:sldId id="852" r:id="rId6"/>
    <p:sldId id="566" r:id="rId7"/>
    <p:sldId id="569" r:id="rId8"/>
    <p:sldId id="257" r:id="rId9"/>
    <p:sldId id="598" r:id="rId10"/>
    <p:sldId id="872" r:id="rId11"/>
    <p:sldId id="870" r:id="rId12"/>
    <p:sldId id="597" r:id="rId13"/>
    <p:sldId id="573" r:id="rId14"/>
    <p:sldId id="574" r:id="rId15"/>
    <p:sldId id="567" r:id="rId16"/>
    <p:sldId id="575" r:id="rId17"/>
    <p:sldId id="576" r:id="rId18"/>
    <p:sldId id="853" r:id="rId19"/>
    <p:sldId id="866" r:id="rId20"/>
    <p:sldId id="859" r:id="rId21"/>
    <p:sldId id="867" r:id="rId22"/>
    <p:sldId id="856" r:id="rId23"/>
    <p:sldId id="860" r:id="rId24"/>
    <p:sldId id="861" r:id="rId25"/>
    <p:sldId id="868" r:id="rId26"/>
    <p:sldId id="579" r:id="rId27"/>
    <p:sldId id="862" r:id="rId28"/>
    <p:sldId id="863" r:id="rId29"/>
    <p:sldId id="857" r:id="rId30"/>
    <p:sldId id="865" r:id="rId31"/>
    <p:sldId id="864" r:id="rId32"/>
    <p:sldId id="858" r:id="rId33"/>
    <p:sldId id="85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soBtfcL7pl4K64TAl8Lag==" hashData="lLs/4OOuXzQAPe0uZWDOZGyQDvPIJYRttdoNNHPJkZjA5IrW+uwdNlCx9RkPovSCQa8J/zerafXbKrgJoWhoW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87" autoAdjust="0"/>
    <p:restoredTop sz="94660"/>
  </p:normalViewPr>
  <p:slideViewPr>
    <p:cSldViewPr snapToGrid="0">
      <p:cViewPr varScale="1">
        <p:scale>
          <a:sx n="120" d="100"/>
          <a:sy n="120" d="100"/>
        </p:scale>
        <p:origin x="1326" y="120"/>
      </p:cViewPr>
      <p:guideLst/>
    </p:cSldViewPr>
  </p:slideViewPr>
  <p:notesTextViewPr>
    <p:cViewPr>
      <p:scale>
        <a:sx n="1" d="1"/>
        <a:sy n="1" d="1"/>
      </p:scale>
      <p:origin x="0" y="0"/>
    </p:cViewPr>
  </p:notesTextViewPr>
  <p:sorterViewPr>
    <p:cViewPr varScale="1">
      <p:scale>
        <a:sx n="100" d="100"/>
        <a:sy n="100" d="100"/>
      </p:scale>
      <p:origin x="0" y="-14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16339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5636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887053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5CE097-EA66-44F1-B6E4-7FB05216B33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977002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596E68-E92F-4B9C-9F2F-8DA9BFF061A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07958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6DFC60-92E1-42EC-ACD7-2F8732CC81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24541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C44111-8993-4EA0-BF6D-9CCE5285D8B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774772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A1CFC8-5B3D-466B-8E8E-A775875811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595750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B72D51-9E02-4E6F-BA7F-811A398022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70237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BC7BFF-140E-4F3E-AA7C-4D51343A001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15461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C78BC6-DE8D-4B63-A36D-A69A33368B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70088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086093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B1B937-C9D4-4D5D-A41E-7BBAEE2AFB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249715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29FBE0-04D5-489F-8620-E8470E4A54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873668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100843-8768-42FE-ABC9-EBAC00B1535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08513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4722CC5-57F8-4EAF-B623-6250F2221B02}" type="slidenum">
              <a:rPr lang="en-US"/>
              <a:pPr>
                <a:defRPr/>
              </a:pPr>
              <a:t>‹#›</a:t>
            </a:fld>
            <a:endParaRPr lang="en-US" dirty="0"/>
          </a:p>
        </p:txBody>
      </p:sp>
    </p:spTree>
    <p:extLst>
      <p:ext uri="{BB962C8B-B14F-4D97-AF65-F5344CB8AC3E}">
        <p14:creationId xmlns:p14="http://schemas.microsoft.com/office/powerpoint/2010/main" val="3224770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3A5BA3A-C480-4F69-ABD1-988A586D9729}" type="slidenum">
              <a:rPr lang="en-US"/>
              <a:pPr>
                <a:defRPr/>
              </a:pPr>
              <a:t>‹#›</a:t>
            </a:fld>
            <a:endParaRPr lang="en-US" dirty="0"/>
          </a:p>
        </p:txBody>
      </p:sp>
    </p:spTree>
    <p:extLst>
      <p:ext uri="{BB962C8B-B14F-4D97-AF65-F5344CB8AC3E}">
        <p14:creationId xmlns:p14="http://schemas.microsoft.com/office/powerpoint/2010/main" val="277916095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62EC3EF-C471-4302-997B-2707C4C8D0AC}" type="slidenum">
              <a:rPr lang="en-US"/>
              <a:pPr>
                <a:defRPr/>
              </a:pPr>
              <a:t>‹#›</a:t>
            </a:fld>
            <a:endParaRPr lang="en-US" dirty="0"/>
          </a:p>
        </p:txBody>
      </p:sp>
    </p:spTree>
    <p:extLst>
      <p:ext uri="{BB962C8B-B14F-4D97-AF65-F5344CB8AC3E}">
        <p14:creationId xmlns:p14="http://schemas.microsoft.com/office/powerpoint/2010/main" val="291426957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5A62E60-05C7-468F-B021-B0EAD90E4D4F}" type="slidenum">
              <a:rPr lang="en-US"/>
              <a:pPr>
                <a:defRPr/>
              </a:pPr>
              <a:t>‹#›</a:t>
            </a:fld>
            <a:endParaRPr lang="en-US" dirty="0"/>
          </a:p>
        </p:txBody>
      </p:sp>
    </p:spTree>
    <p:extLst>
      <p:ext uri="{BB962C8B-B14F-4D97-AF65-F5344CB8AC3E}">
        <p14:creationId xmlns:p14="http://schemas.microsoft.com/office/powerpoint/2010/main" val="269467460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920A736-489A-4F05-9410-8713A6A6E483}" type="slidenum">
              <a:rPr lang="en-US"/>
              <a:pPr>
                <a:defRPr/>
              </a:pPr>
              <a:t>‹#›</a:t>
            </a:fld>
            <a:endParaRPr lang="en-US" dirty="0"/>
          </a:p>
        </p:txBody>
      </p:sp>
    </p:spTree>
    <p:extLst>
      <p:ext uri="{BB962C8B-B14F-4D97-AF65-F5344CB8AC3E}">
        <p14:creationId xmlns:p14="http://schemas.microsoft.com/office/powerpoint/2010/main" val="383019108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6B9FBFF-4B72-479E-BADB-12BBF2C83B7A}" type="slidenum">
              <a:rPr lang="en-US"/>
              <a:pPr>
                <a:defRPr/>
              </a:pPr>
              <a:t>‹#›</a:t>
            </a:fld>
            <a:endParaRPr lang="en-US" dirty="0"/>
          </a:p>
        </p:txBody>
      </p:sp>
    </p:spTree>
    <p:extLst>
      <p:ext uri="{BB962C8B-B14F-4D97-AF65-F5344CB8AC3E}">
        <p14:creationId xmlns:p14="http://schemas.microsoft.com/office/powerpoint/2010/main" val="96505238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D078428-CD9A-46DE-AD3A-B23426CB57D1}" type="slidenum">
              <a:rPr lang="en-US"/>
              <a:pPr>
                <a:defRPr/>
              </a:pPr>
              <a:t>‹#›</a:t>
            </a:fld>
            <a:endParaRPr lang="en-US" dirty="0"/>
          </a:p>
        </p:txBody>
      </p:sp>
    </p:spTree>
    <p:extLst>
      <p:ext uri="{BB962C8B-B14F-4D97-AF65-F5344CB8AC3E}">
        <p14:creationId xmlns:p14="http://schemas.microsoft.com/office/powerpoint/2010/main" val="388981652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50790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FD91555-A939-4F51-B517-C55CC35CE652}" type="slidenum">
              <a:rPr lang="en-US"/>
              <a:pPr>
                <a:defRPr/>
              </a:pPr>
              <a:t>‹#›</a:t>
            </a:fld>
            <a:endParaRPr lang="en-US" dirty="0"/>
          </a:p>
        </p:txBody>
      </p:sp>
    </p:spTree>
    <p:extLst>
      <p:ext uri="{BB962C8B-B14F-4D97-AF65-F5344CB8AC3E}">
        <p14:creationId xmlns:p14="http://schemas.microsoft.com/office/powerpoint/2010/main" val="88438897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BC1EBA3-1795-4CB2-B35D-E5A15B347D77}" type="slidenum">
              <a:rPr lang="en-US"/>
              <a:pPr>
                <a:defRPr/>
              </a:pPr>
              <a:t>‹#›</a:t>
            </a:fld>
            <a:endParaRPr lang="en-US" dirty="0"/>
          </a:p>
        </p:txBody>
      </p:sp>
    </p:spTree>
    <p:extLst>
      <p:ext uri="{BB962C8B-B14F-4D97-AF65-F5344CB8AC3E}">
        <p14:creationId xmlns:p14="http://schemas.microsoft.com/office/powerpoint/2010/main" val="42835769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DD778E-0427-473A-80D7-3696D7E9B392}" type="slidenum">
              <a:rPr lang="en-US"/>
              <a:pPr>
                <a:defRPr/>
              </a:pPr>
              <a:t>‹#›</a:t>
            </a:fld>
            <a:endParaRPr lang="en-US" dirty="0"/>
          </a:p>
        </p:txBody>
      </p:sp>
    </p:spTree>
    <p:extLst>
      <p:ext uri="{BB962C8B-B14F-4D97-AF65-F5344CB8AC3E}">
        <p14:creationId xmlns:p14="http://schemas.microsoft.com/office/powerpoint/2010/main" val="291440455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F0AE5C6-1ED9-4D2A-9C0D-35602A953241}" type="slidenum">
              <a:rPr lang="en-US"/>
              <a:pPr>
                <a:defRPr/>
              </a:pPr>
              <a:t>‹#›</a:t>
            </a:fld>
            <a:endParaRPr lang="en-US" dirty="0"/>
          </a:p>
        </p:txBody>
      </p:sp>
    </p:spTree>
    <p:extLst>
      <p:ext uri="{BB962C8B-B14F-4D97-AF65-F5344CB8AC3E}">
        <p14:creationId xmlns:p14="http://schemas.microsoft.com/office/powerpoint/2010/main" val="61795739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5846822-CB19-27E9-C9C7-10F73125A3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6E3850-A8B1-B816-9D69-DA6247E5BA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0B3C77-AB0A-2144-D08F-E647740E1806}"/>
              </a:ext>
            </a:extLst>
          </p:cNvPr>
          <p:cNvSpPr>
            <a:spLocks noGrp="1" noChangeArrowheads="1"/>
          </p:cNvSpPr>
          <p:nvPr>
            <p:ph type="sldNum" sz="quarter" idx="12"/>
          </p:nvPr>
        </p:nvSpPr>
        <p:spPr>
          <a:ln/>
        </p:spPr>
        <p:txBody>
          <a:bodyPr/>
          <a:lstStyle>
            <a:lvl1pPr>
              <a:defRPr/>
            </a:lvl1pPr>
          </a:lstStyle>
          <a:p>
            <a:fld id="{EA1C5527-9832-487E-9DC2-AD4D644E02AD}" type="slidenum">
              <a:rPr lang="en-US" altLang="en-US"/>
              <a:pPr/>
              <a:t>‹#›</a:t>
            </a:fld>
            <a:endParaRPr lang="en-US" altLang="en-US"/>
          </a:p>
        </p:txBody>
      </p:sp>
    </p:spTree>
    <p:extLst>
      <p:ext uri="{BB962C8B-B14F-4D97-AF65-F5344CB8AC3E}">
        <p14:creationId xmlns:p14="http://schemas.microsoft.com/office/powerpoint/2010/main" val="509164903"/>
      </p:ext>
    </p:extLst>
  </p:cSld>
  <p:clrMapOvr>
    <a:masterClrMapping/>
  </p:clrMapOvr>
  <p:transition spd="slow">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3E318D-3A94-4E8E-CFB1-CAD4460D8F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C046B0-44B9-2D47-2883-348FBBB5BE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E99941-9680-5679-7545-4CAA3145A975}"/>
              </a:ext>
            </a:extLst>
          </p:cNvPr>
          <p:cNvSpPr>
            <a:spLocks noGrp="1" noChangeArrowheads="1"/>
          </p:cNvSpPr>
          <p:nvPr>
            <p:ph type="sldNum" sz="quarter" idx="12"/>
          </p:nvPr>
        </p:nvSpPr>
        <p:spPr>
          <a:ln/>
        </p:spPr>
        <p:txBody>
          <a:bodyPr/>
          <a:lstStyle>
            <a:lvl1pPr>
              <a:defRPr/>
            </a:lvl1pPr>
          </a:lstStyle>
          <a:p>
            <a:fld id="{BBFA20A7-2C3E-4B62-8A84-C90A8ED18E30}" type="slidenum">
              <a:rPr lang="en-US" altLang="en-US"/>
              <a:pPr/>
              <a:t>‹#›</a:t>
            </a:fld>
            <a:endParaRPr lang="en-US" altLang="en-US"/>
          </a:p>
        </p:txBody>
      </p:sp>
    </p:spTree>
    <p:extLst>
      <p:ext uri="{BB962C8B-B14F-4D97-AF65-F5344CB8AC3E}">
        <p14:creationId xmlns:p14="http://schemas.microsoft.com/office/powerpoint/2010/main" val="3663764736"/>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25F891F-9DCC-C284-8216-DFCB23090D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FCC0B7-231A-49A0-F37C-327FD93CB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B89029-2C59-D4B7-F519-5C1B93205BE7}"/>
              </a:ext>
            </a:extLst>
          </p:cNvPr>
          <p:cNvSpPr>
            <a:spLocks noGrp="1" noChangeArrowheads="1"/>
          </p:cNvSpPr>
          <p:nvPr>
            <p:ph type="sldNum" sz="quarter" idx="12"/>
          </p:nvPr>
        </p:nvSpPr>
        <p:spPr>
          <a:ln/>
        </p:spPr>
        <p:txBody>
          <a:bodyPr/>
          <a:lstStyle>
            <a:lvl1pPr>
              <a:defRPr/>
            </a:lvl1pPr>
          </a:lstStyle>
          <a:p>
            <a:fld id="{29196774-581E-4025-B107-8BA4CDE25EDC}" type="slidenum">
              <a:rPr lang="en-US" altLang="en-US"/>
              <a:pPr/>
              <a:t>‹#›</a:t>
            </a:fld>
            <a:endParaRPr lang="en-US" altLang="en-US"/>
          </a:p>
        </p:txBody>
      </p:sp>
    </p:spTree>
    <p:extLst>
      <p:ext uri="{BB962C8B-B14F-4D97-AF65-F5344CB8AC3E}">
        <p14:creationId xmlns:p14="http://schemas.microsoft.com/office/powerpoint/2010/main" val="4220159843"/>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A3CD11-0461-A8B7-9666-873AA66126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1DFCF5-0ED1-7BC8-4047-29F3F4CC8B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9417EC-B2A2-0CAA-9AB8-F8D0230D0237}"/>
              </a:ext>
            </a:extLst>
          </p:cNvPr>
          <p:cNvSpPr>
            <a:spLocks noGrp="1" noChangeArrowheads="1"/>
          </p:cNvSpPr>
          <p:nvPr>
            <p:ph type="sldNum" sz="quarter" idx="12"/>
          </p:nvPr>
        </p:nvSpPr>
        <p:spPr>
          <a:ln/>
        </p:spPr>
        <p:txBody>
          <a:bodyPr/>
          <a:lstStyle>
            <a:lvl1pPr>
              <a:defRPr/>
            </a:lvl1pPr>
          </a:lstStyle>
          <a:p>
            <a:fld id="{C115654A-F5B4-45C6-B191-55319FDC6ACD}" type="slidenum">
              <a:rPr lang="en-US" altLang="en-US"/>
              <a:pPr/>
              <a:t>‹#›</a:t>
            </a:fld>
            <a:endParaRPr lang="en-US" altLang="en-US"/>
          </a:p>
        </p:txBody>
      </p:sp>
    </p:spTree>
    <p:extLst>
      <p:ext uri="{BB962C8B-B14F-4D97-AF65-F5344CB8AC3E}">
        <p14:creationId xmlns:p14="http://schemas.microsoft.com/office/powerpoint/2010/main" val="978616616"/>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AE8489B-AD41-57AA-43D9-FE7AF8D4B0F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5C07E3F-DCAF-76AA-7CA0-7E421DD121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2F217BE-325B-BA8D-0D7A-2AFF8EA79BC1}"/>
              </a:ext>
            </a:extLst>
          </p:cNvPr>
          <p:cNvSpPr>
            <a:spLocks noGrp="1" noChangeArrowheads="1"/>
          </p:cNvSpPr>
          <p:nvPr>
            <p:ph type="sldNum" sz="quarter" idx="12"/>
          </p:nvPr>
        </p:nvSpPr>
        <p:spPr>
          <a:ln/>
        </p:spPr>
        <p:txBody>
          <a:bodyPr/>
          <a:lstStyle>
            <a:lvl1pPr>
              <a:defRPr/>
            </a:lvl1pPr>
          </a:lstStyle>
          <a:p>
            <a:fld id="{8FEB7567-E133-4349-9D9C-A41E43AAEAF9}" type="slidenum">
              <a:rPr lang="en-US" altLang="en-US"/>
              <a:pPr/>
              <a:t>‹#›</a:t>
            </a:fld>
            <a:endParaRPr lang="en-US" altLang="en-US"/>
          </a:p>
        </p:txBody>
      </p:sp>
    </p:spTree>
    <p:extLst>
      <p:ext uri="{BB962C8B-B14F-4D97-AF65-F5344CB8AC3E}">
        <p14:creationId xmlns:p14="http://schemas.microsoft.com/office/powerpoint/2010/main" val="2919118134"/>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86A9EA-C785-49F1-C927-E3C24CA3F1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CC73CD-2126-5F7B-6799-A63D086739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D068BE-A455-31C6-2C35-FF1B6B930259}"/>
              </a:ext>
            </a:extLst>
          </p:cNvPr>
          <p:cNvSpPr>
            <a:spLocks noGrp="1" noChangeArrowheads="1"/>
          </p:cNvSpPr>
          <p:nvPr>
            <p:ph type="sldNum" sz="quarter" idx="12"/>
          </p:nvPr>
        </p:nvSpPr>
        <p:spPr>
          <a:ln/>
        </p:spPr>
        <p:txBody>
          <a:bodyPr/>
          <a:lstStyle>
            <a:lvl1pPr>
              <a:defRPr/>
            </a:lvl1pPr>
          </a:lstStyle>
          <a:p>
            <a:fld id="{27F43E6D-7AF5-4232-9264-173454E29EF4}" type="slidenum">
              <a:rPr lang="en-US" altLang="en-US"/>
              <a:pPr/>
              <a:t>‹#›</a:t>
            </a:fld>
            <a:endParaRPr lang="en-US" altLang="en-US"/>
          </a:p>
        </p:txBody>
      </p:sp>
    </p:spTree>
    <p:extLst>
      <p:ext uri="{BB962C8B-B14F-4D97-AF65-F5344CB8AC3E}">
        <p14:creationId xmlns:p14="http://schemas.microsoft.com/office/powerpoint/2010/main" val="21202468"/>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68205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3A3260-F294-8734-B105-C404A8D055D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6960AA1-0C96-9D80-5958-2F200047C6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CE2748-10A0-F896-727B-CB86BBE9F6D4}"/>
              </a:ext>
            </a:extLst>
          </p:cNvPr>
          <p:cNvSpPr>
            <a:spLocks noGrp="1" noChangeArrowheads="1"/>
          </p:cNvSpPr>
          <p:nvPr>
            <p:ph type="sldNum" sz="quarter" idx="12"/>
          </p:nvPr>
        </p:nvSpPr>
        <p:spPr>
          <a:ln/>
        </p:spPr>
        <p:txBody>
          <a:bodyPr/>
          <a:lstStyle>
            <a:lvl1pPr>
              <a:defRPr/>
            </a:lvl1pPr>
          </a:lstStyle>
          <a:p>
            <a:fld id="{7730C1AF-3769-4ED2-B8E2-7950D58928CC}" type="slidenum">
              <a:rPr lang="en-US" altLang="en-US"/>
              <a:pPr/>
              <a:t>‹#›</a:t>
            </a:fld>
            <a:endParaRPr lang="en-US" altLang="en-US"/>
          </a:p>
        </p:txBody>
      </p:sp>
    </p:spTree>
    <p:extLst>
      <p:ext uri="{BB962C8B-B14F-4D97-AF65-F5344CB8AC3E}">
        <p14:creationId xmlns:p14="http://schemas.microsoft.com/office/powerpoint/2010/main" val="4228563916"/>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E2273E-E237-99BF-1C5E-5814190A4A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FEF33-FEB1-BFC4-F160-AEB2DC9C22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2BEA65-3075-6E26-8A26-D79CF0E33C5C}"/>
              </a:ext>
            </a:extLst>
          </p:cNvPr>
          <p:cNvSpPr>
            <a:spLocks noGrp="1" noChangeArrowheads="1"/>
          </p:cNvSpPr>
          <p:nvPr>
            <p:ph type="sldNum" sz="quarter" idx="12"/>
          </p:nvPr>
        </p:nvSpPr>
        <p:spPr>
          <a:ln/>
        </p:spPr>
        <p:txBody>
          <a:bodyPr/>
          <a:lstStyle>
            <a:lvl1pPr>
              <a:defRPr/>
            </a:lvl1pPr>
          </a:lstStyle>
          <a:p>
            <a:fld id="{A8D5610E-6E85-4AD4-8ED1-1E216F53A6E6}" type="slidenum">
              <a:rPr lang="en-US" altLang="en-US"/>
              <a:pPr/>
              <a:t>‹#›</a:t>
            </a:fld>
            <a:endParaRPr lang="en-US" altLang="en-US"/>
          </a:p>
        </p:txBody>
      </p:sp>
    </p:spTree>
    <p:extLst>
      <p:ext uri="{BB962C8B-B14F-4D97-AF65-F5344CB8AC3E}">
        <p14:creationId xmlns:p14="http://schemas.microsoft.com/office/powerpoint/2010/main" val="3913419709"/>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1390AC-C133-5562-1F96-936A8558A49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F4A542-AAFA-0546-81A3-7F36562760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7C5E1B-A2F0-9747-4852-1AC5F377BA84}"/>
              </a:ext>
            </a:extLst>
          </p:cNvPr>
          <p:cNvSpPr>
            <a:spLocks noGrp="1" noChangeArrowheads="1"/>
          </p:cNvSpPr>
          <p:nvPr>
            <p:ph type="sldNum" sz="quarter" idx="12"/>
          </p:nvPr>
        </p:nvSpPr>
        <p:spPr>
          <a:ln/>
        </p:spPr>
        <p:txBody>
          <a:bodyPr/>
          <a:lstStyle>
            <a:lvl1pPr>
              <a:defRPr/>
            </a:lvl1pPr>
          </a:lstStyle>
          <a:p>
            <a:fld id="{896D57BF-7035-4402-B22E-ACA46E5E29B4}" type="slidenum">
              <a:rPr lang="en-US" altLang="en-US"/>
              <a:pPr/>
              <a:t>‹#›</a:t>
            </a:fld>
            <a:endParaRPr lang="en-US" altLang="en-US"/>
          </a:p>
        </p:txBody>
      </p:sp>
    </p:spTree>
    <p:extLst>
      <p:ext uri="{BB962C8B-B14F-4D97-AF65-F5344CB8AC3E}">
        <p14:creationId xmlns:p14="http://schemas.microsoft.com/office/powerpoint/2010/main" val="3935177921"/>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4036CE-6117-3755-37D0-8F9ECB935B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5582DE-E9F9-836A-A9AE-5CDAB4EB88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27C96-D386-E5F0-2B23-B7465B03D54D}"/>
              </a:ext>
            </a:extLst>
          </p:cNvPr>
          <p:cNvSpPr>
            <a:spLocks noGrp="1" noChangeArrowheads="1"/>
          </p:cNvSpPr>
          <p:nvPr>
            <p:ph type="sldNum" sz="quarter" idx="12"/>
          </p:nvPr>
        </p:nvSpPr>
        <p:spPr>
          <a:ln/>
        </p:spPr>
        <p:txBody>
          <a:bodyPr/>
          <a:lstStyle>
            <a:lvl1pPr>
              <a:defRPr/>
            </a:lvl1pPr>
          </a:lstStyle>
          <a:p>
            <a:fld id="{19ABADB7-C25B-4830-9226-A9B014616817}" type="slidenum">
              <a:rPr lang="en-US" altLang="en-US"/>
              <a:pPr/>
              <a:t>‹#›</a:t>
            </a:fld>
            <a:endParaRPr lang="en-US" altLang="en-US"/>
          </a:p>
        </p:txBody>
      </p:sp>
    </p:spTree>
    <p:extLst>
      <p:ext uri="{BB962C8B-B14F-4D97-AF65-F5344CB8AC3E}">
        <p14:creationId xmlns:p14="http://schemas.microsoft.com/office/powerpoint/2010/main" val="188637723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C419A3-3668-02C9-3C08-8A6151AE4C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6BA420-3828-70B4-9BA8-FA8C68617D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2A9721-DD3D-CD52-D9C5-EE9FE8C419A0}"/>
              </a:ext>
            </a:extLst>
          </p:cNvPr>
          <p:cNvSpPr>
            <a:spLocks noGrp="1" noChangeArrowheads="1"/>
          </p:cNvSpPr>
          <p:nvPr>
            <p:ph type="sldNum" sz="quarter" idx="12"/>
          </p:nvPr>
        </p:nvSpPr>
        <p:spPr>
          <a:ln/>
        </p:spPr>
        <p:txBody>
          <a:bodyPr/>
          <a:lstStyle>
            <a:lvl1pPr>
              <a:defRPr/>
            </a:lvl1pPr>
          </a:lstStyle>
          <a:p>
            <a:fld id="{D77061FC-9B02-4B82-AD9E-2EA061524393}" type="slidenum">
              <a:rPr lang="en-US" altLang="en-US"/>
              <a:pPr/>
              <a:t>‹#›</a:t>
            </a:fld>
            <a:endParaRPr lang="en-US" altLang="en-US"/>
          </a:p>
        </p:txBody>
      </p:sp>
    </p:spTree>
    <p:extLst>
      <p:ext uri="{BB962C8B-B14F-4D97-AF65-F5344CB8AC3E}">
        <p14:creationId xmlns:p14="http://schemas.microsoft.com/office/powerpoint/2010/main" val="1136222213"/>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ABBAFD-3F02-7CFF-ABF3-136448DB1E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486EF3-3712-971C-ADE5-871EAF5D2C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E4E7AB-65FB-A018-CAE6-CE4BC525C756}"/>
              </a:ext>
            </a:extLst>
          </p:cNvPr>
          <p:cNvSpPr>
            <a:spLocks noGrp="1" noChangeArrowheads="1"/>
          </p:cNvSpPr>
          <p:nvPr>
            <p:ph type="sldNum" sz="quarter" idx="12"/>
          </p:nvPr>
        </p:nvSpPr>
        <p:spPr>
          <a:ln/>
        </p:spPr>
        <p:txBody>
          <a:bodyPr/>
          <a:lstStyle>
            <a:lvl1pPr>
              <a:defRPr/>
            </a:lvl1pPr>
          </a:lstStyle>
          <a:p>
            <a:fld id="{D1D7D867-177E-4F00-B33B-08CDC2AE5CBF}" type="slidenum">
              <a:rPr lang="en-US" altLang="en-US"/>
              <a:pPr/>
              <a:t>‹#›</a:t>
            </a:fld>
            <a:endParaRPr lang="en-US" altLang="en-US"/>
          </a:p>
        </p:txBody>
      </p:sp>
    </p:spTree>
    <p:extLst>
      <p:ext uri="{BB962C8B-B14F-4D97-AF65-F5344CB8AC3E}">
        <p14:creationId xmlns:p14="http://schemas.microsoft.com/office/powerpoint/2010/main" val="3235269011"/>
      </p:ext>
    </p:extLst>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01041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64296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420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4412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8/17/2024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493925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8/17/2024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442675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02EEB5B-0C57-473B-A1BF-11CA541A6586}"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73133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DB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dirty="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1B2F8E6-9E06-443A-940D-26A60EFBAD07}" type="slidenum">
              <a:rPr lang="en-US"/>
              <a:pPr>
                <a:defRPr/>
              </a:pPr>
              <a:t>‹#›</a:t>
            </a:fld>
            <a:endParaRPr lang="en-US" dirty="0"/>
          </a:p>
        </p:txBody>
      </p:sp>
    </p:spTree>
    <p:extLst>
      <p:ext uri="{BB962C8B-B14F-4D97-AF65-F5344CB8AC3E}">
        <p14:creationId xmlns:p14="http://schemas.microsoft.com/office/powerpoint/2010/main" val="35031631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42615"/>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C8CEC5-9AF3-79BE-BE99-4EFA38BA932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B60A47A-C7CB-515E-A3D2-05E3FF7F4EC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A119360-D232-1E8B-B39F-63050E9E5CB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8C141D35-717C-9170-30A0-B2F96520EB0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DBC3E724-D1EB-6B03-5A9A-3CA76F4ED9A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C85D0F7-F7F2-492C-88E7-FACBC5C525A1}" type="slidenum">
              <a:rPr lang="en-US" altLang="en-US"/>
              <a:pPr/>
              <a:t>‹#›</a:t>
            </a:fld>
            <a:endParaRPr lang="en-US" altLang="en-US"/>
          </a:p>
        </p:txBody>
      </p:sp>
    </p:spTree>
    <p:extLst>
      <p:ext uri="{BB962C8B-B14F-4D97-AF65-F5344CB8AC3E}">
        <p14:creationId xmlns:p14="http://schemas.microsoft.com/office/powerpoint/2010/main" val="105176610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split orient="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hyperlink" Target="https://ref.ly/logosres/ws-2ce9aec01bbd4e9ea0ec65ddf9049fd6?ref=Bible.2Sa11.2&amp;off=3659&amp;ctx=t+to+conceive.%E2%80%9D%5b11%5d%0a~%E2%80%9CAnd+he+lay+with+her"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533400"/>
            <a:ext cx="7772400" cy="5791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sp>
        <p:nvSpPr>
          <p:cNvPr id="5" name="Rectangle 4"/>
          <p:cNvSpPr/>
          <p:nvPr/>
        </p:nvSpPr>
        <p:spPr>
          <a:xfrm>
            <a:off x="685800" y="4648200"/>
            <a:ext cx="7772400" cy="1447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Joab, the captain of David’s army, was leading the battle in which Bathsheba’s husband, Uriah, fought.  They were laying siege against the Ammonite city Rabbah when Joab received a message from David requesting him to send Uriah to David.</a:t>
            </a:r>
          </a:p>
        </p:txBody>
      </p:sp>
      <p:pic>
        <p:nvPicPr>
          <p:cNvPr id="13315" name="Picture 2" descr="C:\Users\sheila\Desktop\BIBLE STUDY\ULTIMATE Royality Free\4-Bib Pics-Misc\Warfare\Battle with Syrians 1366-10-2Sam 11_1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15200" b="18890"/>
          <a:stretch/>
        </p:blipFill>
        <p:spPr bwMode="auto">
          <a:xfrm>
            <a:off x="1066800" y="914400"/>
            <a:ext cx="7086600" cy="3467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33400"/>
            <a:ext cx="7772400" cy="5791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pic>
        <p:nvPicPr>
          <p:cNvPr id="14338" name="Picture 4" descr="C:\Users\sheila\Desktop\BIBLE STUDY\ULTIMATE Royality Free\4-Bib Pics-Misc\Bible Men\Men asleep 1474115.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t="30000" r="1923"/>
          <a:stretch>
            <a:fillRect/>
          </a:stretch>
        </p:blipFill>
        <p:spPr bwMode="auto">
          <a:xfrm>
            <a:off x="3816653" y="850900"/>
            <a:ext cx="4336747" cy="5168900"/>
          </a:xfrm>
          <a:prstGeom prst="rect">
            <a:avLst/>
          </a:prstGeom>
          <a:noFill/>
          <a:ln w="57150">
            <a:solidFill>
              <a:schemeClr val="tx1"/>
            </a:solidFill>
            <a:miter lim="800000"/>
            <a:headEnd/>
            <a:tailEnd/>
          </a:ln>
          <a:effectLst/>
        </p:spPr>
      </p:pic>
      <p:sp>
        <p:nvSpPr>
          <p:cNvPr id="5" name="Rectangle 4"/>
          <p:cNvSpPr/>
          <p:nvPr/>
        </p:nvSpPr>
        <p:spPr>
          <a:xfrm>
            <a:off x="914400" y="838200"/>
            <a:ext cx="2667000" cy="5181600"/>
          </a:xfrm>
          <a:prstGeom prst="rect">
            <a:avLst/>
          </a:prstGeom>
          <a:ln w="38100"/>
        </p:spPr>
        <p:style>
          <a:lnRef idx="2">
            <a:schemeClr val="dk1"/>
          </a:lnRef>
          <a:fillRef idx="1">
            <a:schemeClr val="lt1"/>
          </a:fillRef>
          <a:effectRef idx="0">
            <a:schemeClr val="dk1"/>
          </a:effectRef>
          <a:fontRef idx="minor">
            <a:schemeClr val="dk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David wanted Uriah to sleep at home with his wife to deceive him into thinking Bathsheba’s child was Uriah’s.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Uriah went home as King David had ordered him, but he slept at the door and did not go in to his wife because of his loyalty to his fellow soldiers who were sleeping in the fields.</a:t>
            </a:r>
          </a:p>
        </p:txBody>
      </p:sp>
      <p:sp>
        <p:nvSpPr>
          <p:cNvPr id="2" name="Freeform 1"/>
          <p:cNvSpPr/>
          <p:nvPr/>
        </p:nvSpPr>
        <p:spPr>
          <a:xfrm>
            <a:off x="3766747" y="835496"/>
            <a:ext cx="1338653" cy="2288704"/>
          </a:xfrm>
          <a:custGeom>
            <a:avLst/>
            <a:gdLst>
              <a:gd name="connsiteX0" fmla="*/ 27307 w 1338653"/>
              <a:gd name="connsiteY0" fmla="*/ 88900 h 2288704"/>
              <a:gd name="connsiteX1" fmla="*/ 40007 w 1338653"/>
              <a:gd name="connsiteY1" fmla="*/ 749300 h 2288704"/>
              <a:gd name="connsiteX2" fmla="*/ 52707 w 1338653"/>
              <a:gd name="connsiteY2" fmla="*/ 812800 h 2288704"/>
              <a:gd name="connsiteX3" fmla="*/ 27307 w 1338653"/>
              <a:gd name="connsiteY3" fmla="*/ 1498600 h 2288704"/>
              <a:gd name="connsiteX4" fmla="*/ 40007 w 1338653"/>
              <a:gd name="connsiteY4" fmla="*/ 2032000 h 2288704"/>
              <a:gd name="connsiteX5" fmla="*/ 52707 w 1338653"/>
              <a:gd name="connsiteY5" fmla="*/ 2286000 h 2288704"/>
              <a:gd name="connsiteX6" fmla="*/ 65407 w 1338653"/>
              <a:gd name="connsiteY6" fmla="*/ 2247900 h 2288704"/>
              <a:gd name="connsiteX7" fmla="*/ 90807 w 1338653"/>
              <a:gd name="connsiteY7" fmla="*/ 2209800 h 2288704"/>
              <a:gd name="connsiteX8" fmla="*/ 128907 w 1338653"/>
              <a:gd name="connsiteY8" fmla="*/ 2197100 h 2288704"/>
              <a:gd name="connsiteX9" fmla="*/ 167007 w 1338653"/>
              <a:gd name="connsiteY9" fmla="*/ 2171700 h 2288704"/>
              <a:gd name="connsiteX10" fmla="*/ 243207 w 1338653"/>
              <a:gd name="connsiteY10" fmla="*/ 2146300 h 2288704"/>
              <a:gd name="connsiteX11" fmla="*/ 281307 w 1338653"/>
              <a:gd name="connsiteY11" fmla="*/ 2133600 h 2288704"/>
              <a:gd name="connsiteX12" fmla="*/ 319407 w 1338653"/>
              <a:gd name="connsiteY12" fmla="*/ 2120900 h 2288704"/>
              <a:gd name="connsiteX13" fmla="*/ 357507 w 1338653"/>
              <a:gd name="connsiteY13" fmla="*/ 2108200 h 2288704"/>
              <a:gd name="connsiteX14" fmla="*/ 382907 w 1338653"/>
              <a:gd name="connsiteY14" fmla="*/ 2070100 h 2288704"/>
              <a:gd name="connsiteX15" fmla="*/ 421007 w 1338653"/>
              <a:gd name="connsiteY15" fmla="*/ 2057400 h 2288704"/>
              <a:gd name="connsiteX16" fmla="*/ 471807 w 1338653"/>
              <a:gd name="connsiteY16" fmla="*/ 2032000 h 2288704"/>
              <a:gd name="connsiteX17" fmla="*/ 535307 w 1338653"/>
              <a:gd name="connsiteY17" fmla="*/ 1955800 h 2288704"/>
              <a:gd name="connsiteX18" fmla="*/ 548007 w 1338653"/>
              <a:gd name="connsiteY18" fmla="*/ 1917700 h 2288704"/>
              <a:gd name="connsiteX19" fmla="*/ 573407 w 1338653"/>
              <a:gd name="connsiteY19" fmla="*/ 1879600 h 2288704"/>
              <a:gd name="connsiteX20" fmla="*/ 586107 w 1338653"/>
              <a:gd name="connsiteY20" fmla="*/ 1841500 h 2288704"/>
              <a:gd name="connsiteX21" fmla="*/ 611507 w 1338653"/>
              <a:gd name="connsiteY21" fmla="*/ 1803400 h 2288704"/>
              <a:gd name="connsiteX22" fmla="*/ 636907 w 1338653"/>
              <a:gd name="connsiteY22" fmla="*/ 1727200 h 2288704"/>
              <a:gd name="connsiteX23" fmla="*/ 649607 w 1338653"/>
              <a:gd name="connsiteY23" fmla="*/ 1689100 h 2288704"/>
              <a:gd name="connsiteX24" fmla="*/ 675007 w 1338653"/>
              <a:gd name="connsiteY24" fmla="*/ 1651000 h 2288704"/>
              <a:gd name="connsiteX25" fmla="*/ 700407 w 1338653"/>
              <a:gd name="connsiteY25" fmla="*/ 1574800 h 2288704"/>
              <a:gd name="connsiteX26" fmla="*/ 713107 w 1338653"/>
              <a:gd name="connsiteY26" fmla="*/ 1536700 h 2288704"/>
              <a:gd name="connsiteX27" fmla="*/ 725807 w 1338653"/>
              <a:gd name="connsiteY27" fmla="*/ 1498600 h 2288704"/>
              <a:gd name="connsiteX28" fmla="*/ 751207 w 1338653"/>
              <a:gd name="connsiteY28" fmla="*/ 1460500 h 2288704"/>
              <a:gd name="connsiteX29" fmla="*/ 776607 w 1338653"/>
              <a:gd name="connsiteY29" fmla="*/ 1371600 h 2288704"/>
              <a:gd name="connsiteX30" fmla="*/ 865507 w 1338653"/>
              <a:gd name="connsiteY30" fmla="*/ 1257300 h 2288704"/>
              <a:gd name="connsiteX31" fmla="*/ 890907 w 1338653"/>
              <a:gd name="connsiteY31" fmla="*/ 1181100 h 2288704"/>
              <a:gd name="connsiteX32" fmla="*/ 903607 w 1338653"/>
              <a:gd name="connsiteY32" fmla="*/ 1143000 h 2288704"/>
              <a:gd name="connsiteX33" fmla="*/ 929007 w 1338653"/>
              <a:gd name="connsiteY33" fmla="*/ 1104900 h 2288704"/>
              <a:gd name="connsiteX34" fmla="*/ 992507 w 1338653"/>
              <a:gd name="connsiteY34" fmla="*/ 990600 h 2288704"/>
              <a:gd name="connsiteX35" fmla="*/ 1005207 w 1338653"/>
              <a:gd name="connsiteY35" fmla="*/ 952500 h 2288704"/>
              <a:gd name="connsiteX36" fmla="*/ 1043307 w 1338653"/>
              <a:gd name="connsiteY36" fmla="*/ 927100 h 2288704"/>
              <a:gd name="connsiteX37" fmla="*/ 992507 w 1338653"/>
              <a:gd name="connsiteY37" fmla="*/ 863600 h 2288704"/>
              <a:gd name="connsiteX38" fmla="*/ 967107 w 1338653"/>
              <a:gd name="connsiteY38" fmla="*/ 787400 h 2288704"/>
              <a:gd name="connsiteX39" fmla="*/ 992507 w 1338653"/>
              <a:gd name="connsiteY39" fmla="*/ 685800 h 2288704"/>
              <a:gd name="connsiteX40" fmla="*/ 1043307 w 1338653"/>
              <a:gd name="connsiteY40" fmla="*/ 609600 h 2288704"/>
              <a:gd name="connsiteX41" fmla="*/ 1081407 w 1338653"/>
              <a:gd name="connsiteY41" fmla="*/ 584200 h 2288704"/>
              <a:gd name="connsiteX42" fmla="*/ 1119507 w 1338653"/>
              <a:gd name="connsiteY42" fmla="*/ 495300 h 2288704"/>
              <a:gd name="connsiteX43" fmla="*/ 1157607 w 1338653"/>
              <a:gd name="connsiteY43" fmla="*/ 406400 h 2288704"/>
              <a:gd name="connsiteX44" fmla="*/ 1195707 w 1338653"/>
              <a:gd name="connsiteY44" fmla="*/ 368300 h 2288704"/>
              <a:gd name="connsiteX45" fmla="*/ 1221107 w 1338653"/>
              <a:gd name="connsiteY45" fmla="*/ 292100 h 2288704"/>
              <a:gd name="connsiteX46" fmla="*/ 1233807 w 1338653"/>
              <a:gd name="connsiteY46" fmla="*/ 254000 h 2288704"/>
              <a:gd name="connsiteX47" fmla="*/ 1259207 w 1338653"/>
              <a:gd name="connsiteY47" fmla="*/ 215900 h 2288704"/>
              <a:gd name="connsiteX48" fmla="*/ 1271907 w 1338653"/>
              <a:gd name="connsiteY48" fmla="*/ 177800 h 2288704"/>
              <a:gd name="connsiteX49" fmla="*/ 1310007 w 1338653"/>
              <a:gd name="connsiteY49" fmla="*/ 139700 h 2288704"/>
              <a:gd name="connsiteX50" fmla="*/ 1297307 w 1338653"/>
              <a:gd name="connsiteY50" fmla="*/ 50800 h 2288704"/>
              <a:gd name="connsiteX51" fmla="*/ 992507 w 1338653"/>
              <a:gd name="connsiteY51" fmla="*/ 63500 h 2288704"/>
              <a:gd name="connsiteX52" fmla="*/ 941707 w 1338653"/>
              <a:gd name="connsiteY52" fmla="*/ 76200 h 2288704"/>
              <a:gd name="connsiteX53" fmla="*/ 827407 w 1338653"/>
              <a:gd name="connsiteY53" fmla="*/ 50800 h 2288704"/>
              <a:gd name="connsiteX54" fmla="*/ 751207 w 1338653"/>
              <a:gd name="connsiteY54" fmla="*/ 38100 h 2288704"/>
              <a:gd name="connsiteX55" fmla="*/ 586107 w 1338653"/>
              <a:gd name="connsiteY55" fmla="*/ 0 h 2288704"/>
              <a:gd name="connsiteX56" fmla="*/ 421007 w 1338653"/>
              <a:gd name="connsiteY56" fmla="*/ 12700 h 2288704"/>
              <a:gd name="connsiteX57" fmla="*/ 344807 w 1338653"/>
              <a:gd name="connsiteY57" fmla="*/ 38100 h 2288704"/>
              <a:gd name="connsiteX58" fmla="*/ 205107 w 1338653"/>
              <a:gd name="connsiteY58" fmla="*/ 50800 h 2288704"/>
              <a:gd name="connsiteX59" fmla="*/ 141607 w 1338653"/>
              <a:gd name="connsiteY59" fmla="*/ 38100 h 2288704"/>
              <a:gd name="connsiteX60" fmla="*/ 103507 w 1338653"/>
              <a:gd name="connsiteY60" fmla="*/ 25400 h 2288704"/>
              <a:gd name="connsiteX61" fmla="*/ 40007 w 1338653"/>
              <a:gd name="connsiteY61" fmla="*/ 38100 h 2288704"/>
              <a:gd name="connsiteX62" fmla="*/ 1907 w 1338653"/>
              <a:gd name="connsiteY62" fmla="*/ 50800 h 2288704"/>
              <a:gd name="connsiteX63" fmla="*/ 27307 w 1338653"/>
              <a:gd name="connsiteY63" fmla="*/ 88900 h 228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38653" h="2288704">
                <a:moveTo>
                  <a:pt x="27307" y="88900"/>
                </a:moveTo>
                <a:cubicBezTo>
                  <a:pt x="33657" y="205317"/>
                  <a:pt x="32286" y="529261"/>
                  <a:pt x="40007" y="749300"/>
                </a:cubicBezTo>
                <a:cubicBezTo>
                  <a:pt x="40764" y="770873"/>
                  <a:pt x="52707" y="791214"/>
                  <a:pt x="52707" y="812800"/>
                </a:cubicBezTo>
                <a:cubicBezTo>
                  <a:pt x="52707" y="1413055"/>
                  <a:pt x="90278" y="1246715"/>
                  <a:pt x="27307" y="1498600"/>
                </a:cubicBezTo>
                <a:cubicBezTo>
                  <a:pt x="31540" y="1676400"/>
                  <a:pt x="34273" y="1854242"/>
                  <a:pt x="40007" y="2032000"/>
                </a:cubicBezTo>
                <a:cubicBezTo>
                  <a:pt x="42740" y="2116728"/>
                  <a:pt x="42802" y="2201808"/>
                  <a:pt x="52707" y="2286000"/>
                </a:cubicBezTo>
                <a:cubicBezTo>
                  <a:pt x="54271" y="2299295"/>
                  <a:pt x="59420" y="2259874"/>
                  <a:pt x="65407" y="2247900"/>
                </a:cubicBezTo>
                <a:cubicBezTo>
                  <a:pt x="72233" y="2234248"/>
                  <a:pt x="78888" y="2219335"/>
                  <a:pt x="90807" y="2209800"/>
                </a:cubicBezTo>
                <a:cubicBezTo>
                  <a:pt x="101260" y="2201437"/>
                  <a:pt x="116933" y="2203087"/>
                  <a:pt x="128907" y="2197100"/>
                </a:cubicBezTo>
                <a:cubicBezTo>
                  <a:pt x="142559" y="2190274"/>
                  <a:pt x="153059" y="2177899"/>
                  <a:pt x="167007" y="2171700"/>
                </a:cubicBezTo>
                <a:cubicBezTo>
                  <a:pt x="191473" y="2160826"/>
                  <a:pt x="217807" y="2154767"/>
                  <a:pt x="243207" y="2146300"/>
                </a:cubicBezTo>
                <a:lnTo>
                  <a:pt x="281307" y="2133600"/>
                </a:lnTo>
                <a:lnTo>
                  <a:pt x="319407" y="2120900"/>
                </a:lnTo>
                <a:lnTo>
                  <a:pt x="357507" y="2108200"/>
                </a:lnTo>
                <a:cubicBezTo>
                  <a:pt x="365974" y="2095500"/>
                  <a:pt x="370988" y="2079635"/>
                  <a:pt x="382907" y="2070100"/>
                </a:cubicBezTo>
                <a:cubicBezTo>
                  <a:pt x="393360" y="2061737"/>
                  <a:pt x="408702" y="2062673"/>
                  <a:pt x="421007" y="2057400"/>
                </a:cubicBezTo>
                <a:cubicBezTo>
                  <a:pt x="438408" y="2049942"/>
                  <a:pt x="456401" y="2043004"/>
                  <a:pt x="471807" y="2032000"/>
                </a:cubicBezTo>
                <a:cubicBezTo>
                  <a:pt x="493653" y="2016396"/>
                  <a:pt x="522930" y="1980554"/>
                  <a:pt x="535307" y="1955800"/>
                </a:cubicBezTo>
                <a:cubicBezTo>
                  <a:pt x="541294" y="1943826"/>
                  <a:pt x="542020" y="1929674"/>
                  <a:pt x="548007" y="1917700"/>
                </a:cubicBezTo>
                <a:cubicBezTo>
                  <a:pt x="554833" y="1904048"/>
                  <a:pt x="566581" y="1893252"/>
                  <a:pt x="573407" y="1879600"/>
                </a:cubicBezTo>
                <a:cubicBezTo>
                  <a:pt x="579394" y="1867626"/>
                  <a:pt x="580120" y="1853474"/>
                  <a:pt x="586107" y="1841500"/>
                </a:cubicBezTo>
                <a:cubicBezTo>
                  <a:pt x="592933" y="1827848"/>
                  <a:pt x="605308" y="1817348"/>
                  <a:pt x="611507" y="1803400"/>
                </a:cubicBezTo>
                <a:cubicBezTo>
                  <a:pt x="622381" y="1778934"/>
                  <a:pt x="628440" y="1752600"/>
                  <a:pt x="636907" y="1727200"/>
                </a:cubicBezTo>
                <a:cubicBezTo>
                  <a:pt x="641140" y="1714500"/>
                  <a:pt x="642181" y="1700239"/>
                  <a:pt x="649607" y="1689100"/>
                </a:cubicBezTo>
                <a:cubicBezTo>
                  <a:pt x="658074" y="1676400"/>
                  <a:pt x="668808" y="1664948"/>
                  <a:pt x="675007" y="1651000"/>
                </a:cubicBezTo>
                <a:cubicBezTo>
                  <a:pt x="685881" y="1626534"/>
                  <a:pt x="691940" y="1600200"/>
                  <a:pt x="700407" y="1574800"/>
                </a:cubicBezTo>
                <a:lnTo>
                  <a:pt x="713107" y="1536700"/>
                </a:lnTo>
                <a:cubicBezTo>
                  <a:pt x="717340" y="1524000"/>
                  <a:pt x="718381" y="1509739"/>
                  <a:pt x="725807" y="1498600"/>
                </a:cubicBezTo>
                <a:lnTo>
                  <a:pt x="751207" y="1460500"/>
                </a:lnTo>
                <a:cubicBezTo>
                  <a:pt x="752901" y="1453726"/>
                  <a:pt x="769319" y="1382532"/>
                  <a:pt x="776607" y="1371600"/>
                </a:cubicBezTo>
                <a:cubicBezTo>
                  <a:pt x="820438" y="1305853"/>
                  <a:pt x="831692" y="1358746"/>
                  <a:pt x="865507" y="1257300"/>
                </a:cubicBezTo>
                <a:lnTo>
                  <a:pt x="890907" y="1181100"/>
                </a:lnTo>
                <a:cubicBezTo>
                  <a:pt x="895140" y="1168400"/>
                  <a:pt x="896181" y="1154139"/>
                  <a:pt x="903607" y="1143000"/>
                </a:cubicBezTo>
                <a:cubicBezTo>
                  <a:pt x="912074" y="1130300"/>
                  <a:pt x="922808" y="1118848"/>
                  <a:pt x="929007" y="1104900"/>
                </a:cubicBezTo>
                <a:cubicBezTo>
                  <a:pt x="978734" y="993013"/>
                  <a:pt x="922966" y="1060141"/>
                  <a:pt x="992507" y="990600"/>
                </a:cubicBezTo>
                <a:cubicBezTo>
                  <a:pt x="996740" y="977900"/>
                  <a:pt x="996844" y="962953"/>
                  <a:pt x="1005207" y="952500"/>
                </a:cubicBezTo>
                <a:cubicBezTo>
                  <a:pt x="1014742" y="940581"/>
                  <a:pt x="1037638" y="941272"/>
                  <a:pt x="1043307" y="927100"/>
                </a:cubicBezTo>
                <a:cubicBezTo>
                  <a:pt x="1056221" y="894814"/>
                  <a:pt x="1007037" y="873287"/>
                  <a:pt x="992507" y="863600"/>
                </a:cubicBezTo>
                <a:cubicBezTo>
                  <a:pt x="984040" y="838200"/>
                  <a:pt x="961856" y="813654"/>
                  <a:pt x="967107" y="787400"/>
                </a:cubicBezTo>
                <a:cubicBezTo>
                  <a:pt x="970626" y="769807"/>
                  <a:pt x="980303" y="707767"/>
                  <a:pt x="992507" y="685800"/>
                </a:cubicBezTo>
                <a:cubicBezTo>
                  <a:pt x="1007332" y="659115"/>
                  <a:pt x="1017907" y="626533"/>
                  <a:pt x="1043307" y="609600"/>
                </a:cubicBezTo>
                <a:lnTo>
                  <a:pt x="1081407" y="584200"/>
                </a:lnTo>
                <a:cubicBezTo>
                  <a:pt x="1111191" y="494849"/>
                  <a:pt x="1072427" y="605154"/>
                  <a:pt x="1119507" y="495300"/>
                </a:cubicBezTo>
                <a:cubicBezTo>
                  <a:pt x="1137274" y="453843"/>
                  <a:pt x="1127521" y="448521"/>
                  <a:pt x="1157607" y="406400"/>
                </a:cubicBezTo>
                <a:cubicBezTo>
                  <a:pt x="1168046" y="391785"/>
                  <a:pt x="1183007" y="381000"/>
                  <a:pt x="1195707" y="368300"/>
                </a:cubicBezTo>
                <a:lnTo>
                  <a:pt x="1221107" y="292100"/>
                </a:lnTo>
                <a:cubicBezTo>
                  <a:pt x="1225340" y="279400"/>
                  <a:pt x="1226381" y="265139"/>
                  <a:pt x="1233807" y="254000"/>
                </a:cubicBezTo>
                <a:cubicBezTo>
                  <a:pt x="1242274" y="241300"/>
                  <a:pt x="1252381" y="229552"/>
                  <a:pt x="1259207" y="215900"/>
                </a:cubicBezTo>
                <a:cubicBezTo>
                  <a:pt x="1265194" y="203926"/>
                  <a:pt x="1264481" y="188939"/>
                  <a:pt x="1271907" y="177800"/>
                </a:cubicBezTo>
                <a:cubicBezTo>
                  <a:pt x="1281870" y="162856"/>
                  <a:pt x="1297307" y="152400"/>
                  <a:pt x="1310007" y="139700"/>
                </a:cubicBezTo>
                <a:cubicBezTo>
                  <a:pt x="1339640" y="50800"/>
                  <a:pt x="1360807" y="71967"/>
                  <a:pt x="1297307" y="50800"/>
                </a:cubicBezTo>
                <a:cubicBezTo>
                  <a:pt x="1195707" y="55033"/>
                  <a:pt x="1093937" y="56255"/>
                  <a:pt x="992507" y="63500"/>
                </a:cubicBezTo>
                <a:cubicBezTo>
                  <a:pt x="975097" y="64744"/>
                  <a:pt x="959161" y="76200"/>
                  <a:pt x="941707" y="76200"/>
                </a:cubicBezTo>
                <a:cubicBezTo>
                  <a:pt x="859217" y="76200"/>
                  <a:pt x="886341" y="63896"/>
                  <a:pt x="827407" y="50800"/>
                </a:cubicBezTo>
                <a:cubicBezTo>
                  <a:pt x="802270" y="45214"/>
                  <a:pt x="776516" y="42845"/>
                  <a:pt x="751207" y="38100"/>
                </a:cubicBezTo>
                <a:cubicBezTo>
                  <a:pt x="623091" y="14078"/>
                  <a:pt x="661439" y="25111"/>
                  <a:pt x="586107" y="0"/>
                </a:cubicBezTo>
                <a:cubicBezTo>
                  <a:pt x="531074" y="4233"/>
                  <a:pt x="475527" y="4092"/>
                  <a:pt x="421007" y="12700"/>
                </a:cubicBezTo>
                <a:cubicBezTo>
                  <a:pt x="394561" y="16876"/>
                  <a:pt x="371471" y="35676"/>
                  <a:pt x="344807" y="38100"/>
                </a:cubicBezTo>
                <a:lnTo>
                  <a:pt x="205107" y="50800"/>
                </a:lnTo>
                <a:cubicBezTo>
                  <a:pt x="183940" y="46567"/>
                  <a:pt x="162548" y="43335"/>
                  <a:pt x="141607" y="38100"/>
                </a:cubicBezTo>
                <a:cubicBezTo>
                  <a:pt x="128620" y="34853"/>
                  <a:pt x="116894" y="25400"/>
                  <a:pt x="103507" y="25400"/>
                </a:cubicBezTo>
                <a:cubicBezTo>
                  <a:pt x="81921" y="25400"/>
                  <a:pt x="60948" y="32865"/>
                  <a:pt x="40007" y="38100"/>
                </a:cubicBezTo>
                <a:cubicBezTo>
                  <a:pt x="27020" y="41347"/>
                  <a:pt x="7894" y="38826"/>
                  <a:pt x="1907" y="50800"/>
                </a:cubicBezTo>
                <a:cubicBezTo>
                  <a:pt x="-7559" y="69732"/>
                  <a:pt x="20957" y="-27517"/>
                  <a:pt x="27307" y="8890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Freeform 5"/>
          <p:cNvSpPr/>
          <p:nvPr/>
        </p:nvSpPr>
        <p:spPr>
          <a:xfrm>
            <a:off x="3770831" y="3746500"/>
            <a:ext cx="4433369" cy="2336800"/>
          </a:xfrm>
          <a:custGeom>
            <a:avLst/>
            <a:gdLst>
              <a:gd name="connsiteX0" fmla="*/ 4382569 w 4433369"/>
              <a:gd name="connsiteY0" fmla="*/ 0 h 2336800"/>
              <a:gd name="connsiteX1" fmla="*/ 4407969 w 4433369"/>
              <a:gd name="connsiteY1" fmla="*/ 609600 h 2336800"/>
              <a:gd name="connsiteX2" fmla="*/ 4433369 w 4433369"/>
              <a:gd name="connsiteY2" fmla="*/ 1193800 h 2336800"/>
              <a:gd name="connsiteX3" fmla="*/ 4420669 w 4433369"/>
              <a:gd name="connsiteY3" fmla="*/ 1346200 h 2336800"/>
              <a:gd name="connsiteX4" fmla="*/ 4407969 w 4433369"/>
              <a:gd name="connsiteY4" fmla="*/ 1384300 h 2336800"/>
              <a:gd name="connsiteX5" fmla="*/ 4395269 w 4433369"/>
              <a:gd name="connsiteY5" fmla="*/ 1485900 h 2336800"/>
              <a:gd name="connsiteX6" fmla="*/ 4407969 w 4433369"/>
              <a:gd name="connsiteY6" fmla="*/ 1638300 h 2336800"/>
              <a:gd name="connsiteX7" fmla="*/ 4420669 w 4433369"/>
              <a:gd name="connsiteY7" fmla="*/ 1714500 h 2336800"/>
              <a:gd name="connsiteX8" fmla="*/ 4395269 w 4433369"/>
              <a:gd name="connsiteY8" fmla="*/ 2171700 h 2336800"/>
              <a:gd name="connsiteX9" fmla="*/ 4382569 w 4433369"/>
              <a:gd name="connsiteY9" fmla="*/ 2286000 h 2336800"/>
              <a:gd name="connsiteX10" fmla="*/ 4344469 w 4433369"/>
              <a:gd name="connsiteY10" fmla="*/ 2273300 h 2336800"/>
              <a:gd name="connsiteX11" fmla="*/ 3988869 w 4433369"/>
              <a:gd name="connsiteY11" fmla="*/ 2260600 h 2336800"/>
              <a:gd name="connsiteX12" fmla="*/ 3798369 w 4433369"/>
              <a:gd name="connsiteY12" fmla="*/ 2298700 h 2336800"/>
              <a:gd name="connsiteX13" fmla="*/ 3747569 w 4433369"/>
              <a:gd name="connsiteY13" fmla="*/ 2286000 h 2336800"/>
              <a:gd name="connsiteX14" fmla="*/ 3709469 w 4433369"/>
              <a:gd name="connsiteY14" fmla="*/ 2273300 h 2336800"/>
              <a:gd name="connsiteX15" fmla="*/ 3633269 w 4433369"/>
              <a:gd name="connsiteY15" fmla="*/ 2260600 h 2336800"/>
              <a:gd name="connsiteX16" fmla="*/ 3341169 w 4433369"/>
              <a:gd name="connsiteY16" fmla="*/ 2260600 h 2336800"/>
              <a:gd name="connsiteX17" fmla="*/ 3226869 w 4433369"/>
              <a:gd name="connsiteY17" fmla="*/ 2273300 h 2336800"/>
              <a:gd name="connsiteX18" fmla="*/ 3188769 w 4433369"/>
              <a:gd name="connsiteY18" fmla="*/ 2286000 h 2336800"/>
              <a:gd name="connsiteX19" fmla="*/ 2744269 w 4433369"/>
              <a:gd name="connsiteY19" fmla="*/ 2286000 h 2336800"/>
              <a:gd name="connsiteX20" fmla="*/ 2553769 w 4433369"/>
              <a:gd name="connsiteY20" fmla="*/ 2298700 h 2336800"/>
              <a:gd name="connsiteX21" fmla="*/ 2477569 w 4433369"/>
              <a:gd name="connsiteY21" fmla="*/ 2324100 h 2336800"/>
              <a:gd name="connsiteX22" fmla="*/ 2439469 w 4433369"/>
              <a:gd name="connsiteY22" fmla="*/ 2336800 h 2336800"/>
              <a:gd name="connsiteX23" fmla="*/ 2261669 w 4433369"/>
              <a:gd name="connsiteY23" fmla="*/ 2324100 h 2336800"/>
              <a:gd name="connsiteX24" fmla="*/ 2185469 w 4433369"/>
              <a:gd name="connsiteY24" fmla="*/ 2298700 h 2336800"/>
              <a:gd name="connsiteX25" fmla="*/ 2071169 w 4433369"/>
              <a:gd name="connsiteY25" fmla="*/ 2324100 h 2336800"/>
              <a:gd name="connsiteX26" fmla="*/ 1969569 w 4433369"/>
              <a:gd name="connsiteY26" fmla="*/ 2311400 h 2336800"/>
              <a:gd name="connsiteX27" fmla="*/ 1740969 w 4433369"/>
              <a:gd name="connsiteY27" fmla="*/ 2273300 h 2336800"/>
              <a:gd name="connsiteX28" fmla="*/ 1664769 w 4433369"/>
              <a:gd name="connsiteY28" fmla="*/ 2247900 h 2336800"/>
              <a:gd name="connsiteX29" fmla="*/ 1550469 w 4433369"/>
              <a:gd name="connsiteY29" fmla="*/ 2235200 h 2336800"/>
              <a:gd name="connsiteX30" fmla="*/ 1271069 w 4433369"/>
              <a:gd name="connsiteY30" fmla="*/ 2260600 h 2336800"/>
              <a:gd name="connsiteX31" fmla="*/ 1194869 w 4433369"/>
              <a:gd name="connsiteY31" fmla="*/ 2286000 h 2336800"/>
              <a:gd name="connsiteX32" fmla="*/ 978969 w 4433369"/>
              <a:gd name="connsiteY32" fmla="*/ 2273300 h 2336800"/>
              <a:gd name="connsiteX33" fmla="*/ 940869 w 4433369"/>
              <a:gd name="connsiteY33" fmla="*/ 2260600 h 2336800"/>
              <a:gd name="connsiteX34" fmla="*/ 775769 w 4433369"/>
              <a:gd name="connsiteY34" fmla="*/ 2247900 h 2336800"/>
              <a:gd name="connsiteX35" fmla="*/ 509069 w 4433369"/>
              <a:gd name="connsiteY35" fmla="*/ 2273300 h 2336800"/>
              <a:gd name="connsiteX36" fmla="*/ 432869 w 4433369"/>
              <a:gd name="connsiteY36" fmla="*/ 2286000 h 2336800"/>
              <a:gd name="connsiteX37" fmla="*/ 305869 w 4433369"/>
              <a:gd name="connsiteY37" fmla="*/ 2273300 h 2336800"/>
              <a:gd name="connsiteX38" fmla="*/ 229669 w 4433369"/>
              <a:gd name="connsiteY38" fmla="*/ 2298700 h 2336800"/>
              <a:gd name="connsiteX39" fmla="*/ 1069 w 4433369"/>
              <a:gd name="connsiteY39" fmla="*/ 2286000 h 2336800"/>
              <a:gd name="connsiteX40" fmla="*/ 26469 w 4433369"/>
              <a:gd name="connsiteY40" fmla="*/ 2133600 h 2336800"/>
              <a:gd name="connsiteX41" fmla="*/ 39169 w 4433369"/>
              <a:gd name="connsiteY41" fmla="*/ 2006600 h 2336800"/>
              <a:gd name="connsiteX42" fmla="*/ 51869 w 4433369"/>
              <a:gd name="connsiteY42" fmla="*/ 1955800 h 2336800"/>
              <a:gd name="connsiteX43" fmla="*/ 2071169 w 4433369"/>
              <a:gd name="connsiteY43" fmla="*/ 1943100 h 2336800"/>
              <a:gd name="connsiteX44" fmla="*/ 2109269 w 4433369"/>
              <a:gd name="connsiteY44" fmla="*/ 1917700 h 2336800"/>
              <a:gd name="connsiteX45" fmla="*/ 2185469 w 4433369"/>
              <a:gd name="connsiteY45" fmla="*/ 1841500 h 2336800"/>
              <a:gd name="connsiteX46" fmla="*/ 2223569 w 4433369"/>
              <a:gd name="connsiteY46" fmla="*/ 1816100 h 2336800"/>
              <a:gd name="connsiteX47" fmla="*/ 2287069 w 4433369"/>
              <a:gd name="connsiteY47" fmla="*/ 1752600 h 2336800"/>
              <a:gd name="connsiteX48" fmla="*/ 2350569 w 4433369"/>
              <a:gd name="connsiteY48" fmla="*/ 1676400 h 2336800"/>
              <a:gd name="connsiteX49" fmla="*/ 2388669 w 4433369"/>
              <a:gd name="connsiteY49" fmla="*/ 1651000 h 2336800"/>
              <a:gd name="connsiteX50" fmla="*/ 2401369 w 4433369"/>
              <a:gd name="connsiteY50" fmla="*/ 1612900 h 2336800"/>
              <a:gd name="connsiteX51" fmla="*/ 2452169 w 4433369"/>
              <a:gd name="connsiteY51" fmla="*/ 1536700 h 2336800"/>
              <a:gd name="connsiteX52" fmla="*/ 2553769 w 4433369"/>
              <a:gd name="connsiteY52" fmla="*/ 1447800 h 2336800"/>
              <a:gd name="connsiteX53" fmla="*/ 2642669 w 4433369"/>
              <a:gd name="connsiteY53" fmla="*/ 1435100 h 2336800"/>
              <a:gd name="connsiteX54" fmla="*/ 2693469 w 4433369"/>
              <a:gd name="connsiteY54" fmla="*/ 1358900 h 2336800"/>
              <a:gd name="connsiteX55" fmla="*/ 2718869 w 4433369"/>
              <a:gd name="connsiteY55" fmla="*/ 1308100 h 2336800"/>
              <a:gd name="connsiteX56" fmla="*/ 2833169 w 4433369"/>
              <a:gd name="connsiteY56" fmla="*/ 1244600 h 2336800"/>
              <a:gd name="connsiteX57" fmla="*/ 2871269 w 4433369"/>
              <a:gd name="connsiteY57" fmla="*/ 1219200 h 2336800"/>
              <a:gd name="connsiteX58" fmla="*/ 2998269 w 4433369"/>
              <a:gd name="connsiteY58" fmla="*/ 1193800 h 2336800"/>
              <a:gd name="connsiteX59" fmla="*/ 3074469 w 4433369"/>
              <a:gd name="connsiteY59" fmla="*/ 1168400 h 2336800"/>
              <a:gd name="connsiteX60" fmla="*/ 3150669 w 4433369"/>
              <a:gd name="connsiteY60" fmla="*/ 1104900 h 2336800"/>
              <a:gd name="connsiteX61" fmla="*/ 3328469 w 4433369"/>
              <a:gd name="connsiteY61" fmla="*/ 1092200 h 2336800"/>
              <a:gd name="connsiteX62" fmla="*/ 3417369 w 4433369"/>
              <a:gd name="connsiteY62" fmla="*/ 977900 h 2336800"/>
              <a:gd name="connsiteX63" fmla="*/ 3442769 w 4433369"/>
              <a:gd name="connsiteY63" fmla="*/ 939800 h 2336800"/>
              <a:gd name="connsiteX64" fmla="*/ 3468169 w 4433369"/>
              <a:gd name="connsiteY64" fmla="*/ 901700 h 2336800"/>
              <a:gd name="connsiteX65" fmla="*/ 3506269 w 4433369"/>
              <a:gd name="connsiteY65" fmla="*/ 876300 h 2336800"/>
              <a:gd name="connsiteX66" fmla="*/ 3569769 w 4433369"/>
              <a:gd name="connsiteY66" fmla="*/ 762000 h 2336800"/>
              <a:gd name="connsiteX67" fmla="*/ 3607869 w 4433369"/>
              <a:gd name="connsiteY67" fmla="*/ 736600 h 2336800"/>
              <a:gd name="connsiteX68" fmla="*/ 3645969 w 4433369"/>
              <a:gd name="connsiteY68" fmla="*/ 660400 h 2336800"/>
              <a:gd name="connsiteX69" fmla="*/ 3658669 w 4433369"/>
              <a:gd name="connsiteY69" fmla="*/ 622300 h 2336800"/>
              <a:gd name="connsiteX70" fmla="*/ 3709469 w 4433369"/>
              <a:gd name="connsiteY70" fmla="*/ 546100 h 2336800"/>
              <a:gd name="connsiteX71" fmla="*/ 3734869 w 4433369"/>
              <a:gd name="connsiteY71" fmla="*/ 508000 h 2336800"/>
              <a:gd name="connsiteX72" fmla="*/ 3772969 w 4433369"/>
              <a:gd name="connsiteY72" fmla="*/ 482600 h 2336800"/>
              <a:gd name="connsiteX73" fmla="*/ 3849169 w 4433369"/>
              <a:gd name="connsiteY73" fmla="*/ 457200 h 2336800"/>
              <a:gd name="connsiteX74" fmla="*/ 3887269 w 4433369"/>
              <a:gd name="connsiteY74" fmla="*/ 431800 h 2336800"/>
              <a:gd name="connsiteX75" fmla="*/ 3950769 w 4433369"/>
              <a:gd name="connsiteY75" fmla="*/ 317500 h 2336800"/>
              <a:gd name="connsiteX76" fmla="*/ 3976169 w 4433369"/>
              <a:gd name="connsiteY76" fmla="*/ 279400 h 2336800"/>
              <a:gd name="connsiteX77" fmla="*/ 4014269 w 4433369"/>
              <a:gd name="connsiteY77" fmla="*/ 241300 h 2336800"/>
              <a:gd name="connsiteX78" fmla="*/ 4065069 w 4433369"/>
              <a:gd name="connsiteY78" fmla="*/ 165100 h 2336800"/>
              <a:gd name="connsiteX79" fmla="*/ 4090469 w 4433369"/>
              <a:gd name="connsiteY79" fmla="*/ 127000 h 2336800"/>
              <a:gd name="connsiteX80" fmla="*/ 4128569 w 4433369"/>
              <a:gd name="connsiteY80" fmla="*/ 50800 h 2336800"/>
              <a:gd name="connsiteX81" fmla="*/ 4192069 w 4433369"/>
              <a:gd name="connsiteY81" fmla="*/ 63500 h 2336800"/>
              <a:gd name="connsiteX82" fmla="*/ 4166669 w 4433369"/>
              <a:gd name="connsiteY82" fmla="*/ 101600 h 2336800"/>
              <a:gd name="connsiteX83" fmla="*/ 4204769 w 4433369"/>
              <a:gd name="connsiteY83" fmla="*/ 228600 h 2336800"/>
              <a:gd name="connsiteX84" fmla="*/ 4319069 w 4433369"/>
              <a:gd name="connsiteY84" fmla="*/ 292100 h 2336800"/>
              <a:gd name="connsiteX85" fmla="*/ 4357169 w 4433369"/>
              <a:gd name="connsiteY85" fmla="*/ 317500 h 2336800"/>
              <a:gd name="connsiteX86" fmla="*/ 4382569 w 4433369"/>
              <a:gd name="connsiteY86" fmla="*/ 406400 h 2336800"/>
              <a:gd name="connsiteX87" fmla="*/ 4382569 w 4433369"/>
              <a:gd name="connsiteY87" fmla="*/ 558800 h 23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33369" h="2336800">
                <a:moveTo>
                  <a:pt x="4382569" y="0"/>
                </a:moveTo>
                <a:cubicBezTo>
                  <a:pt x="4402239" y="314723"/>
                  <a:pt x="4396113" y="182791"/>
                  <a:pt x="4407969" y="609600"/>
                </a:cubicBezTo>
                <a:cubicBezTo>
                  <a:pt x="4423092" y="1154017"/>
                  <a:pt x="4392552" y="948896"/>
                  <a:pt x="4433369" y="1193800"/>
                </a:cubicBezTo>
                <a:cubicBezTo>
                  <a:pt x="4429136" y="1244600"/>
                  <a:pt x="4427406" y="1295671"/>
                  <a:pt x="4420669" y="1346200"/>
                </a:cubicBezTo>
                <a:cubicBezTo>
                  <a:pt x="4418900" y="1359470"/>
                  <a:pt x="4410364" y="1371129"/>
                  <a:pt x="4407969" y="1384300"/>
                </a:cubicBezTo>
                <a:cubicBezTo>
                  <a:pt x="4401864" y="1417880"/>
                  <a:pt x="4399502" y="1452033"/>
                  <a:pt x="4395269" y="1485900"/>
                </a:cubicBezTo>
                <a:cubicBezTo>
                  <a:pt x="4399502" y="1536700"/>
                  <a:pt x="4402340" y="1587636"/>
                  <a:pt x="4407969" y="1638300"/>
                </a:cubicBezTo>
                <a:cubicBezTo>
                  <a:pt x="4410813" y="1663893"/>
                  <a:pt x="4420669" y="1688750"/>
                  <a:pt x="4420669" y="1714500"/>
                </a:cubicBezTo>
                <a:cubicBezTo>
                  <a:pt x="4420669" y="2107664"/>
                  <a:pt x="4450911" y="2004774"/>
                  <a:pt x="4395269" y="2171700"/>
                </a:cubicBezTo>
                <a:cubicBezTo>
                  <a:pt x="4391036" y="2209800"/>
                  <a:pt x="4399713" y="2251713"/>
                  <a:pt x="4382569" y="2286000"/>
                </a:cubicBezTo>
                <a:cubicBezTo>
                  <a:pt x="4376582" y="2297974"/>
                  <a:pt x="4357828" y="2274162"/>
                  <a:pt x="4344469" y="2273300"/>
                </a:cubicBezTo>
                <a:cubicBezTo>
                  <a:pt x="4226106" y="2265664"/>
                  <a:pt x="4107402" y="2264833"/>
                  <a:pt x="3988869" y="2260600"/>
                </a:cubicBezTo>
                <a:cubicBezTo>
                  <a:pt x="3823264" y="2288201"/>
                  <a:pt x="3885327" y="2269714"/>
                  <a:pt x="3798369" y="2298700"/>
                </a:cubicBezTo>
                <a:cubicBezTo>
                  <a:pt x="3781436" y="2294467"/>
                  <a:pt x="3764352" y="2290795"/>
                  <a:pt x="3747569" y="2286000"/>
                </a:cubicBezTo>
                <a:cubicBezTo>
                  <a:pt x="3734697" y="2282322"/>
                  <a:pt x="3722537" y="2276204"/>
                  <a:pt x="3709469" y="2273300"/>
                </a:cubicBezTo>
                <a:cubicBezTo>
                  <a:pt x="3684332" y="2267714"/>
                  <a:pt x="3658669" y="2264833"/>
                  <a:pt x="3633269" y="2260600"/>
                </a:cubicBezTo>
                <a:cubicBezTo>
                  <a:pt x="3404292" y="2289222"/>
                  <a:pt x="3685486" y="2260600"/>
                  <a:pt x="3341169" y="2260600"/>
                </a:cubicBezTo>
                <a:cubicBezTo>
                  <a:pt x="3302835" y="2260600"/>
                  <a:pt x="3264969" y="2269067"/>
                  <a:pt x="3226869" y="2273300"/>
                </a:cubicBezTo>
                <a:cubicBezTo>
                  <a:pt x="3214169" y="2277533"/>
                  <a:pt x="3201940" y="2283605"/>
                  <a:pt x="3188769" y="2286000"/>
                </a:cubicBezTo>
                <a:cubicBezTo>
                  <a:pt x="3029516" y="2314955"/>
                  <a:pt x="2934136" y="2293032"/>
                  <a:pt x="2744269" y="2286000"/>
                </a:cubicBezTo>
                <a:cubicBezTo>
                  <a:pt x="2668073" y="2260601"/>
                  <a:pt x="2677973" y="2257299"/>
                  <a:pt x="2553769" y="2298700"/>
                </a:cubicBezTo>
                <a:lnTo>
                  <a:pt x="2477569" y="2324100"/>
                </a:lnTo>
                <a:lnTo>
                  <a:pt x="2439469" y="2336800"/>
                </a:lnTo>
                <a:cubicBezTo>
                  <a:pt x="2380202" y="2332567"/>
                  <a:pt x="2320429" y="2332914"/>
                  <a:pt x="2261669" y="2324100"/>
                </a:cubicBezTo>
                <a:cubicBezTo>
                  <a:pt x="2235191" y="2320128"/>
                  <a:pt x="2185469" y="2298700"/>
                  <a:pt x="2185469" y="2298700"/>
                </a:cubicBezTo>
                <a:cubicBezTo>
                  <a:pt x="2165877" y="2303598"/>
                  <a:pt x="2087292" y="2324100"/>
                  <a:pt x="2071169" y="2324100"/>
                </a:cubicBezTo>
                <a:cubicBezTo>
                  <a:pt x="2037039" y="2324100"/>
                  <a:pt x="2003436" y="2315633"/>
                  <a:pt x="1969569" y="2311400"/>
                </a:cubicBezTo>
                <a:cubicBezTo>
                  <a:pt x="1871340" y="2245914"/>
                  <a:pt x="1976623" y="2306965"/>
                  <a:pt x="1740969" y="2273300"/>
                </a:cubicBezTo>
                <a:cubicBezTo>
                  <a:pt x="1714464" y="2269514"/>
                  <a:pt x="1691379" y="2250857"/>
                  <a:pt x="1664769" y="2247900"/>
                </a:cubicBezTo>
                <a:lnTo>
                  <a:pt x="1550469" y="2235200"/>
                </a:lnTo>
                <a:cubicBezTo>
                  <a:pt x="1534545" y="2236527"/>
                  <a:pt x="1299505" y="2255268"/>
                  <a:pt x="1271069" y="2260600"/>
                </a:cubicBezTo>
                <a:cubicBezTo>
                  <a:pt x="1244754" y="2265534"/>
                  <a:pt x="1194869" y="2286000"/>
                  <a:pt x="1194869" y="2286000"/>
                </a:cubicBezTo>
                <a:cubicBezTo>
                  <a:pt x="1122902" y="2281767"/>
                  <a:pt x="1050702" y="2280473"/>
                  <a:pt x="978969" y="2273300"/>
                </a:cubicBezTo>
                <a:cubicBezTo>
                  <a:pt x="965648" y="2271968"/>
                  <a:pt x="954153" y="2262260"/>
                  <a:pt x="940869" y="2260600"/>
                </a:cubicBezTo>
                <a:cubicBezTo>
                  <a:pt x="886099" y="2253754"/>
                  <a:pt x="830802" y="2252133"/>
                  <a:pt x="775769" y="2247900"/>
                </a:cubicBezTo>
                <a:cubicBezTo>
                  <a:pt x="682662" y="2255659"/>
                  <a:pt x="600716" y="2261080"/>
                  <a:pt x="509069" y="2273300"/>
                </a:cubicBezTo>
                <a:cubicBezTo>
                  <a:pt x="483545" y="2276703"/>
                  <a:pt x="458269" y="2281767"/>
                  <a:pt x="432869" y="2286000"/>
                </a:cubicBezTo>
                <a:cubicBezTo>
                  <a:pt x="349408" y="2258180"/>
                  <a:pt x="376582" y="2252086"/>
                  <a:pt x="305869" y="2273300"/>
                </a:cubicBezTo>
                <a:cubicBezTo>
                  <a:pt x="280224" y="2280993"/>
                  <a:pt x="229669" y="2298700"/>
                  <a:pt x="229669" y="2298700"/>
                </a:cubicBezTo>
                <a:cubicBezTo>
                  <a:pt x="153469" y="2294467"/>
                  <a:pt x="70123" y="2318496"/>
                  <a:pt x="1069" y="2286000"/>
                </a:cubicBezTo>
                <a:cubicBezTo>
                  <a:pt x="-6020" y="2282664"/>
                  <a:pt x="24370" y="2149343"/>
                  <a:pt x="26469" y="2133600"/>
                </a:cubicBezTo>
                <a:cubicBezTo>
                  <a:pt x="32092" y="2091429"/>
                  <a:pt x="33152" y="2048717"/>
                  <a:pt x="39169" y="2006600"/>
                </a:cubicBezTo>
                <a:cubicBezTo>
                  <a:pt x="41637" y="1989321"/>
                  <a:pt x="34423" y="1956345"/>
                  <a:pt x="51869" y="1955800"/>
                </a:cubicBezTo>
                <a:cubicBezTo>
                  <a:pt x="724654" y="1934775"/>
                  <a:pt x="1398069" y="1947333"/>
                  <a:pt x="2071169" y="1943100"/>
                </a:cubicBezTo>
                <a:cubicBezTo>
                  <a:pt x="2083869" y="1934633"/>
                  <a:pt x="2097861" y="1927841"/>
                  <a:pt x="2109269" y="1917700"/>
                </a:cubicBezTo>
                <a:cubicBezTo>
                  <a:pt x="2136117" y="1893835"/>
                  <a:pt x="2155581" y="1861425"/>
                  <a:pt x="2185469" y="1841500"/>
                </a:cubicBezTo>
                <a:lnTo>
                  <a:pt x="2223569" y="1816100"/>
                </a:lnTo>
                <a:cubicBezTo>
                  <a:pt x="2270136" y="1746250"/>
                  <a:pt x="2223569" y="1805517"/>
                  <a:pt x="2287069" y="1752600"/>
                </a:cubicBezTo>
                <a:cubicBezTo>
                  <a:pt x="2411903" y="1648572"/>
                  <a:pt x="2250669" y="1776300"/>
                  <a:pt x="2350569" y="1676400"/>
                </a:cubicBezTo>
                <a:cubicBezTo>
                  <a:pt x="2361362" y="1665607"/>
                  <a:pt x="2375969" y="1659467"/>
                  <a:pt x="2388669" y="1651000"/>
                </a:cubicBezTo>
                <a:cubicBezTo>
                  <a:pt x="2392902" y="1638300"/>
                  <a:pt x="2394868" y="1624602"/>
                  <a:pt x="2401369" y="1612900"/>
                </a:cubicBezTo>
                <a:cubicBezTo>
                  <a:pt x="2416194" y="1586215"/>
                  <a:pt x="2435236" y="1562100"/>
                  <a:pt x="2452169" y="1536700"/>
                </a:cubicBezTo>
                <a:cubicBezTo>
                  <a:pt x="2477346" y="1498934"/>
                  <a:pt x="2499181" y="1455598"/>
                  <a:pt x="2553769" y="1447800"/>
                </a:cubicBezTo>
                <a:lnTo>
                  <a:pt x="2642669" y="1435100"/>
                </a:lnTo>
                <a:cubicBezTo>
                  <a:pt x="2659602" y="1409700"/>
                  <a:pt x="2679817" y="1386204"/>
                  <a:pt x="2693469" y="1358900"/>
                </a:cubicBezTo>
                <a:cubicBezTo>
                  <a:pt x="2701936" y="1341967"/>
                  <a:pt x="2705482" y="1321487"/>
                  <a:pt x="2718869" y="1308100"/>
                </a:cubicBezTo>
                <a:cubicBezTo>
                  <a:pt x="2798956" y="1228013"/>
                  <a:pt x="2769289" y="1276540"/>
                  <a:pt x="2833169" y="1244600"/>
                </a:cubicBezTo>
                <a:cubicBezTo>
                  <a:pt x="2846821" y="1237774"/>
                  <a:pt x="2857617" y="1226026"/>
                  <a:pt x="2871269" y="1219200"/>
                </a:cubicBezTo>
                <a:cubicBezTo>
                  <a:pt x="2906735" y="1201467"/>
                  <a:pt x="2965507" y="1198480"/>
                  <a:pt x="2998269" y="1193800"/>
                </a:cubicBezTo>
                <a:cubicBezTo>
                  <a:pt x="3023669" y="1185333"/>
                  <a:pt x="3055537" y="1187332"/>
                  <a:pt x="3074469" y="1168400"/>
                </a:cubicBezTo>
                <a:cubicBezTo>
                  <a:pt x="3086209" y="1156660"/>
                  <a:pt x="3129199" y="1108689"/>
                  <a:pt x="3150669" y="1104900"/>
                </a:cubicBezTo>
                <a:cubicBezTo>
                  <a:pt x="3209183" y="1094574"/>
                  <a:pt x="3269202" y="1096433"/>
                  <a:pt x="3328469" y="1092200"/>
                </a:cubicBezTo>
                <a:cubicBezTo>
                  <a:pt x="3388155" y="1032514"/>
                  <a:pt x="3356606" y="1069044"/>
                  <a:pt x="3417369" y="977900"/>
                </a:cubicBezTo>
                <a:lnTo>
                  <a:pt x="3442769" y="939800"/>
                </a:lnTo>
                <a:cubicBezTo>
                  <a:pt x="3451236" y="927100"/>
                  <a:pt x="3455469" y="910167"/>
                  <a:pt x="3468169" y="901700"/>
                </a:cubicBezTo>
                <a:lnTo>
                  <a:pt x="3506269" y="876300"/>
                </a:lnTo>
                <a:cubicBezTo>
                  <a:pt x="3519503" y="836597"/>
                  <a:pt x="3532338" y="786954"/>
                  <a:pt x="3569769" y="762000"/>
                </a:cubicBezTo>
                <a:lnTo>
                  <a:pt x="3607869" y="736600"/>
                </a:lnTo>
                <a:cubicBezTo>
                  <a:pt x="3639791" y="640835"/>
                  <a:pt x="3596730" y="758877"/>
                  <a:pt x="3645969" y="660400"/>
                </a:cubicBezTo>
                <a:cubicBezTo>
                  <a:pt x="3651956" y="648426"/>
                  <a:pt x="3652168" y="634002"/>
                  <a:pt x="3658669" y="622300"/>
                </a:cubicBezTo>
                <a:cubicBezTo>
                  <a:pt x="3673494" y="595615"/>
                  <a:pt x="3692536" y="571500"/>
                  <a:pt x="3709469" y="546100"/>
                </a:cubicBezTo>
                <a:cubicBezTo>
                  <a:pt x="3717936" y="533400"/>
                  <a:pt x="3722169" y="516467"/>
                  <a:pt x="3734869" y="508000"/>
                </a:cubicBezTo>
                <a:cubicBezTo>
                  <a:pt x="3747569" y="499533"/>
                  <a:pt x="3759021" y="488799"/>
                  <a:pt x="3772969" y="482600"/>
                </a:cubicBezTo>
                <a:cubicBezTo>
                  <a:pt x="3797435" y="471726"/>
                  <a:pt x="3826892" y="472052"/>
                  <a:pt x="3849169" y="457200"/>
                </a:cubicBezTo>
                <a:lnTo>
                  <a:pt x="3887269" y="431800"/>
                </a:lnTo>
                <a:cubicBezTo>
                  <a:pt x="3909622" y="364740"/>
                  <a:pt x="3892543" y="404839"/>
                  <a:pt x="3950769" y="317500"/>
                </a:cubicBezTo>
                <a:cubicBezTo>
                  <a:pt x="3959236" y="304800"/>
                  <a:pt x="3965376" y="290193"/>
                  <a:pt x="3976169" y="279400"/>
                </a:cubicBezTo>
                <a:cubicBezTo>
                  <a:pt x="3988869" y="266700"/>
                  <a:pt x="4003242" y="255477"/>
                  <a:pt x="4014269" y="241300"/>
                </a:cubicBezTo>
                <a:cubicBezTo>
                  <a:pt x="4033011" y="217203"/>
                  <a:pt x="4048136" y="190500"/>
                  <a:pt x="4065069" y="165100"/>
                </a:cubicBezTo>
                <a:cubicBezTo>
                  <a:pt x="4073536" y="152400"/>
                  <a:pt x="4085642" y="141480"/>
                  <a:pt x="4090469" y="127000"/>
                </a:cubicBezTo>
                <a:cubicBezTo>
                  <a:pt x="4107996" y="74420"/>
                  <a:pt x="4095743" y="100039"/>
                  <a:pt x="4128569" y="50800"/>
                </a:cubicBezTo>
                <a:cubicBezTo>
                  <a:pt x="4149736" y="55033"/>
                  <a:pt x="4179117" y="46231"/>
                  <a:pt x="4192069" y="63500"/>
                </a:cubicBezTo>
                <a:cubicBezTo>
                  <a:pt x="4201227" y="75711"/>
                  <a:pt x="4168188" y="86412"/>
                  <a:pt x="4166669" y="101600"/>
                </a:cubicBezTo>
                <a:cubicBezTo>
                  <a:pt x="4163035" y="137943"/>
                  <a:pt x="4172194" y="200097"/>
                  <a:pt x="4204769" y="228600"/>
                </a:cubicBezTo>
                <a:cubicBezTo>
                  <a:pt x="4311551" y="322034"/>
                  <a:pt x="4243482" y="254306"/>
                  <a:pt x="4319069" y="292100"/>
                </a:cubicBezTo>
                <a:cubicBezTo>
                  <a:pt x="4332721" y="298926"/>
                  <a:pt x="4344469" y="309033"/>
                  <a:pt x="4357169" y="317500"/>
                </a:cubicBezTo>
                <a:cubicBezTo>
                  <a:pt x="4364099" y="338289"/>
                  <a:pt x="4381342" y="386773"/>
                  <a:pt x="4382569" y="406400"/>
                </a:cubicBezTo>
                <a:cubicBezTo>
                  <a:pt x="4385738" y="457101"/>
                  <a:pt x="4382569" y="508000"/>
                  <a:pt x="4382569" y="558800"/>
                </a:cubicBezTo>
              </a:path>
            </a:pathLst>
          </a:custGeom>
          <a:solidFill>
            <a:srgbClr val="000000">
              <a:alpha val="83137"/>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Rectangle 6"/>
          <p:cNvSpPr/>
          <p:nvPr/>
        </p:nvSpPr>
        <p:spPr>
          <a:xfrm>
            <a:off x="3816653" y="835496"/>
            <a:ext cx="1288747" cy="789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Rectangle 8"/>
          <p:cNvSpPr/>
          <p:nvPr/>
        </p:nvSpPr>
        <p:spPr>
          <a:xfrm>
            <a:off x="3810000" y="914400"/>
            <a:ext cx="211968" cy="1981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Rectangle 9"/>
          <p:cNvSpPr/>
          <p:nvPr/>
        </p:nvSpPr>
        <p:spPr>
          <a:xfrm>
            <a:off x="3810000" y="5943600"/>
            <a:ext cx="4343400" cy="762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533400"/>
            <a:ext cx="7772400" cy="5791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sp>
        <p:nvSpPr>
          <p:cNvPr id="14" name="Freeform 13"/>
          <p:cNvSpPr/>
          <p:nvPr/>
        </p:nvSpPr>
        <p:spPr>
          <a:xfrm>
            <a:off x="3771461" y="845404"/>
            <a:ext cx="3632639" cy="3345596"/>
          </a:xfrm>
          <a:custGeom>
            <a:avLst/>
            <a:gdLst>
              <a:gd name="connsiteX0" fmla="*/ 3416739 w 3632639"/>
              <a:gd name="connsiteY0" fmla="*/ 43596 h 3345596"/>
              <a:gd name="connsiteX1" fmla="*/ 3353239 w 3632639"/>
              <a:gd name="connsiteY1" fmla="*/ 5496 h 3345596"/>
              <a:gd name="connsiteX2" fmla="*/ 3175439 w 3632639"/>
              <a:gd name="connsiteY2" fmla="*/ 30896 h 3345596"/>
              <a:gd name="connsiteX3" fmla="*/ 3111939 w 3632639"/>
              <a:gd name="connsiteY3" fmla="*/ 43596 h 3345596"/>
              <a:gd name="connsiteX4" fmla="*/ 3035739 w 3632639"/>
              <a:gd name="connsiteY4" fmla="*/ 94396 h 3345596"/>
              <a:gd name="connsiteX5" fmla="*/ 2959539 w 3632639"/>
              <a:gd name="connsiteY5" fmla="*/ 119796 h 3345596"/>
              <a:gd name="connsiteX6" fmla="*/ 2896039 w 3632639"/>
              <a:gd name="connsiteY6" fmla="*/ 259496 h 3345596"/>
              <a:gd name="connsiteX7" fmla="*/ 2870639 w 3632639"/>
              <a:gd name="connsiteY7" fmla="*/ 335696 h 3345596"/>
              <a:gd name="connsiteX8" fmla="*/ 2870639 w 3632639"/>
              <a:gd name="connsiteY8" fmla="*/ 437296 h 3345596"/>
              <a:gd name="connsiteX9" fmla="*/ 2794439 w 3632639"/>
              <a:gd name="connsiteY9" fmla="*/ 462696 h 3345596"/>
              <a:gd name="connsiteX10" fmla="*/ 2756339 w 3632639"/>
              <a:gd name="connsiteY10" fmla="*/ 488096 h 3345596"/>
              <a:gd name="connsiteX11" fmla="*/ 2730939 w 3632639"/>
              <a:gd name="connsiteY11" fmla="*/ 526196 h 3345596"/>
              <a:gd name="connsiteX12" fmla="*/ 2616639 w 3632639"/>
              <a:gd name="connsiteY12" fmla="*/ 576996 h 3345596"/>
              <a:gd name="connsiteX13" fmla="*/ 2540439 w 3632639"/>
              <a:gd name="connsiteY13" fmla="*/ 602396 h 3345596"/>
              <a:gd name="connsiteX14" fmla="*/ 2502339 w 3632639"/>
              <a:gd name="connsiteY14" fmla="*/ 615096 h 3345596"/>
              <a:gd name="connsiteX15" fmla="*/ 2438839 w 3632639"/>
              <a:gd name="connsiteY15" fmla="*/ 627796 h 3345596"/>
              <a:gd name="connsiteX16" fmla="*/ 2400739 w 3632639"/>
              <a:gd name="connsiteY16" fmla="*/ 640496 h 3345596"/>
              <a:gd name="connsiteX17" fmla="*/ 2337239 w 3632639"/>
              <a:gd name="connsiteY17" fmla="*/ 653196 h 3345596"/>
              <a:gd name="connsiteX18" fmla="*/ 2261039 w 3632639"/>
              <a:gd name="connsiteY18" fmla="*/ 678596 h 3345596"/>
              <a:gd name="connsiteX19" fmla="*/ 2222939 w 3632639"/>
              <a:gd name="connsiteY19" fmla="*/ 691296 h 3345596"/>
              <a:gd name="connsiteX20" fmla="*/ 2184839 w 3632639"/>
              <a:gd name="connsiteY20" fmla="*/ 703996 h 3345596"/>
              <a:gd name="connsiteX21" fmla="*/ 1994339 w 3632639"/>
              <a:gd name="connsiteY21" fmla="*/ 691296 h 3345596"/>
              <a:gd name="connsiteX22" fmla="*/ 1956239 w 3632639"/>
              <a:gd name="connsiteY22" fmla="*/ 678596 h 3345596"/>
              <a:gd name="connsiteX23" fmla="*/ 1867339 w 3632639"/>
              <a:gd name="connsiteY23" fmla="*/ 691296 h 3345596"/>
              <a:gd name="connsiteX24" fmla="*/ 1753039 w 3632639"/>
              <a:gd name="connsiteY24" fmla="*/ 729396 h 3345596"/>
              <a:gd name="connsiteX25" fmla="*/ 1714939 w 3632639"/>
              <a:gd name="connsiteY25" fmla="*/ 742096 h 3345596"/>
              <a:gd name="connsiteX26" fmla="*/ 1549839 w 3632639"/>
              <a:gd name="connsiteY26" fmla="*/ 754796 h 3345596"/>
              <a:gd name="connsiteX27" fmla="*/ 1499039 w 3632639"/>
              <a:gd name="connsiteY27" fmla="*/ 767496 h 3345596"/>
              <a:gd name="connsiteX28" fmla="*/ 1422839 w 3632639"/>
              <a:gd name="connsiteY28" fmla="*/ 792896 h 3345596"/>
              <a:gd name="connsiteX29" fmla="*/ 1308539 w 3632639"/>
              <a:gd name="connsiteY29" fmla="*/ 805596 h 3345596"/>
              <a:gd name="connsiteX30" fmla="*/ 1270439 w 3632639"/>
              <a:gd name="connsiteY30" fmla="*/ 818296 h 3345596"/>
              <a:gd name="connsiteX31" fmla="*/ 1206939 w 3632639"/>
              <a:gd name="connsiteY31" fmla="*/ 830996 h 3345596"/>
              <a:gd name="connsiteX32" fmla="*/ 1194239 w 3632639"/>
              <a:gd name="connsiteY32" fmla="*/ 869096 h 3345596"/>
              <a:gd name="connsiteX33" fmla="*/ 1156139 w 3632639"/>
              <a:gd name="connsiteY33" fmla="*/ 881796 h 3345596"/>
              <a:gd name="connsiteX34" fmla="*/ 1079939 w 3632639"/>
              <a:gd name="connsiteY34" fmla="*/ 919896 h 3345596"/>
              <a:gd name="connsiteX35" fmla="*/ 1054539 w 3632639"/>
              <a:gd name="connsiteY35" fmla="*/ 957996 h 3345596"/>
              <a:gd name="connsiteX36" fmla="*/ 1016439 w 3632639"/>
              <a:gd name="connsiteY36" fmla="*/ 970696 h 3345596"/>
              <a:gd name="connsiteX37" fmla="*/ 940239 w 3632639"/>
              <a:gd name="connsiteY37" fmla="*/ 1008796 h 3345596"/>
              <a:gd name="connsiteX38" fmla="*/ 902139 w 3632639"/>
              <a:gd name="connsiteY38" fmla="*/ 1046896 h 3345596"/>
              <a:gd name="connsiteX39" fmla="*/ 864039 w 3632639"/>
              <a:gd name="connsiteY39" fmla="*/ 1072296 h 3345596"/>
              <a:gd name="connsiteX40" fmla="*/ 825939 w 3632639"/>
              <a:gd name="connsiteY40" fmla="*/ 1148496 h 3345596"/>
              <a:gd name="connsiteX41" fmla="*/ 787839 w 3632639"/>
              <a:gd name="connsiteY41" fmla="*/ 1173896 h 3345596"/>
              <a:gd name="connsiteX42" fmla="*/ 749739 w 3632639"/>
              <a:gd name="connsiteY42" fmla="*/ 1211996 h 3345596"/>
              <a:gd name="connsiteX43" fmla="*/ 673539 w 3632639"/>
              <a:gd name="connsiteY43" fmla="*/ 1262796 h 3345596"/>
              <a:gd name="connsiteX44" fmla="*/ 648139 w 3632639"/>
              <a:gd name="connsiteY44" fmla="*/ 1300896 h 3345596"/>
              <a:gd name="connsiteX45" fmla="*/ 622739 w 3632639"/>
              <a:gd name="connsiteY45" fmla="*/ 1377096 h 3345596"/>
              <a:gd name="connsiteX46" fmla="*/ 698939 w 3632639"/>
              <a:gd name="connsiteY46" fmla="*/ 1427896 h 3345596"/>
              <a:gd name="connsiteX47" fmla="*/ 737039 w 3632639"/>
              <a:gd name="connsiteY47" fmla="*/ 1453296 h 3345596"/>
              <a:gd name="connsiteX48" fmla="*/ 800539 w 3632639"/>
              <a:gd name="connsiteY48" fmla="*/ 1504096 h 3345596"/>
              <a:gd name="connsiteX49" fmla="*/ 876739 w 3632639"/>
              <a:gd name="connsiteY49" fmla="*/ 1554896 h 3345596"/>
              <a:gd name="connsiteX50" fmla="*/ 965639 w 3632639"/>
              <a:gd name="connsiteY50" fmla="*/ 1643796 h 3345596"/>
              <a:gd name="connsiteX51" fmla="*/ 1016439 w 3632639"/>
              <a:gd name="connsiteY51" fmla="*/ 1719996 h 3345596"/>
              <a:gd name="connsiteX52" fmla="*/ 978339 w 3632639"/>
              <a:gd name="connsiteY52" fmla="*/ 1846996 h 3345596"/>
              <a:gd name="connsiteX53" fmla="*/ 965639 w 3632639"/>
              <a:gd name="connsiteY53" fmla="*/ 1885096 h 3345596"/>
              <a:gd name="connsiteX54" fmla="*/ 927539 w 3632639"/>
              <a:gd name="connsiteY54" fmla="*/ 1897796 h 3345596"/>
              <a:gd name="connsiteX55" fmla="*/ 914839 w 3632639"/>
              <a:gd name="connsiteY55" fmla="*/ 1935896 h 3345596"/>
              <a:gd name="connsiteX56" fmla="*/ 952939 w 3632639"/>
              <a:gd name="connsiteY56" fmla="*/ 1961296 h 3345596"/>
              <a:gd name="connsiteX57" fmla="*/ 978339 w 3632639"/>
              <a:gd name="connsiteY57" fmla="*/ 1999396 h 3345596"/>
              <a:gd name="connsiteX58" fmla="*/ 1016439 w 3632639"/>
              <a:gd name="connsiteY58" fmla="*/ 2037496 h 3345596"/>
              <a:gd name="connsiteX59" fmla="*/ 1029139 w 3632639"/>
              <a:gd name="connsiteY59" fmla="*/ 2075596 h 3345596"/>
              <a:gd name="connsiteX60" fmla="*/ 1067239 w 3632639"/>
              <a:gd name="connsiteY60" fmla="*/ 2100996 h 3345596"/>
              <a:gd name="connsiteX61" fmla="*/ 1092639 w 3632639"/>
              <a:gd name="connsiteY61" fmla="*/ 2177196 h 3345596"/>
              <a:gd name="connsiteX62" fmla="*/ 1105339 w 3632639"/>
              <a:gd name="connsiteY62" fmla="*/ 2215296 h 3345596"/>
              <a:gd name="connsiteX63" fmla="*/ 1079939 w 3632639"/>
              <a:gd name="connsiteY63" fmla="*/ 2342296 h 3345596"/>
              <a:gd name="connsiteX64" fmla="*/ 1067239 w 3632639"/>
              <a:gd name="connsiteY64" fmla="*/ 2405796 h 3345596"/>
              <a:gd name="connsiteX65" fmla="*/ 1029139 w 3632639"/>
              <a:gd name="connsiteY65" fmla="*/ 2418496 h 3345596"/>
              <a:gd name="connsiteX66" fmla="*/ 991039 w 3632639"/>
              <a:gd name="connsiteY66" fmla="*/ 2443896 h 3345596"/>
              <a:gd name="connsiteX67" fmla="*/ 902139 w 3632639"/>
              <a:gd name="connsiteY67" fmla="*/ 2469296 h 3345596"/>
              <a:gd name="connsiteX68" fmla="*/ 864039 w 3632639"/>
              <a:gd name="connsiteY68" fmla="*/ 2481996 h 3345596"/>
              <a:gd name="connsiteX69" fmla="*/ 838639 w 3632639"/>
              <a:gd name="connsiteY69" fmla="*/ 2520096 h 3345596"/>
              <a:gd name="connsiteX70" fmla="*/ 762439 w 3632639"/>
              <a:gd name="connsiteY70" fmla="*/ 2583596 h 3345596"/>
              <a:gd name="connsiteX71" fmla="*/ 724339 w 3632639"/>
              <a:gd name="connsiteY71" fmla="*/ 2596296 h 3345596"/>
              <a:gd name="connsiteX72" fmla="*/ 698939 w 3632639"/>
              <a:gd name="connsiteY72" fmla="*/ 2634396 h 3345596"/>
              <a:gd name="connsiteX73" fmla="*/ 660839 w 3632639"/>
              <a:gd name="connsiteY73" fmla="*/ 2647096 h 3345596"/>
              <a:gd name="connsiteX74" fmla="*/ 622739 w 3632639"/>
              <a:gd name="connsiteY74" fmla="*/ 2672496 h 3345596"/>
              <a:gd name="connsiteX75" fmla="*/ 597339 w 3632639"/>
              <a:gd name="connsiteY75" fmla="*/ 2786796 h 3345596"/>
              <a:gd name="connsiteX76" fmla="*/ 559239 w 3632639"/>
              <a:gd name="connsiteY76" fmla="*/ 2875696 h 3345596"/>
              <a:gd name="connsiteX77" fmla="*/ 546539 w 3632639"/>
              <a:gd name="connsiteY77" fmla="*/ 2913796 h 3345596"/>
              <a:gd name="connsiteX78" fmla="*/ 457639 w 3632639"/>
              <a:gd name="connsiteY78" fmla="*/ 3015396 h 3345596"/>
              <a:gd name="connsiteX79" fmla="*/ 444939 w 3632639"/>
              <a:gd name="connsiteY79" fmla="*/ 3053496 h 3345596"/>
              <a:gd name="connsiteX80" fmla="*/ 368739 w 3632639"/>
              <a:gd name="connsiteY80" fmla="*/ 3078896 h 3345596"/>
              <a:gd name="connsiteX81" fmla="*/ 330639 w 3632639"/>
              <a:gd name="connsiteY81" fmla="*/ 3116996 h 3345596"/>
              <a:gd name="connsiteX82" fmla="*/ 305239 w 3632639"/>
              <a:gd name="connsiteY82" fmla="*/ 3155096 h 3345596"/>
              <a:gd name="connsiteX83" fmla="*/ 229039 w 3632639"/>
              <a:gd name="connsiteY83" fmla="*/ 3205896 h 3345596"/>
              <a:gd name="connsiteX84" fmla="*/ 190939 w 3632639"/>
              <a:gd name="connsiteY84" fmla="*/ 3231296 h 3345596"/>
              <a:gd name="connsiteX85" fmla="*/ 152839 w 3632639"/>
              <a:gd name="connsiteY85" fmla="*/ 3256696 h 3345596"/>
              <a:gd name="connsiteX86" fmla="*/ 25839 w 3632639"/>
              <a:gd name="connsiteY86" fmla="*/ 3269396 h 3345596"/>
              <a:gd name="connsiteX87" fmla="*/ 439 w 3632639"/>
              <a:gd name="connsiteY87" fmla="*/ 3307496 h 3345596"/>
              <a:gd name="connsiteX88" fmla="*/ 38539 w 3632639"/>
              <a:gd name="connsiteY88" fmla="*/ 3320196 h 3345596"/>
              <a:gd name="connsiteX89" fmla="*/ 127439 w 3632639"/>
              <a:gd name="connsiteY89" fmla="*/ 3345596 h 3345596"/>
              <a:gd name="connsiteX90" fmla="*/ 444939 w 3632639"/>
              <a:gd name="connsiteY90" fmla="*/ 3332896 h 3345596"/>
              <a:gd name="connsiteX91" fmla="*/ 483039 w 3632639"/>
              <a:gd name="connsiteY91" fmla="*/ 3307496 h 3345596"/>
              <a:gd name="connsiteX92" fmla="*/ 559239 w 3632639"/>
              <a:gd name="connsiteY92" fmla="*/ 3282096 h 3345596"/>
              <a:gd name="connsiteX93" fmla="*/ 635439 w 3632639"/>
              <a:gd name="connsiteY93" fmla="*/ 3231296 h 3345596"/>
              <a:gd name="connsiteX94" fmla="*/ 724339 w 3632639"/>
              <a:gd name="connsiteY94" fmla="*/ 3193196 h 3345596"/>
              <a:gd name="connsiteX95" fmla="*/ 749739 w 3632639"/>
              <a:gd name="connsiteY95" fmla="*/ 3155096 h 3345596"/>
              <a:gd name="connsiteX96" fmla="*/ 851339 w 3632639"/>
              <a:gd name="connsiteY96" fmla="*/ 3091596 h 3345596"/>
              <a:gd name="connsiteX97" fmla="*/ 927539 w 3632639"/>
              <a:gd name="connsiteY97" fmla="*/ 3015396 h 3345596"/>
              <a:gd name="connsiteX98" fmla="*/ 952939 w 3632639"/>
              <a:gd name="connsiteY98" fmla="*/ 2964596 h 3345596"/>
              <a:gd name="connsiteX99" fmla="*/ 991039 w 3632639"/>
              <a:gd name="connsiteY99" fmla="*/ 2926496 h 3345596"/>
              <a:gd name="connsiteX100" fmla="*/ 1029139 w 3632639"/>
              <a:gd name="connsiteY100" fmla="*/ 2875696 h 3345596"/>
              <a:gd name="connsiteX101" fmla="*/ 1079939 w 3632639"/>
              <a:gd name="connsiteY101" fmla="*/ 2799496 h 3345596"/>
              <a:gd name="connsiteX102" fmla="*/ 1092639 w 3632639"/>
              <a:gd name="connsiteY102" fmla="*/ 2761396 h 3345596"/>
              <a:gd name="connsiteX103" fmla="*/ 1130739 w 3632639"/>
              <a:gd name="connsiteY103" fmla="*/ 2723296 h 3345596"/>
              <a:gd name="connsiteX104" fmla="*/ 1168839 w 3632639"/>
              <a:gd name="connsiteY104" fmla="*/ 2672496 h 3345596"/>
              <a:gd name="connsiteX105" fmla="*/ 1206939 w 3632639"/>
              <a:gd name="connsiteY105" fmla="*/ 2354996 h 3345596"/>
              <a:gd name="connsiteX106" fmla="*/ 1219639 w 3632639"/>
              <a:gd name="connsiteY106" fmla="*/ 2304196 h 3345596"/>
              <a:gd name="connsiteX107" fmla="*/ 1232339 w 3632639"/>
              <a:gd name="connsiteY107" fmla="*/ 2215296 h 3345596"/>
              <a:gd name="connsiteX108" fmla="*/ 1206939 w 3632639"/>
              <a:gd name="connsiteY108" fmla="*/ 1681896 h 3345596"/>
              <a:gd name="connsiteX109" fmla="*/ 1194239 w 3632639"/>
              <a:gd name="connsiteY109" fmla="*/ 1605696 h 3345596"/>
              <a:gd name="connsiteX110" fmla="*/ 1168839 w 3632639"/>
              <a:gd name="connsiteY110" fmla="*/ 1529496 h 3345596"/>
              <a:gd name="connsiteX111" fmla="*/ 1143439 w 3632639"/>
              <a:gd name="connsiteY111" fmla="*/ 1453296 h 3345596"/>
              <a:gd name="connsiteX112" fmla="*/ 1130739 w 3632639"/>
              <a:gd name="connsiteY112" fmla="*/ 1415196 h 3345596"/>
              <a:gd name="connsiteX113" fmla="*/ 1118039 w 3632639"/>
              <a:gd name="connsiteY113" fmla="*/ 1377096 h 3345596"/>
              <a:gd name="connsiteX114" fmla="*/ 1079939 w 3632639"/>
              <a:gd name="connsiteY114" fmla="*/ 1300896 h 3345596"/>
              <a:gd name="connsiteX115" fmla="*/ 1041839 w 3632639"/>
              <a:gd name="connsiteY115" fmla="*/ 1199296 h 3345596"/>
              <a:gd name="connsiteX116" fmla="*/ 1054539 w 3632639"/>
              <a:gd name="connsiteY116" fmla="*/ 1008796 h 3345596"/>
              <a:gd name="connsiteX117" fmla="*/ 1130739 w 3632639"/>
              <a:gd name="connsiteY117" fmla="*/ 983396 h 3345596"/>
              <a:gd name="connsiteX118" fmla="*/ 1257739 w 3632639"/>
              <a:gd name="connsiteY118" fmla="*/ 945296 h 3345596"/>
              <a:gd name="connsiteX119" fmla="*/ 1333939 w 3632639"/>
              <a:gd name="connsiteY119" fmla="*/ 932596 h 3345596"/>
              <a:gd name="connsiteX120" fmla="*/ 1435539 w 3632639"/>
              <a:gd name="connsiteY120" fmla="*/ 894496 h 3345596"/>
              <a:gd name="connsiteX121" fmla="*/ 1511739 w 3632639"/>
              <a:gd name="connsiteY121" fmla="*/ 869096 h 3345596"/>
              <a:gd name="connsiteX122" fmla="*/ 1549839 w 3632639"/>
              <a:gd name="connsiteY122" fmla="*/ 856396 h 3345596"/>
              <a:gd name="connsiteX123" fmla="*/ 1626039 w 3632639"/>
              <a:gd name="connsiteY123" fmla="*/ 869096 h 3345596"/>
              <a:gd name="connsiteX124" fmla="*/ 1689539 w 3632639"/>
              <a:gd name="connsiteY124" fmla="*/ 881796 h 3345596"/>
              <a:gd name="connsiteX125" fmla="*/ 1791139 w 3632639"/>
              <a:gd name="connsiteY125" fmla="*/ 856396 h 3345596"/>
              <a:gd name="connsiteX126" fmla="*/ 1880039 w 3632639"/>
              <a:gd name="connsiteY126" fmla="*/ 869096 h 3345596"/>
              <a:gd name="connsiteX127" fmla="*/ 2095939 w 3632639"/>
              <a:gd name="connsiteY127" fmla="*/ 894496 h 3345596"/>
              <a:gd name="connsiteX128" fmla="*/ 2134039 w 3632639"/>
              <a:gd name="connsiteY128" fmla="*/ 907196 h 3345596"/>
              <a:gd name="connsiteX129" fmla="*/ 2248339 w 3632639"/>
              <a:gd name="connsiteY129" fmla="*/ 881796 h 3345596"/>
              <a:gd name="connsiteX130" fmla="*/ 2286439 w 3632639"/>
              <a:gd name="connsiteY130" fmla="*/ 856396 h 3345596"/>
              <a:gd name="connsiteX131" fmla="*/ 2388039 w 3632639"/>
              <a:gd name="connsiteY131" fmla="*/ 805596 h 3345596"/>
              <a:gd name="connsiteX132" fmla="*/ 2438839 w 3632639"/>
              <a:gd name="connsiteY132" fmla="*/ 780196 h 3345596"/>
              <a:gd name="connsiteX133" fmla="*/ 2476939 w 3632639"/>
              <a:gd name="connsiteY133" fmla="*/ 767496 h 3345596"/>
              <a:gd name="connsiteX134" fmla="*/ 2565839 w 3632639"/>
              <a:gd name="connsiteY134" fmla="*/ 703996 h 3345596"/>
              <a:gd name="connsiteX135" fmla="*/ 2680139 w 3632639"/>
              <a:gd name="connsiteY135" fmla="*/ 678596 h 3345596"/>
              <a:gd name="connsiteX136" fmla="*/ 2718239 w 3632639"/>
              <a:gd name="connsiteY136" fmla="*/ 653196 h 3345596"/>
              <a:gd name="connsiteX137" fmla="*/ 2756339 w 3632639"/>
              <a:gd name="connsiteY137" fmla="*/ 615096 h 3345596"/>
              <a:gd name="connsiteX138" fmla="*/ 2845239 w 3632639"/>
              <a:gd name="connsiteY138" fmla="*/ 551596 h 3345596"/>
              <a:gd name="connsiteX139" fmla="*/ 2883339 w 3632639"/>
              <a:gd name="connsiteY139" fmla="*/ 538896 h 3345596"/>
              <a:gd name="connsiteX140" fmla="*/ 2908739 w 3632639"/>
              <a:gd name="connsiteY140" fmla="*/ 500796 h 3345596"/>
              <a:gd name="connsiteX141" fmla="*/ 2946839 w 3632639"/>
              <a:gd name="connsiteY141" fmla="*/ 488096 h 3345596"/>
              <a:gd name="connsiteX142" fmla="*/ 2984939 w 3632639"/>
              <a:gd name="connsiteY142" fmla="*/ 462696 h 3345596"/>
              <a:gd name="connsiteX143" fmla="*/ 3010339 w 3632639"/>
              <a:gd name="connsiteY143" fmla="*/ 424596 h 3345596"/>
              <a:gd name="connsiteX144" fmla="*/ 3035739 w 3632639"/>
              <a:gd name="connsiteY144" fmla="*/ 335696 h 3345596"/>
              <a:gd name="connsiteX145" fmla="*/ 3061139 w 3632639"/>
              <a:gd name="connsiteY145" fmla="*/ 259496 h 3345596"/>
              <a:gd name="connsiteX146" fmla="*/ 3073839 w 3632639"/>
              <a:gd name="connsiteY146" fmla="*/ 195996 h 3345596"/>
              <a:gd name="connsiteX147" fmla="*/ 3111939 w 3632639"/>
              <a:gd name="connsiteY147" fmla="*/ 170596 h 3345596"/>
              <a:gd name="connsiteX148" fmla="*/ 3200839 w 3632639"/>
              <a:gd name="connsiteY148" fmla="*/ 145196 h 3345596"/>
              <a:gd name="connsiteX149" fmla="*/ 3277039 w 3632639"/>
              <a:gd name="connsiteY149" fmla="*/ 157896 h 3345596"/>
              <a:gd name="connsiteX150" fmla="*/ 3353239 w 3632639"/>
              <a:gd name="connsiteY150" fmla="*/ 234096 h 3345596"/>
              <a:gd name="connsiteX151" fmla="*/ 3391339 w 3632639"/>
              <a:gd name="connsiteY151" fmla="*/ 259496 h 3345596"/>
              <a:gd name="connsiteX152" fmla="*/ 3467539 w 3632639"/>
              <a:gd name="connsiteY152" fmla="*/ 373796 h 3345596"/>
              <a:gd name="connsiteX153" fmla="*/ 3492939 w 3632639"/>
              <a:gd name="connsiteY153" fmla="*/ 411896 h 3345596"/>
              <a:gd name="connsiteX154" fmla="*/ 3505639 w 3632639"/>
              <a:gd name="connsiteY154" fmla="*/ 449996 h 3345596"/>
              <a:gd name="connsiteX155" fmla="*/ 3492939 w 3632639"/>
              <a:gd name="connsiteY155" fmla="*/ 564296 h 3345596"/>
              <a:gd name="connsiteX156" fmla="*/ 3454839 w 3632639"/>
              <a:gd name="connsiteY156" fmla="*/ 576996 h 3345596"/>
              <a:gd name="connsiteX157" fmla="*/ 3416739 w 3632639"/>
              <a:gd name="connsiteY157" fmla="*/ 602396 h 3345596"/>
              <a:gd name="connsiteX158" fmla="*/ 3378639 w 3632639"/>
              <a:gd name="connsiteY158" fmla="*/ 894496 h 3345596"/>
              <a:gd name="connsiteX159" fmla="*/ 3467539 w 3632639"/>
              <a:gd name="connsiteY159" fmla="*/ 856396 h 3345596"/>
              <a:gd name="connsiteX160" fmla="*/ 3531039 w 3632639"/>
              <a:gd name="connsiteY160" fmla="*/ 792896 h 3345596"/>
              <a:gd name="connsiteX161" fmla="*/ 3543739 w 3632639"/>
              <a:gd name="connsiteY161" fmla="*/ 742096 h 3345596"/>
              <a:gd name="connsiteX162" fmla="*/ 3569139 w 3632639"/>
              <a:gd name="connsiteY162" fmla="*/ 615096 h 3345596"/>
              <a:gd name="connsiteX163" fmla="*/ 3594539 w 3632639"/>
              <a:gd name="connsiteY163" fmla="*/ 538896 h 3345596"/>
              <a:gd name="connsiteX164" fmla="*/ 3632639 w 3632639"/>
              <a:gd name="connsiteY164" fmla="*/ 513496 h 3345596"/>
              <a:gd name="connsiteX165" fmla="*/ 3607239 w 3632639"/>
              <a:gd name="connsiteY165" fmla="*/ 386496 h 3345596"/>
              <a:gd name="connsiteX166" fmla="*/ 3581839 w 3632639"/>
              <a:gd name="connsiteY166" fmla="*/ 284896 h 3345596"/>
              <a:gd name="connsiteX167" fmla="*/ 3556439 w 3632639"/>
              <a:gd name="connsiteY167" fmla="*/ 246796 h 3345596"/>
              <a:gd name="connsiteX168" fmla="*/ 3543739 w 3632639"/>
              <a:gd name="connsiteY168" fmla="*/ 208696 h 3345596"/>
              <a:gd name="connsiteX169" fmla="*/ 3505639 w 3632639"/>
              <a:gd name="connsiteY169" fmla="*/ 170596 h 3345596"/>
              <a:gd name="connsiteX170" fmla="*/ 3480239 w 3632639"/>
              <a:gd name="connsiteY170" fmla="*/ 132496 h 3345596"/>
              <a:gd name="connsiteX171" fmla="*/ 3404039 w 3632639"/>
              <a:gd name="connsiteY171" fmla="*/ 94396 h 3345596"/>
              <a:gd name="connsiteX172" fmla="*/ 3162739 w 3632639"/>
              <a:gd name="connsiteY172" fmla="*/ 119796 h 3345596"/>
              <a:gd name="connsiteX173" fmla="*/ 3124639 w 3632639"/>
              <a:gd name="connsiteY173" fmla="*/ 132496 h 3345596"/>
              <a:gd name="connsiteX174" fmla="*/ 3048439 w 3632639"/>
              <a:gd name="connsiteY174" fmla="*/ 170596 h 3345596"/>
              <a:gd name="connsiteX175" fmla="*/ 3023039 w 3632639"/>
              <a:gd name="connsiteY175" fmla="*/ 208696 h 3345596"/>
              <a:gd name="connsiteX176" fmla="*/ 2946839 w 3632639"/>
              <a:gd name="connsiteY176" fmla="*/ 234096 h 3345596"/>
              <a:gd name="connsiteX177" fmla="*/ 2883339 w 3632639"/>
              <a:gd name="connsiteY177" fmla="*/ 259496 h 334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632639" h="3345596">
                <a:moveTo>
                  <a:pt x="3416739" y="43596"/>
                </a:moveTo>
                <a:cubicBezTo>
                  <a:pt x="3395572" y="30896"/>
                  <a:pt x="3377733" y="8558"/>
                  <a:pt x="3353239" y="5496"/>
                </a:cubicBezTo>
                <a:cubicBezTo>
                  <a:pt x="3224312" y="-10620"/>
                  <a:pt x="3250997" y="12007"/>
                  <a:pt x="3175439" y="30896"/>
                </a:cubicBezTo>
                <a:cubicBezTo>
                  <a:pt x="3154498" y="36131"/>
                  <a:pt x="3133106" y="39363"/>
                  <a:pt x="3111939" y="43596"/>
                </a:cubicBezTo>
                <a:cubicBezTo>
                  <a:pt x="3086539" y="60529"/>
                  <a:pt x="3064699" y="84743"/>
                  <a:pt x="3035739" y="94396"/>
                </a:cubicBezTo>
                <a:lnTo>
                  <a:pt x="2959539" y="119796"/>
                </a:lnTo>
                <a:cubicBezTo>
                  <a:pt x="2880502" y="238351"/>
                  <a:pt x="2926225" y="148812"/>
                  <a:pt x="2896039" y="259496"/>
                </a:cubicBezTo>
                <a:cubicBezTo>
                  <a:pt x="2888994" y="285327"/>
                  <a:pt x="2870639" y="335696"/>
                  <a:pt x="2870639" y="335696"/>
                </a:cubicBezTo>
                <a:cubicBezTo>
                  <a:pt x="2880661" y="365761"/>
                  <a:pt x="2901290" y="406645"/>
                  <a:pt x="2870639" y="437296"/>
                </a:cubicBezTo>
                <a:cubicBezTo>
                  <a:pt x="2851707" y="456228"/>
                  <a:pt x="2816716" y="447844"/>
                  <a:pt x="2794439" y="462696"/>
                </a:cubicBezTo>
                <a:lnTo>
                  <a:pt x="2756339" y="488096"/>
                </a:lnTo>
                <a:cubicBezTo>
                  <a:pt x="2747872" y="500796"/>
                  <a:pt x="2741732" y="515403"/>
                  <a:pt x="2730939" y="526196"/>
                </a:cubicBezTo>
                <a:cubicBezTo>
                  <a:pt x="2700750" y="556385"/>
                  <a:pt x="2654365" y="564421"/>
                  <a:pt x="2616639" y="576996"/>
                </a:cubicBezTo>
                <a:lnTo>
                  <a:pt x="2540439" y="602396"/>
                </a:lnTo>
                <a:cubicBezTo>
                  <a:pt x="2527739" y="606629"/>
                  <a:pt x="2515466" y="612471"/>
                  <a:pt x="2502339" y="615096"/>
                </a:cubicBezTo>
                <a:cubicBezTo>
                  <a:pt x="2481172" y="619329"/>
                  <a:pt x="2459780" y="622561"/>
                  <a:pt x="2438839" y="627796"/>
                </a:cubicBezTo>
                <a:cubicBezTo>
                  <a:pt x="2425852" y="631043"/>
                  <a:pt x="2413726" y="637249"/>
                  <a:pt x="2400739" y="640496"/>
                </a:cubicBezTo>
                <a:cubicBezTo>
                  <a:pt x="2379798" y="645731"/>
                  <a:pt x="2358064" y="647516"/>
                  <a:pt x="2337239" y="653196"/>
                </a:cubicBezTo>
                <a:cubicBezTo>
                  <a:pt x="2311408" y="660241"/>
                  <a:pt x="2286439" y="670129"/>
                  <a:pt x="2261039" y="678596"/>
                </a:cubicBezTo>
                <a:lnTo>
                  <a:pt x="2222939" y="691296"/>
                </a:lnTo>
                <a:lnTo>
                  <a:pt x="2184839" y="703996"/>
                </a:lnTo>
                <a:cubicBezTo>
                  <a:pt x="2121339" y="699763"/>
                  <a:pt x="2057591" y="698324"/>
                  <a:pt x="1994339" y="691296"/>
                </a:cubicBezTo>
                <a:cubicBezTo>
                  <a:pt x="1981034" y="689818"/>
                  <a:pt x="1969626" y="678596"/>
                  <a:pt x="1956239" y="678596"/>
                </a:cubicBezTo>
                <a:cubicBezTo>
                  <a:pt x="1926305" y="678596"/>
                  <a:pt x="1896972" y="687063"/>
                  <a:pt x="1867339" y="691296"/>
                </a:cubicBezTo>
                <a:lnTo>
                  <a:pt x="1753039" y="729396"/>
                </a:lnTo>
                <a:cubicBezTo>
                  <a:pt x="1740339" y="733629"/>
                  <a:pt x="1728287" y="741069"/>
                  <a:pt x="1714939" y="742096"/>
                </a:cubicBezTo>
                <a:lnTo>
                  <a:pt x="1549839" y="754796"/>
                </a:lnTo>
                <a:cubicBezTo>
                  <a:pt x="1532906" y="759029"/>
                  <a:pt x="1515757" y="762480"/>
                  <a:pt x="1499039" y="767496"/>
                </a:cubicBezTo>
                <a:cubicBezTo>
                  <a:pt x="1473394" y="775189"/>
                  <a:pt x="1449449" y="789939"/>
                  <a:pt x="1422839" y="792896"/>
                </a:cubicBezTo>
                <a:lnTo>
                  <a:pt x="1308539" y="805596"/>
                </a:lnTo>
                <a:cubicBezTo>
                  <a:pt x="1295839" y="809829"/>
                  <a:pt x="1283426" y="815049"/>
                  <a:pt x="1270439" y="818296"/>
                </a:cubicBezTo>
                <a:cubicBezTo>
                  <a:pt x="1249498" y="823531"/>
                  <a:pt x="1224900" y="819022"/>
                  <a:pt x="1206939" y="830996"/>
                </a:cubicBezTo>
                <a:cubicBezTo>
                  <a:pt x="1195800" y="838422"/>
                  <a:pt x="1203705" y="859630"/>
                  <a:pt x="1194239" y="869096"/>
                </a:cubicBezTo>
                <a:cubicBezTo>
                  <a:pt x="1184773" y="878562"/>
                  <a:pt x="1168113" y="875809"/>
                  <a:pt x="1156139" y="881796"/>
                </a:cubicBezTo>
                <a:cubicBezTo>
                  <a:pt x="1057662" y="931035"/>
                  <a:pt x="1175704" y="887974"/>
                  <a:pt x="1079939" y="919896"/>
                </a:cubicBezTo>
                <a:cubicBezTo>
                  <a:pt x="1071472" y="932596"/>
                  <a:pt x="1066458" y="948461"/>
                  <a:pt x="1054539" y="957996"/>
                </a:cubicBezTo>
                <a:cubicBezTo>
                  <a:pt x="1044086" y="966359"/>
                  <a:pt x="1028413" y="964709"/>
                  <a:pt x="1016439" y="970696"/>
                </a:cubicBezTo>
                <a:cubicBezTo>
                  <a:pt x="917962" y="1019935"/>
                  <a:pt x="1036004" y="976874"/>
                  <a:pt x="940239" y="1008796"/>
                </a:cubicBezTo>
                <a:cubicBezTo>
                  <a:pt x="927539" y="1021496"/>
                  <a:pt x="915937" y="1035398"/>
                  <a:pt x="902139" y="1046896"/>
                </a:cubicBezTo>
                <a:cubicBezTo>
                  <a:pt x="890413" y="1056667"/>
                  <a:pt x="874832" y="1061503"/>
                  <a:pt x="864039" y="1072296"/>
                </a:cubicBezTo>
                <a:cubicBezTo>
                  <a:pt x="756980" y="1179355"/>
                  <a:pt x="908573" y="1045204"/>
                  <a:pt x="825939" y="1148496"/>
                </a:cubicBezTo>
                <a:cubicBezTo>
                  <a:pt x="816404" y="1160415"/>
                  <a:pt x="799565" y="1164125"/>
                  <a:pt x="787839" y="1173896"/>
                </a:cubicBezTo>
                <a:cubicBezTo>
                  <a:pt x="774041" y="1185394"/>
                  <a:pt x="763916" y="1200969"/>
                  <a:pt x="749739" y="1211996"/>
                </a:cubicBezTo>
                <a:cubicBezTo>
                  <a:pt x="725642" y="1230738"/>
                  <a:pt x="673539" y="1262796"/>
                  <a:pt x="673539" y="1262796"/>
                </a:cubicBezTo>
                <a:cubicBezTo>
                  <a:pt x="665072" y="1275496"/>
                  <a:pt x="660058" y="1291361"/>
                  <a:pt x="648139" y="1300896"/>
                </a:cubicBezTo>
                <a:cubicBezTo>
                  <a:pt x="619593" y="1323733"/>
                  <a:pt x="558988" y="1295131"/>
                  <a:pt x="622739" y="1377096"/>
                </a:cubicBezTo>
                <a:cubicBezTo>
                  <a:pt x="641481" y="1401193"/>
                  <a:pt x="673539" y="1410963"/>
                  <a:pt x="698939" y="1427896"/>
                </a:cubicBezTo>
                <a:lnTo>
                  <a:pt x="737039" y="1453296"/>
                </a:lnTo>
                <a:cubicBezTo>
                  <a:pt x="783971" y="1523694"/>
                  <a:pt x="735587" y="1468012"/>
                  <a:pt x="800539" y="1504096"/>
                </a:cubicBezTo>
                <a:cubicBezTo>
                  <a:pt x="827224" y="1518921"/>
                  <a:pt x="876739" y="1554896"/>
                  <a:pt x="876739" y="1554896"/>
                </a:cubicBezTo>
                <a:cubicBezTo>
                  <a:pt x="934965" y="1642235"/>
                  <a:pt x="898579" y="1621443"/>
                  <a:pt x="965639" y="1643796"/>
                </a:cubicBezTo>
                <a:cubicBezTo>
                  <a:pt x="982572" y="1669196"/>
                  <a:pt x="1023843" y="1690380"/>
                  <a:pt x="1016439" y="1719996"/>
                </a:cubicBezTo>
                <a:cubicBezTo>
                  <a:pt x="997245" y="1796771"/>
                  <a:pt x="1009259" y="1754237"/>
                  <a:pt x="978339" y="1846996"/>
                </a:cubicBezTo>
                <a:cubicBezTo>
                  <a:pt x="974106" y="1859696"/>
                  <a:pt x="978339" y="1880863"/>
                  <a:pt x="965639" y="1885096"/>
                </a:cubicBezTo>
                <a:lnTo>
                  <a:pt x="927539" y="1897796"/>
                </a:lnTo>
                <a:cubicBezTo>
                  <a:pt x="923306" y="1910496"/>
                  <a:pt x="909867" y="1923467"/>
                  <a:pt x="914839" y="1935896"/>
                </a:cubicBezTo>
                <a:cubicBezTo>
                  <a:pt x="920508" y="1950068"/>
                  <a:pt x="942146" y="1950503"/>
                  <a:pt x="952939" y="1961296"/>
                </a:cubicBezTo>
                <a:cubicBezTo>
                  <a:pt x="963732" y="1972089"/>
                  <a:pt x="968568" y="1987670"/>
                  <a:pt x="978339" y="1999396"/>
                </a:cubicBezTo>
                <a:cubicBezTo>
                  <a:pt x="989837" y="2013194"/>
                  <a:pt x="1003739" y="2024796"/>
                  <a:pt x="1016439" y="2037496"/>
                </a:cubicBezTo>
                <a:cubicBezTo>
                  <a:pt x="1020672" y="2050196"/>
                  <a:pt x="1020776" y="2065143"/>
                  <a:pt x="1029139" y="2075596"/>
                </a:cubicBezTo>
                <a:cubicBezTo>
                  <a:pt x="1038674" y="2087515"/>
                  <a:pt x="1059149" y="2088053"/>
                  <a:pt x="1067239" y="2100996"/>
                </a:cubicBezTo>
                <a:cubicBezTo>
                  <a:pt x="1081429" y="2123700"/>
                  <a:pt x="1084172" y="2151796"/>
                  <a:pt x="1092639" y="2177196"/>
                </a:cubicBezTo>
                <a:lnTo>
                  <a:pt x="1105339" y="2215296"/>
                </a:lnTo>
                <a:cubicBezTo>
                  <a:pt x="1074224" y="2433099"/>
                  <a:pt x="1109494" y="2224077"/>
                  <a:pt x="1079939" y="2342296"/>
                </a:cubicBezTo>
                <a:cubicBezTo>
                  <a:pt x="1074704" y="2363237"/>
                  <a:pt x="1079213" y="2387835"/>
                  <a:pt x="1067239" y="2405796"/>
                </a:cubicBezTo>
                <a:cubicBezTo>
                  <a:pt x="1059813" y="2416935"/>
                  <a:pt x="1041113" y="2412509"/>
                  <a:pt x="1029139" y="2418496"/>
                </a:cubicBezTo>
                <a:cubicBezTo>
                  <a:pt x="1015487" y="2425322"/>
                  <a:pt x="1004691" y="2437070"/>
                  <a:pt x="991039" y="2443896"/>
                </a:cubicBezTo>
                <a:cubicBezTo>
                  <a:pt x="970739" y="2454046"/>
                  <a:pt x="921128" y="2463871"/>
                  <a:pt x="902139" y="2469296"/>
                </a:cubicBezTo>
                <a:cubicBezTo>
                  <a:pt x="889267" y="2472974"/>
                  <a:pt x="876739" y="2477763"/>
                  <a:pt x="864039" y="2481996"/>
                </a:cubicBezTo>
                <a:cubicBezTo>
                  <a:pt x="855572" y="2494696"/>
                  <a:pt x="848410" y="2508370"/>
                  <a:pt x="838639" y="2520096"/>
                </a:cubicBezTo>
                <a:cubicBezTo>
                  <a:pt x="818577" y="2544171"/>
                  <a:pt x="790982" y="2569325"/>
                  <a:pt x="762439" y="2583596"/>
                </a:cubicBezTo>
                <a:cubicBezTo>
                  <a:pt x="750465" y="2589583"/>
                  <a:pt x="737039" y="2592063"/>
                  <a:pt x="724339" y="2596296"/>
                </a:cubicBezTo>
                <a:cubicBezTo>
                  <a:pt x="715872" y="2608996"/>
                  <a:pt x="710858" y="2624861"/>
                  <a:pt x="698939" y="2634396"/>
                </a:cubicBezTo>
                <a:cubicBezTo>
                  <a:pt x="688486" y="2642759"/>
                  <a:pt x="672813" y="2641109"/>
                  <a:pt x="660839" y="2647096"/>
                </a:cubicBezTo>
                <a:cubicBezTo>
                  <a:pt x="647187" y="2653922"/>
                  <a:pt x="635439" y="2664029"/>
                  <a:pt x="622739" y="2672496"/>
                </a:cubicBezTo>
                <a:cubicBezTo>
                  <a:pt x="594149" y="2758265"/>
                  <a:pt x="627141" y="2652689"/>
                  <a:pt x="597339" y="2786796"/>
                </a:cubicBezTo>
                <a:cubicBezTo>
                  <a:pt x="588175" y="2828035"/>
                  <a:pt x="577159" y="2833883"/>
                  <a:pt x="559239" y="2875696"/>
                </a:cubicBezTo>
                <a:cubicBezTo>
                  <a:pt x="553966" y="2888001"/>
                  <a:pt x="553040" y="2902094"/>
                  <a:pt x="546539" y="2913796"/>
                </a:cubicBezTo>
                <a:cubicBezTo>
                  <a:pt x="502961" y="2992237"/>
                  <a:pt x="513295" y="2978292"/>
                  <a:pt x="457639" y="3015396"/>
                </a:cubicBezTo>
                <a:cubicBezTo>
                  <a:pt x="453406" y="3028096"/>
                  <a:pt x="455832" y="3045715"/>
                  <a:pt x="444939" y="3053496"/>
                </a:cubicBezTo>
                <a:cubicBezTo>
                  <a:pt x="423152" y="3069058"/>
                  <a:pt x="368739" y="3078896"/>
                  <a:pt x="368739" y="3078896"/>
                </a:cubicBezTo>
                <a:cubicBezTo>
                  <a:pt x="356039" y="3091596"/>
                  <a:pt x="342137" y="3103198"/>
                  <a:pt x="330639" y="3116996"/>
                </a:cubicBezTo>
                <a:cubicBezTo>
                  <a:pt x="320868" y="3128722"/>
                  <a:pt x="316726" y="3145045"/>
                  <a:pt x="305239" y="3155096"/>
                </a:cubicBezTo>
                <a:cubicBezTo>
                  <a:pt x="282265" y="3175198"/>
                  <a:pt x="254439" y="3188963"/>
                  <a:pt x="229039" y="3205896"/>
                </a:cubicBezTo>
                <a:lnTo>
                  <a:pt x="190939" y="3231296"/>
                </a:lnTo>
                <a:cubicBezTo>
                  <a:pt x="178239" y="3239763"/>
                  <a:pt x="168027" y="3255177"/>
                  <a:pt x="152839" y="3256696"/>
                </a:cubicBezTo>
                <a:lnTo>
                  <a:pt x="25839" y="3269396"/>
                </a:lnTo>
                <a:cubicBezTo>
                  <a:pt x="17372" y="3282096"/>
                  <a:pt x="-3263" y="3292688"/>
                  <a:pt x="439" y="3307496"/>
                </a:cubicBezTo>
                <a:cubicBezTo>
                  <a:pt x="3686" y="3320483"/>
                  <a:pt x="25667" y="3316518"/>
                  <a:pt x="38539" y="3320196"/>
                </a:cubicBezTo>
                <a:cubicBezTo>
                  <a:pt x="150167" y="3352090"/>
                  <a:pt x="36088" y="3315146"/>
                  <a:pt x="127439" y="3345596"/>
                </a:cubicBezTo>
                <a:cubicBezTo>
                  <a:pt x="233272" y="3341363"/>
                  <a:pt x="339624" y="3344180"/>
                  <a:pt x="444939" y="3332896"/>
                </a:cubicBezTo>
                <a:cubicBezTo>
                  <a:pt x="460116" y="3331270"/>
                  <a:pt x="469091" y="3313695"/>
                  <a:pt x="483039" y="3307496"/>
                </a:cubicBezTo>
                <a:cubicBezTo>
                  <a:pt x="507505" y="3296622"/>
                  <a:pt x="536962" y="3296948"/>
                  <a:pt x="559239" y="3282096"/>
                </a:cubicBezTo>
                <a:cubicBezTo>
                  <a:pt x="584639" y="3265163"/>
                  <a:pt x="606479" y="3240949"/>
                  <a:pt x="635439" y="3231296"/>
                </a:cubicBezTo>
                <a:cubicBezTo>
                  <a:pt x="691500" y="3212609"/>
                  <a:pt x="661565" y="3224583"/>
                  <a:pt x="724339" y="3193196"/>
                </a:cubicBezTo>
                <a:cubicBezTo>
                  <a:pt x="732806" y="3180496"/>
                  <a:pt x="738946" y="3165889"/>
                  <a:pt x="749739" y="3155096"/>
                </a:cubicBezTo>
                <a:cubicBezTo>
                  <a:pt x="782712" y="3122123"/>
                  <a:pt x="811099" y="3111716"/>
                  <a:pt x="851339" y="3091596"/>
                </a:cubicBezTo>
                <a:cubicBezTo>
                  <a:pt x="919072" y="2956129"/>
                  <a:pt x="825939" y="3116996"/>
                  <a:pt x="927539" y="3015396"/>
                </a:cubicBezTo>
                <a:cubicBezTo>
                  <a:pt x="940926" y="3002009"/>
                  <a:pt x="941935" y="2980002"/>
                  <a:pt x="952939" y="2964596"/>
                </a:cubicBezTo>
                <a:cubicBezTo>
                  <a:pt x="963378" y="2949981"/>
                  <a:pt x="979350" y="2940133"/>
                  <a:pt x="991039" y="2926496"/>
                </a:cubicBezTo>
                <a:cubicBezTo>
                  <a:pt x="1004814" y="2910425"/>
                  <a:pt x="1017001" y="2893036"/>
                  <a:pt x="1029139" y="2875696"/>
                </a:cubicBezTo>
                <a:cubicBezTo>
                  <a:pt x="1046645" y="2850687"/>
                  <a:pt x="1070286" y="2828456"/>
                  <a:pt x="1079939" y="2799496"/>
                </a:cubicBezTo>
                <a:cubicBezTo>
                  <a:pt x="1084172" y="2786796"/>
                  <a:pt x="1085213" y="2772535"/>
                  <a:pt x="1092639" y="2761396"/>
                </a:cubicBezTo>
                <a:cubicBezTo>
                  <a:pt x="1102602" y="2746452"/>
                  <a:pt x="1119050" y="2736933"/>
                  <a:pt x="1130739" y="2723296"/>
                </a:cubicBezTo>
                <a:cubicBezTo>
                  <a:pt x="1144514" y="2707225"/>
                  <a:pt x="1156139" y="2689429"/>
                  <a:pt x="1168839" y="2672496"/>
                </a:cubicBezTo>
                <a:cubicBezTo>
                  <a:pt x="1223847" y="2507472"/>
                  <a:pt x="1180384" y="2660376"/>
                  <a:pt x="1206939" y="2354996"/>
                </a:cubicBezTo>
                <a:cubicBezTo>
                  <a:pt x="1208451" y="2337607"/>
                  <a:pt x="1216517" y="2321369"/>
                  <a:pt x="1219639" y="2304196"/>
                </a:cubicBezTo>
                <a:cubicBezTo>
                  <a:pt x="1224994" y="2274745"/>
                  <a:pt x="1228106" y="2244929"/>
                  <a:pt x="1232339" y="2215296"/>
                </a:cubicBezTo>
                <a:cubicBezTo>
                  <a:pt x="1223411" y="1911743"/>
                  <a:pt x="1236368" y="1887896"/>
                  <a:pt x="1206939" y="1681896"/>
                </a:cubicBezTo>
                <a:cubicBezTo>
                  <a:pt x="1203297" y="1656404"/>
                  <a:pt x="1200484" y="1630678"/>
                  <a:pt x="1194239" y="1605696"/>
                </a:cubicBezTo>
                <a:cubicBezTo>
                  <a:pt x="1187745" y="1579721"/>
                  <a:pt x="1177306" y="1554896"/>
                  <a:pt x="1168839" y="1529496"/>
                </a:cubicBezTo>
                <a:lnTo>
                  <a:pt x="1143439" y="1453296"/>
                </a:lnTo>
                <a:lnTo>
                  <a:pt x="1130739" y="1415196"/>
                </a:lnTo>
                <a:cubicBezTo>
                  <a:pt x="1126506" y="1402496"/>
                  <a:pt x="1125465" y="1388235"/>
                  <a:pt x="1118039" y="1377096"/>
                </a:cubicBezTo>
                <a:cubicBezTo>
                  <a:pt x="1069226" y="1303877"/>
                  <a:pt x="1111487" y="1374508"/>
                  <a:pt x="1079939" y="1300896"/>
                </a:cubicBezTo>
                <a:cubicBezTo>
                  <a:pt x="1040092" y="1207920"/>
                  <a:pt x="1065254" y="1292954"/>
                  <a:pt x="1041839" y="1199296"/>
                </a:cubicBezTo>
                <a:cubicBezTo>
                  <a:pt x="1046072" y="1135796"/>
                  <a:pt x="1030308" y="1067643"/>
                  <a:pt x="1054539" y="1008796"/>
                </a:cubicBezTo>
                <a:cubicBezTo>
                  <a:pt x="1064733" y="984039"/>
                  <a:pt x="1105339" y="991863"/>
                  <a:pt x="1130739" y="983396"/>
                </a:cubicBezTo>
                <a:cubicBezTo>
                  <a:pt x="1172844" y="969361"/>
                  <a:pt x="1214084" y="954027"/>
                  <a:pt x="1257739" y="945296"/>
                </a:cubicBezTo>
                <a:cubicBezTo>
                  <a:pt x="1282989" y="940246"/>
                  <a:pt x="1308539" y="936829"/>
                  <a:pt x="1333939" y="932596"/>
                </a:cubicBezTo>
                <a:cubicBezTo>
                  <a:pt x="1400243" y="888393"/>
                  <a:pt x="1342586" y="919847"/>
                  <a:pt x="1435539" y="894496"/>
                </a:cubicBezTo>
                <a:cubicBezTo>
                  <a:pt x="1461370" y="887451"/>
                  <a:pt x="1486339" y="877563"/>
                  <a:pt x="1511739" y="869096"/>
                </a:cubicBezTo>
                <a:lnTo>
                  <a:pt x="1549839" y="856396"/>
                </a:lnTo>
                <a:lnTo>
                  <a:pt x="1626039" y="869096"/>
                </a:lnTo>
                <a:cubicBezTo>
                  <a:pt x="1647277" y="872957"/>
                  <a:pt x="1667953" y="881796"/>
                  <a:pt x="1689539" y="881796"/>
                </a:cubicBezTo>
                <a:cubicBezTo>
                  <a:pt x="1720190" y="881796"/>
                  <a:pt x="1761074" y="866418"/>
                  <a:pt x="1791139" y="856396"/>
                </a:cubicBezTo>
                <a:cubicBezTo>
                  <a:pt x="1820772" y="860629"/>
                  <a:pt x="1850288" y="865790"/>
                  <a:pt x="1880039" y="869096"/>
                </a:cubicBezTo>
                <a:cubicBezTo>
                  <a:pt x="1964387" y="878468"/>
                  <a:pt x="2018222" y="877226"/>
                  <a:pt x="2095939" y="894496"/>
                </a:cubicBezTo>
                <a:cubicBezTo>
                  <a:pt x="2109007" y="897400"/>
                  <a:pt x="2121339" y="902963"/>
                  <a:pt x="2134039" y="907196"/>
                </a:cubicBezTo>
                <a:cubicBezTo>
                  <a:pt x="2172139" y="898729"/>
                  <a:pt x="2211312" y="894138"/>
                  <a:pt x="2248339" y="881796"/>
                </a:cubicBezTo>
                <a:cubicBezTo>
                  <a:pt x="2262819" y="876969"/>
                  <a:pt x="2273039" y="863705"/>
                  <a:pt x="2286439" y="856396"/>
                </a:cubicBezTo>
                <a:cubicBezTo>
                  <a:pt x="2319680" y="838265"/>
                  <a:pt x="2354172" y="822529"/>
                  <a:pt x="2388039" y="805596"/>
                </a:cubicBezTo>
                <a:cubicBezTo>
                  <a:pt x="2404972" y="797129"/>
                  <a:pt x="2420878" y="786183"/>
                  <a:pt x="2438839" y="780196"/>
                </a:cubicBezTo>
                <a:cubicBezTo>
                  <a:pt x="2451539" y="775963"/>
                  <a:pt x="2464634" y="772769"/>
                  <a:pt x="2476939" y="767496"/>
                </a:cubicBezTo>
                <a:cubicBezTo>
                  <a:pt x="2673187" y="683390"/>
                  <a:pt x="2391608" y="803557"/>
                  <a:pt x="2565839" y="703996"/>
                </a:cubicBezTo>
                <a:cubicBezTo>
                  <a:pt x="2575496" y="698477"/>
                  <a:pt x="2676302" y="679363"/>
                  <a:pt x="2680139" y="678596"/>
                </a:cubicBezTo>
                <a:cubicBezTo>
                  <a:pt x="2692839" y="670129"/>
                  <a:pt x="2706513" y="662967"/>
                  <a:pt x="2718239" y="653196"/>
                </a:cubicBezTo>
                <a:cubicBezTo>
                  <a:pt x="2732037" y="641698"/>
                  <a:pt x="2742702" y="626785"/>
                  <a:pt x="2756339" y="615096"/>
                </a:cubicBezTo>
                <a:cubicBezTo>
                  <a:pt x="2764393" y="608193"/>
                  <a:pt x="2829157" y="559637"/>
                  <a:pt x="2845239" y="551596"/>
                </a:cubicBezTo>
                <a:cubicBezTo>
                  <a:pt x="2857213" y="545609"/>
                  <a:pt x="2870639" y="543129"/>
                  <a:pt x="2883339" y="538896"/>
                </a:cubicBezTo>
                <a:cubicBezTo>
                  <a:pt x="2891806" y="526196"/>
                  <a:pt x="2896820" y="510331"/>
                  <a:pt x="2908739" y="500796"/>
                </a:cubicBezTo>
                <a:cubicBezTo>
                  <a:pt x="2919192" y="492433"/>
                  <a:pt x="2934865" y="494083"/>
                  <a:pt x="2946839" y="488096"/>
                </a:cubicBezTo>
                <a:cubicBezTo>
                  <a:pt x="2960491" y="481270"/>
                  <a:pt x="2972239" y="471163"/>
                  <a:pt x="2984939" y="462696"/>
                </a:cubicBezTo>
                <a:cubicBezTo>
                  <a:pt x="2993406" y="449996"/>
                  <a:pt x="3003513" y="438248"/>
                  <a:pt x="3010339" y="424596"/>
                </a:cubicBezTo>
                <a:cubicBezTo>
                  <a:pt x="3021009" y="403256"/>
                  <a:pt x="3029635" y="356041"/>
                  <a:pt x="3035739" y="335696"/>
                </a:cubicBezTo>
                <a:cubicBezTo>
                  <a:pt x="3043432" y="310051"/>
                  <a:pt x="3055888" y="285750"/>
                  <a:pt x="3061139" y="259496"/>
                </a:cubicBezTo>
                <a:cubicBezTo>
                  <a:pt x="3065372" y="238329"/>
                  <a:pt x="3063129" y="214738"/>
                  <a:pt x="3073839" y="195996"/>
                </a:cubicBezTo>
                <a:cubicBezTo>
                  <a:pt x="3081412" y="182744"/>
                  <a:pt x="3098287" y="177422"/>
                  <a:pt x="3111939" y="170596"/>
                </a:cubicBezTo>
                <a:cubicBezTo>
                  <a:pt x="3130159" y="161486"/>
                  <a:pt x="3184563" y="149265"/>
                  <a:pt x="3200839" y="145196"/>
                </a:cubicBezTo>
                <a:cubicBezTo>
                  <a:pt x="3226239" y="149429"/>
                  <a:pt x="3254796" y="144921"/>
                  <a:pt x="3277039" y="157896"/>
                </a:cubicBezTo>
                <a:cubicBezTo>
                  <a:pt x="3308067" y="175996"/>
                  <a:pt x="3323351" y="214171"/>
                  <a:pt x="3353239" y="234096"/>
                </a:cubicBezTo>
                <a:lnTo>
                  <a:pt x="3391339" y="259496"/>
                </a:lnTo>
                <a:lnTo>
                  <a:pt x="3467539" y="373796"/>
                </a:lnTo>
                <a:cubicBezTo>
                  <a:pt x="3476006" y="386496"/>
                  <a:pt x="3488112" y="397416"/>
                  <a:pt x="3492939" y="411896"/>
                </a:cubicBezTo>
                <a:lnTo>
                  <a:pt x="3505639" y="449996"/>
                </a:lnTo>
                <a:cubicBezTo>
                  <a:pt x="3501406" y="488096"/>
                  <a:pt x="3507176" y="528703"/>
                  <a:pt x="3492939" y="564296"/>
                </a:cubicBezTo>
                <a:cubicBezTo>
                  <a:pt x="3487967" y="576725"/>
                  <a:pt x="3466813" y="571009"/>
                  <a:pt x="3454839" y="576996"/>
                </a:cubicBezTo>
                <a:cubicBezTo>
                  <a:pt x="3441187" y="583822"/>
                  <a:pt x="3429439" y="593929"/>
                  <a:pt x="3416739" y="602396"/>
                </a:cubicBezTo>
                <a:cubicBezTo>
                  <a:pt x="3325950" y="738579"/>
                  <a:pt x="3364146" y="648122"/>
                  <a:pt x="3378639" y="894496"/>
                </a:cubicBezTo>
                <a:cubicBezTo>
                  <a:pt x="3417502" y="884780"/>
                  <a:pt x="3438304" y="885631"/>
                  <a:pt x="3467539" y="856396"/>
                </a:cubicBezTo>
                <a:cubicBezTo>
                  <a:pt x="3552206" y="771729"/>
                  <a:pt x="3429439" y="860629"/>
                  <a:pt x="3531039" y="792896"/>
                </a:cubicBezTo>
                <a:cubicBezTo>
                  <a:pt x="3535272" y="775963"/>
                  <a:pt x="3540316" y="759212"/>
                  <a:pt x="3543739" y="742096"/>
                </a:cubicBezTo>
                <a:cubicBezTo>
                  <a:pt x="3557470" y="673440"/>
                  <a:pt x="3551440" y="674094"/>
                  <a:pt x="3569139" y="615096"/>
                </a:cubicBezTo>
                <a:cubicBezTo>
                  <a:pt x="3576832" y="589451"/>
                  <a:pt x="3572262" y="553748"/>
                  <a:pt x="3594539" y="538896"/>
                </a:cubicBezTo>
                <a:lnTo>
                  <a:pt x="3632639" y="513496"/>
                </a:lnTo>
                <a:cubicBezTo>
                  <a:pt x="3607753" y="364179"/>
                  <a:pt x="3632500" y="500168"/>
                  <a:pt x="3607239" y="386496"/>
                </a:cubicBezTo>
                <a:cubicBezTo>
                  <a:pt x="3601442" y="360411"/>
                  <a:pt x="3595456" y="312129"/>
                  <a:pt x="3581839" y="284896"/>
                </a:cubicBezTo>
                <a:cubicBezTo>
                  <a:pt x="3575013" y="271244"/>
                  <a:pt x="3563265" y="260448"/>
                  <a:pt x="3556439" y="246796"/>
                </a:cubicBezTo>
                <a:cubicBezTo>
                  <a:pt x="3550452" y="234822"/>
                  <a:pt x="3551165" y="219835"/>
                  <a:pt x="3543739" y="208696"/>
                </a:cubicBezTo>
                <a:cubicBezTo>
                  <a:pt x="3533776" y="193752"/>
                  <a:pt x="3517137" y="184394"/>
                  <a:pt x="3505639" y="170596"/>
                </a:cubicBezTo>
                <a:cubicBezTo>
                  <a:pt x="3495868" y="158870"/>
                  <a:pt x="3491032" y="143289"/>
                  <a:pt x="3480239" y="132496"/>
                </a:cubicBezTo>
                <a:cubicBezTo>
                  <a:pt x="3455620" y="107877"/>
                  <a:pt x="3435027" y="104725"/>
                  <a:pt x="3404039" y="94396"/>
                </a:cubicBezTo>
                <a:cubicBezTo>
                  <a:pt x="3323606" y="102863"/>
                  <a:pt x="3239466" y="94220"/>
                  <a:pt x="3162739" y="119796"/>
                </a:cubicBezTo>
                <a:cubicBezTo>
                  <a:pt x="3150039" y="124029"/>
                  <a:pt x="3136613" y="126509"/>
                  <a:pt x="3124639" y="132496"/>
                </a:cubicBezTo>
                <a:cubicBezTo>
                  <a:pt x="3026162" y="181735"/>
                  <a:pt x="3144204" y="138674"/>
                  <a:pt x="3048439" y="170596"/>
                </a:cubicBezTo>
                <a:cubicBezTo>
                  <a:pt x="3039972" y="183296"/>
                  <a:pt x="3035982" y="200606"/>
                  <a:pt x="3023039" y="208696"/>
                </a:cubicBezTo>
                <a:cubicBezTo>
                  <a:pt x="3000335" y="222886"/>
                  <a:pt x="2972239" y="225629"/>
                  <a:pt x="2946839" y="234096"/>
                </a:cubicBezTo>
                <a:cubicBezTo>
                  <a:pt x="2899759" y="249789"/>
                  <a:pt x="2920713" y="240809"/>
                  <a:pt x="2883339" y="259496"/>
                </a:cubicBezTo>
              </a:path>
            </a:pathLst>
          </a:custGeom>
          <a:solidFill>
            <a:schemeClr val="tx1"/>
          </a:solidFill>
          <a:effectLst>
            <a:glow rad="2286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15363" name="Picture 2" descr="C:\Users\sheila\Desktop\BIBLE STUDY\ULTIMATE Royality Free\4-Bib Pics-Misc\Bible Men\Men drinking 1366-30-Amos 6_6.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7267" b="99333" l="170" r="37479">
                        <a14:foregroundMark x1="27428" y1="40667" x2="18683" y2="56333"/>
                        <a14:foregroundMark x1="23680" y1="41600" x2="29699" y2="45733"/>
                        <a14:foregroundMark x1="25327" y1="39333" x2="29983" y2="42200"/>
                        <a14:foregroundMark x1="29983" y1="42400" x2="29983" y2="45267"/>
                        <a14:foregroundMark x1="29585" y1="45400" x2="27768" y2="48267"/>
                        <a14:foregroundMark x1="25667" y1="61133" x2="36797" y2="61933"/>
                        <a14:foregroundMark x1="35094" y1="57333" x2="36797" y2="60000"/>
                        <a14:foregroundMark x1="32709" y1="83667" x2="35378" y2="85267"/>
                        <a14:foregroundMark x1="32538" y1="85067" x2="33788" y2="85267"/>
                        <a14:foregroundMark x1="27995" y1="77933" x2="31573" y2="81267"/>
                        <a14:foregroundMark x1="5565" y1="54000" x2="11925" y2="57800"/>
                        <a14:foregroundMark x1="7836" y1="59867" x2="12493" y2="60800"/>
                        <a14:foregroundMark x1="7439" y1="60133" x2="9256" y2="61600"/>
                        <a14:foregroundMark x1="14935" y1="63000" x2="10108" y2="76000"/>
                        <a14:foregroundMark x1="6417" y1="68600" x2="9938" y2="68733"/>
                        <a14:foregroundMark x1="25099" y1="63333" x2="24077" y2="65733"/>
                        <a14:foregroundMark x1="1647" y1="93467" x2="11073" y2="95733"/>
                        <a14:foregroundMark x1="7609" y1="50800" x2="8518" y2="51133"/>
                        <a14:foregroundMark x1="5906" y1="53667" x2="8802" y2="55067"/>
                        <a14:foregroundMark x1="22487" y1="65400" x2="21238" y2="67933"/>
                        <a14:foregroundMark x1="5451" y1="69200" x2="7893" y2="78067"/>
                        <a14:foregroundMark x1="24929" y1="66000" x2="37308" y2="65867"/>
                        <a14:foregroundMark x1="31687" y1="52600" x2="32595" y2="52467"/>
                        <a14:foregroundMark x1="5849" y1="54667" x2="8688" y2="57400"/>
                        <a14:backgroundMark x1="32936" y1="87600" x2="28734" y2="95267"/>
                        <a14:backgroundMark x1="795" y1="72667" x2="4145" y2="72200"/>
                        <a14:backgroundMark x1="2101" y1="38267" x2="2783" y2="66533"/>
                        <a14:backgroundMark x1="29983" y1="68267" x2="31289" y2="77333"/>
                        <a14:backgroundMark x1="30437" y1="76333" x2="31175" y2="79333"/>
                        <a14:backgroundMark x1="4713" y1="55867" x2="6360" y2="62800"/>
                        <a14:backgroundMark x1="10903" y1="52267" x2="13401" y2="55600"/>
                        <a14:backgroundMark x1="15446" y1="51400" x2="13629" y2="52867"/>
                        <a14:backgroundMark x1="13231" y1="58867" x2="13231" y2="56200"/>
                        <a14:backgroundMark x1="8688" y1="58733" x2="7269" y2="57867"/>
                      </a14:backgroundRemoval>
                    </a14:imgEffect>
                    <a14:imgEffect>
                      <a14:brightnessContrast bright="20000"/>
                    </a14:imgEffect>
                  </a14:imgLayer>
                </a14:imgProps>
              </a:ext>
            </a:extLst>
          </a:blip>
          <a:srcRect t="33810" r="62303" b="1125"/>
          <a:stretch/>
        </p:blipFill>
        <p:spPr bwMode="auto">
          <a:xfrm>
            <a:off x="3581400" y="427775"/>
            <a:ext cx="4876800" cy="5668225"/>
          </a:xfrm>
          <a:prstGeom prst="rect">
            <a:avLst/>
          </a:prstGeom>
          <a:ln w="38100" cap="sq">
            <a:noFill/>
            <a:prstDash val="solid"/>
            <a:miter lim="800000"/>
          </a:ln>
          <a:effectLst/>
        </p:spPr>
      </p:pic>
      <p:sp>
        <p:nvSpPr>
          <p:cNvPr id="4" name="Rectangle 3"/>
          <p:cNvSpPr/>
          <p:nvPr/>
        </p:nvSpPr>
        <p:spPr>
          <a:xfrm>
            <a:off x="914400" y="3886200"/>
            <a:ext cx="2743200" cy="2209800"/>
          </a:xfrm>
          <a:prstGeom prst="rect">
            <a:avLst/>
          </a:prstGeom>
          <a:ln w="57150"/>
        </p:spPr>
        <p:style>
          <a:lnRef idx="2">
            <a:schemeClr val="dk1"/>
          </a:lnRef>
          <a:fillRef idx="1">
            <a:schemeClr val="lt1"/>
          </a:fillRef>
          <a:effectRef idx="0">
            <a:schemeClr val="dk1"/>
          </a:effectRef>
          <a:fontRef idx="minor">
            <a:schemeClr val="dk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David was determined to hide his sin.  He got Uriah drunk hoping he would go in to his wife, but Uriah did not go to his house.</a:t>
            </a:r>
          </a:p>
        </p:txBody>
      </p:sp>
      <p:sp>
        <p:nvSpPr>
          <p:cNvPr id="2" name="Freeform 1"/>
          <p:cNvSpPr/>
          <p:nvPr/>
        </p:nvSpPr>
        <p:spPr>
          <a:xfrm>
            <a:off x="5092506" y="2491845"/>
            <a:ext cx="89594" cy="175155"/>
          </a:xfrm>
          <a:custGeom>
            <a:avLst/>
            <a:gdLst>
              <a:gd name="connsiteX0" fmla="*/ 194 w 89594"/>
              <a:gd name="connsiteY0" fmla="*/ 22755 h 175155"/>
              <a:gd name="connsiteX1" fmla="*/ 25594 w 89594"/>
              <a:gd name="connsiteY1" fmla="*/ 137055 h 175155"/>
              <a:gd name="connsiteX2" fmla="*/ 38294 w 89594"/>
              <a:gd name="connsiteY2" fmla="*/ 175155 h 175155"/>
              <a:gd name="connsiteX3" fmla="*/ 63694 w 89594"/>
              <a:gd name="connsiteY3" fmla="*/ 124355 h 175155"/>
              <a:gd name="connsiteX4" fmla="*/ 38294 w 89594"/>
              <a:gd name="connsiteY4" fmla="*/ 22755 h 175155"/>
              <a:gd name="connsiteX5" fmla="*/ 194 w 89594"/>
              <a:gd name="connsiteY5" fmla="*/ 22755 h 17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94" h="175155">
                <a:moveTo>
                  <a:pt x="194" y="22755"/>
                </a:moveTo>
                <a:cubicBezTo>
                  <a:pt x="-1923" y="41805"/>
                  <a:pt x="13637" y="95206"/>
                  <a:pt x="25594" y="137055"/>
                </a:cubicBezTo>
                <a:cubicBezTo>
                  <a:pt x="29272" y="149927"/>
                  <a:pt x="34061" y="162455"/>
                  <a:pt x="38294" y="175155"/>
                </a:cubicBezTo>
                <a:cubicBezTo>
                  <a:pt x="119949" y="154741"/>
                  <a:pt x="84743" y="180486"/>
                  <a:pt x="63694" y="124355"/>
                </a:cubicBezTo>
                <a:cubicBezTo>
                  <a:pt x="62020" y="119890"/>
                  <a:pt x="49354" y="36580"/>
                  <a:pt x="38294" y="22755"/>
                </a:cubicBezTo>
                <a:cubicBezTo>
                  <a:pt x="6382" y="-17135"/>
                  <a:pt x="2311" y="3705"/>
                  <a:pt x="194" y="22755"/>
                </a:cubicBezTo>
                <a:close/>
              </a:path>
            </a:pathLst>
          </a:custGeom>
          <a:solidFill>
            <a:srgbClr val="8D4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3" name="Freeform 2"/>
          <p:cNvSpPr/>
          <p:nvPr/>
        </p:nvSpPr>
        <p:spPr>
          <a:xfrm>
            <a:off x="6231717" y="3949700"/>
            <a:ext cx="360921" cy="406400"/>
          </a:xfrm>
          <a:custGeom>
            <a:avLst/>
            <a:gdLst>
              <a:gd name="connsiteX0" fmla="*/ 16683 w 360921"/>
              <a:gd name="connsiteY0" fmla="*/ 215900 h 406400"/>
              <a:gd name="connsiteX1" fmla="*/ 169083 w 360921"/>
              <a:gd name="connsiteY1" fmla="*/ 203200 h 406400"/>
              <a:gd name="connsiteX2" fmla="*/ 207183 w 360921"/>
              <a:gd name="connsiteY2" fmla="*/ 177800 h 406400"/>
              <a:gd name="connsiteX3" fmla="*/ 270683 w 360921"/>
              <a:gd name="connsiteY3" fmla="*/ 63500 h 406400"/>
              <a:gd name="connsiteX4" fmla="*/ 334183 w 360921"/>
              <a:gd name="connsiteY4" fmla="*/ 0 h 406400"/>
              <a:gd name="connsiteX5" fmla="*/ 359583 w 360921"/>
              <a:gd name="connsiteY5" fmla="*/ 38100 h 406400"/>
              <a:gd name="connsiteX6" fmla="*/ 321483 w 360921"/>
              <a:gd name="connsiteY6" fmla="*/ 139700 h 406400"/>
              <a:gd name="connsiteX7" fmla="*/ 308783 w 360921"/>
              <a:gd name="connsiteY7" fmla="*/ 177800 h 406400"/>
              <a:gd name="connsiteX8" fmla="*/ 232583 w 360921"/>
              <a:gd name="connsiteY8" fmla="*/ 228600 h 406400"/>
              <a:gd name="connsiteX9" fmla="*/ 207183 w 360921"/>
              <a:gd name="connsiteY9" fmla="*/ 304800 h 406400"/>
              <a:gd name="connsiteX10" fmla="*/ 130983 w 360921"/>
              <a:gd name="connsiteY10" fmla="*/ 368300 h 406400"/>
              <a:gd name="connsiteX11" fmla="*/ 54783 w 360921"/>
              <a:gd name="connsiteY11" fmla="*/ 406400 h 406400"/>
              <a:gd name="connsiteX12" fmla="*/ 3983 w 360921"/>
              <a:gd name="connsiteY12" fmla="*/ 355600 h 406400"/>
              <a:gd name="connsiteX13" fmla="*/ 16683 w 360921"/>
              <a:gd name="connsiteY13" fmla="*/ 21590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921" h="406400">
                <a:moveTo>
                  <a:pt x="16683" y="215900"/>
                </a:moveTo>
                <a:cubicBezTo>
                  <a:pt x="44200" y="190500"/>
                  <a:pt x="119097" y="213197"/>
                  <a:pt x="169083" y="203200"/>
                </a:cubicBezTo>
                <a:cubicBezTo>
                  <a:pt x="184050" y="200207"/>
                  <a:pt x="197132" y="189287"/>
                  <a:pt x="207183" y="177800"/>
                </a:cubicBezTo>
                <a:cubicBezTo>
                  <a:pt x="300617" y="71018"/>
                  <a:pt x="232889" y="139087"/>
                  <a:pt x="270683" y="63500"/>
                </a:cubicBezTo>
                <a:cubicBezTo>
                  <a:pt x="291850" y="21167"/>
                  <a:pt x="296083" y="25400"/>
                  <a:pt x="334183" y="0"/>
                </a:cubicBezTo>
                <a:cubicBezTo>
                  <a:pt x="342650" y="12700"/>
                  <a:pt x="357690" y="22954"/>
                  <a:pt x="359583" y="38100"/>
                </a:cubicBezTo>
                <a:cubicBezTo>
                  <a:pt x="366934" y="96906"/>
                  <a:pt x="342562" y="97542"/>
                  <a:pt x="321483" y="139700"/>
                </a:cubicBezTo>
                <a:cubicBezTo>
                  <a:pt x="315496" y="151674"/>
                  <a:pt x="318249" y="168334"/>
                  <a:pt x="308783" y="177800"/>
                </a:cubicBezTo>
                <a:cubicBezTo>
                  <a:pt x="287197" y="199386"/>
                  <a:pt x="232583" y="228600"/>
                  <a:pt x="232583" y="228600"/>
                </a:cubicBezTo>
                <a:cubicBezTo>
                  <a:pt x="224116" y="254000"/>
                  <a:pt x="226115" y="285868"/>
                  <a:pt x="207183" y="304800"/>
                </a:cubicBezTo>
                <a:cubicBezTo>
                  <a:pt x="179096" y="332887"/>
                  <a:pt x="166346" y="350619"/>
                  <a:pt x="130983" y="368300"/>
                </a:cubicBezTo>
                <a:cubicBezTo>
                  <a:pt x="25823" y="420880"/>
                  <a:pt x="163972" y="333607"/>
                  <a:pt x="54783" y="406400"/>
                </a:cubicBezTo>
                <a:cubicBezTo>
                  <a:pt x="20916" y="395111"/>
                  <a:pt x="3983" y="400756"/>
                  <a:pt x="3983" y="355600"/>
                </a:cubicBezTo>
                <a:cubicBezTo>
                  <a:pt x="3983" y="313056"/>
                  <a:pt x="-10834" y="241300"/>
                  <a:pt x="16683" y="2159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6" name="Freeform 5"/>
          <p:cNvSpPr/>
          <p:nvPr/>
        </p:nvSpPr>
        <p:spPr>
          <a:xfrm>
            <a:off x="4889500" y="1571355"/>
            <a:ext cx="419446" cy="232112"/>
          </a:xfrm>
          <a:custGeom>
            <a:avLst/>
            <a:gdLst>
              <a:gd name="connsiteX0" fmla="*/ 419100 w 419446"/>
              <a:gd name="connsiteY0" fmla="*/ 3445 h 232112"/>
              <a:gd name="connsiteX1" fmla="*/ 330200 w 419446"/>
              <a:gd name="connsiteY1" fmla="*/ 16145 h 232112"/>
              <a:gd name="connsiteX2" fmla="*/ 215900 w 419446"/>
              <a:gd name="connsiteY2" fmla="*/ 66945 h 232112"/>
              <a:gd name="connsiteX3" fmla="*/ 101600 w 419446"/>
              <a:gd name="connsiteY3" fmla="*/ 92345 h 232112"/>
              <a:gd name="connsiteX4" fmla="*/ 63500 w 419446"/>
              <a:gd name="connsiteY4" fmla="*/ 117745 h 232112"/>
              <a:gd name="connsiteX5" fmla="*/ 25400 w 419446"/>
              <a:gd name="connsiteY5" fmla="*/ 130445 h 232112"/>
              <a:gd name="connsiteX6" fmla="*/ 0 w 419446"/>
              <a:gd name="connsiteY6" fmla="*/ 168545 h 232112"/>
              <a:gd name="connsiteX7" fmla="*/ 12700 w 419446"/>
              <a:gd name="connsiteY7" fmla="*/ 219345 h 232112"/>
              <a:gd name="connsiteX8" fmla="*/ 139700 w 419446"/>
              <a:gd name="connsiteY8" fmla="*/ 219345 h 232112"/>
              <a:gd name="connsiteX9" fmla="*/ 254000 w 419446"/>
              <a:gd name="connsiteY9" fmla="*/ 168545 h 232112"/>
              <a:gd name="connsiteX10" fmla="*/ 279400 w 419446"/>
              <a:gd name="connsiteY10" fmla="*/ 130445 h 232112"/>
              <a:gd name="connsiteX11" fmla="*/ 355600 w 419446"/>
              <a:gd name="connsiteY11" fmla="*/ 79645 h 232112"/>
              <a:gd name="connsiteX12" fmla="*/ 419100 w 419446"/>
              <a:gd name="connsiteY12" fmla="*/ 3445 h 23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446" h="232112">
                <a:moveTo>
                  <a:pt x="419100" y="3445"/>
                </a:moveTo>
                <a:cubicBezTo>
                  <a:pt x="414867" y="-7138"/>
                  <a:pt x="359368" y="9414"/>
                  <a:pt x="330200" y="16145"/>
                </a:cubicBezTo>
                <a:cubicBezTo>
                  <a:pt x="208502" y="44229"/>
                  <a:pt x="293960" y="27915"/>
                  <a:pt x="215900" y="66945"/>
                </a:cubicBezTo>
                <a:cubicBezTo>
                  <a:pt x="184636" y="82577"/>
                  <a:pt x="130866" y="87467"/>
                  <a:pt x="101600" y="92345"/>
                </a:cubicBezTo>
                <a:cubicBezTo>
                  <a:pt x="88900" y="100812"/>
                  <a:pt x="77152" y="110919"/>
                  <a:pt x="63500" y="117745"/>
                </a:cubicBezTo>
                <a:cubicBezTo>
                  <a:pt x="51526" y="123732"/>
                  <a:pt x="35853" y="122082"/>
                  <a:pt x="25400" y="130445"/>
                </a:cubicBezTo>
                <a:cubicBezTo>
                  <a:pt x="13481" y="139980"/>
                  <a:pt x="8467" y="155845"/>
                  <a:pt x="0" y="168545"/>
                </a:cubicBezTo>
                <a:cubicBezTo>
                  <a:pt x="4233" y="185478"/>
                  <a:pt x="1796" y="205715"/>
                  <a:pt x="12700" y="219345"/>
                </a:cubicBezTo>
                <a:cubicBezTo>
                  <a:pt x="35434" y="247763"/>
                  <a:pt x="135406" y="219958"/>
                  <a:pt x="139700" y="219345"/>
                </a:cubicBezTo>
                <a:cubicBezTo>
                  <a:pt x="230380" y="189118"/>
                  <a:pt x="193623" y="208797"/>
                  <a:pt x="254000" y="168545"/>
                </a:cubicBezTo>
                <a:cubicBezTo>
                  <a:pt x="262467" y="155845"/>
                  <a:pt x="267913" y="140496"/>
                  <a:pt x="279400" y="130445"/>
                </a:cubicBezTo>
                <a:cubicBezTo>
                  <a:pt x="302374" y="110343"/>
                  <a:pt x="355600" y="79645"/>
                  <a:pt x="355600" y="79645"/>
                </a:cubicBezTo>
                <a:cubicBezTo>
                  <a:pt x="388045" y="30978"/>
                  <a:pt x="423333" y="14028"/>
                  <a:pt x="419100" y="34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7" name="Freeform 6"/>
          <p:cNvSpPr/>
          <p:nvPr/>
        </p:nvSpPr>
        <p:spPr>
          <a:xfrm>
            <a:off x="5267814" y="1570950"/>
            <a:ext cx="220085" cy="222283"/>
          </a:xfrm>
          <a:custGeom>
            <a:avLst/>
            <a:gdLst>
              <a:gd name="connsiteX0" fmla="*/ 142386 w 220085"/>
              <a:gd name="connsiteY0" fmla="*/ 3850 h 222283"/>
              <a:gd name="connsiteX1" fmla="*/ 91586 w 220085"/>
              <a:gd name="connsiteY1" fmla="*/ 105450 h 222283"/>
              <a:gd name="connsiteX2" fmla="*/ 15386 w 220085"/>
              <a:gd name="connsiteY2" fmla="*/ 130850 h 222283"/>
              <a:gd name="connsiteX3" fmla="*/ 15386 w 220085"/>
              <a:gd name="connsiteY3" fmla="*/ 219750 h 222283"/>
              <a:gd name="connsiteX4" fmla="*/ 66186 w 220085"/>
              <a:gd name="connsiteY4" fmla="*/ 207050 h 222283"/>
              <a:gd name="connsiteX5" fmla="*/ 91586 w 220085"/>
              <a:gd name="connsiteY5" fmla="*/ 168950 h 222283"/>
              <a:gd name="connsiteX6" fmla="*/ 167786 w 220085"/>
              <a:gd name="connsiteY6" fmla="*/ 130850 h 222283"/>
              <a:gd name="connsiteX7" fmla="*/ 180486 w 220085"/>
              <a:gd name="connsiteY7" fmla="*/ 92750 h 222283"/>
              <a:gd name="connsiteX8" fmla="*/ 218586 w 220085"/>
              <a:gd name="connsiteY8" fmla="*/ 67350 h 222283"/>
              <a:gd name="connsiteX9" fmla="*/ 205886 w 220085"/>
              <a:gd name="connsiteY9" fmla="*/ 29250 h 222283"/>
              <a:gd name="connsiteX10" fmla="*/ 142386 w 220085"/>
              <a:gd name="connsiteY10" fmla="*/ 3850 h 22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85" h="222283">
                <a:moveTo>
                  <a:pt x="142386" y="3850"/>
                </a:moveTo>
                <a:cubicBezTo>
                  <a:pt x="123336" y="16550"/>
                  <a:pt x="111877" y="92768"/>
                  <a:pt x="91586" y="105450"/>
                </a:cubicBezTo>
                <a:cubicBezTo>
                  <a:pt x="68882" y="119640"/>
                  <a:pt x="15386" y="130850"/>
                  <a:pt x="15386" y="130850"/>
                </a:cubicBezTo>
                <a:cubicBezTo>
                  <a:pt x="8718" y="150855"/>
                  <a:pt x="-15622" y="201145"/>
                  <a:pt x="15386" y="219750"/>
                </a:cubicBezTo>
                <a:cubicBezTo>
                  <a:pt x="30353" y="228730"/>
                  <a:pt x="49253" y="211283"/>
                  <a:pt x="66186" y="207050"/>
                </a:cubicBezTo>
                <a:cubicBezTo>
                  <a:pt x="74653" y="194350"/>
                  <a:pt x="80793" y="179743"/>
                  <a:pt x="91586" y="168950"/>
                </a:cubicBezTo>
                <a:cubicBezTo>
                  <a:pt x="116205" y="144331"/>
                  <a:pt x="136798" y="141179"/>
                  <a:pt x="167786" y="130850"/>
                </a:cubicBezTo>
                <a:cubicBezTo>
                  <a:pt x="172019" y="118150"/>
                  <a:pt x="172123" y="103203"/>
                  <a:pt x="180486" y="92750"/>
                </a:cubicBezTo>
                <a:cubicBezTo>
                  <a:pt x="190021" y="80831"/>
                  <a:pt x="212917" y="81522"/>
                  <a:pt x="218586" y="67350"/>
                </a:cubicBezTo>
                <a:cubicBezTo>
                  <a:pt x="223558" y="54921"/>
                  <a:pt x="215352" y="38716"/>
                  <a:pt x="205886" y="29250"/>
                </a:cubicBezTo>
                <a:cubicBezTo>
                  <a:pt x="189170" y="12534"/>
                  <a:pt x="161436" y="-8850"/>
                  <a:pt x="142386" y="38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8" name="Freeform 7"/>
          <p:cNvSpPr/>
          <p:nvPr/>
        </p:nvSpPr>
        <p:spPr>
          <a:xfrm>
            <a:off x="6921500" y="4178300"/>
            <a:ext cx="220424" cy="850900"/>
          </a:xfrm>
          <a:custGeom>
            <a:avLst/>
            <a:gdLst>
              <a:gd name="connsiteX0" fmla="*/ 0 w 220424"/>
              <a:gd name="connsiteY0" fmla="*/ 12700 h 850900"/>
              <a:gd name="connsiteX1" fmla="*/ 12700 w 220424"/>
              <a:gd name="connsiteY1" fmla="*/ 165100 h 850900"/>
              <a:gd name="connsiteX2" fmla="*/ 38100 w 220424"/>
              <a:gd name="connsiteY2" fmla="*/ 571500 h 850900"/>
              <a:gd name="connsiteX3" fmla="*/ 50800 w 220424"/>
              <a:gd name="connsiteY3" fmla="*/ 736600 h 850900"/>
              <a:gd name="connsiteX4" fmla="*/ 88900 w 220424"/>
              <a:gd name="connsiteY4" fmla="*/ 812800 h 850900"/>
              <a:gd name="connsiteX5" fmla="*/ 101600 w 220424"/>
              <a:gd name="connsiteY5" fmla="*/ 850900 h 850900"/>
              <a:gd name="connsiteX6" fmla="*/ 114300 w 220424"/>
              <a:gd name="connsiteY6" fmla="*/ 812800 h 850900"/>
              <a:gd name="connsiteX7" fmla="*/ 139700 w 220424"/>
              <a:gd name="connsiteY7" fmla="*/ 723900 h 850900"/>
              <a:gd name="connsiteX8" fmla="*/ 177800 w 220424"/>
              <a:gd name="connsiteY8" fmla="*/ 647700 h 850900"/>
              <a:gd name="connsiteX9" fmla="*/ 165100 w 220424"/>
              <a:gd name="connsiteY9" fmla="*/ 355600 h 850900"/>
              <a:gd name="connsiteX10" fmla="*/ 165100 w 220424"/>
              <a:gd name="connsiteY10" fmla="*/ 190500 h 850900"/>
              <a:gd name="connsiteX11" fmla="*/ 215900 w 220424"/>
              <a:gd name="connsiteY11" fmla="*/ 165100 h 850900"/>
              <a:gd name="connsiteX12" fmla="*/ 127000 w 220424"/>
              <a:gd name="connsiteY12" fmla="*/ 63500 h 850900"/>
              <a:gd name="connsiteX13" fmla="*/ 101600 w 220424"/>
              <a:gd name="connsiteY13" fmla="*/ 25400 h 850900"/>
              <a:gd name="connsiteX14" fmla="*/ 25400 w 220424"/>
              <a:gd name="connsiteY14" fmla="*/ 0 h 850900"/>
              <a:gd name="connsiteX15" fmla="*/ 12700 w 220424"/>
              <a:gd name="connsiteY15" fmla="*/ 38100 h 850900"/>
              <a:gd name="connsiteX16" fmla="*/ 25400 w 220424"/>
              <a:gd name="connsiteY16" fmla="*/ 127000 h 850900"/>
              <a:gd name="connsiteX17" fmla="*/ 25400 w 220424"/>
              <a:gd name="connsiteY17" fmla="*/ 17780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24" h="850900">
                <a:moveTo>
                  <a:pt x="0" y="12700"/>
                </a:moveTo>
                <a:cubicBezTo>
                  <a:pt x="4233" y="63500"/>
                  <a:pt x="10154" y="114188"/>
                  <a:pt x="12700" y="165100"/>
                </a:cubicBezTo>
                <a:cubicBezTo>
                  <a:pt x="32684" y="564789"/>
                  <a:pt x="-4347" y="401711"/>
                  <a:pt x="38100" y="571500"/>
                </a:cubicBezTo>
                <a:cubicBezTo>
                  <a:pt x="42333" y="626533"/>
                  <a:pt x="43954" y="681830"/>
                  <a:pt x="50800" y="736600"/>
                </a:cubicBezTo>
                <a:cubicBezTo>
                  <a:pt x="56120" y="779162"/>
                  <a:pt x="69992" y="774983"/>
                  <a:pt x="88900" y="812800"/>
                </a:cubicBezTo>
                <a:cubicBezTo>
                  <a:pt x="94887" y="824774"/>
                  <a:pt x="97367" y="838200"/>
                  <a:pt x="101600" y="850900"/>
                </a:cubicBezTo>
                <a:cubicBezTo>
                  <a:pt x="105833" y="838200"/>
                  <a:pt x="110622" y="825672"/>
                  <a:pt x="114300" y="812800"/>
                </a:cubicBezTo>
                <a:cubicBezTo>
                  <a:pt x="119725" y="793811"/>
                  <a:pt x="129550" y="744200"/>
                  <a:pt x="139700" y="723900"/>
                </a:cubicBezTo>
                <a:cubicBezTo>
                  <a:pt x="188939" y="625423"/>
                  <a:pt x="145878" y="743465"/>
                  <a:pt x="177800" y="647700"/>
                </a:cubicBezTo>
                <a:cubicBezTo>
                  <a:pt x="173567" y="550333"/>
                  <a:pt x="170996" y="452880"/>
                  <a:pt x="165100" y="355600"/>
                </a:cubicBezTo>
                <a:cubicBezTo>
                  <a:pt x="155745" y="201247"/>
                  <a:pt x="137474" y="273377"/>
                  <a:pt x="165100" y="190500"/>
                </a:cubicBezTo>
                <a:cubicBezTo>
                  <a:pt x="177800" y="194733"/>
                  <a:pt x="237067" y="228600"/>
                  <a:pt x="215900" y="165100"/>
                </a:cubicBezTo>
                <a:cubicBezTo>
                  <a:pt x="194733" y="101600"/>
                  <a:pt x="171450" y="93133"/>
                  <a:pt x="127000" y="63500"/>
                </a:cubicBezTo>
                <a:cubicBezTo>
                  <a:pt x="118533" y="50800"/>
                  <a:pt x="114543" y="33490"/>
                  <a:pt x="101600" y="25400"/>
                </a:cubicBezTo>
                <a:cubicBezTo>
                  <a:pt x="78896" y="11210"/>
                  <a:pt x="25400" y="0"/>
                  <a:pt x="25400" y="0"/>
                </a:cubicBezTo>
                <a:cubicBezTo>
                  <a:pt x="21167" y="12700"/>
                  <a:pt x="12700" y="24713"/>
                  <a:pt x="12700" y="38100"/>
                </a:cubicBezTo>
                <a:cubicBezTo>
                  <a:pt x="12700" y="68034"/>
                  <a:pt x="22690" y="97189"/>
                  <a:pt x="25400" y="127000"/>
                </a:cubicBezTo>
                <a:cubicBezTo>
                  <a:pt x="26933" y="143864"/>
                  <a:pt x="25400" y="160867"/>
                  <a:pt x="25400" y="177800"/>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Freeform 8"/>
          <p:cNvSpPr/>
          <p:nvPr/>
        </p:nvSpPr>
        <p:spPr>
          <a:xfrm>
            <a:off x="7289800" y="4461669"/>
            <a:ext cx="292100" cy="656701"/>
          </a:xfrm>
          <a:custGeom>
            <a:avLst/>
            <a:gdLst>
              <a:gd name="connsiteX0" fmla="*/ 38100 w 292100"/>
              <a:gd name="connsiteY0" fmla="*/ 8731 h 656701"/>
              <a:gd name="connsiteX1" fmla="*/ 25400 w 292100"/>
              <a:gd name="connsiteY1" fmla="*/ 173831 h 656701"/>
              <a:gd name="connsiteX2" fmla="*/ 0 w 292100"/>
              <a:gd name="connsiteY2" fmla="*/ 250031 h 656701"/>
              <a:gd name="connsiteX3" fmla="*/ 63500 w 292100"/>
              <a:gd name="connsiteY3" fmla="*/ 415131 h 656701"/>
              <a:gd name="connsiteX4" fmla="*/ 88900 w 292100"/>
              <a:gd name="connsiteY4" fmla="*/ 453231 h 656701"/>
              <a:gd name="connsiteX5" fmla="*/ 114300 w 292100"/>
              <a:gd name="connsiteY5" fmla="*/ 491331 h 656701"/>
              <a:gd name="connsiteX6" fmla="*/ 101600 w 292100"/>
              <a:gd name="connsiteY6" fmla="*/ 529431 h 656701"/>
              <a:gd name="connsiteX7" fmla="*/ 63500 w 292100"/>
              <a:gd name="connsiteY7" fmla="*/ 554831 h 656701"/>
              <a:gd name="connsiteX8" fmla="*/ 38100 w 292100"/>
              <a:gd name="connsiteY8" fmla="*/ 592931 h 656701"/>
              <a:gd name="connsiteX9" fmla="*/ 50800 w 292100"/>
              <a:gd name="connsiteY9" fmla="*/ 656431 h 656701"/>
              <a:gd name="connsiteX10" fmla="*/ 101600 w 292100"/>
              <a:gd name="connsiteY10" fmla="*/ 580231 h 656701"/>
              <a:gd name="connsiteX11" fmla="*/ 127000 w 292100"/>
              <a:gd name="connsiteY11" fmla="*/ 542131 h 656701"/>
              <a:gd name="connsiteX12" fmla="*/ 139700 w 292100"/>
              <a:gd name="connsiteY12" fmla="*/ 504031 h 656701"/>
              <a:gd name="connsiteX13" fmla="*/ 190500 w 292100"/>
              <a:gd name="connsiteY13" fmla="*/ 427831 h 656701"/>
              <a:gd name="connsiteX14" fmla="*/ 215900 w 292100"/>
              <a:gd name="connsiteY14" fmla="*/ 389731 h 656701"/>
              <a:gd name="connsiteX15" fmla="*/ 228600 w 292100"/>
              <a:gd name="connsiteY15" fmla="*/ 351631 h 656701"/>
              <a:gd name="connsiteX16" fmla="*/ 254000 w 292100"/>
              <a:gd name="connsiteY16" fmla="*/ 313531 h 656701"/>
              <a:gd name="connsiteX17" fmla="*/ 279400 w 292100"/>
              <a:gd name="connsiteY17" fmla="*/ 237331 h 656701"/>
              <a:gd name="connsiteX18" fmla="*/ 292100 w 292100"/>
              <a:gd name="connsiteY18" fmla="*/ 199231 h 656701"/>
              <a:gd name="connsiteX19" fmla="*/ 266700 w 292100"/>
              <a:gd name="connsiteY19" fmla="*/ 161131 h 656701"/>
              <a:gd name="connsiteX20" fmla="*/ 254000 w 292100"/>
              <a:gd name="connsiteY20" fmla="*/ 123031 h 656701"/>
              <a:gd name="connsiteX21" fmla="*/ 177800 w 292100"/>
              <a:gd name="connsiteY21" fmla="*/ 97631 h 656701"/>
              <a:gd name="connsiteX22" fmla="*/ 114300 w 292100"/>
              <a:gd name="connsiteY22" fmla="*/ 46831 h 656701"/>
              <a:gd name="connsiteX23" fmla="*/ 76200 w 292100"/>
              <a:gd name="connsiteY23" fmla="*/ 21431 h 656701"/>
              <a:gd name="connsiteX24" fmla="*/ 38100 w 292100"/>
              <a:gd name="connsiteY24" fmla="*/ 8731 h 6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2100" h="656701">
                <a:moveTo>
                  <a:pt x="38100" y="8731"/>
                </a:moveTo>
                <a:cubicBezTo>
                  <a:pt x="29633" y="34131"/>
                  <a:pt x="34008" y="119311"/>
                  <a:pt x="25400" y="173831"/>
                </a:cubicBezTo>
                <a:cubicBezTo>
                  <a:pt x="21224" y="200277"/>
                  <a:pt x="0" y="250031"/>
                  <a:pt x="0" y="250031"/>
                </a:cubicBezTo>
                <a:cubicBezTo>
                  <a:pt x="17017" y="369151"/>
                  <a:pt x="-3904" y="314024"/>
                  <a:pt x="63500" y="415131"/>
                </a:cubicBezTo>
                <a:lnTo>
                  <a:pt x="88900" y="453231"/>
                </a:lnTo>
                <a:lnTo>
                  <a:pt x="114300" y="491331"/>
                </a:lnTo>
                <a:cubicBezTo>
                  <a:pt x="110067" y="504031"/>
                  <a:pt x="109963" y="518978"/>
                  <a:pt x="101600" y="529431"/>
                </a:cubicBezTo>
                <a:cubicBezTo>
                  <a:pt x="92065" y="541350"/>
                  <a:pt x="74293" y="544038"/>
                  <a:pt x="63500" y="554831"/>
                </a:cubicBezTo>
                <a:cubicBezTo>
                  <a:pt x="52707" y="565624"/>
                  <a:pt x="46567" y="580231"/>
                  <a:pt x="38100" y="592931"/>
                </a:cubicBezTo>
                <a:cubicBezTo>
                  <a:pt x="42333" y="614098"/>
                  <a:pt x="29633" y="660664"/>
                  <a:pt x="50800" y="656431"/>
                </a:cubicBezTo>
                <a:cubicBezTo>
                  <a:pt x="80734" y="650444"/>
                  <a:pt x="84667" y="605631"/>
                  <a:pt x="101600" y="580231"/>
                </a:cubicBezTo>
                <a:lnTo>
                  <a:pt x="127000" y="542131"/>
                </a:lnTo>
                <a:cubicBezTo>
                  <a:pt x="134426" y="530992"/>
                  <a:pt x="133199" y="515733"/>
                  <a:pt x="139700" y="504031"/>
                </a:cubicBezTo>
                <a:cubicBezTo>
                  <a:pt x="154525" y="477346"/>
                  <a:pt x="173567" y="453231"/>
                  <a:pt x="190500" y="427831"/>
                </a:cubicBezTo>
                <a:cubicBezTo>
                  <a:pt x="198967" y="415131"/>
                  <a:pt x="211073" y="404211"/>
                  <a:pt x="215900" y="389731"/>
                </a:cubicBezTo>
                <a:cubicBezTo>
                  <a:pt x="220133" y="377031"/>
                  <a:pt x="222613" y="363605"/>
                  <a:pt x="228600" y="351631"/>
                </a:cubicBezTo>
                <a:cubicBezTo>
                  <a:pt x="235426" y="337979"/>
                  <a:pt x="247801" y="327479"/>
                  <a:pt x="254000" y="313531"/>
                </a:cubicBezTo>
                <a:cubicBezTo>
                  <a:pt x="264874" y="289065"/>
                  <a:pt x="270933" y="262731"/>
                  <a:pt x="279400" y="237331"/>
                </a:cubicBezTo>
                <a:lnTo>
                  <a:pt x="292100" y="199231"/>
                </a:lnTo>
                <a:cubicBezTo>
                  <a:pt x="283633" y="186531"/>
                  <a:pt x="273526" y="174783"/>
                  <a:pt x="266700" y="161131"/>
                </a:cubicBezTo>
                <a:cubicBezTo>
                  <a:pt x="260713" y="149157"/>
                  <a:pt x="264893" y="130812"/>
                  <a:pt x="254000" y="123031"/>
                </a:cubicBezTo>
                <a:cubicBezTo>
                  <a:pt x="232213" y="107469"/>
                  <a:pt x="177800" y="97631"/>
                  <a:pt x="177800" y="97631"/>
                </a:cubicBezTo>
                <a:cubicBezTo>
                  <a:pt x="134982" y="33405"/>
                  <a:pt x="175644" y="77503"/>
                  <a:pt x="114300" y="46831"/>
                </a:cubicBezTo>
                <a:cubicBezTo>
                  <a:pt x="100648" y="40005"/>
                  <a:pt x="91464" y="21431"/>
                  <a:pt x="76200" y="21431"/>
                </a:cubicBezTo>
                <a:cubicBezTo>
                  <a:pt x="64226" y="21431"/>
                  <a:pt x="46567" y="-16669"/>
                  <a:pt x="38100" y="87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0" name="Freeform 9"/>
          <p:cNvSpPr/>
          <p:nvPr/>
        </p:nvSpPr>
        <p:spPr>
          <a:xfrm>
            <a:off x="6248400" y="3441700"/>
            <a:ext cx="279400" cy="571500"/>
          </a:xfrm>
          <a:custGeom>
            <a:avLst/>
            <a:gdLst>
              <a:gd name="connsiteX0" fmla="*/ 25400 w 279400"/>
              <a:gd name="connsiteY0" fmla="*/ 0 h 571500"/>
              <a:gd name="connsiteX1" fmla="*/ 88900 w 279400"/>
              <a:gd name="connsiteY1" fmla="*/ 25400 h 571500"/>
              <a:gd name="connsiteX2" fmla="*/ 127000 w 279400"/>
              <a:gd name="connsiteY2" fmla="*/ 38100 h 571500"/>
              <a:gd name="connsiteX3" fmla="*/ 165100 w 279400"/>
              <a:gd name="connsiteY3" fmla="*/ 63500 h 571500"/>
              <a:gd name="connsiteX4" fmla="*/ 203200 w 279400"/>
              <a:gd name="connsiteY4" fmla="*/ 177800 h 571500"/>
              <a:gd name="connsiteX5" fmla="*/ 215900 w 279400"/>
              <a:gd name="connsiteY5" fmla="*/ 215900 h 571500"/>
              <a:gd name="connsiteX6" fmla="*/ 279400 w 279400"/>
              <a:gd name="connsiteY6" fmla="*/ 330200 h 571500"/>
              <a:gd name="connsiteX7" fmla="*/ 266700 w 279400"/>
              <a:gd name="connsiteY7" fmla="*/ 393700 h 571500"/>
              <a:gd name="connsiteX8" fmla="*/ 215900 w 279400"/>
              <a:gd name="connsiteY8" fmla="*/ 469900 h 571500"/>
              <a:gd name="connsiteX9" fmla="*/ 177800 w 279400"/>
              <a:gd name="connsiteY9" fmla="*/ 546100 h 571500"/>
              <a:gd name="connsiteX10" fmla="*/ 139700 w 279400"/>
              <a:gd name="connsiteY10" fmla="*/ 571500 h 571500"/>
              <a:gd name="connsiteX11" fmla="*/ 127000 w 279400"/>
              <a:gd name="connsiteY11" fmla="*/ 533400 h 571500"/>
              <a:gd name="connsiteX12" fmla="*/ 114300 w 279400"/>
              <a:gd name="connsiteY12" fmla="*/ 419100 h 571500"/>
              <a:gd name="connsiteX13" fmla="*/ 76200 w 279400"/>
              <a:gd name="connsiteY13" fmla="*/ 406400 h 571500"/>
              <a:gd name="connsiteX14" fmla="*/ 50800 w 279400"/>
              <a:gd name="connsiteY14" fmla="*/ 368300 h 571500"/>
              <a:gd name="connsiteX15" fmla="*/ 38100 w 279400"/>
              <a:gd name="connsiteY15" fmla="*/ 317500 h 571500"/>
              <a:gd name="connsiteX16" fmla="*/ 12700 w 279400"/>
              <a:gd name="connsiteY16" fmla="*/ 177800 h 571500"/>
              <a:gd name="connsiteX17" fmla="*/ 0 w 279400"/>
              <a:gd name="connsiteY17" fmla="*/ 127000 h 571500"/>
              <a:gd name="connsiteX18" fmla="*/ 50800 w 279400"/>
              <a:gd name="connsiteY18" fmla="*/ 25400 h 571500"/>
              <a:gd name="connsiteX19" fmla="*/ 25400 w 279400"/>
              <a:gd name="connsiteY19" fmla="*/ 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9400" h="571500">
                <a:moveTo>
                  <a:pt x="25400" y="0"/>
                </a:moveTo>
                <a:cubicBezTo>
                  <a:pt x="31750" y="0"/>
                  <a:pt x="67554" y="17395"/>
                  <a:pt x="88900" y="25400"/>
                </a:cubicBezTo>
                <a:cubicBezTo>
                  <a:pt x="101435" y="30100"/>
                  <a:pt x="115026" y="32113"/>
                  <a:pt x="127000" y="38100"/>
                </a:cubicBezTo>
                <a:cubicBezTo>
                  <a:pt x="140652" y="44926"/>
                  <a:pt x="152400" y="55033"/>
                  <a:pt x="165100" y="63500"/>
                </a:cubicBezTo>
                <a:lnTo>
                  <a:pt x="203200" y="177800"/>
                </a:lnTo>
                <a:cubicBezTo>
                  <a:pt x="207433" y="190500"/>
                  <a:pt x="208474" y="204761"/>
                  <a:pt x="215900" y="215900"/>
                </a:cubicBezTo>
                <a:cubicBezTo>
                  <a:pt x="274126" y="303239"/>
                  <a:pt x="257047" y="263140"/>
                  <a:pt x="279400" y="330200"/>
                </a:cubicBezTo>
                <a:cubicBezTo>
                  <a:pt x="275167" y="351367"/>
                  <a:pt x="275632" y="374049"/>
                  <a:pt x="266700" y="393700"/>
                </a:cubicBezTo>
                <a:cubicBezTo>
                  <a:pt x="254068" y="421491"/>
                  <a:pt x="225553" y="440940"/>
                  <a:pt x="215900" y="469900"/>
                </a:cubicBezTo>
                <a:cubicBezTo>
                  <a:pt x="205571" y="500888"/>
                  <a:pt x="202419" y="521481"/>
                  <a:pt x="177800" y="546100"/>
                </a:cubicBezTo>
                <a:cubicBezTo>
                  <a:pt x="167007" y="556893"/>
                  <a:pt x="152400" y="563033"/>
                  <a:pt x="139700" y="571500"/>
                </a:cubicBezTo>
                <a:cubicBezTo>
                  <a:pt x="135467" y="558800"/>
                  <a:pt x="129201" y="546605"/>
                  <a:pt x="127000" y="533400"/>
                </a:cubicBezTo>
                <a:cubicBezTo>
                  <a:pt x="120698" y="495587"/>
                  <a:pt x="128537" y="454693"/>
                  <a:pt x="114300" y="419100"/>
                </a:cubicBezTo>
                <a:cubicBezTo>
                  <a:pt x="109328" y="406671"/>
                  <a:pt x="88900" y="410633"/>
                  <a:pt x="76200" y="406400"/>
                </a:cubicBezTo>
                <a:cubicBezTo>
                  <a:pt x="67733" y="393700"/>
                  <a:pt x="56813" y="382329"/>
                  <a:pt x="50800" y="368300"/>
                </a:cubicBezTo>
                <a:cubicBezTo>
                  <a:pt x="43924" y="352257"/>
                  <a:pt x="41886" y="334539"/>
                  <a:pt x="38100" y="317500"/>
                </a:cubicBezTo>
                <a:cubicBezTo>
                  <a:pt x="10858" y="194912"/>
                  <a:pt x="40272" y="315658"/>
                  <a:pt x="12700" y="177800"/>
                </a:cubicBezTo>
                <a:cubicBezTo>
                  <a:pt x="9277" y="160684"/>
                  <a:pt x="4233" y="143933"/>
                  <a:pt x="0" y="127000"/>
                </a:cubicBezTo>
                <a:cubicBezTo>
                  <a:pt x="12757" y="37698"/>
                  <a:pt x="-14877" y="41819"/>
                  <a:pt x="50800" y="25400"/>
                </a:cubicBezTo>
                <a:cubicBezTo>
                  <a:pt x="54907" y="24373"/>
                  <a:pt x="19050" y="0"/>
                  <a:pt x="254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1" name="Freeform 10"/>
          <p:cNvSpPr/>
          <p:nvPr/>
        </p:nvSpPr>
        <p:spPr>
          <a:xfrm>
            <a:off x="6336812" y="3959397"/>
            <a:ext cx="76688" cy="193503"/>
          </a:xfrm>
          <a:custGeom>
            <a:avLst/>
            <a:gdLst>
              <a:gd name="connsiteX0" fmla="*/ 51288 w 76688"/>
              <a:gd name="connsiteY0" fmla="*/ 3003 h 193503"/>
              <a:gd name="connsiteX1" fmla="*/ 25888 w 76688"/>
              <a:gd name="connsiteY1" fmla="*/ 66503 h 193503"/>
              <a:gd name="connsiteX2" fmla="*/ 488 w 76688"/>
              <a:gd name="connsiteY2" fmla="*/ 104603 h 193503"/>
              <a:gd name="connsiteX3" fmla="*/ 13188 w 76688"/>
              <a:gd name="connsiteY3" fmla="*/ 193503 h 193503"/>
              <a:gd name="connsiteX4" fmla="*/ 38588 w 76688"/>
              <a:gd name="connsiteY4" fmla="*/ 117303 h 193503"/>
              <a:gd name="connsiteX5" fmla="*/ 76688 w 76688"/>
              <a:gd name="connsiteY5" fmla="*/ 41103 h 193503"/>
              <a:gd name="connsiteX6" fmla="*/ 51288 w 76688"/>
              <a:gd name="connsiteY6" fmla="*/ 3003 h 19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88" h="193503">
                <a:moveTo>
                  <a:pt x="51288" y="3003"/>
                </a:moveTo>
                <a:cubicBezTo>
                  <a:pt x="42821" y="7236"/>
                  <a:pt x="36083" y="46113"/>
                  <a:pt x="25888" y="66503"/>
                </a:cubicBezTo>
                <a:cubicBezTo>
                  <a:pt x="19062" y="80155"/>
                  <a:pt x="2007" y="89415"/>
                  <a:pt x="488" y="104603"/>
                </a:cubicBezTo>
                <a:cubicBezTo>
                  <a:pt x="-2491" y="134389"/>
                  <a:pt x="8955" y="163870"/>
                  <a:pt x="13188" y="193503"/>
                </a:cubicBezTo>
                <a:cubicBezTo>
                  <a:pt x="21655" y="168103"/>
                  <a:pt x="23736" y="139580"/>
                  <a:pt x="38588" y="117303"/>
                </a:cubicBezTo>
                <a:cubicBezTo>
                  <a:pt x="71414" y="68064"/>
                  <a:pt x="59161" y="93683"/>
                  <a:pt x="76688" y="41103"/>
                </a:cubicBezTo>
                <a:cubicBezTo>
                  <a:pt x="60202" y="-8356"/>
                  <a:pt x="59755" y="-1230"/>
                  <a:pt x="51288" y="300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2" name="Freeform 11"/>
          <p:cNvSpPr/>
          <p:nvPr/>
        </p:nvSpPr>
        <p:spPr>
          <a:xfrm>
            <a:off x="7150100" y="4459365"/>
            <a:ext cx="114567" cy="468235"/>
          </a:xfrm>
          <a:custGeom>
            <a:avLst/>
            <a:gdLst>
              <a:gd name="connsiteX0" fmla="*/ 12700 w 114567"/>
              <a:gd name="connsiteY0" fmla="*/ 11035 h 468235"/>
              <a:gd name="connsiteX1" fmla="*/ 0 w 114567"/>
              <a:gd name="connsiteY1" fmla="*/ 214235 h 468235"/>
              <a:gd name="connsiteX2" fmla="*/ 12700 w 114567"/>
              <a:gd name="connsiteY2" fmla="*/ 417435 h 468235"/>
              <a:gd name="connsiteX3" fmla="*/ 25400 w 114567"/>
              <a:gd name="connsiteY3" fmla="*/ 455535 h 468235"/>
              <a:gd name="connsiteX4" fmla="*/ 63500 w 114567"/>
              <a:gd name="connsiteY4" fmla="*/ 468235 h 468235"/>
              <a:gd name="connsiteX5" fmla="*/ 101600 w 114567"/>
              <a:gd name="connsiteY5" fmla="*/ 455535 h 468235"/>
              <a:gd name="connsiteX6" fmla="*/ 114300 w 114567"/>
              <a:gd name="connsiteY6" fmla="*/ 417435 h 468235"/>
              <a:gd name="connsiteX7" fmla="*/ 88900 w 114567"/>
              <a:gd name="connsiteY7" fmla="*/ 341235 h 468235"/>
              <a:gd name="connsiteX8" fmla="*/ 76200 w 114567"/>
              <a:gd name="connsiteY8" fmla="*/ 290435 h 468235"/>
              <a:gd name="connsiteX9" fmla="*/ 25400 w 114567"/>
              <a:gd name="connsiteY9" fmla="*/ 23735 h 468235"/>
              <a:gd name="connsiteX10" fmla="*/ 12700 w 114567"/>
              <a:gd name="connsiteY10" fmla="*/ 11035 h 46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567" h="468235">
                <a:moveTo>
                  <a:pt x="12700" y="11035"/>
                </a:moveTo>
                <a:cubicBezTo>
                  <a:pt x="8467" y="42785"/>
                  <a:pt x="0" y="146370"/>
                  <a:pt x="0" y="214235"/>
                </a:cubicBezTo>
                <a:cubicBezTo>
                  <a:pt x="0" y="282100"/>
                  <a:pt x="5596" y="349942"/>
                  <a:pt x="12700" y="417435"/>
                </a:cubicBezTo>
                <a:cubicBezTo>
                  <a:pt x="14101" y="430748"/>
                  <a:pt x="15934" y="446069"/>
                  <a:pt x="25400" y="455535"/>
                </a:cubicBezTo>
                <a:cubicBezTo>
                  <a:pt x="34866" y="465001"/>
                  <a:pt x="50800" y="464002"/>
                  <a:pt x="63500" y="468235"/>
                </a:cubicBezTo>
                <a:cubicBezTo>
                  <a:pt x="76200" y="464002"/>
                  <a:pt x="92134" y="465001"/>
                  <a:pt x="101600" y="455535"/>
                </a:cubicBezTo>
                <a:cubicBezTo>
                  <a:pt x="111066" y="446069"/>
                  <a:pt x="115778" y="430740"/>
                  <a:pt x="114300" y="417435"/>
                </a:cubicBezTo>
                <a:cubicBezTo>
                  <a:pt x="111343" y="390825"/>
                  <a:pt x="95394" y="367210"/>
                  <a:pt x="88900" y="341235"/>
                </a:cubicBezTo>
                <a:lnTo>
                  <a:pt x="76200" y="290435"/>
                </a:lnTo>
                <a:cubicBezTo>
                  <a:pt x="69420" y="141279"/>
                  <a:pt x="151008" y="-39069"/>
                  <a:pt x="25400" y="23735"/>
                </a:cubicBezTo>
                <a:cubicBezTo>
                  <a:pt x="20045" y="26412"/>
                  <a:pt x="16933" y="-20715"/>
                  <a:pt x="12700" y="1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3" name="Freeform 12"/>
          <p:cNvSpPr/>
          <p:nvPr/>
        </p:nvSpPr>
        <p:spPr>
          <a:xfrm>
            <a:off x="6337300" y="4186536"/>
            <a:ext cx="496249" cy="627673"/>
          </a:xfrm>
          <a:custGeom>
            <a:avLst/>
            <a:gdLst>
              <a:gd name="connsiteX0" fmla="*/ 393700 w 496249"/>
              <a:gd name="connsiteY0" fmla="*/ 4464 h 627673"/>
              <a:gd name="connsiteX1" fmla="*/ 368300 w 496249"/>
              <a:gd name="connsiteY1" fmla="*/ 67964 h 627673"/>
              <a:gd name="connsiteX2" fmla="*/ 317500 w 496249"/>
              <a:gd name="connsiteY2" fmla="*/ 144164 h 627673"/>
              <a:gd name="connsiteX3" fmla="*/ 304800 w 496249"/>
              <a:gd name="connsiteY3" fmla="*/ 271164 h 627673"/>
              <a:gd name="connsiteX4" fmla="*/ 279400 w 496249"/>
              <a:gd name="connsiteY4" fmla="*/ 347364 h 627673"/>
              <a:gd name="connsiteX5" fmla="*/ 266700 w 496249"/>
              <a:gd name="connsiteY5" fmla="*/ 385464 h 627673"/>
              <a:gd name="connsiteX6" fmla="*/ 254000 w 496249"/>
              <a:gd name="connsiteY6" fmla="*/ 487064 h 627673"/>
              <a:gd name="connsiteX7" fmla="*/ 228600 w 496249"/>
              <a:gd name="connsiteY7" fmla="*/ 525164 h 627673"/>
              <a:gd name="connsiteX8" fmla="*/ 190500 w 496249"/>
              <a:gd name="connsiteY8" fmla="*/ 487064 h 627673"/>
              <a:gd name="connsiteX9" fmla="*/ 127000 w 496249"/>
              <a:gd name="connsiteY9" fmla="*/ 398164 h 627673"/>
              <a:gd name="connsiteX10" fmla="*/ 114300 w 496249"/>
              <a:gd name="connsiteY10" fmla="*/ 360064 h 627673"/>
              <a:gd name="connsiteX11" fmla="*/ 101600 w 496249"/>
              <a:gd name="connsiteY11" fmla="*/ 309264 h 627673"/>
              <a:gd name="connsiteX12" fmla="*/ 50800 w 496249"/>
              <a:gd name="connsiteY12" fmla="*/ 321964 h 627673"/>
              <a:gd name="connsiteX13" fmla="*/ 0 w 496249"/>
              <a:gd name="connsiteY13" fmla="*/ 283864 h 627673"/>
              <a:gd name="connsiteX14" fmla="*/ 12700 w 496249"/>
              <a:gd name="connsiteY14" fmla="*/ 372764 h 627673"/>
              <a:gd name="connsiteX15" fmla="*/ 88900 w 496249"/>
              <a:gd name="connsiteY15" fmla="*/ 423564 h 627673"/>
              <a:gd name="connsiteX16" fmla="*/ 152400 w 496249"/>
              <a:gd name="connsiteY16" fmla="*/ 537864 h 627673"/>
              <a:gd name="connsiteX17" fmla="*/ 228600 w 496249"/>
              <a:gd name="connsiteY17" fmla="*/ 588664 h 627673"/>
              <a:gd name="connsiteX18" fmla="*/ 241300 w 496249"/>
              <a:gd name="connsiteY18" fmla="*/ 626764 h 627673"/>
              <a:gd name="connsiteX19" fmla="*/ 317500 w 496249"/>
              <a:gd name="connsiteY19" fmla="*/ 588664 h 627673"/>
              <a:gd name="connsiteX20" fmla="*/ 342900 w 496249"/>
              <a:gd name="connsiteY20" fmla="*/ 512464 h 627673"/>
              <a:gd name="connsiteX21" fmla="*/ 368300 w 496249"/>
              <a:gd name="connsiteY21" fmla="*/ 474364 h 627673"/>
              <a:gd name="connsiteX22" fmla="*/ 393700 w 496249"/>
              <a:gd name="connsiteY22" fmla="*/ 398164 h 627673"/>
              <a:gd name="connsiteX23" fmla="*/ 431800 w 496249"/>
              <a:gd name="connsiteY23" fmla="*/ 283864 h 627673"/>
              <a:gd name="connsiteX24" fmla="*/ 444500 w 496249"/>
              <a:gd name="connsiteY24" fmla="*/ 245764 h 627673"/>
              <a:gd name="connsiteX25" fmla="*/ 457200 w 496249"/>
              <a:gd name="connsiteY25" fmla="*/ 207664 h 627673"/>
              <a:gd name="connsiteX26" fmla="*/ 482600 w 496249"/>
              <a:gd name="connsiteY26" fmla="*/ 169564 h 627673"/>
              <a:gd name="connsiteX27" fmla="*/ 482600 w 496249"/>
              <a:gd name="connsiteY27" fmla="*/ 4464 h 627673"/>
              <a:gd name="connsiteX28" fmla="*/ 419100 w 496249"/>
              <a:gd name="connsiteY28" fmla="*/ 17164 h 627673"/>
              <a:gd name="connsiteX29" fmla="*/ 368300 w 496249"/>
              <a:gd name="connsiteY29" fmla="*/ 67964 h 62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6249" h="627673">
                <a:moveTo>
                  <a:pt x="393700" y="4464"/>
                </a:moveTo>
                <a:cubicBezTo>
                  <a:pt x="385233" y="25631"/>
                  <a:pt x="379216" y="47950"/>
                  <a:pt x="368300" y="67964"/>
                </a:cubicBezTo>
                <a:cubicBezTo>
                  <a:pt x="353682" y="94764"/>
                  <a:pt x="317500" y="144164"/>
                  <a:pt x="317500" y="144164"/>
                </a:cubicBezTo>
                <a:cubicBezTo>
                  <a:pt x="313267" y="186497"/>
                  <a:pt x="312640" y="229348"/>
                  <a:pt x="304800" y="271164"/>
                </a:cubicBezTo>
                <a:cubicBezTo>
                  <a:pt x="299866" y="297479"/>
                  <a:pt x="287867" y="321964"/>
                  <a:pt x="279400" y="347364"/>
                </a:cubicBezTo>
                <a:lnTo>
                  <a:pt x="266700" y="385464"/>
                </a:lnTo>
                <a:cubicBezTo>
                  <a:pt x="262467" y="419331"/>
                  <a:pt x="262980" y="454136"/>
                  <a:pt x="254000" y="487064"/>
                </a:cubicBezTo>
                <a:cubicBezTo>
                  <a:pt x="249984" y="501790"/>
                  <a:pt x="243864" y="525164"/>
                  <a:pt x="228600" y="525164"/>
                </a:cubicBezTo>
                <a:cubicBezTo>
                  <a:pt x="210639" y="525164"/>
                  <a:pt x="203200" y="499764"/>
                  <a:pt x="190500" y="487064"/>
                </a:cubicBezTo>
                <a:cubicBezTo>
                  <a:pt x="160867" y="398164"/>
                  <a:pt x="190500" y="419331"/>
                  <a:pt x="127000" y="398164"/>
                </a:cubicBezTo>
                <a:cubicBezTo>
                  <a:pt x="122767" y="385464"/>
                  <a:pt x="117978" y="372936"/>
                  <a:pt x="114300" y="360064"/>
                </a:cubicBezTo>
                <a:cubicBezTo>
                  <a:pt x="109505" y="343281"/>
                  <a:pt x="116567" y="318244"/>
                  <a:pt x="101600" y="309264"/>
                </a:cubicBezTo>
                <a:cubicBezTo>
                  <a:pt x="86633" y="300284"/>
                  <a:pt x="67733" y="317731"/>
                  <a:pt x="50800" y="321964"/>
                </a:cubicBezTo>
                <a:cubicBezTo>
                  <a:pt x="20573" y="231284"/>
                  <a:pt x="40252" y="223487"/>
                  <a:pt x="0" y="283864"/>
                </a:cubicBezTo>
                <a:cubicBezTo>
                  <a:pt x="4233" y="313497"/>
                  <a:pt x="-3371" y="347510"/>
                  <a:pt x="12700" y="372764"/>
                </a:cubicBezTo>
                <a:cubicBezTo>
                  <a:pt x="29089" y="398518"/>
                  <a:pt x="88900" y="423564"/>
                  <a:pt x="88900" y="423564"/>
                </a:cubicBezTo>
                <a:cubicBezTo>
                  <a:pt x="102134" y="463267"/>
                  <a:pt x="114969" y="512910"/>
                  <a:pt x="152400" y="537864"/>
                </a:cubicBezTo>
                <a:lnTo>
                  <a:pt x="228600" y="588664"/>
                </a:lnTo>
                <a:cubicBezTo>
                  <a:pt x="232833" y="601364"/>
                  <a:pt x="229326" y="620777"/>
                  <a:pt x="241300" y="626764"/>
                </a:cubicBezTo>
                <a:cubicBezTo>
                  <a:pt x="256323" y="634275"/>
                  <a:pt x="311083" y="592942"/>
                  <a:pt x="317500" y="588664"/>
                </a:cubicBezTo>
                <a:cubicBezTo>
                  <a:pt x="325967" y="563264"/>
                  <a:pt x="328048" y="534741"/>
                  <a:pt x="342900" y="512464"/>
                </a:cubicBezTo>
                <a:cubicBezTo>
                  <a:pt x="351367" y="499764"/>
                  <a:pt x="362101" y="488312"/>
                  <a:pt x="368300" y="474364"/>
                </a:cubicBezTo>
                <a:cubicBezTo>
                  <a:pt x="379174" y="449898"/>
                  <a:pt x="385233" y="423564"/>
                  <a:pt x="393700" y="398164"/>
                </a:cubicBezTo>
                <a:lnTo>
                  <a:pt x="431800" y="283864"/>
                </a:lnTo>
                <a:lnTo>
                  <a:pt x="444500" y="245764"/>
                </a:lnTo>
                <a:cubicBezTo>
                  <a:pt x="448733" y="233064"/>
                  <a:pt x="449774" y="218803"/>
                  <a:pt x="457200" y="207664"/>
                </a:cubicBezTo>
                <a:lnTo>
                  <a:pt x="482600" y="169564"/>
                </a:lnTo>
                <a:cubicBezTo>
                  <a:pt x="485431" y="149748"/>
                  <a:pt x="511844" y="28834"/>
                  <a:pt x="482600" y="4464"/>
                </a:cubicBezTo>
                <a:cubicBezTo>
                  <a:pt x="466017" y="-9355"/>
                  <a:pt x="440267" y="12931"/>
                  <a:pt x="419100" y="17164"/>
                </a:cubicBezTo>
                <a:cubicBezTo>
                  <a:pt x="388449" y="63140"/>
                  <a:pt x="407352" y="48438"/>
                  <a:pt x="368300" y="67964"/>
                </a:cubicBezTo>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Freeform 14"/>
          <p:cNvSpPr/>
          <p:nvPr/>
        </p:nvSpPr>
        <p:spPr>
          <a:xfrm>
            <a:off x="6742568" y="900009"/>
            <a:ext cx="661739" cy="306491"/>
          </a:xfrm>
          <a:custGeom>
            <a:avLst/>
            <a:gdLst>
              <a:gd name="connsiteX0" fmla="*/ 13832 w 661739"/>
              <a:gd name="connsiteY0" fmla="*/ 103291 h 306491"/>
              <a:gd name="connsiteX1" fmla="*/ 77332 w 661739"/>
              <a:gd name="connsiteY1" fmla="*/ 141391 h 306491"/>
              <a:gd name="connsiteX2" fmla="*/ 102732 w 661739"/>
              <a:gd name="connsiteY2" fmla="*/ 179491 h 306491"/>
              <a:gd name="connsiteX3" fmla="*/ 140832 w 661739"/>
              <a:gd name="connsiteY3" fmla="*/ 192191 h 306491"/>
              <a:gd name="connsiteX4" fmla="*/ 178932 w 661739"/>
              <a:gd name="connsiteY4" fmla="*/ 217591 h 306491"/>
              <a:gd name="connsiteX5" fmla="*/ 293232 w 661739"/>
              <a:gd name="connsiteY5" fmla="*/ 242991 h 306491"/>
              <a:gd name="connsiteX6" fmla="*/ 356732 w 661739"/>
              <a:gd name="connsiteY6" fmla="*/ 255691 h 306491"/>
              <a:gd name="connsiteX7" fmla="*/ 394832 w 661739"/>
              <a:gd name="connsiteY7" fmla="*/ 268391 h 306491"/>
              <a:gd name="connsiteX8" fmla="*/ 471032 w 661739"/>
              <a:gd name="connsiteY8" fmla="*/ 281091 h 306491"/>
              <a:gd name="connsiteX9" fmla="*/ 610732 w 661739"/>
              <a:gd name="connsiteY9" fmla="*/ 306491 h 306491"/>
              <a:gd name="connsiteX10" fmla="*/ 648832 w 661739"/>
              <a:gd name="connsiteY10" fmla="*/ 293791 h 306491"/>
              <a:gd name="connsiteX11" fmla="*/ 648832 w 661739"/>
              <a:gd name="connsiteY11" fmla="*/ 179491 h 306491"/>
              <a:gd name="connsiteX12" fmla="*/ 610732 w 661739"/>
              <a:gd name="connsiteY12" fmla="*/ 166791 h 306491"/>
              <a:gd name="connsiteX13" fmla="*/ 534532 w 661739"/>
              <a:gd name="connsiteY13" fmla="*/ 166791 h 306491"/>
              <a:gd name="connsiteX14" fmla="*/ 483732 w 661739"/>
              <a:gd name="connsiteY14" fmla="*/ 90591 h 306491"/>
              <a:gd name="connsiteX15" fmla="*/ 445632 w 661739"/>
              <a:gd name="connsiteY15" fmla="*/ 103291 h 306491"/>
              <a:gd name="connsiteX16" fmla="*/ 394832 w 661739"/>
              <a:gd name="connsiteY16" fmla="*/ 52491 h 306491"/>
              <a:gd name="connsiteX17" fmla="*/ 356732 w 661739"/>
              <a:gd name="connsiteY17" fmla="*/ 27091 h 306491"/>
              <a:gd name="connsiteX18" fmla="*/ 267832 w 661739"/>
              <a:gd name="connsiteY18" fmla="*/ 39791 h 306491"/>
              <a:gd name="connsiteX19" fmla="*/ 229732 w 661739"/>
              <a:gd name="connsiteY19" fmla="*/ 65191 h 306491"/>
              <a:gd name="connsiteX20" fmla="*/ 115432 w 661739"/>
              <a:gd name="connsiteY20" fmla="*/ 39791 h 306491"/>
              <a:gd name="connsiteX21" fmla="*/ 102732 w 661739"/>
              <a:gd name="connsiteY21" fmla="*/ 1691 h 306491"/>
              <a:gd name="connsiteX22" fmla="*/ 64632 w 661739"/>
              <a:gd name="connsiteY22" fmla="*/ 14391 h 306491"/>
              <a:gd name="connsiteX23" fmla="*/ 1132 w 661739"/>
              <a:gd name="connsiteY23" fmla="*/ 90591 h 306491"/>
              <a:gd name="connsiteX24" fmla="*/ 13832 w 661739"/>
              <a:gd name="connsiteY24" fmla="*/ 103291 h 30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739" h="306491">
                <a:moveTo>
                  <a:pt x="13832" y="103291"/>
                </a:moveTo>
                <a:cubicBezTo>
                  <a:pt x="26532" y="111758"/>
                  <a:pt x="58590" y="125327"/>
                  <a:pt x="77332" y="141391"/>
                </a:cubicBezTo>
                <a:cubicBezTo>
                  <a:pt x="88921" y="151324"/>
                  <a:pt x="90813" y="169956"/>
                  <a:pt x="102732" y="179491"/>
                </a:cubicBezTo>
                <a:cubicBezTo>
                  <a:pt x="113185" y="187854"/>
                  <a:pt x="128858" y="186204"/>
                  <a:pt x="140832" y="192191"/>
                </a:cubicBezTo>
                <a:cubicBezTo>
                  <a:pt x="154484" y="199017"/>
                  <a:pt x="165280" y="210765"/>
                  <a:pt x="178932" y="217591"/>
                </a:cubicBezTo>
                <a:cubicBezTo>
                  <a:pt x="210921" y="233585"/>
                  <a:pt x="262572" y="237416"/>
                  <a:pt x="293232" y="242991"/>
                </a:cubicBezTo>
                <a:cubicBezTo>
                  <a:pt x="314470" y="246852"/>
                  <a:pt x="335791" y="250456"/>
                  <a:pt x="356732" y="255691"/>
                </a:cubicBezTo>
                <a:cubicBezTo>
                  <a:pt x="369719" y="258938"/>
                  <a:pt x="381764" y="265487"/>
                  <a:pt x="394832" y="268391"/>
                </a:cubicBezTo>
                <a:cubicBezTo>
                  <a:pt x="419969" y="273977"/>
                  <a:pt x="445697" y="276485"/>
                  <a:pt x="471032" y="281091"/>
                </a:cubicBezTo>
                <a:cubicBezTo>
                  <a:pt x="666283" y="316591"/>
                  <a:pt x="386193" y="269068"/>
                  <a:pt x="610732" y="306491"/>
                </a:cubicBezTo>
                <a:cubicBezTo>
                  <a:pt x="623432" y="302258"/>
                  <a:pt x="639366" y="303257"/>
                  <a:pt x="648832" y="293791"/>
                </a:cubicBezTo>
                <a:cubicBezTo>
                  <a:pt x="672862" y="269761"/>
                  <a:pt x="657603" y="194841"/>
                  <a:pt x="648832" y="179491"/>
                </a:cubicBezTo>
                <a:cubicBezTo>
                  <a:pt x="642190" y="167868"/>
                  <a:pt x="623432" y="171024"/>
                  <a:pt x="610732" y="166791"/>
                </a:cubicBezTo>
                <a:cubicBezTo>
                  <a:pt x="585332" y="175258"/>
                  <a:pt x="559932" y="192191"/>
                  <a:pt x="534532" y="166791"/>
                </a:cubicBezTo>
                <a:cubicBezTo>
                  <a:pt x="512946" y="145205"/>
                  <a:pt x="483732" y="90591"/>
                  <a:pt x="483732" y="90591"/>
                </a:cubicBezTo>
                <a:cubicBezTo>
                  <a:pt x="471032" y="94824"/>
                  <a:pt x="459019" y="103291"/>
                  <a:pt x="445632" y="103291"/>
                </a:cubicBezTo>
                <a:cubicBezTo>
                  <a:pt x="384672" y="103291"/>
                  <a:pt x="421925" y="86358"/>
                  <a:pt x="394832" y="52491"/>
                </a:cubicBezTo>
                <a:cubicBezTo>
                  <a:pt x="385297" y="40572"/>
                  <a:pt x="369432" y="35558"/>
                  <a:pt x="356732" y="27091"/>
                </a:cubicBezTo>
                <a:cubicBezTo>
                  <a:pt x="327099" y="31324"/>
                  <a:pt x="296504" y="31189"/>
                  <a:pt x="267832" y="39791"/>
                </a:cubicBezTo>
                <a:cubicBezTo>
                  <a:pt x="253212" y="44177"/>
                  <a:pt x="244902" y="63505"/>
                  <a:pt x="229732" y="65191"/>
                </a:cubicBezTo>
                <a:cubicBezTo>
                  <a:pt x="196205" y="68916"/>
                  <a:pt x="148911" y="50951"/>
                  <a:pt x="115432" y="39791"/>
                </a:cubicBezTo>
                <a:cubicBezTo>
                  <a:pt x="111199" y="27091"/>
                  <a:pt x="114706" y="7678"/>
                  <a:pt x="102732" y="1691"/>
                </a:cubicBezTo>
                <a:cubicBezTo>
                  <a:pt x="90758" y="-4296"/>
                  <a:pt x="75771" y="6965"/>
                  <a:pt x="64632" y="14391"/>
                </a:cubicBezTo>
                <a:cubicBezTo>
                  <a:pt x="47326" y="25929"/>
                  <a:pt x="9651" y="69293"/>
                  <a:pt x="1132" y="90591"/>
                </a:cubicBezTo>
                <a:cubicBezTo>
                  <a:pt x="-2012" y="98452"/>
                  <a:pt x="1132" y="94824"/>
                  <a:pt x="13832" y="103291"/>
                </a:cubicBezTo>
                <a:close/>
              </a:path>
            </a:pathLst>
          </a:cu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685800"/>
            <a:ext cx="7315200" cy="5410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sp>
        <p:nvSpPr>
          <p:cNvPr id="3" name="Rectangle 2"/>
          <p:cNvSpPr/>
          <p:nvPr/>
        </p:nvSpPr>
        <p:spPr>
          <a:xfrm>
            <a:off x="1219200" y="1219200"/>
            <a:ext cx="6705600" cy="1524000"/>
          </a:xfrm>
          <a:prstGeom prst="rect">
            <a:avLst/>
          </a:prstGeom>
          <a:ln w="57150"/>
        </p:spPr>
        <p:style>
          <a:lnRef idx="2">
            <a:schemeClr val="dk1"/>
          </a:lnRef>
          <a:fillRef idx="1">
            <a:schemeClr val="lt1"/>
          </a:fillRef>
          <a:effectRef idx="0">
            <a:schemeClr val="dk1"/>
          </a:effectRef>
          <a:fontRef idx="minor">
            <a:schemeClr val="dk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David carried his sin further . . . he had Uriah deliver a note to Joab, and little did Uriah know that the note held his demise.</a:t>
            </a:r>
          </a:p>
        </p:txBody>
      </p:sp>
      <p:sp>
        <p:nvSpPr>
          <p:cNvPr id="4" name="Horizontal Scroll 3"/>
          <p:cNvSpPr/>
          <p:nvPr/>
        </p:nvSpPr>
        <p:spPr>
          <a:xfrm>
            <a:off x="1143000" y="2667000"/>
            <a:ext cx="6934200" cy="3276600"/>
          </a:xfrm>
          <a:prstGeom prst="horizontalScroll">
            <a:avLst/>
          </a:prstGeom>
          <a:blipFill>
            <a:blip r:embed="rId2" cstate="print"/>
            <a:tile tx="0" ty="0" sx="100000" sy="100000" flip="none" algn="tl"/>
          </a:blip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Set ye Uriah in the forefront of the hottest battle, and retire ye from him, that he may be smitten and die.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--King David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sheila\desktop\bible study\ultimate royality free\1-bib pics-ot\david\king david\david &amp; bathsheba\Death of Uriah 1404-345.jpg"/>
          <p:cNvPicPr>
            <a:picLocks noChangeAspect="1" noChangeArrowheads="1"/>
          </p:cNvPicPr>
          <p:nvPr/>
        </p:nvPicPr>
        <p:blipFill>
          <a:blip r:embed="rId2"/>
          <a:srcRect/>
          <a:stretch>
            <a:fillRect/>
          </a:stretch>
        </p:blipFill>
        <p:spPr bwMode="auto">
          <a:xfrm>
            <a:off x="2514600" y="12700"/>
            <a:ext cx="6278564" cy="68453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Rectangle 2"/>
          <p:cNvSpPr/>
          <p:nvPr/>
        </p:nvSpPr>
        <p:spPr>
          <a:xfrm>
            <a:off x="762000" y="838200"/>
            <a:ext cx="2819400" cy="2362200"/>
          </a:xfrm>
          <a:prstGeom prst="rect">
            <a:avLst/>
          </a:prstGeom>
          <a:solidFill>
            <a:schemeClr val="bg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16</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it came to pass, when Joab observed the city, that he assigned Uriah unto a place where he knew that valiant men were.”</a:t>
            </a:r>
          </a:p>
        </p:txBody>
      </p:sp>
      <p:sp>
        <p:nvSpPr>
          <p:cNvPr id="4" name="Rectangle 3"/>
          <p:cNvSpPr/>
          <p:nvPr/>
        </p:nvSpPr>
        <p:spPr>
          <a:xfrm>
            <a:off x="762000" y="838200"/>
            <a:ext cx="3124200" cy="2362200"/>
          </a:xfrm>
          <a:prstGeom prst="rect">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17</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the men of the city went out, and fought with Joab: and there fell some of the people of the servants of David; and Uriah the Hittite died also.”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xit" presetSubtype="0" accel="50000" fill="hold" grpId="0" nodeType="clickEffect">
                                  <p:stCondLst>
                                    <p:cond delay="0"/>
                                  </p:stCondLst>
                                  <p:childTnLst>
                                    <p:anim calcmode="lin" valueType="num">
                                      <p:cBhvr>
                                        <p:cTn id="6" dur="1000">
                                          <p:stCondLst>
                                            <p:cond delay="0"/>
                                          </p:stCondLst>
                                        </p:cTn>
                                        <p:tgtEl>
                                          <p:spTgt spid="3"/>
                                        </p:tgtEl>
                                        <p:attrNameLst>
                                          <p:attrName>style.rotation</p:attrName>
                                        </p:attrNameLst>
                                      </p:cBhvr>
                                      <p:tavLst>
                                        <p:tav tm="0">
                                          <p:val>
                                            <p:fltVal val="0"/>
                                          </p:val>
                                        </p:tav>
                                        <p:tav tm="100000">
                                          <p:val>
                                            <p:fltVal val="45"/>
                                          </p:val>
                                        </p:tav>
                                      </p:tavLst>
                                    </p:anim>
                                    <p:anim calcmode="lin" valueType="num">
                                      <p:cBhvr>
                                        <p:cTn id="7" dur="1000">
                                          <p:stCondLst>
                                            <p:cond delay="0"/>
                                          </p:stCondLst>
                                        </p:cTn>
                                        <p:tgtEl>
                                          <p:spTgt spid="3"/>
                                        </p:tgtEl>
                                        <p:attrNameLst>
                                          <p:attrName>ppt_y</p:attrName>
                                        </p:attrNameLst>
                                      </p:cBhvr>
                                      <p:tavLst>
                                        <p:tav tm="0">
                                          <p:val>
                                            <p:strVal val="ppt_y"/>
                                          </p:val>
                                        </p:tav>
                                        <p:tav tm="100000">
                                          <p:val>
                                            <p:strVal val="ppt_y+1"/>
                                          </p:val>
                                        </p:tav>
                                      </p:tavLst>
                                    </p:anim>
                                    <p:set>
                                      <p:cBhvr>
                                        <p:cTn id="8" dur="1" fill="hold">
                                          <p:stCondLst>
                                            <p:cond delay="999"/>
                                          </p:stCondLst>
                                        </p:cTn>
                                        <p:tgtEl>
                                          <p:spTgt spid="3"/>
                                        </p:tgtEl>
                                        <p:attrNameLst>
                                          <p:attrName>style.visibility</p:attrName>
                                        </p:attrNameLst>
                                      </p:cBhvr>
                                      <p:to>
                                        <p:strVal val="hidden"/>
                                      </p:to>
                                    </p:set>
                                  </p:childTnLst>
                                </p:cTn>
                              </p:par>
                              <p:par>
                                <p:cTn id="9" presetID="38" presetClass="entr" presetSubtype="0"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set>
                                      <p:cBhvr>
                                        <p:cTn id="11" dur="455" fill="hold">
                                          <p:stCondLst>
                                            <p:cond delay="0"/>
                                          </p:stCondLst>
                                        </p:cTn>
                                        <p:tgtEl>
                                          <p:spTgt spid="4"/>
                                        </p:tgtEl>
                                        <p:attrNameLst>
                                          <p:attrName>style.rotation</p:attrName>
                                        </p:attrNameLst>
                                      </p:cBhvr>
                                      <p:to>
                                        <p:strVal val="-45.0"/>
                                      </p:to>
                                    </p:set>
                                    <p:anim calcmode="lin" valueType="num">
                                      <p:cBhvr>
                                        <p:cTn id="12"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3"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4"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5"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CDEEB895-3CAC-FCE3-5310-53232702AA84}"/>
              </a:ext>
            </a:extLst>
          </p:cNvPr>
          <p:cNvSpPr txBox="1"/>
          <p:nvPr/>
        </p:nvSpPr>
        <p:spPr>
          <a:xfrm>
            <a:off x="435006" y="1008278"/>
            <a:ext cx="8398276" cy="2043316"/>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ea typeface="Calibri" panose="020F0502020204030204" pitchFamily="34" charset="0"/>
                <a:cs typeface="Calibri" panose="020F0502020204030204" pitchFamily="34" charset="0"/>
              </a:rPr>
              <a:t>1.</a:t>
            </a:r>
            <a:r>
              <a:rPr lang="en-US" sz="3600" kern="0" dirty="0">
                <a:solidFill>
                  <a:srgbClr val="0070C0"/>
                </a:solidFill>
                <a:effectLst/>
                <a:ea typeface="Calibri" panose="020F0502020204030204" pitchFamily="34" charset="0"/>
                <a:cs typeface="Calibri" panose="020F0502020204030204" pitchFamily="34" charset="0"/>
              </a:rPr>
              <a:t> </a:t>
            </a:r>
            <a:r>
              <a:rPr lang="en-US" sz="3600" b="1" kern="0" dirty="0">
                <a:solidFill>
                  <a:srgbClr val="0070C0"/>
                </a:solidFill>
                <a:effectLst/>
                <a:ea typeface="Calibri" panose="020F0502020204030204" pitchFamily="34" charset="0"/>
                <a:cs typeface="Calibri" panose="020F0502020204030204" pitchFamily="34" charset="0"/>
              </a:rPr>
              <a:t>Notice The Beginning Of David’s Sin.</a:t>
            </a:r>
            <a:endParaRPr lang="en-US" sz="3600" b="1" kern="100" dirty="0">
              <a:solidFill>
                <a:srgbClr val="0070C0"/>
              </a:solidFill>
              <a:effectLst/>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300"/>
              </a:spcAft>
            </a:pPr>
            <a:endParaRPr lang="en-US" sz="1400" kern="0" dirty="0">
              <a:effectLst/>
              <a:latin typeface="Calibri" panose="020F0502020204030204" pitchFamily="34" charset="0"/>
              <a:ea typeface="Calibri" panose="020F0502020204030204" pitchFamily="34" charset="0"/>
              <a:cs typeface="Calibri" panose="020F0502020204030204" pitchFamily="34" charset="0"/>
            </a:endParaRPr>
          </a:p>
          <a:p>
            <a:pPr marL="457200" marR="0" indent="-228600">
              <a:spcBef>
                <a:spcPts val="0"/>
              </a:spcBef>
              <a:spcAft>
                <a:spcPts val="300"/>
              </a:spcAft>
            </a:pPr>
            <a:r>
              <a:rPr lang="en-US" sz="3200" u="sng" kern="0" dirty="0">
                <a:effectLst/>
                <a:latin typeface="Calibri" panose="020F0502020204030204" pitchFamily="34" charset="0"/>
                <a:ea typeface="Calibri" panose="020F0502020204030204" pitchFamily="34" charset="0"/>
                <a:cs typeface="Calibri" panose="020F0502020204030204" pitchFamily="34" charset="0"/>
              </a:rPr>
              <a:t>He put on others </a:t>
            </a:r>
            <a:r>
              <a:rPr lang="en-US" sz="3200" kern="0" dirty="0">
                <a:effectLst/>
                <a:latin typeface="Calibri" panose="020F0502020204030204" pitchFamily="34" charset="0"/>
                <a:ea typeface="Calibri" panose="020F0502020204030204" pitchFamily="34" charset="0"/>
                <a:cs typeface="Calibri" panose="020F0502020204030204" pitchFamily="34" charset="0"/>
              </a:rPr>
              <a:t>what </a:t>
            </a:r>
            <a:r>
              <a:rPr lang="en-US" sz="3200" u="sng" kern="0" dirty="0">
                <a:effectLst/>
                <a:latin typeface="Calibri" panose="020F0502020204030204" pitchFamily="34" charset="0"/>
                <a:ea typeface="Calibri" panose="020F0502020204030204" pitchFamily="34" charset="0"/>
                <a:cs typeface="Calibri" panose="020F0502020204030204" pitchFamily="34" charset="0"/>
              </a:rPr>
              <a:t>he should have done </a:t>
            </a:r>
            <a:r>
              <a:rPr lang="en-US" sz="3200" kern="0" dirty="0">
                <a:effectLst/>
                <a:latin typeface="Calibri" panose="020F0502020204030204" pitchFamily="34" charset="0"/>
                <a:ea typeface="Calibri" panose="020F0502020204030204" pitchFamily="34" charset="0"/>
                <a:cs typeface="Calibri" panose="020F0502020204030204" pitchFamily="34" charset="0"/>
              </a:rPr>
              <a:t>himself—</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EF45F88-D5BD-4B50-855E-88668214AEEB}"/>
              </a:ext>
            </a:extLst>
          </p:cNvPr>
          <p:cNvSpPr txBox="1"/>
          <p:nvPr/>
        </p:nvSpPr>
        <p:spPr>
          <a:xfrm>
            <a:off x="731520" y="3526201"/>
            <a:ext cx="7569641" cy="2677656"/>
          </a:xfrm>
          <a:prstGeom prst="rect">
            <a:avLst/>
          </a:prstGeom>
          <a:noFill/>
          <a:ln w="38100">
            <a:solidFill>
              <a:schemeClr val="tx1"/>
            </a:solidFill>
          </a:ln>
        </p:spPr>
        <p:txBody>
          <a:bodyPr wrap="square">
            <a:spAutoFit/>
          </a:bodyPr>
          <a:lstStyle/>
          <a:p>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11:1 </a:t>
            </a:r>
            <a:r>
              <a:rPr lang="en-US" sz="2800" kern="0" dirty="0">
                <a:effectLst/>
                <a:latin typeface="Calibri" panose="020F0502020204030204" pitchFamily="34" charset="0"/>
                <a:ea typeface="Calibri" panose="020F0502020204030204" pitchFamily="34" charset="0"/>
                <a:cs typeface="Calibri" panose="020F0502020204030204" pitchFamily="34" charset="0"/>
              </a:rPr>
              <a:t>It happened in the spring of the year, at the time when kings go out to battle, that David sent Joab and his servants with him, and all Israel; and they destroyed the people of Ammon and besieged Rabbah. But David remained at Jerusalem. </a:t>
            </a:r>
            <a:endParaRPr lang="en-US" sz="2800" dirty="0"/>
          </a:p>
        </p:txBody>
      </p:sp>
    </p:spTree>
    <p:extLst>
      <p:ext uri="{BB962C8B-B14F-4D97-AF65-F5344CB8AC3E}">
        <p14:creationId xmlns:p14="http://schemas.microsoft.com/office/powerpoint/2010/main" val="1468800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CDEEB895-3CAC-FCE3-5310-53232702AA84}"/>
              </a:ext>
            </a:extLst>
          </p:cNvPr>
          <p:cNvSpPr txBox="1"/>
          <p:nvPr/>
        </p:nvSpPr>
        <p:spPr>
          <a:xfrm>
            <a:off x="577049" y="999402"/>
            <a:ext cx="7838982" cy="2535759"/>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Notice The Beginning Of David’s Sin.</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300"/>
              </a:spcAft>
            </a:pPr>
            <a:endParaRPr lang="en-US" sz="14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became more interested in his personal pleasure than he did the condition of his people—</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11:2</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D7E8978-6DE7-92A3-A8C2-B795C165C98C}"/>
              </a:ext>
            </a:extLst>
          </p:cNvPr>
          <p:cNvSpPr txBox="1"/>
          <p:nvPr/>
        </p:nvSpPr>
        <p:spPr>
          <a:xfrm>
            <a:off x="818984" y="3856384"/>
            <a:ext cx="7597047" cy="2262672"/>
          </a:xfrm>
          <a:prstGeom prst="rect">
            <a:avLst/>
          </a:prstGeom>
          <a:noFill/>
          <a:ln w="38100">
            <a:solidFill>
              <a:schemeClr val="tx1"/>
            </a:solidFill>
          </a:ln>
        </p:spPr>
        <p:txBody>
          <a:bodyPr wrap="square">
            <a:spAutoFit/>
          </a:bodyPr>
          <a:lstStyle/>
          <a:p>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11:2 </a:t>
            </a:r>
            <a:r>
              <a:rPr lang="en-US" sz="2800" kern="0" dirty="0">
                <a:effectLst/>
                <a:latin typeface="Calibri" panose="020F0502020204030204" pitchFamily="34" charset="0"/>
                <a:ea typeface="Calibri" panose="020F0502020204030204" pitchFamily="34" charset="0"/>
                <a:cs typeface="Calibri" panose="020F0502020204030204" pitchFamily="34" charset="0"/>
              </a:rPr>
              <a:t>Then it happened one evening that David arose from his bed and walked on the roof of the king's house. And from the roof he saw a woman bathing, and the woman was very beautiful to behold. </a:t>
            </a:r>
            <a:endParaRPr lang="en-US" sz="2800" dirty="0"/>
          </a:p>
        </p:txBody>
      </p:sp>
    </p:spTree>
    <p:extLst>
      <p:ext uri="{BB962C8B-B14F-4D97-AF65-F5344CB8AC3E}">
        <p14:creationId xmlns:p14="http://schemas.microsoft.com/office/powerpoint/2010/main" val="2601535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CDEEB895-3CAC-FCE3-5310-53232702AA84}"/>
              </a:ext>
            </a:extLst>
          </p:cNvPr>
          <p:cNvSpPr txBox="1"/>
          <p:nvPr/>
        </p:nvSpPr>
        <p:spPr>
          <a:xfrm>
            <a:off x="532660" y="1003174"/>
            <a:ext cx="7883371" cy="4831451"/>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Notice The Beginning Of David’s Sin.</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300"/>
              </a:spcAft>
            </a:pPr>
            <a:endParaRPr lang="en-US" sz="1400" kern="0" dirty="0">
              <a:effectLst/>
              <a:latin typeface="Calibri" panose="020F0502020204030204" pitchFamily="34" charset="0"/>
              <a:ea typeface="Calibri" panose="020F0502020204030204" pitchFamily="34" charset="0"/>
              <a:cs typeface="Calibri" panose="020F0502020204030204" pitchFamily="34" charset="0"/>
            </a:endParaRPr>
          </a:p>
          <a:p>
            <a:pPr marL="457200" marR="0" indent="-228600">
              <a:lnSpc>
                <a:spcPct val="107000"/>
              </a:lnSpc>
              <a:spcBef>
                <a:spcPts val="0"/>
              </a:spcBef>
              <a:spcAft>
                <a:spcPts val="300"/>
              </a:spcAft>
            </a:pPr>
            <a:endParaRPr lang="en-US" sz="1400" kern="0" dirty="0">
              <a:latin typeface="Calibri" panose="020F0502020204030204" pitchFamily="34" charset="0"/>
              <a:ea typeface="Calibri" panose="020F0502020204030204" pitchFamily="34" charset="0"/>
              <a:cs typeface="Calibri" panose="020F0502020204030204" pitchFamily="34" charset="0"/>
            </a:endParaRPr>
          </a:p>
          <a:p>
            <a:pPr marL="457200" marR="0" indent="-228600">
              <a:lnSpc>
                <a:spcPct val="107000"/>
              </a:lnSpc>
              <a:spcBef>
                <a:spcPts val="0"/>
              </a:spcBef>
              <a:spcAft>
                <a:spcPts val="300"/>
              </a:spcAft>
            </a:pPr>
            <a:endParaRPr lang="en-US" sz="1400" kern="0" dirty="0">
              <a:effectLst/>
              <a:latin typeface="Calibri" panose="020F0502020204030204" pitchFamily="34" charset="0"/>
              <a:ea typeface="Calibri" panose="020F0502020204030204" pitchFamily="34" charset="0"/>
              <a:cs typeface="Calibri" panose="020F0502020204030204" pitchFamily="34" charset="0"/>
            </a:endParaRPr>
          </a:p>
          <a:p>
            <a:pPr marL="457200" marR="0" indent="-228600">
              <a:spcBef>
                <a:spcPts val="0"/>
              </a:spcBef>
              <a:spcAft>
                <a:spcPts val="300"/>
              </a:spcAft>
            </a:pPr>
            <a:r>
              <a:rPr lang="en-US" sz="4000" kern="0" dirty="0">
                <a:effectLst/>
                <a:latin typeface="Calibri" panose="020F0502020204030204" pitchFamily="34" charset="0"/>
                <a:ea typeface="Calibri" panose="020F0502020204030204" pitchFamily="34" charset="0"/>
                <a:cs typeface="Calibri" panose="020F0502020204030204" pitchFamily="34" charset="0"/>
              </a:rPr>
              <a:t>Notice, when a person gets interested in their personal pleasure, the devil will always furnish them a beautiful temptation.</a:t>
            </a:r>
          </a:p>
          <a:p>
            <a:pPr marL="457200" marR="0" indent="-228600">
              <a:spcBef>
                <a:spcPts val="0"/>
              </a:spcBef>
              <a:spcAft>
                <a:spcPts val="3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8924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CDEEB895-3CAC-FCE3-5310-53232702AA84}"/>
              </a:ext>
            </a:extLst>
          </p:cNvPr>
          <p:cNvSpPr txBox="1"/>
          <p:nvPr/>
        </p:nvSpPr>
        <p:spPr>
          <a:xfrm>
            <a:off x="497151" y="999402"/>
            <a:ext cx="7945514" cy="2100575"/>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Notice The Beginning Of David’s Sin.</a:t>
            </a:r>
            <a:endParaRPr lang="en-US" sz="36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300"/>
              </a:spcAft>
            </a:pPr>
            <a:endParaRPr lang="en-US" sz="1400" kern="0" dirty="0">
              <a:effectLst/>
              <a:latin typeface="Calibri" panose="020F0502020204030204" pitchFamily="34" charset="0"/>
              <a:ea typeface="Calibri" panose="020F0502020204030204" pitchFamily="34" charset="0"/>
              <a:cs typeface="Calibri" panose="020F0502020204030204" pitchFamily="34" charset="0"/>
            </a:endParaRPr>
          </a:p>
          <a:p>
            <a:pPr marL="457200" marR="0" indent="-228600">
              <a:spcBef>
                <a:spcPts val="0"/>
              </a:spcBef>
              <a:spcAft>
                <a:spcPts val="300"/>
              </a:spcAft>
            </a:pPr>
            <a:r>
              <a:rPr lang="en-US" sz="3600" kern="0" dirty="0">
                <a:effectLst/>
                <a:latin typeface="Calibri" panose="020F0502020204030204" pitchFamily="34" charset="0"/>
                <a:ea typeface="Calibri" panose="020F0502020204030204" pitchFamily="34" charset="0"/>
                <a:cs typeface="Calibri" panose="020F0502020204030204" pitchFamily="34" charset="0"/>
              </a:rPr>
              <a:t>He entertained a temptation, when he should have shunned it—</a:t>
            </a: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11:3</a:t>
            </a:r>
            <a:r>
              <a:rPr lang="en-US" sz="3600" kern="0" dirty="0">
                <a:effectLst/>
                <a:latin typeface="Calibri" panose="020F0502020204030204" pitchFamily="34" charset="0"/>
                <a:ea typeface="Calibri" panose="020F0502020204030204" pitchFamily="34" charset="0"/>
                <a:cs typeface="Calibri" panose="020F0502020204030204" pitchFamily="34" charset="0"/>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E8456D5-DF61-2EC4-7561-3B39BC4E141B}"/>
              </a:ext>
            </a:extLst>
          </p:cNvPr>
          <p:cNvSpPr txBox="1"/>
          <p:nvPr/>
        </p:nvSpPr>
        <p:spPr>
          <a:xfrm>
            <a:off x="706913" y="3747756"/>
            <a:ext cx="7506784" cy="2062103"/>
          </a:xfrm>
          <a:prstGeom prst="rect">
            <a:avLst/>
          </a:prstGeom>
          <a:noFill/>
          <a:ln w="38100">
            <a:solidFill>
              <a:schemeClr val="tx1"/>
            </a:solidFill>
          </a:ln>
        </p:spPr>
        <p:txBody>
          <a:bodyPr wrap="square">
            <a:spAutoFit/>
          </a:bodyPr>
          <a:lstStyle/>
          <a:p>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11:3</a:t>
            </a:r>
            <a:r>
              <a:rPr lang="en-US" sz="3200" kern="0" dirty="0">
                <a:effectLst/>
                <a:latin typeface="Calibri" panose="020F0502020204030204" pitchFamily="34" charset="0"/>
                <a:ea typeface="Calibri" panose="020F0502020204030204" pitchFamily="34" charset="0"/>
                <a:cs typeface="Calibri" panose="020F0502020204030204" pitchFamily="34" charset="0"/>
              </a:rPr>
              <a:t>. So David </a:t>
            </a:r>
            <a:r>
              <a:rPr lang="en-US" sz="3200" u="sng" kern="0" dirty="0">
                <a:effectLst/>
                <a:latin typeface="Calibri" panose="020F0502020204030204" pitchFamily="34" charset="0"/>
                <a:ea typeface="Calibri" panose="020F0502020204030204" pitchFamily="34" charset="0"/>
                <a:cs typeface="Calibri" panose="020F0502020204030204" pitchFamily="34" charset="0"/>
              </a:rPr>
              <a:t>sent and inquired about the woman</a:t>
            </a:r>
            <a:r>
              <a:rPr lang="en-US" sz="3200" kern="0" dirty="0">
                <a:effectLst/>
                <a:latin typeface="Calibri" panose="020F0502020204030204" pitchFamily="34" charset="0"/>
                <a:ea typeface="Calibri" panose="020F0502020204030204" pitchFamily="34" charset="0"/>
                <a:cs typeface="Calibri" panose="020F0502020204030204" pitchFamily="34" charset="0"/>
              </a:rPr>
              <a:t>. And someone said, "Is this not Bathsheba, the daughter of Eliam, the wife of Uriah the Hittite?" </a:t>
            </a:r>
            <a:endParaRPr lang="en-US" sz="3200" dirty="0"/>
          </a:p>
        </p:txBody>
      </p:sp>
    </p:spTree>
    <p:extLst>
      <p:ext uri="{BB962C8B-B14F-4D97-AF65-F5344CB8AC3E}">
        <p14:creationId xmlns:p14="http://schemas.microsoft.com/office/powerpoint/2010/main" val="1347083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8" name="TextBox 7">
            <a:extLst>
              <a:ext uri="{FF2B5EF4-FFF2-40B4-BE49-F238E27FC236}">
                <a16:creationId xmlns:a16="http://schemas.microsoft.com/office/drawing/2014/main" id="{E2B8D52B-0BFD-E307-6DE1-4DB6D382BE2C}"/>
              </a:ext>
            </a:extLst>
          </p:cNvPr>
          <p:cNvSpPr txBox="1"/>
          <p:nvPr/>
        </p:nvSpPr>
        <p:spPr>
          <a:xfrm>
            <a:off x="479394" y="1010420"/>
            <a:ext cx="8176334" cy="1977464"/>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Notice David’s Attitude Toward His Sin.</a:t>
            </a:r>
          </a:p>
          <a:p>
            <a:pPr marL="0" marR="0">
              <a:lnSpc>
                <a:spcPct val="107000"/>
              </a:lnSpc>
              <a:spcBef>
                <a:spcPts val="0"/>
              </a:spcBef>
              <a:spcAft>
                <a:spcPts val="300"/>
              </a:spcAft>
            </a:pPr>
            <a:endPar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manifested a hypocritical friendship in an effort to cover his sin—</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11:6–8</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3347143-37B4-B923-25DD-FD25C3E84482}"/>
              </a:ext>
            </a:extLst>
          </p:cNvPr>
          <p:cNvSpPr txBox="1"/>
          <p:nvPr/>
        </p:nvSpPr>
        <p:spPr>
          <a:xfrm>
            <a:off x="644056" y="3188474"/>
            <a:ext cx="7808180" cy="3170099"/>
          </a:xfrm>
          <a:prstGeom prst="rect">
            <a:avLst/>
          </a:prstGeom>
          <a:noFill/>
          <a:ln w="38100">
            <a:solidFill>
              <a:schemeClr val="tx1"/>
            </a:solidFill>
          </a:ln>
        </p:spPr>
        <p:txBody>
          <a:bodyPr wrap="square">
            <a:spAutoFit/>
          </a:bodyPr>
          <a:lstStyle/>
          <a:p>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 Samuel 11:6–8</a:t>
            </a: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Then David sent to Joab, saying, "Send me Uriah the Hittite." And Joab sent Uriah to David.</a:t>
            </a:r>
          </a:p>
          <a:p>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7 When Uriah had come to him, David asked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Joab was doing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the people were doing</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the war prospered.</a:t>
            </a:r>
          </a:p>
          <a:p>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8 And David said to Uriah, "Go down to your house and wash your feet." So Uriah departed from the king's house, and a gift of food from the king followed him.</a:t>
            </a:r>
            <a:endParaRPr lang="en-US" sz="2400" dirty="0"/>
          </a:p>
        </p:txBody>
      </p:sp>
    </p:spTree>
    <p:extLst>
      <p:ext uri="{BB962C8B-B14F-4D97-AF65-F5344CB8AC3E}">
        <p14:creationId xmlns:p14="http://schemas.microsoft.com/office/powerpoint/2010/main" val="375646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DD266896-6131-43D2-65FD-C6FDD4156A99}"/>
              </a:ext>
            </a:extLst>
          </p:cNvPr>
          <p:cNvSpPr txBox="1"/>
          <p:nvPr/>
        </p:nvSpPr>
        <p:spPr>
          <a:xfrm>
            <a:off x="778997" y="1649162"/>
            <a:ext cx="7395099" cy="4154984"/>
          </a:xfrm>
          <a:prstGeom prst="rect">
            <a:avLst/>
          </a:prstGeom>
          <a:noFill/>
          <a:ln w="38100">
            <a:solidFill>
              <a:schemeClr val="tx1"/>
            </a:solidFill>
          </a:ln>
        </p:spPr>
        <p:txBody>
          <a:bodyPr wrap="square">
            <a:spAutoFit/>
          </a:bodyPr>
          <a:lstStyle/>
          <a:p>
            <a:pPr marL="228600" marR="0">
              <a:spcBef>
                <a:spcPts val="0"/>
              </a:spcBef>
              <a:spcAft>
                <a:spcPts val="300"/>
              </a:spcAft>
            </a:pPr>
            <a:r>
              <a:rPr lang="en-US" sz="4400" kern="0" dirty="0">
                <a:effectLst/>
                <a:latin typeface="Calibri" panose="020F0502020204030204" pitchFamily="34" charset="0"/>
                <a:ea typeface="Calibri" panose="020F0502020204030204" pitchFamily="34" charset="0"/>
                <a:cs typeface="Calibri" panose="020F0502020204030204" pitchFamily="34" charset="0"/>
              </a:rPr>
              <a:t>There may be times when one should be at home, but when the time comes to go out for the Lord, to stay at home will always bring sorrow and punishment.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721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8" name="TextBox 7">
            <a:extLst>
              <a:ext uri="{FF2B5EF4-FFF2-40B4-BE49-F238E27FC236}">
                <a16:creationId xmlns:a16="http://schemas.microsoft.com/office/drawing/2014/main" id="{E2B8D52B-0BFD-E307-6DE1-4DB6D382BE2C}"/>
              </a:ext>
            </a:extLst>
          </p:cNvPr>
          <p:cNvSpPr txBox="1"/>
          <p:nvPr/>
        </p:nvSpPr>
        <p:spPr>
          <a:xfrm>
            <a:off x="514905" y="1010420"/>
            <a:ext cx="8176334" cy="2043316"/>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Notice David’s Attitude Toward His Sin.</a:t>
            </a:r>
          </a:p>
          <a:p>
            <a:pPr marL="0" marR="0">
              <a:lnSpc>
                <a:spcPct val="107000"/>
              </a:lnSpc>
              <a:spcBef>
                <a:spcPts val="0"/>
              </a:spcBef>
              <a:spcAft>
                <a:spcPts val="300"/>
              </a:spcAft>
            </a:pPr>
            <a:endParaRPr lang="en-US" sz="1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turned to sinful disobedience in an effort to cover his sin—</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11:13</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1543DB5-6866-DBFE-88F1-CA7F66A290B6}"/>
              </a:ext>
            </a:extLst>
          </p:cNvPr>
          <p:cNvSpPr txBox="1"/>
          <p:nvPr/>
        </p:nvSpPr>
        <p:spPr>
          <a:xfrm>
            <a:off x="715617" y="3429000"/>
            <a:ext cx="7736620" cy="2592921"/>
          </a:xfrm>
          <a:prstGeom prst="rect">
            <a:avLst/>
          </a:prstGeom>
          <a:noFill/>
          <a:ln w="38100">
            <a:solidFill>
              <a:schemeClr val="tx1"/>
            </a:solidFill>
          </a:ln>
        </p:spPr>
        <p:txBody>
          <a:bodyPr wrap="square">
            <a:spAutoFit/>
          </a:bodyPr>
          <a:lstStyle/>
          <a:p>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11:13 </a:t>
            </a:r>
            <a:r>
              <a:rPr lang="en-US" sz="3200" kern="0" dirty="0">
                <a:effectLst/>
                <a:latin typeface="Calibri" panose="020F0502020204030204" pitchFamily="34" charset="0"/>
                <a:ea typeface="Calibri" panose="020F0502020204030204" pitchFamily="34" charset="0"/>
                <a:cs typeface="Calibri" panose="020F0502020204030204" pitchFamily="34" charset="0"/>
              </a:rPr>
              <a:t>Now when David called him, he ate and drank before him; and he made him drunk. And at evening he went out to lie on his bed with the servants of his lord, but he did not go down to his house. </a:t>
            </a:r>
            <a:endParaRPr lang="en-US" sz="3200" dirty="0"/>
          </a:p>
        </p:txBody>
      </p:sp>
    </p:spTree>
    <p:extLst>
      <p:ext uri="{BB962C8B-B14F-4D97-AF65-F5344CB8AC3E}">
        <p14:creationId xmlns:p14="http://schemas.microsoft.com/office/powerpoint/2010/main" val="3004170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8" name="TextBox 7">
            <a:extLst>
              <a:ext uri="{FF2B5EF4-FFF2-40B4-BE49-F238E27FC236}">
                <a16:creationId xmlns:a16="http://schemas.microsoft.com/office/drawing/2014/main" id="{E2B8D52B-0BFD-E307-6DE1-4DB6D382BE2C}"/>
              </a:ext>
            </a:extLst>
          </p:cNvPr>
          <p:cNvSpPr txBox="1"/>
          <p:nvPr/>
        </p:nvSpPr>
        <p:spPr>
          <a:xfrm>
            <a:off x="355108" y="1001548"/>
            <a:ext cx="8442664" cy="1977464"/>
          </a:xfrm>
          <a:prstGeom prst="rect">
            <a:avLst/>
          </a:prstGeom>
          <a:noFill/>
        </p:spPr>
        <p:txBody>
          <a:bodyPr wrap="square">
            <a:spAutoFit/>
          </a:bodyPr>
          <a:lstStyle/>
          <a:p>
            <a:pPr marL="0" marR="0">
              <a:lnSpc>
                <a:spcPct val="107000"/>
              </a:lnSpc>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Notice David’s Attitude Toward His Sin.</a:t>
            </a:r>
          </a:p>
          <a:p>
            <a:pPr marL="0" marR="0">
              <a:lnSpc>
                <a:spcPct val="107000"/>
              </a:lnSpc>
              <a:spcBef>
                <a:spcPts val="0"/>
              </a:spcBef>
              <a:spcAft>
                <a:spcPts val="300"/>
              </a:spcAft>
            </a:pPr>
            <a:endPar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fell on the plan of shedding innocent blood in an effort to cover his sin—</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11:14–15</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42D3F94-2077-1B95-685F-010E39ACBE9E}"/>
              </a:ext>
            </a:extLst>
          </p:cNvPr>
          <p:cNvSpPr txBox="1"/>
          <p:nvPr/>
        </p:nvSpPr>
        <p:spPr>
          <a:xfrm>
            <a:off x="605168" y="3432869"/>
            <a:ext cx="7862972" cy="2677656"/>
          </a:xfrm>
          <a:prstGeom prst="rect">
            <a:avLst/>
          </a:prstGeom>
          <a:noFill/>
          <a:ln w="38100">
            <a:solidFill>
              <a:schemeClr val="tx1"/>
            </a:solidFill>
          </a:ln>
        </p:spPr>
        <p:txBody>
          <a:bodyPr wrap="square">
            <a:spAutoFit/>
          </a:bodyPr>
          <a:lstStyle/>
          <a:p>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11:14–15 </a:t>
            </a:r>
            <a:r>
              <a:rPr lang="en-US" sz="2800" kern="0" dirty="0">
                <a:effectLst/>
                <a:latin typeface="Calibri" panose="020F0502020204030204" pitchFamily="34" charset="0"/>
                <a:ea typeface="Calibri" panose="020F0502020204030204" pitchFamily="34" charset="0"/>
                <a:cs typeface="Calibri" panose="020F0502020204030204" pitchFamily="34" charset="0"/>
              </a:rPr>
              <a:t>In the morning it happened that David wrote a letter to Joab and sent it by the hand of Uriah.</a:t>
            </a:r>
          </a:p>
          <a:p>
            <a:r>
              <a:rPr lang="en-US" sz="2800" kern="0" dirty="0">
                <a:effectLst/>
                <a:latin typeface="Calibri" panose="020F0502020204030204" pitchFamily="34" charset="0"/>
                <a:ea typeface="Calibri" panose="020F0502020204030204" pitchFamily="34" charset="0"/>
                <a:cs typeface="Calibri" panose="020F0502020204030204" pitchFamily="34" charset="0"/>
              </a:rPr>
              <a:t>15 And he wrote in the letter, saying, "Set Uriah in the forefront of the hottest battle, and retreat from him, that he may be struck down and die."</a:t>
            </a:r>
            <a:endParaRPr lang="en-US" sz="2800" dirty="0"/>
          </a:p>
        </p:txBody>
      </p:sp>
    </p:spTree>
    <p:extLst>
      <p:ext uri="{BB962C8B-B14F-4D97-AF65-F5344CB8AC3E}">
        <p14:creationId xmlns:p14="http://schemas.microsoft.com/office/powerpoint/2010/main" val="2869727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FD3A44A8-C093-1770-B58B-D998978824D3}"/>
              </a:ext>
            </a:extLst>
          </p:cNvPr>
          <p:cNvSpPr txBox="1"/>
          <p:nvPr/>
        </p:nvSpPr>
        <p:spPr>
          <a:xfrm>
            <a:off x="408373" y="1003171"/>
            <a:ext cx="8398276" cy="1490536"/>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Notice God’s Action Concerning David’s Sin.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lnSpc>
                <a:spcPct val="107000"/>
              </a:lnSpc>
              <a:spcBef>
                <a:spcPts val="0"/>
              </a:spcBef>
              <a:spcAft>
                <a:spcPts val="300"/>
              </a:spcAft>
            </a:pPr>
            <a:endParaRPr lang="en-US" sz="16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0B1907C-260A-736B-086A-569742AAF176}"/>
              </a:ext>
            </a:extLst>
          </p:cNvPr>
          <p:cNvSpPr txBox="1"/>
          <p:nvPr/>
        </p:nvSpPr>
        <p:spPr>
          <a:xfrm>
            <a:off x="214685" y="2163217"/>
            <a:ext cx="8794143" cy="4401205"/>
          </a:xfrm>
          <a:prstGeom prst="rect">
            <a:avLst/>
          </a:prstGeom>
          <a:noFill/>
        </p:spPr>
        <p:txBody>
          <a:bodyPr wrap="square">
            <a:spAutoFit/>
          </a:bodyPr>
          <a:lstStyle/>
          <a:p>
            <a:r>
              <a:rPr lang="en-US" sz="2800" b="1" dirty="0">
                <a:solidFill>
                  <a:srgbClr val="0070C0"/>
                </a:solidFill>
              </a:rPr>
              <a:t>2Samuel 12:1 </a:t>
            </a:r>
            <a:r>
              <a:rPr lang="en-US" dirty="0"/>
              <a:t>Then the LORD sent Nathan to David. And he came to him, and said to him: "There were two men in one city, one rich and the other poor.</a:t>
            </a:r>
          </a:p>
          <a:p>
            <a:r>
              <a:rPr lang="en-US" dirty="0"/>
              <a:t> </a:t>
            </a:r>
            <a:r>
              <a:rPr lang="en-US" b="1" dirty="0">
                <a:solidFill>
                  <a:srgbClr val="0070C0"/>
                </a:solidFill>
              </a:rPr>
              <a:t>2 </a:t>
            </a:r>
            <a:r>
              <a:rPr lang="en-US" dirty="0"/>
              <a:t>"The rich man had exceedingly many flocks and herds.</a:t>
            </a:r>
          </a:p>
          <a:p>
            <a:r>
              <a:rPr lang="en-US" dirty="0"/>
              <a:t> </a:t>
            </a:r>
            <a:r>
              <a:rPr lang="en-US" b="1" dirty="0">
                <a:solidFill>
                  <a:srgbClr val="0070C0"/>
                </a:solidFill>
              </a:rPr>
              <a:t>3</a:t>
            </a:r>
            <a:r>
              <a:rPr lang="en-US" dirty="0"/>
              <a:t> "But the poor man had nothing, except one little ewe lamb which he had bought and nourished; and it grew up together with him and with his children. It ate of his own food and drank from his own cup and lay in his bosom; and it was like a daughter to him.</a:t>
            </a:r>
          </a:p>
          <a:p>
            <a:r>
              <a:rPr lang="en-US" dirty="0"/>
              <a:t> </a:t>
            </a:r>
            <a:r>
              <a:rPr lang="en-US" b="1" dirty="0">
                <a:solidFill>
                  <a:srgbClr val="0070C0"/>
                </a:solidFill>
              </a:rPr>
              <a:t>4</a:t>
            </a:r>
            <a:r>
              <a:rPr lang="en-US" dirty="0"/>
              <a:t> "And a traveler came to the rich man, who refused to take from his own flock and from his own herd to prepare one for the wayfaring man who had come to him; but he took the poor man's lamb and prepared it for the man who had come to him."</a:t>
            </a:r>
          </a:p>
          <a:p>
            <a:r>
              <a:rPr lang="en-US" dirty="0"/>
              <a:t> </a:t>
            </a:r>
            <a:r>
              <a:rPr lang="en-US" b="1" dirty="0">
                <a:solidFill>
                  <a:srgbClr val="0070C0"/>
                </a:solidFill>
              </a:rPr>
              <a:t>5</a:t>
            </a:r>
            <a:r>
              <a:rPr lang="en-US" dirty="0"/>
              <a:t> So David's anger was greatly aroused against the man, and he said to Nathan, "As the LORD lives, the man who has done this shall surely die!</a:t>
            </a:r>
          </a:p>
          <a:p>
            <a:r>
              <a:rPr lang="en-US" dirty="0"/>
              <a:t> </a:t>
            </a:r>
            <a:r>
              <a:rPr lang="en-US" b="1" dirty="0">
                <a:solidFill>
                  <a:srgbClr val="0070C0"/>
                </a:solidFill>
              </a:rPr>
              <a:t>6 </a:t>
            </a:r>
            <a:r>
              <a:rPr lang="en-US" dirty="0"/>
              <a:t>"</a:t>
            </a:r>
            <a:r>
              <a:rPr lang="en-US" b="1" dirty="0"/>
              <a:t>And he shall restore fourfold for the lamb, because he did this thing and because he had no pity."</a:t>
            </a:r>
          </a:p>
          <a:p>
            <a:r>
              <a:rPr lang="en-US" dirty="0"/>
              <a:t> </a:t>
            </a:r>
            <a:r>
              <a:rPr lang="en-US" b="1" dirty="0">
                <a:solidFill>
                  <a:srgbClr val="0070C0"/>
                </a:solidFill>
              </a:rPr>
              <a:t>7</a:t>
            </a:r>
            <a:r>
              <a:rPr lang="en-US" dirty="0"/>
              <a:t> Then Nathan said to David, "You are the man! Thus says the LORD God of Israel: 'I anointed you king over Israel, and I delivered you from the hand of Saul.</a:t>
            </a:r>
          </a:p>
        </p:txBody>
      </p:sp>
    </p:spTree>
    <p:extLst>
      <p:ext uri="{BB962C8B-B14F-4D97-AF65-F5344CB8AC3E}">
        <p14:creationId xmlns:p14="http://schemas.microsoft.com/office/powerpoint/2010/main" val="497580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0"/>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8391" y="25167"/>
            <a:ext cx="9144000" cy="646331"/>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Borderland Christians.  Numbers 32</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3A6A0468-C84B-943B-844A-7AA1AD685935}"/>
              </a:ext>
            </a:extLst>
          </p:cNvPr>
          <p:cNvSpPr txBox="1"/>
          <p:nvPr/>
        </p:nvSpPr>
        <p:spPr>
          <a:xfrm>
            <a:off x="540690" y="1017767"/>
            <a:ext cx="8340918" cy="59898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 sure your sin will find you out …” The meaning </a:t>
            </a:r>
            <a:r>
              <a:rPr kumimoji="0" lang="en-US" sz="3600" b="0" i="0" u="sng" strike="noStrike" kern="1200" cap="none" spc="0" normalizeH="0" baseline="0" noProof="0" dirty="0">
                <a:ln>
                  <a:noFill/>
                </a:ln>
                <a:solidFill>
                  <a:prstClr val="black"/>
                </a:solidFill>
                <a:effectLst/>
                <a:uLnTx/>
                <a:uFillTx/>
                <a:latin typeface="Calibri" panose="020F0502020204030204"/>
                <a:ea typeface="+mn-ea"/>
                <a:cs typeface="+mn-cs"/>
              </a:rPr>
              <a:t>here is not, “Be sure your sins will be found out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or discovered,”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but that your sin will get to you and punish you.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“Note also that the sin warned against here is primarily a sin of omission.”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implication here is that their sin would eventually bring its own punishment along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 name="Star: 5 Points 1">
            <a:extLst>
              <a:ext uri="{FF2B5EF4-FFF2-40B4-BE49-F238E27FC236}">
                <a16:creationId xmlns:a16="http://schemas.microsoft.com/office/drawing/2014/main" id="{DAF5675E-8994-2E5E-4790-E23038856ABF}"/>
              </a:ext>
            </a:extLst>
          </p:cNvPr>
          <p:cNvSpPr/>
          <p:nvPr/>
        </p:nvSpPr>
        <p:spPr>
          <a:xfrm>
            <a:off x="341906" y="25167"/>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877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FD3A44A8-C093-1770-B58B-D998978824D3}"/>
              </a:ext>
            </a:extLst>
          </p:cNvPr>
          <p:cNvSpPr txBox="1"/>
          <p:nvPr/>
        </p:nvSpPr>
        <p:spPr>
          <a:xfrm>
            <a:off x="355107" y="1010420"/>
            <a:ext cx="8478175" cy="3050963"/>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Notice God’s Action Concerning David’s Sin.</a:t>
            </a:r>
          </a:p>
          <a:p>
            <a:pPr marL="0" marR="0">
              <a:lnSpc>
                <a:spcPct val="107000"/>
              </a:lnSpc>
              <a:spcBef>
                <a:spcPts val="0"/>
              </a:spcBef>
              <a:spcAft>
                <a:spcPts val="300"/>
              </a:spcAft>
            </a:pPr>
            <a:endParaRPr lang="en-US" sz="1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God reminded him of his love, by pointing out the blessings he had already received—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12:8</a:t>
            </a:r>
            <a:r>
              <a:rPr lang="en-US" sz="3200"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07739E3-8BF4-9FD6-6AAC-7F0A77511BC2}"/>
              </a:ext>
            </a:extLst>
          </p:cNvPr>
          <p:cNvSpPr txBox="1"/>
          <p:nvPr/>
        </p:nvSpPr>
        <p:spPr>
          <a:xfrm>
            <a:off x="628154" y="4126727"/>
            <a:ext cx="8014914" cy="1815882"/>
          </a:xfrm>
          <a:prstGeom prst="rect">
            <a:avLst/>
          </a:prstGeom>
          <a:noFill/>
        </p:spPr>
        <p:txBody>
          <a:bodyPr wrap="square">
            <a:spAutoFit/>
          </a:bodyPr>
          <a:lstStyle/>
          <a:p>
            <a:r>
              <a:rPr lang="en-US" sz="28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12:8</a:t>
            </a:r>
            <a:r>
              <a:rPr lang="en-US" sz="2800" kern="0" dirty="0">
                <a:effectLst/>
                <a:latin typeface="Calibri" panose="020F0502020204030204" pitchFamily="34" charset="0"/>
                <a:ea typeface="Calibri" panose="020F0502020204030204" pitchFamily="34" charset="0"/>
                <a:cs typeface="Calibri" panose="020F0502020204030204" pitchFamily="34" charset="0"/>
              </a:rPr>
              <a:t>. 'I gave you your master's house and your master's wives into your keeping, and gave you the house of Israel and Judah. And if that had been too little, I also would have given you much more!</a:t>
            </a:r>
            <a:endParaRPr lang="en-US" sz="2800" dirty="0"/>
          </a:p>
        </p:txBody>
      </p:sp>
    </p:spTree>
    <p:extLst>
      <p:ext uri="{BB962C8B-B14F-4D97-AF65-F5344CB8AC3E}">
        <p14:creationId xmlns:p14="http://schemas.microsoft.com/office/powerpoint/2010/main" val="4184645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FD3A44A8-C093-1770-B58B-D998978824D3}"/>
              </a:ext>
            </a:extLst>
          </p:cNvPr>
          <p:cNvSpPr txBox="1"/>
          <p:nvPr/>
        </p:nvSpPr>
        <p:spPr>
          <a:xfrm>
            <a:off x="346229" y="1012051"/>
            <a:ext cx="8247355" cy="2525628"/>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3. Notice God’s Action Concerning David’s Sin.</a:t>
            </a:r>
          </a:p>
          <a:p>
            <a:pPr marL="0" marR="0">
              <a:lnSpc>
                <a:spcPct val="107000"/>
              </a:lnSpc>
              <a:spcBef>
                <a:spcPts val="0"/>
              </a:spcBef>
              <a:spcAft>
                <a:spcPts val="300"/>
              </a:spcAft>
            </a:pPr>
            <a:endParaRPr lang="en-US" sz="14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God pronounced the penalty for his sin—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12:10</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DC0CEFB-9681-9B11-F911-200A38C2DFBF}"/>
              </a:ext>
            </a:extLst>
          </p:cNvPr>
          <p:cNvSpPr txBox="1"/>
          <p:nvPr/>
        </p:nvSpPr>
        <p:spPr>
          <a:xfrm>
            <a:off x="612250" y="3959751"/>
            <a:ext cx="7673009" cy="2081316"/>
          </a:xfrm>
          <a:prstGeom prst="rect">
            <a:avLst/>
          </a:prstGeom>
          <a:noFill/>
        </p:spPr>
        <p:txBody>
          <a:bodyPr wrap="square">
            <a:spAutoFit/>
          </a:bodyPr>
          <a:lstStyle/>
          <a:p>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Samuel 12:10 </a:t>
            </a:r>
            <a:r>
              <a:rPr lang="en-US" sz="3200" kern="0" dirty="0">
                <a:effectLst/>
                <a:latin typeface="Calibri" panose="020F0502020204030204" pitchFamily="34" charset="0"/>
                <a:ea typeface="Calibri" panose="020F0502020204030204" pitchFamily="34" charset="0"/>
                <a:cs typeface="Calibri" panose="020F0502020204030204" pitchFamily="34" charset="0"/>
              </a:rPr>
              <a:t>'Now therefore, the sword shall never depart from your house, because you have despised Me, and have taken the wife of Uriah the Hittite to be your wife.'</a:t>
            </a:r>
            <a:endParaRPr lang="en-US" sz="3200" dirty="0"/>
          </a:p>
        </p:txBody>
      </p:sp>
    </p:spTree>
    <p:extLst>
      <p:ext uri="{BB962C8B-B14F-4D97-AF65-F5344CB8AC3E}">
        <p14:creationId xmlns:p14="http://schemas.microsoft.com/office/powerpoint/2010/main" val="111725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3DCA523-69D1-2981-6336-276A4E4FD9BB}"/>
              </a:ext>
            </a:extLst>
          </p:cNvPr>
          <p:cNvSpPr txBox="1"/>
          <p:nvPr/>
        </p:nvSpPr>
        <p:spPr>
          <a:xfrm>
            <a:off x="470516" y="1020929"/>
            <a:ext cx="8424909" cy="3018070"/>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Notice The Price David Had To Pay Because Of His Sin.</a:t>
            </a:r>
          </a:p>
          <a:p>
            <a:pPr marL="0" marR="0">
              <a:lnSpc>
                <a:spcPct val="107000"/>
              </a:lnSpc>
              <a:spcBef>
                <a:spcPts val="0"/>
              </a:spcBef>
              <a:spcAft>
                <a:spcPts val="300"/>
              </a:spcAft>
            </a:pPr>
            <a:endParaRPr lang="en-US" sz="1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had to look on the suffering of another, knowing it was because of his sin—                    </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12:14–15</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5814E92-5F47-3588-6610-BBC9979A70B0}"/>
              </a:ext>
            </a:extLst>
          </p:cNvPr>
          <p:cNvSpPr txBox="1"/>
          <p:nvPr/>
        </p:nvSpPr>
        <p:spPr>
          <a:xfrm>
            <a:off x="707665" y="4190337"/>
            <a:ext cx="7935402" cy="2000548"/>
          </a:xfrm>
          <a:prstGeom prst="rect">
            <a:avLst/>
          </a:prstGeom>
          <a:noFill/>
          <a:ln w="38100">
            <a:solidFill>
              <a:schemeClr val="tx1"/>
            </a:solidFill>
          </a:ln>
        </p:spPr>
        <p:txBody>
          <a:bodyPr wrap="square">
            <a:spAutoFit/>
          </a:bodyPr>
          <a:lstStyle/>
          <a:p>
            <a:r>
              <a:rPr lang="en-US" sz="2800" b="1" dirty="0">
                <a:solidFill>
                  <a:srgbClr val="0070C0"/>
                </a:solidFill>
              </a:rPr>
              <a:t>2 Sam. 12:14 </a:t>
            </a:r>
            <a:r>
              <a:rPr lang="en-US" sz="2400" dirty="0"/>
              <a:t>"However, because by this deed you have given great occasion to the enemies of the LORD to blaspheme, the child also who is born to you shall surely die."</a:t>
            </a:r>
          </a:p>
          <a:p>
            <a:r>
              <a:rPr lang="en-US" sz="2400" dirty="0"/>
              <a:t> 15 Then Nathan departed to his house. And the LORD struck the child that Uriah's wife bore to David, and it became ill.</a:t>
            </a:r>
          </a:p>
        </p:txBody>
      </p:sp>
    </p:spTree>
    <p:extLst>
      <p:ext uri="{BB962C8B-B14F-4D97-AF65-F5344CB8AC3E}">
        <p14:creationId xmlns:p14="http://schemas.microsoft.com/office/powerpoint/2010/main" val="3211807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3DCA523-69D1-2981-6336-276A4E4FD9BB}"/>
              </a:ext>
            </a:extLst>
          </p:cNvPr>
          <p:cNvSpPr txBox="1"/>
          <p:nvPr/>
        </p:nvSpPr>
        <p:spPr>
          <a:xfrm>
            <a:off x="727969" y="996148"/>
            <a:ext cx="7945514" cy="2492670"/>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Notice The Price David Had To Pay Because Of His Sin.</a:t>
            </a:r>
          </a:p>
          <a:p>
            <a:pPr marL="0" marR="0">
              <a:lnSpc>
                <a:spcPct val="107000"/>
              </a:lnSpc>
              <a:spcBef>
                <a:spcPts val="0"/>
              </a:spcBef>
              <a:spcAft>
                <a:spcPts val="300"/>
              </a:spcAft>
            </a:pPr>
            <a:endParaRPr lang="en-US" sz="1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spent sleepless hours and anguish of soul, because of his sin—</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12:16–17</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CB84589-0A76-940A-ACA5-86E9AED86B7C}"/>
              </a:ext>
            </a:extLst>
          </p:cNvPr>
          <p:cNvSpPr txBox="1"/>
          <p:nvPr/>
        </p:nvSpPr>
        <p:spPr>
          <a:xfrm>
            <a:off x="946205" y="3700398"/>
            <a:ext cx="7545788" cy="2492990"/>
          </a:xfrm>
          <a:prstGeom prst="rect">
            <a:avLst/>
          </a:prstGeom>
          <a:noFill/>
          <a:ln w="38100">
            <a:solidFill>
              <a:schemeClr val="tx1"/>
            </a:solidFill>
          </a:ln>
        </p:spPr>
        <p:txBody>
          <a:bodyPr wrap="square">
            <a:spAutoFit/>
          </a:bodyPr>
          <a:lstStyle/>
          <a:p>
            <a:r>
              <a:rPr kumimoji="0" lang="en-US" sz="2600" b="1" i="0" u="none" strike="noStrike" kern="0" normalizeH="0" baseline="0" noProof="0" dirty="0">
                <a:ln w="0"/>
                <a:solidFill>
                  <a:srgbClr val="0070C0"/>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2 Samuel 12:16–17 </a:t>
            </a:r>
            <a:r>
              <a:rPr kumimoji="0" lang="en-US" sz="2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David therefore pleaded with God for the child, and David fasted and went in and lay all night on the ground.</a:t>
            </a:r>
          </a:p>
          <a:p>
            <a:r>
              <a:rPr kumimoji="0" lang="en-US" sz="2600" i="0" u="none" strike="noStrike" kern="0" normalizeH="0" baseline="0" noProof="0" dirty="0">
                <a:ln w="0"/>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 17 So the elders of his house arose and went to him, to raise him up from the ground. But he would not, nor did he eat food with them..</a:t>
            </a:r>
            <a:endParaRPr lang="en-US" sz="26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11399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83DCA523-69D1-2981-6336-276A4E4FD9BB}"/>
              </a:ext>
            </a:extLst>
          </p:cNvPr>
          <p:cNvSpPr txBox="1"/>
          <p:nvPr/>
        </p:nvSpPr>
        <p:spPr>
          <a:xfrm>
            <a:off x="656947" y="1012049"/>
            <a:ext cx="7945514" cy="2492670"/>
          </a:xfrm>
          <a:prstGeom prst="rect">
            <a:avLst/>
          </a:prstGeom>
          <a:noFill/>
        </p:spPr>
        <p:txBody>
          <a:bodyPr wrap="square">
            <a:spAutoFit/>
          </a:bodyPr>
          <a:lstStyle/>
          <a:p>
            <a:pPr marL="0" marR="0" algn="ctr">
              <a:spcBef>
                <a:spcPts val="0"/>
              </a:spcBef>
              <a:spcAft>
                <a:spcPts val="300"/>
              </a:spcAft>
            </a:pPr>
            <a:r>
              <a:rPr lang="en-US" sz="36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4. Notice The Price David Had To Pay Because Of His Sin.</a:t>
            </a:r>
          </a:p>
          <a:p>
            <a:pPr marL="0" marR="0">
              <a:lnSpc>
                <a:spcPct val="107000"/>
              </a:lnSpc>
              <a:spcBef>
                <a:spcPts val="0"/>
              </a:spcBef>
              <a:spcAft>
                <a:spcPts val="300"/>
              </a:spcAft>
            </a:pPr>
            <a:endParaRPr lang="en-US" sz="1400"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22860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He saw death come into his home, because of his sin—</a:t>
            </a:r>
            <a:r>
              <a:rPr lang="en-US" sz="3200" b="1" kern="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Sam. 12:18</a:t>
            </a:r>
            <a:r>
              <a:rPr lang="en-US" sz="3200" kern="0" dirty="0">
                <a:effectLst/>
                <a:latin typeface="Calibri" panose="020F0502020204030204" pitchFamily="34" charset="0"/>
                <a:ea typeface="Calibri" panose="020F0502020204030204" pitchFamily="34" charset="0"/>
                <a:cs typeface="Calibri" panose="020F0502020204030204" pitchFamily="34"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65FC755-805E-587E-12DB-0B42DFD7AF6E}"/>
              </a:ext>
            </a:extLst>
          </p:cNvPr>
          <p:cNvSpPr txBox="1"/>
          <p:nvPr/>
        </p:nvSpPr>
        <p:spPr>
          <a:xfrm>
            <a:off x="723569" y="3732200"/>
            <a:ext cx="7878892" cy="2492990"/>
          </a:xfrm>
          <a:prstGeom prst="rect">
            <a:avLst/>
          </a:prstGeom>
          <a:noFill/>
          <a:ln w="38100">
            <a:solidFill>
              <a:schemeClr val="tx1"/>
            </a:solidFill>
          </a:ln>
        </p:spPr>
        <p:txBody>
          <a:bodyPr wrap="square">
            <a:spAutoFit/>
          </a:bodyPr>
          <a:lstStyle/>
          <a:p>
            <a:r>
              <a:rPr kumimoji="0" lang="en-US" sz="2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2 Samuel. 12:18</a:t>
            </a:r>
            <a:r>
              <a:rPr kumimoji="0" lang="en-US" sz="2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Then on the seventh day it came to pass that the child died. And the servants of David were afraid to tell him that the child was dead. For they said, "Indeed, while the child was alive, we spoke to him, and he would not heed our voice. How can we tell him that the child is dead? He may do some harm!"</a:t>
            </a:r>
            <a:endParaRPr lang="en-US" sz="2600" dirty="0"/>
          </a:p>
        </p:txBody>
      </p:sp>
    </p:spTree>
    <p:extLst>
      <p:ext uri="{BB962C8B-B14F-4D97-AF65-F5344CB8AC3E}">
        <p14:creationId xmlns:p14="http://schemas.microsoft.com/office/powerpoint/2010/main" val="337942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9A8EDE-AD51-341A-5DA9-578B628186AF}"/>
              </a:ext>
            </a:extLst>
          </p:cNvPr>
          <p:cNvSpPr/>
          <p:nvPr/>
        </p:nvSpPr>
        <p:spPr>
          <a:xfrm>
            <a:off x="0" y="79893"/>
            <a:ext cx="9144000" cy="7046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 y="-1469"/>
            <a:ext cx="9135609"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Man Who Got In Trouble By Staying Home</a:t>
            </a:r>
          </a:p>
        </p:txBody>
      </p:sp>
      <p:sp>
        <p:nvSpPr>
          <p:cNvPr id="5" name="Footer Placeholder 4">
            <a:extLst>
              <a:ext uri="{FF2B5EF4-FFF2-40B4-BE49-F238E27FC236}">
                <a16:creationId xmlns:a16="http://schemas.microsoft.com/office/drawing/2014/main" id="{0CF189EE-3FC8-D840-B697-6501448836A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newlebanoncoc.com</a:t>
            </a:r>
          </a:p>
        </p:txBody>
      </p:sp>
      <p:sp>
        <p:nvSpPr>
          <p:cNvPr id="6" name="TextBox 5">
            <a:extLst>
              <a:ext uri="{FF2B5EF4-FFF2-40B4-BE49-F238E27FC236}">
                <a16:creationId xmlns:a16="http://schemas.microsoft.com/office/drawing/2014/main" id="{299980A2-2A5E-814B-EBD4-35C0FAFA7A97}"/>
              </a:ext>
            </a:extLst>
          </p:cNvPr>
          <p:cNvSpPr txBox="1"/>
          <p:nvPr/>
        </p:nvSpPr>
        <p:spPr>
          <a:xfrm>
            <a:off x="745723" y="1287262"/>
            <a:ext cx="7679185" cy="4777718"/>
          </a:xfrm>
          <a:prstGeom prst="rect">
            <a:avLst/>
          </a:prstGeom>
          <a:noFill/>
        </p:spPr>
        <p:txBody>
          <a:bodyPr wrap="square">
            <a:spAutoFit/>
          </a:bodyPr>
          <a:lstStyle/>
          <a:p>
            <a:pPr marL="0" marR="0">
              <a:spcBef>
                <a:spcPts val="0"/>
              </a:spcBef>
              <a:spcAft>
                <a:spcPts val="300"/>
              </a:spcAft>
            </a:pP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300"/>
              </a:spcAft>
            </a:pPr>
            <a:r>
              <a:rPr lang="en-US" sz="3200" kern="0" dirty="0">
                <a:effectLst/>
                <a:latin typeface="Calibri" panose="020F0502020204030204" pitchFamily="34" charset="0"/>
                <a:ea typeface="Calibri" panose="020F0502020204030204" pitchFamily="34" charset="0"/>
                <a:cs typeface="Calibri" panose="020F0502020204030204" pitchFamily="34" charset="0"/>
              </a:rPr>
              <a:t>What a terrible picture and all because of one little word, SIN.</a:t>
            </a:r>
          </a:p>
          <a:p>
            <a:pPr marL="0" marR="0">
              <a:spcBef>
                <a:spcPts val="0"/>
              </a:spcBef>
              <a:spcAft>
                <a:spcPts val="300"/>
              </a:spcAft>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0" dirty="0">
                <a:effectLst/>
                <a:latin typeface="Calibri" panose="020F0502020204030204" pitchFamily="34" charset="0"/>
                <a:ea typeface="Calibri" panose="020F0502020204030204" pitchFamily="34" charset="0"/>
              </a:rPr>
              <a:t>Don’t make the same mistake David made, shedding innocent blood to cover your sin. BUT RATHER BE WILLING TO ACCEPT THE BLOOD THAT HAS ALREADY BEEN SHED FOR YOUR SINS.</a:t>
            </a:r>
            <a:endParaRPr lang="en-US" sz="3200" dirty="0"/>
          </a:p>
        </p:txBody>
      </p:sp>
    </p:spTree>
    <p:extLst>
      <p:ext uri="{BB962C8B-B14F-4D97-AF65-F5344CB8AC3E}">
        <p14:creationId xmlns:p14="http://schemas.microsoft.com/office/powerpoint/2010/main" val="1398026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 y="533400"/>
            <a:ext cx="7772400" cy="5791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sp>
        <p:nvSpPr>
          <p:cNvPr id="2" name="Rectangle 1"/>
          <p:cNvSpPr/>
          <p:nvPr/>
        </p:nvSpPr>
        <p:spPr>
          <a:xfrm>
            <a:off x="990600" y="838200"/>
            <a:ext cx="3886200" cy="51816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it came to pass, after the year was expired, at the time when kings go forth to battle, that David sent Joab, and his servants with him, and all Israel; and they destroyed the children of Ammon, and besieged Rabbah. </a:t>
            </a:r>
            <a:r>
              <a:rPr kumimoji="0" lang="en-US" sz="2000" b="0" i="0" u="none" strike="noStrike" kern="1200" cap="none" spc="0" normalizeH="0" baseline="0" noProof="0" dirty="0">
                <a:ln>
                  <a:noFill/>
                </a:ln>
                <a:solidFill>
                  <a:srgbClr val="FF0000"/>
                </a:solidFill>
                <a:effectLst/>
                <a:uLnTx/>
                <a:uFillTx/>
                <a:latin typeface="Times New Roman"/>
                <a:ea typeface="+mn-ea"/>
                <a:cs typeface="+mn-cs"/>
              </a:rPr>
              <a:t>But David tarried still at Jerusalem.</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2</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it came to pass in an eveningtide, that David arose from off his bed, and walked upon the roof of the king’s house: and from the roof he </a:t>
            </a:r>
            <a:r>
              <a:rPr kumimoji="0" lang="en-US" sz="2000" b="0" i="0" u="none" strike="noStrike" kern="1200" cap="none" spc="0" normalizeH="0" baseline="0" noProof="0" dirty="0">
                <a:ln>
                  <a:noFill/>
                </a:ln>
                <a:solidFill>
                  <a:srgbClr val="FF0000"/>
                </a:solidFill>
                <a:effectLst/>
                <a:uLnTx/>
                <a:uFillTx/>
                <a:latin typeface="Times New Roman"/>
                <a:ea typeface="+mn-ea"/>
                <a:cs typeface="+mn-cs"/>
              </a:rPr>
              <a:t>saw a woman washing herself; and the woman was very beautiful to look upon.”</a:t>
            </a:r>
          </a:p>
        </p:txBody>
      </p:sp>
      <p:pic>
        <p:nvPicPr>
          <p:cNvPr id="9" name="Picture 9"/>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Lst>
          </a:blip>
          <a:srcRect r="13402" b="6165"/>
          <a:stretch/>
        </p:blipFill>
        <p:spPr bwMode="auto">
          <a:xfrm>
            <a:off x="5029200" y="812800"/>
            <a:ext cx="3200400" cy="5219700"/>
          </a:xfrm>
          <a:prstGeom prst="rect">
            <a:avLst/>
          </a:prstGeom>
          <a:ln w="38100" cap="sq">
            <a:solidFill>
              <a:srgbClr val="000000"/>
            </a:solidFill>
            <a:prstDash val="solid"/>
            <a:miter lim="800000"/>
          </a:ln>
          <a:effectLst>
            <a:glow rad="228600">
              <a:srgbClr val="554025">
                <a:alpha val="40000"/>
              </a:srgbClr>
            </a:glow>
            <a:outerShdw blurRad="50800" dist="38100" dir="2700000" algn="tl" rotWithShape="0">
              <a:srgbClr val="000000">
                <a:alpha val="43000"/>
              </a:srgbClr>
            </a:outerShdw>
          </a:effectLst>
        </p:spPr>
      </p:pic>
      <p:sp>
        <p:nvSpPr>
          <p:cNvPr id="6" name="Rectangle 5"/>
          <p:cNvSpPr/>
          <p:nvPr/>
        </p:nvSpPr>
        <p:spPr>
          <a:xfrm>
            <a:off x="5029200" y="812800"/>
            <a:ext cx="3213100" cy="5207000"/>
          </a:xfrm>
          <a:prstGeom prst="rect">
            <a:avLst/>
          </a:prstGeom>
          <a:solidFill>
            <a:schemeClr val="bg1"/>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Roof tops were used like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an extra room of the house, for a garden or as a porch.</a:t>
            </a: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pic>
        <p:nvPicPr>
          <p:cNvPr id="7" name="Picture 7"/>
          <p:cNvPicPr>
            <a:picLocks noChangeAspect="1" noChangeArrowheads="1"/>
          </p:cNvPicPr>
          <p:nvPr/>
        </p:nvPicPr>
        <p:blipFill>
          <a:blip r:embed="rId4"/>
          <a:srcRect/>
          <a:stretch>
            <a:fillRect/>
          </a:stretch>
        </p:blipFill>
        <p:spPr bwMode="auto">
          <a:xfrm>
            <a:off x="5378450" y="2667000"/>
            <a:ext cx="2514600" cy="3028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 name="Rectangle 12"/>
          <p:cNvSpPr/>
          <p:nvPr/>
        </p:nvSpPr>
        <p:spPr>
          <a:xfrm>
            <a:off x="707822" y="12701"/>
            <a:ext cx="8409673" cy="6845299"/>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1752600" y="4205287"/>
            <a:ext cx="6324600" cy="2119313"/>
          </a:xfrm>
          <a:prstGeom prst="horizontalScroll">
            <a:avLst/>
          </a:prstGeom>
          <a:solidFill>
            <a:schemeClr val="bg1"/>
          </a:solidFill>
          <a:ln>
            <a:solidFill>
              <a:schemeClr val="tx1"/>
            </a:solidFill>
          </a:ln>
          <a:effectLst>
            <a:outerShdw blurRad="63500" sx="102000" sy="102000" algn="ctr" rotWithShape="0">
              <a:prstClr val="black">
                <a:alpha val="40000"/>
              </a:prst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1 Timothy 4:16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j-ea"/>
                <a:cs typeface="+mj-cs"/>
              </a:rPr>
              <a:t>“</a:t>
            </a:r>
            <a:r>
              <a:rPr kumimoji="0" lang="en-US" sz="2400" b="0" i="0" u="none" strike="noStrike" kern="1200" cap="none" spc="0" normalizeH="0" baseline="0" noProof="0" dirty="0">
                <a:ln>
                  <a:noFill/>
                </a:ln>
                <a:solidFill>
                  <a:srgbClr val="000000"/>
                </a:solidFill>
                <a:effectLst/>
                <a:uLnTx/>
                <a:uFillTx/>
                <a:latin typeface="Times New Roman"/>
                <a:ea typeface="+mj-ea"/>
                <a:cs typeface="+mj-cs"/>
              </a:rPr>
              <a:t>Take heed unto thyself, and unto the doctrine; continue in them: for in doing this thou shalt both save thyself, and them that hear thee.”</a:t>
            </a:r>
            <a:endParaRPr kumimoji="0" lang="en-US" sz="2400" b="0" i="0" u="none" strike="noStrike" kern="0" cap="none" spc="0" normalizeH="0" baseline="0" noProof="0" dirty="0">
              <a:ln>
                <a:noFill/>
              </a:ln>
              <a:solidFill>
                <a:srgbClr val="000000"/>
              </a:solidFill>
              <a:effectLst/>
              <a:uLnTx/>
              <a:uFillTx/>
              <a:latin typeface="Times New Roman"/>
              <a:ea typeface="+mj-ea"/>
              <a:cs typeface="+mj-cs"/>
            </a:endParaRPr>
          </a:p>
        </p:txBody>
      </p:sp>
      <p:sp>
        <p:nvSpPr>
          <p:cNvPr id="6" name="Rectangle 3" descr="Rectangle: Click to edit Master text styles&#10;Second level&#10;Third level&#10;Fourth level&#10;Fifth level"/>
          <p:cNvSpPr txBox="1">
            <a:spLocks noChangeArrowheads="1"/>
          </p:cNvSpPr>
          <p:nvPr/>
        </p:nvSpPr>
        <p:spPr>
          <a:xfrm>
            <a:off x="1447800" y="2138919"/>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Hear the Gospel (Rom.10:14).</a:t>
            </a:r>
          </a:p>
        </p:txBody>
      </p:sp>
      <p:sp>
        <p:nvSpPr>
          <p:cNvPr id="8" name="Rectangle 3" descr="Rectangle: Click to edit Master text styles&#10;Second level&#10;Third level&#10;Fourth level&#10;Fifth level"/>
          <p:cNvSpPr txBox="1">
            <a:spLocks noChangeArrowheads="1"/>
          </p:cNvSpPr>
          <p:nvPr/>
        </p:nvSpPr>
        <p:spPr>
          <a:xfrm>
            <a:off x="1447800" y="2547238"/>
            <a:ext cx="6484938"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Believe the Gospel (Heb. 11:6).</a:t>
            </a:r>
          </a:p>
        </p:txBody>
      </p:sp>
      <p:sp>
        <p:nvSpPr>
          <p:cNvPr id="9" name="Rectangle 3" descr="Rectangle: Click to edit Master text styles&#10;Second level&#10;Third level&#10;Fourth level&#10;Fifth level"/>
          <p:cNvSpPr txBox="1">
            <a:spLocks noChangeArrowheads="1"/>
          </p:cNvSpPr>
          <p:nvPr/>
        </p:nvSpPr>
        <p:spPr>
          <a:xfrm>
            <a:off x="1439862" y="2949808"/>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Repent of Sins (Acts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0" name="Rectangle 3" descr="Rectangle: Click to edit Master text styles&#10;Second level&#10;Third level&#10;Fourth level&#10;Fifth level"/>
          <p:cNvSpPr txBox="1">
            <a:spLocks noChangeArrowheads="1"/>
          </p:cNvSpPr>
          <p:nvPr/>
        </p:nvSpPr>
        <p:spPr>
          <a:xfrm>
            <a:off x="1447800" y="3370730"/>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Confess Christ (Rom.10:9).</a:t>
            </a:r>
          </a:p>
        </p:txBody>
      </p:sp>
      <p:sp>
        <p:nvSpPr>
          <p:cNvPr id="11" name="Rectangle 3" descr="Rectangle: Click to edit Master text styles&#10;Second level&#10;Third level&#10;Fourth level&#10;Fifth level"/>
          <p:cNvSpPr txBox="1">
            <a:spLocks noChangeArrowheads="1"/>
          </p:cNvSpPr>
          <p:nvPr/>
        </p:nvSpPr>
        <p:spPr>
          <a:xfrm>
            <a:off x="1447799" y="3757052"/>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 Baptized Into Christ (1 Cor.12:13).</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5" name="Rectangle 14"/>
          <p:cNvSpPr/>
          <p:nvPr/>
        </p:nvSpPr>
        <p:spPr>
          <a:xfrm>
            <a:off x="1143001" y="865094"/>
            <a:ext cx="7974495" cy="457200"/>
          </a:xfrm>
          <a:prstGeom prst="rect">
            <a:avLst/>
          </a:prstGeom>
          <a:noFill/>
          <a:ln>
            <a:noFill/>
          </a:ln>
          <a:effectLst/>
          <a:scene3d>
            <a:camera prst="orthographicFront"/>
            <a:lightRig rig="threePt" dir="t"/>
          </a:scene3d>
          <a:sp3d prstMaterial="dkEdge">
            <a:bevelT w="311150"/>
            <a:bevelB w="28575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11430"/>
                <a:solidFill>
                  <a:srgbClr val="0070C0"/>
                </a:solidFill>
                <a:effectLst/>
                <a:uLnTx/>
                <a:uFillTx/>
                <a:latin typeface="Arial" panose="020B0604020202020204" pitchFamily="34" charset="0"/>
                <a:ea typeface="+mn-ea"/>
                <a:cs typeface="Arial" panose="020B0604020202020204" pitchFamily="34" charset="0"/>
              </a:rPr>
              <a:t>Are You A New Testament Christian?</a:t>
            </a:r>
          </a:p>
        </p:txBody>
      </p:sp>
    </p:spTree>
    <p:extLst>
      <p:ext uri="{BB962C8B-B14F-4D97-AF65-F5344CB8AC3E}">
        <p14:creationId xmlns:p14="http://schemas.microsoft.com/office/powerpoint/2010/main" val="698493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sheila\desktop\bible study\ultimate royality free\1-bib pics-ot\david\king david\david &amp; bathsheba\Uriah's death plotted 1153 vol 4-712.jpg"/>
          <p:cNvPicPr>
            <a:picLocks noChangeAspect="1" noChangeArrowheads="1"/>
          </p:cNvPicPr>
          <p:nvPr/>
        </p:nvPicPr>
        <p:blipFill>
          <a:blip r:embed="rId2" cstate="print"/>
          <a:srcRect/>
          <a:stretch>
            <a:fillRect/>
          </a:stretch>
        </p:blipFill>
        <p:spPr bwMode="auto">
          <a:xfrm>
            <a:off x="457200" y="457200"/>
            <a:ext cx="8229600" cy="6019800"/>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609600" y="3581400"/>
            <a:ext cx="2971800" cy="2362200"/>
          </a:xfrm>
          <a:prstGeom prst="rect">
            <a:avLst/>
          </a:prstGeom>
          <a:solidFill>
            <a:schemeClr val="bg1"/>
          </a:solidFill>
          <a:ln w="38100">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3</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David sent and enquired after the woman. And one said, Is not this Bathsheba, the daughter of Eliam, the wife of </a:t>
            </a:r>
            <a:r>
              <a:rPr kumimoji="0" lang="en-US" sz="2000" b="1" u="sng" strike="noStrike" kern="1200" cap="none" spc="0" normalizeH="0" baseline="0" noProof="0" dirty="0">
                <a:ln>
                  <a:noFill/>
                </a:ln>
                <a:solidFill>
                  <a:srgbClr val="000000"/>
                </a:solidFill>
                <a:effectLst/>
                <a:uLnTx/>
                <a:uFillTx/>
                <a:latin typeface="Times New Roman"/>
                <a:ea typeface="+mn-ea"/>
                <a:cs typeface="+mn-cs"/>
              </a:rPr>
              <a:t>Uriah the Hittite?”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2" descr="Palestine Plain">
            <a:extLst>
              <a:ext uri="{FF2B5EF4-FFF2-40B4-BE49-F238E27FC236}">
                <a16:creationId xmlns:a16="http://schemas.microsoft.com/office/drawing/2014/main" id="{38278950-9AB3-A210-EF99-B5903E180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AE4471B3-D970-3A79-9DAD-43BD5C34CF64}"/>
              </a:ext>
            </a:extLst>
          </p:cNvPr>
          <p:cNvSpPr>
            <a:spLocks noGrp="1" noChangeArrowheads="1"/>
          </p:cNvSpPr>
          <p:nvPr>
            <p:ph type="body" sz="half" idx="1"/>
          </p:nvPr>
        </p:nvSpPr>
        <p:spPr>
          <a:xfrm>
            <a:off x="228600" y="228600"/>
            <a:ext cx="3429000" cy="6477000"/>
          </a:xfrm>
        </p:spPr>
        <p:txBody>
          <a:bodyPr/>
          <a:lstStyle/>
          <a:p>
            <a:pPr eaLnBrk="1" hangingPunct="1"/>
            <a:r>
              <a:rPr lang="en-US" altLang="en-US" dirty="0"/>
              <a:t>Name the Canaanite tribes who lived in the land of Canaan</a:t>
            </a:r>
            <a:br>
              <a:rPr lang="en-US" altLang="en-US" dirty="0"/>
            </a:br>
            <a:r>
              <a:rPr lang="en-US" altLang="en-US" sz="2600" dirty="0"/>
              <a:t>(Deuteronomy 7:1)</a:t>
            </a:r>
          </a:p>
          <a:p>
            <a:pPr marL="457200" lvl="1" indent="0" eaLnBrk="1" hangingPunct="1">
              <a:buNone/>
            </a:pPr>
            <a:r>
              <a:rPr lang="en-US" altLang="en-US" sz="3000" dirty="0">
                <a:solidFill>
                  <a:srgbClr val="FFFF00"/>
                </a:solidFill>
              </a:rPr>
              <a:t>  Hittites, </a:t>
            </a:r>
            <a:r>
              <a:rPr lang="en-US" altLang="en-US" sz="3000" dirty="0" err="1">
                <a:solidFill>
                  <a:srgbClr val="FFFF00"/>
                </a:solidFill>
              </a:rPr>
              <a:t>Girgashites</a:t>
            </a:r>
            <a:r>
              <a:rPr lang="en-US" altLang="en-US" sz="3000" dirty="0">
                <a:solidFill>
                  <a:srgbClr val="FFFF00"/>
                </a:solidFill>
              </a:rPr>
              <a:t>, Amorites, Canaanites, Perizzites, Hivites, Jebusites </a:t>
            </a:r>
          </a:p>
        </p:txBody>
      </p:sp>
      <p:sp>
        <p:nvSpPr>
          <p:cNvPr id="4102" name="Oval 6">
            <a:extLst>
              <a:ext uri="{FF2B5EF4-FFF2-40B4-BE49-F238E27FC236}">
                <a16:creationId xmlns:a16="http://schemas.microsoft.com/office/drawing/2014/main" id="{6605AC7B-BA22-7539-C981-5ED5142F010A}"/>
              </a:ext>
            </a:extLst>
          </p:cNvPr>
          <p:cNvSpPr>
            <a:spLocks noChangeArrowheads="1"/>
          </p:cNvSpPr>
          <p:nvPr/>
        </p:nvSpPr>
        <p:spPr bwMode="auto">
          <a:xfrm>
            <a:off x="6629400" y="1143000"/>
            <a:ext cx="1981200" cy="1371600"/>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03" name="Text Box 7">
            <a:extLst>
              <a:ext uri="{FF2B5EF4-FFF2-40B4-BE49-F238E27FC236}">
                <a16:creationId xmlns:a16="http://schemas.microsoft.com/office/drawing/2014/main" id="{44D24174-0792-DCB4-CBA7-DE48AA0CA80B}"/>
              </a:ext>
            </a:extLst>
          </p:cNvPr>
          <p:cNvSpPr txBox="1">
            <a:spLocks noChangeArrowheads="1"/>
          </p:cNvSpPr>
          <p:nvPr/>
        </p:nvSpPr>
        <p:spPr bwMode="auto">
          <a:xfrm>
            <a:off x="6705600" y="1600200"/>
            <a:ext cx="1981200" cy="461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Girgashites</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4104" name="Oval 8">
            <a:extLst>
              <a:ext uri="{FF2B5EF4-FFF2-40B4-BE49-F238E27FC236}">
                <a16:creationId xmlns:a16="http://schemas.microsoft.com/office/drawing/2014/main" id="{BAA2E5DE-438D-ABE3-4556-A9D784776153}"/>
              </a:ext>
            </a:extLst>
          </p:cNvPr>
          <p:cNvSpPr>
            <a:spLocks noChangeArrowheads="1"/>
          </p:cNvSpPr>
          <p:nvPr/>
        </p:nvSpPr>
        <p:spPr bwMode="auto">
          <a:xfrm rot="5400000">
            <a:off x="5829300" y="1866900"/>
            <a:ext cx="2057400" cy="2133600"/>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05" name="Text Box 9">
            <a:extLst>
              <a:ext uri="{FF2B5EF4-FFF2-40B4-BE49-F238E27FC236}">
                <a16:creationId xmlns:a16="http://schemas.microsoft.com/office/drawing/2014/main" id="{182ADE7A-5FE3-D9B6-17BE-71672A28B9C2}"/>
              </a:ext>
            </a:extLst>
          </p:cNvPr>
          <p:cNvSpPr txBox="1">
            <a:spLocks noChangeArrowheads="1"/>
          </p:cNvSpPr>
          <p:nvPr/>
        </p:nvSpPr>
        <p:spPr bwMode="auto">
          <a:xfrm>
            <a:off x="6096000" y="2743200"/>
            <a:ext cx="1600200" cy="461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Amorites</a:t>
            </a:r>
          </a:p>
        </p:txBody>
      </p:sp>
      <p:sp>
        <p:nvSpPr>
          <p:cNvPr id="4106" name="Oval 10">
            <a:extLst>
              <a:ext uri="{FF2B5EF4-FFF2-40B4-BE49-F238E27FC236}">
                <a16:creationId xmlns:a16="http://schemas.microsoft.com/office/drawing/2014/main" id="{764C237C-2A72-E0DC-5577-E3B5036786DE}"/>
              </a:ext>
            </a:extLst>
          </p:cNvPr>
          <p:cNvSpPr>
            <a:spLocks noChangeArrowheads="1"/>
          </p:cNvSpPr>
          <p:nvPr/>
        </p:nvSpPr>
        <p:spPr bwMode="auto">
          <a:xfrm rot="5400000">
            <a:off x="6896100" y="-723900"/>
            <a:ext cx="1295400" cy="2743200"/>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07" name="Text Box 11">
            <a:extLst>
              <a:ext uri="{FF2B5EF4-FFF2-40B4-BE49-F238E27FC236}">
                <a16:creationId xmlns:a16="http://schemas.microsoft.com/office/drawing/2014/main" id="{F8960A09-80E3-2F38-02F7-29F7FB9A91E4}"/>
              </a:ext>
            </a:extLst>
          </p:cNvPr>
          <p:cNvSpPr txBox="1">
            <a:spLocks noChangeArrowheads="1"/>
          </p:cNvSpPr>
          <p:nvPr/>
        </p:nvSpPr>
        <p:spPr bwMode="auto">
          <a:xfrm>
            <a:off x="6934200" y="304800"/>
            <a:ext cx="1600200" cy="461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Hittites</a:t>
            </a:r>
          </a:p>
        </p:txBody>
      </p:sp>
      <p:sp>
        <p:nvSpPr>
          <p:cNvPr id="4108" name="Oval 12">
            <a:extLst>
              <a:ext uri="{FF2B5EF4-FFF2-40B4-BE49-F238E27FC236}">
                <a16:creationId xmlns:a16="http://schemas.microsoft.com/office/drawing/2014/main" id="{4E0631EF-1C41-3B4E-432E-8EFCD6A42185}"/>
              </a:ext>
            </a:extLst>
          </p:cNvPr>
          <p:cNvSpPr>
            <a:spLocks noChangeArrowheads="1"/>
          </p:cNvSpPr>
          <p:nvPr/>
        </p:nvSpPr>
        <p:spPr bwMode="auto">
          <a:xfrm rot="1088380">
            <a:off x="4694238" y="1720850"/>
            <a:ext cx="2166937" cy="3957638"/>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09" name="Text Box 13">
            <a:extLst>
              <a:ext uri="{FF2B5EF4-FFF2-40B4-BE49-F238E27FC236}">
                <a16:creationId xmlns:a16="http://schemas.microsoft.com/office/drawing/2014/main" id="{B284A0CC-26D0-FBAF-1266-151E97FB4D7B}"/>
              </a:ext>
            </a:extLst>
          </p:cNvPr>
          <p:cNvSpPr txBox="1">
            <a:spLocks noChangeArrowheads="1"/>
          </p:cNvSpPr>
          <p:nvPr/>
        </p:nvSpPr>
        <p:spPr bwMode="auto">
          <a:xfrm rot="17548766">
            <a:off x="4689476" y="3141662"/>
            <a:ext cx="1985962" cy="461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Canaanites</a:t>
            </a:r>
          </a:p>
        </p:txBody>
      </p:sp>
      <p:sp>
        <p:nvSpPr>
          <p:cNvPr id="4110" name="Oval 14">
            <a:extLst>
              <a:ext uri="{FF2B5EF4-FFF2-40B4-BE49-F238E27FC236}">
                <a16:creationId xmlns:a16="http://schemas.microsoft.com/office/drawing/2014/main" id="{EF4DD27C-BB1F-1756-922B-4AAC75CA9B36}"/>
              </a:ext>
            </a:extLst>
          </p:cNvPr>
          <p:cNvSpPr>
            <a:spLocks noChangeArrowheads="1"/>
          </p:cNvSpPr>
          <p:nvPr/>
        </p:nvSpPr>
        <p:spPr bwMode="auto">
          <a:xfrm rot="309783">
            <a:off x="5789613" y="1781175"/>
            <a:ext cx="719137" cy="1905000"/>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11" name="Text Box 15">
            <a:extLst>
              <a:ext uri="{FF2B5EF4-FFF2-40B4-BE49-F238E27FC236}">
                <a16:creationId xmlns:a16="http://schemas.microsoft.com/office/drawing/2014/main" id="{867FD983-7B71-C66E-A670-9D59566F35EA}"/>
              </a:ext>
            </a:extLst>
          </p:cNvPr>
          <p:cNvSpPr txBox="1">
            <a:spLocks noChangeArrowheads="1"/>
          </p:cNvSpPr>
          <p:nvPr/>
        </p:nvSpPr>
        <p:spPr bwMode="auto">
          <a:xfrm rot="16200000">
            <a:off x="5341938" y="2398712"/>
            <a:ext cx="1600200" cy="4603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Perizzites</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4112" name="Oval 16">
            <a:extLst>
              <a:ext uri="{FF2B5EF4-FFF2-40B4-BE49-F238E27FC236}">
                <a16:creationId xmlns:a16="http://schemas.microsoft.com/office/drawing/2014/main" id="{709412CB-72A7-7FE3-838E-67A712DB11C5}"/>
              </a:ext>
            </a:extLst>
          </p:cNvPr>
          <p:cNvSpPr>
            <a:spLocks noChangeArrowheads="1"/>
          </p:cNvSpPr>
          <p:nvPr/>
        </p:nvSpPr>
        <p:spPr bwMode="auto">
          <a:xfrm rot="1986971">
            <a:off x="5802313" y="3175"/>
            <a:ext cx="914400" cy="1731963"/>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13" name="Text Box 17">
            <a:extLst>
              <a:ext uri="{FF2B5EF4-FFF2-40B4-BE49-F238E27FC236}">
                <a16:creationId xmlns:a16="http://schemas.microsoft.com/office/drawing/2014/main" id="{015C64CB-4FE4-4027-C2D1-B2287753E87D}"/>
              </a:ext>
            </a:extLst>
          </p:cNvPr>
          <p:cNvSpPr txBox="1">
            <a:spLocks noChangeArrowheads="1"/>
          </p:cNvSpPr>
          <p:nvPr/>
        </p:nvSpPr>
        <p:spPr bwMode="auto">
          <a:xfrm rot="18322050">
            <a:off x="5612606" y="627857"/>
            <a:ext cx="1285875" cy="461962"/>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Hivites</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4114" name="Oval 18">
            <a:extLst>
              <a:ext uri="{FF2B5EF4-FFF2-40B4-BE49-F238E27FC236}">
                <a16:creationId xmlns:a16="http://schemas.microsoft.com/office/drawing/2014/main" id="{D30C9CF4-F75B-FC81-30B6-EE88F6D43B2D}"/>
              </a:ext>
            </a:extLst>
          </p:cNvPr>
          <p:cNvSpPr>
            <a:spLocks noChangeArrowheads="1"/>
          </p:cNvSpPr>
          <p:nvPr/>
        </p:nvSpPr>
        <p:spPr bwMode="auto">
          <a:xfrm rot="344134">
            <a:off x="5334000" y="3128963"/>
            <a:ext cx="1601788" cy="987425"/>
          </a:xfrm>
          <a:prstGeom prst="ellipse">
            <a:avLst/>
          </a:prstGeom>
          <a:solidFill>
            <a:schemeClr val="tx1">
              <a:alpha val="34901"/>
            </a:schemeClr>
          </a:solidFill>
          <a:ln w="9525">
            <a:solidFill>
              <a:schemeClr val="tx1"/>
            </a:solidFill>
            <a:round/>
            <a:headEnd/>
            <a:tailEnd/>
          </a:ln>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4115" name="Text Box 19">
            <a:extLst>
              <a:ext uri="{FF2B5EF4-FFF2-40B4-BE49-F238E27FC236}">
                <a16:creationId xmlns:a16="http://schemas.microsoft.com/office/drawing/2014/main" id="{E6F40CCF-34DE-9649-C6BF-B444085D5154}"/>
              </a:ext>
            </a:extLst>
          </p:cNvPr>
          <p:cNvSpPr txBox="1">
            <a:spLocks noChangeArrowheads="1"/>
          </p:cNvSpPr>
          <p:nvPr/>
        </p:nvSpPr>
        <p:spPr bwMode="auto">
          <a:xfrm>
            <a:off x="5334000" y="3352800"/>
            <a:ext cx="1600200" cy="4619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Jebusites</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sp>
        <p:nvSpPr>
          <p:cNvPr id="3090" name="Rectangle 23">
            <a:extLst>
              <a:ext uri="{FF2B5EF4-FFF2-40B4-BE49-F238E27FC236}">
                <a16:creationId xmlns:a16="http://schemas.microsoft.com/office/drawing/2014/main" id="{D6F8BCF7-2F8A-623D-D489-42E9B80E93C3}"/>
              </a:ext>
            </a:extLst>
          </p:cNvPr>
          <p:cNvSpPr>
            <a:spLocks noChangeArrowheads="1"/>
          </p:cNvSpPr>
          <p:nvPr/>
        </p:nvSpPr>
        <p:spPr bwMode="auto">
          <a:xfrm>
            <a:off x="0" y="0"/>
            <a:ext cx="1524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3091" name="Rectangle 24">
            <a:extLst>
              <a:ext uri="{FF2B5EF4-FFF2-40B4-BE49-F238E27FC236}">
                <a16:creationId xmlns:a16="http://schemas.microsoft.com/office/drawing/2014/main" id="{3D8492D5-83DB-8FA2-E7A9-F98444C59122}"/>
              </a:ext>
            </a:extLst>
          </p:cNvPr>
          <p:cNvSpPr>
            <a:spLocks noChangeArrowheads="1"/>
          </p:cNvSpPr>
          <p:nvPr/>
        </p:nvSpPr>
        <p:spPr bwMode="auto">
          <a:xfrm>
            <a:off x="8991600" y="0"/>
            <a:ext cx="1524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3092" name="Rectangle 25">
            <a:extLst>
              <a:ext uri="{FF2B5EF4-FFF2-40B4-BE49-F238E27FC236}">
                <a16:creationId xmlns:a16="http://schemas.microsoft.com/office/drawing/2014/main" id="{FE6F8D27-3614-929D-8226-47D90D77264B}"/>
              </a:ext>
            </a:extLst>
          </p:cNvPr>
          <p:cNvSpPr>
            <a:spLocks noChangeArrowheads="1"/>
          </p:cNvSpPr>
          <p:nvPr/>
        </p:nvSpPr>
        <p:spPr bwMode="auto">
          <a:xfrm>
            <a:off x="0" y="0"/>
            <a:ext cx="914400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3093" name="Rectangle 26">
            <a:extLst>
              <a:ext uri="{FF2B5EF4-FFF2-40B4-BE49-F238E27FC236}">
                <a16:creationId xmlns:a16="http://schemas.microsoft.com/office/drawing/2014/main" id="{3580DFA4-75F2-39C3-6A3F-09F49853186D}"/>
              </a:ext>
            </a:extLst>
          </p:cNvPr>
          <p:cNvSpPr>
            <a:spLocks noChangeArrowheads="1"/>
          </p:cNvSpPr>
          <p:nvPr/>
        </p:nvSpPr>
        <p:spPr bwMode="auto">
          <a:xfrm>
            <a:off x="0" y="6705600"/>
            <a:ext cx="9144000" cy="1524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a:solidFill>
                  <a:schemeClr val="tx1"/>
                </a:solidFill>
                <a:latin typeface="Souvenir Lt BT" pitchFamily="18" charset="0"/>
              </a:defRPr>
            </a:lvl1pPr>
            <a:lvl2pPr marL="742950" indent="-285750" eaLnBrk="0" hangingPunct="0">
              <a:defRPr sz="3200">
                <a:solidFill>
                  <a:schemeClr val="tx1"/>
                </a:solidFill>
                <a:latin typeface="Souvenir Lt BT" pitchFamily="18" charset="0"/>
              </a:defRPr>
            </a:lvl2pPr>
            <a:lvl3pPr marL="1143000" indent="-228600" eaLnBrk="0" hangingPunct="0">
              <a:defRPr sz="3200">
                <a:solidFill>
                  <a:schemeClr val="tx1"/>
                </a:solidFill>
                <a:latin typeface="Souvenir Lt BT" pitchFamily="18" charset="0"/>
              </a:defRPr>
            </a:lvl3pPr>
            <a:lvl4pPr marL="1600200" indent="-228600" eaLnBrk="0" hangingPunct="0">
              <a:defRPr sz="3200">
                <a:solidFill>
                  <a:schemeClr val="tx1"/>
                </a:solidFill>
                <a:latin typeface="Souvenir Lt BT" pitchFamily="18" charset="0"/>
              </a:defRPr>
            </a:lvl4pPr>
            <a:lvl5pPr marL="2057400" indent="-228600" eaLnBrk="0" hangingPunct="0">
              <a:defRPr sz="3200">
                <a:solidFill>
                  <a:schemeClr val="tx1"/>
                </a:solidFill>
                <a:latin typeface="Souvenir Lt BT" pitchFamily="18" charset="0"/>
              </a:defRPr>
            </a:lvl5pPr>
            <a:lvl6pPr marL="2514600" indent="-228600" eaLnBrk="0" fontAlgn="base" hangingPunct="0">
              <a:spcBef>
                <a:spcPct val="0"/>
              </a:spcBef>
              <a:spcAft>
                <a:spcPct val="0"/>
              </a:spcAft>
              <a:defRPr sz="3200">
                <a:solidFill>
                  <a:schemeClr val="tx1"/>
                </a:solidFill>
                <a:latin typeface="Souvenir Lt BT" pitchFamily="18" charset="0"/>
              </a:defRPr>
            </a:lvl6pPr>
            <a:lvl7pPr marL="2971800" indent="-228600" eaLnBrk="0" fontAlgn="base" hangingPunct="0">
              <a:spcBef>
                <a:spcPct val="0"/>
              </a:spcBef>
              <a:spcAft>
                <a:spcPct val="0"/>
              </a:spcAft>
              <a:defRPr sz="3200">
                <a:solidFill>
                  <a:schemeClr val="tx1"/>
                </a:solidFill>
                <a:latin typeface="Souvenir Lt BT" pitchFamily="18" charset="0"/>
              </a:defRPr>
            </a:lvl7pPr>
            <a:lvl8pPr marL="3429000" indent="-228600" eaLnBrk="0" fontAlgn="base" hangingPunct="0">
              <a:spcBef>
                <a:spcPct val="0"/>
              </a:spcBef>
              <a:spcAft>
                <a:spcPct val="0"/>
              </a:spcAft>
              <a:defRPr sz="3200">
                <a:solidFill>
                  <a:schemeClr val="tx1"/>
                </a:solidFill>
                <a:latin typeface="Souvenir Lt BT" pitchFamily="18" charset="0"/>
              </a:defRPr>
            </a:lvl8pPr>
            <a:lvl9pPr marL="3886200" indent="-228600" eaLnBrk="0" fontAlgn="base" hangingPunct="0">
              <a:spcBef>
                <a:spcPct val="0"/>
              </a:spcBef>
              <a:spcAft>
                <a:spcPct val="0"/>
              </a:spcAft>
              <a:defRPr sz="3200">
                <a:solidFill>
                  <a:schemeClr val="tx1"/>
                </a:solidFill>
                <a:latin typeface="Souvenir Lt BT"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FF"/>
              </a:solidFill>
              <a:effectLst/>
              <a:uLnTx/>
              <a:uFillTx/>
              <a:latin typeface="Souvenir Lt BT" pitchFamily="18" charset="0"/>
              <a:ea typeface="+mn-ea"/>
              <a:cs typeface="+mn-cs"/>
            </a:endParaRPr>
          </a:p>
        </p:txBody>
      </p:sp>
      <p:sp>
        <p:nvSpPr>
          <p:cNvPr id="2" name="Star: 5 Points 1">
            <a:extLst>
              <a:ext uri="{FF2B5EF4-FFF2-40B4-BE49-F238E27FC236}">
                <a16:creationId xmlns:a16="http://schemas.microsoft.com/office/drawing/2014/main" id="{75B9EA28-B3D5-CA00-10A5-314080B1B608}"/>
              </a:ext>
            </a:extLst>
          </p:cNvPr>
          <p:cNvSpPr/>
          <p:nvPr/>
        </p:nvSpPr>
        <p:spPr>
          <a:xfrm>
            <a:off x="152400" y="2800269"/>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p:cTn id="13" dur="500" fill="hold"/>
                                        <p:tgtEl>
                                          <p:spTgt spid="4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0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2000"/>
                                        <p:tgtEl>
                                          <p:spTgt spid="4106"/>
                                        </p:tgtEl>
                                      </p:cBhvr>
                                    </p:animEffect>
                                  </p:childTnLst>
                                </p:cTn>
                              </p:par>
                              <p:par>
                                <p:cTn id="20" presetID="10" presetClass="entr" presetSubtype="0" fill="hold" nodeType="withEffect">
                                  <p:stCondLst>
                                    <p:cond delay="0"/>
                                  </p:stCondLst>
                                  <p:childTnLst>
                                    <p:set>
                                      <p:cBhvr>
                                        <p:cTn id="21" dur="1" fill="hold">
                                          <p:stCondLst>
                                            <p:cond delay="0"/>
                                          </p:stCondLst>
                                        </p:cTn>
                                        <p:tgtEl>
                                          <p:spTgt spid="4107">
                                            <p:txEl>
                                              <p:pRg st="0" end="0"/>
                                            </p:txEl>
                                          </p:spTgt>
                                        </p:tgtEl>
                                        <p:attrNameLst>
                                          <p:attrName>style.visibility</p:attrName>
                                        </p:attrNameLst>
                                      </p:cBhvr>
                                      <p:to>
                                        <p:strVal val="visible"/>
                                      </p:to>
                                    </p:set>
                                    <p:animEffect transition="in" filter="fade">
                                      <p:cBhvr>
                                        <p:cTn id="22" dur="2000"/>
                                        <p:tgtEl>
                                          <p:spTgt spid="410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2000"/>
                                        <p:tgtEl>
                                          <p:spTgt spid="410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03"/>
                                        </p:tgtEl>
                                        <p:attrNameLst>
                                          <p:attrName>style.visibility</p:attrName>
                                        </p:attrNameLst>
                                      </p:cBhvr>
                                      <p:to>
                                        <p:strVal val="visible"/>
                                      </p:to>
                                    </p:set>
                                    <p:animEffect transition="in" filter="fade">
                                      <p:cBhvr>
                                        <p:cTn id="30" dur="2000"/>
                                        <p:tgtEl>
                                          <p:spTgt spid="4103"/>
                                        </p:tgtEl>
                                      </p:cBhvr>
                                    </p:animEffect>
                                  </p:childTnLst>
                                </p:cTn>
                              </p:par>
                              <p:par>
                                <p:cTn id="31" presetID="10" presetClass="exit" presetSubtype="0" fill="hold" grpId="1" nodeType="withEffect">
                                  <p:stCondLst>
                                    <p:cond delay="0"/>
                                  </p:stCondLst>
                                  <p:childTnLst>
                                    <p:animEffect transition="out" filter="fade">
                                      <p:cBhvr>
                                        <p:cTn id="32" dur="2000"/>
                                        <p:tgtEl>
                                          <p:spTgt spid="4106"/>
                                        </p:tgtEl>
                                      </p:cBhvr>
                                    </p:animEffect>
                                    <p:set>
                                      <p:cBhvr>
                                        <p:cTn id="33" dur="1" fill="hold">
                                          <p:stCondLst>
                                            <p:cond delay="1999"/>
                                          </p:stCondLst>
                                        </p:cTn>
                                        <p:tgtEl>
                                          <p:spTgt spid="4106"/>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2000"/>
                                        <p:tgtEl>
                                          <p:spTgt spid="4107">
                                            <p:txEl>
                                              <p:pRg st="0" end="0"/>
                                            </p:txEl>
                                          </p:spTgt>
                                        </p:tgtEl>
                                      </p:cBhvr>
                                    </p:animEffect>
                                    <p:set>
                                      <p:cBhvr>
                                        <p:cTn id="36" dur="1" fill="hold">
                                          <p:stCondLst>
                                            <p:cond delay="1999"/>
                                          </p:stCondLst>
                                        </p:cTn>
                                        <p:tgtEl>
                                          <p:spTgt spid="4107">
                                            <p:txEl>
                                              <p:pRg st="0" end="0"/>
                                            </p:txEl>
                                          </p:spTgt>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04"/>
                                        </p:tgtEl>
                                        <p:attrNameLst>
                                          <p:attrName>style.visibility</p:attrName>
                                        </p:attrNameLst>
                                      </p:cBhvr>
                                      <p:to>
                                        <p:strVal val="visible"/>
                                      </p:to>
                                    </p:set>
                                    <p:animEffect transition="in" filter="fade">
                                      <p:cBhvr>
                                        <p:cTn id="41" dur="2000"/>
                                        <p:tgtEl>
                                          <p:spTgt spid="410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05"/>
                                        </p:tgtEl>
                                        <p:attrNameLst>
                                          <p:attrName>style.visibility</p:attrName>
                                        </p:attrNameLst>
                                      </p:cBhvr>
                                      <p:to>
                                        <p:strVal val="visible"/>
                                      </p:to>
                                    </p:set>
                                    <p:animEffect transition="in" filter="fade">
                                      <p:cBhvr>
                                        <p:cTn id="44" dur="2000"/>
                                        <p:tgtEl>
                                          <p:spTgt spid="4105"/>
                                        </p:tgtEl>
                                      </p:cBhvr>
                                    </p:animEffect>
                                  </p:childTnLst>
                                </p:cTn>
                              </p:par>
                              <p:par>
                                <p:cTn id="45" presetID="10" presetClass="exit" presetSubtype="0" fill="hold" grpId="1" nodeType="withEffect">
                                  <p:stCondLst>
                                    <p:cond delay="0"/>
                                  </p:stCondLst>
                                  <p:childTnLst>
                                    <p:animEffect transition="out" filter="fade">
                                      <p:cBhvr>
                                        <p:cTn id="46" dur="2000"/>
                                        <p:tgtEl>
                                          <p:spTgt spid="4102"/>
                                        </p:tgtEl>
                                      </p:cBhvr>
                                    </p:animEffect>
                                    <p:set>
                                      <p:cBhvr>
                                        <p:cTn id="47" dur="1" fill="hold">
                                          <p:stCondLst>
                                            <p:cond delay="1999"/>
                                          </p:stCondLst>
                                        </p:cTn>
                                        <p:tgtEl>
                                          <p:spTgt spid="4102"/>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2000"/>
                                        <p:tgtEl>
                                          <p:spTgt spid="4103"/>
                                        </p:tgtEl>
                                      </p:cBhvr>
                                    </p:animEffect>
                                    <p:set>
                                      <p:cBhvr>
                                        <p:cTn id="50" dur="1" fill="hold">
                                          <p:stCondLst>
                                            <p:cond delay="1999"/>
                                          </p:stCondLst>
                                        </p:cTn>
                                        <p:tgtEl>
                                          <p:spTgt spid="410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2000"/>
                                        <p:tgtEl>
                                          <p:spTgt spid="410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109"/>
                                        </p:tgtEl>
                                        <p:attrNameLst>
                                          <p:attrName>style.visibility</p:attrName>
                                        </p:attrNameLst>
                                      </p:cBhvr>
                                      <p:to>
                                        <p:strVal val="visible"/>
                                      </p:to>
                                    </p:set>
                                    <p:animEffect transition="in" filter="fade">
                                      <p:cBhvr>
                                        <p:cTn id="58" dur="2000"/>
                                        <p:tgtEl>
                                          <p:spTgt spid="4109"/>
                                        </p:tgtEl>
                                      </p:cBhvr>
                                    </p:animEffect>
                                  </p:childTnLst>
                                </p:cTn>
                              </p:par>
                              <p:par>
                                <p:cTn id="59" presetID="10" presetClass="exit" presetSubtype="0" fill="hold" grpId="1" nodeType="withEffect">
                                  <p:stCondLst>
                                    <p:cond delay="0"/>
                                  </p:stCondLst>
                                  <p:childTnLst>
                                    <p:animEffect transition="out" filter="fade">
                                      <p:cBhvr>
                                        <p:cTn id="60" dur="2000"/>
                                        <p:tgtEl>
                                          <p:spTgt spid="4104"/>
                                        </p:tgtEl>
                                      </p:cBhvr>
                                    </p:animEffect>
                                    <p:set>
                                      <p:cBhvr>
                                        <p:cTn id="61" dur="1" fill="hold">
                                          <p:stCondLst>
                                            <p:cond delay="1999"/>
                                          </p:stCondLst>
                                        </p:cTn>
                                        <p:tgtEl>
                                          <p:spTgt spid="410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2000"/>
                                        <p:tgtEl>
                                          <p:spTgt spid="4105"/>
                                        </p:tgtEl>
                                      </p:cBhvr>
                                    </p:animEffect>
                                    <p:set>
                                      <p:cBhvr>
                                        <p:cTn id="64" dur="1" fill="hold">
                                          <p:stCondLst>
                                            <p:cond delay="1999"/>
                                          </p:stCondLst>
                                        </p:cTn>
                                        <p:tgtEl>
                                          <p:spTgt spid="4105"/>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10"/>
                                        </p:tgtEl>
                                        <p:attrNameLst>
                                          <p:attrName>style.visibility</p:attrName>
                                        </p:attrNameLst>
                                      </p:cBhvr>
                                      <p:to>
                                        <p:strVal val="visible"/>
                                      </p:to>
                                    </p:set>
                                    <p:animEffect transition="in" filter="fade">
                                      <p:cBhvr>
                                        <p:cTn id="69" dur="2000"/>
                                        <p:tgtEl>
                                          <p:spTgt spid="41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111"/>
                                        </p:tgtEl>
                                        <p:attrNameLst>
                                          <p:attrName>style.visibility</p:attrName>
                                        </p:attrNameLst>
                                      </p:cBhvr>
                                      <p:to>
                                        <p:strVal val="visible"/>
                                      </p:to>
                                    </p:set>
                                    <p:animEffect transition="in" filter="fade">
                                      <p:cBhvr>
                                        <p:cTn id="72" dur="2000"/>
                                        <p:tgtEl>
                                          <p:spTgt spid="4111"/>
                                        </p:tgtEl>
                                      </p:cBhvr>
                                    </p:animEffect>
                                  </p:childTnLst>
                                </p:cTn>
                              </p:par>
                              <p:par>
                                <p:cTn id="73" presetID="10" presetClass="exit" presetSubtype="0" fill="hold" grpId="1" nodeType="withEffect">
                                  <p:stCondLst>
                                    <p:cond delay="0"/>
                                  </p:stCondLst>
                                  <p:childTnLst>
                                    <p:animEffect transition="out" filter="fade">
                                      <p:cBhvr>
                                        <p:cTn id="74" dur="2000"/>
                                        <p:tgtEl>
                                          <p:spTgt spid="4108"/>
                                        </p:tgtEl>
                                      </p:cBhvr>
                                    </p:animEffect>
                                    <p:set>
                                      <p:cBhvr>
                                        <p:cTn id="75" dur="1" fill="hold">
                                          <p:stCondLst>
                                            <p:cond delay="1999"/>
                                          </p:stCondLst>
                                        </p:cTn>
                                        <p:tgtEl>
                                          <p:spTgt spid="410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4109"/>
                                        </p:tgtEl>
                                      </p:cBhvr>
                                    </p:animEffect>
                                    <p:set>
                                      <p:cBhvr>
                                        <p:cTn id="78" dur="1" fill="hold">
                                          <p:stCondLst>
                                            <p:cond delay="1999"/>
                                          </p:stCondLst>
                                        </p:cTn>
                                        <p:tgtEl>
                                          <p:spTgt spid="4109"/>
                                        </p:tgtEl>
                                        <p:attrNameLst>
                                          <p:attrName>style.visibility</p:attrName>
                                        </p:attrNameLst>
                                      </p:cBhvr>
                                      <p:to>
                                        <p:strVal val="hidden"/>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112"/>
                                        </p:tgtEl>
                                        <p:attrNameLst>
                                          <p:attrName>style.visibility</p:attrName>
                                        </p:attrNameLst>
                                      </p:cBhvr>
                                      <p:to>
                                        <p:strVal val="visible"/>
                                      </p:to>
                                    </p:set>
                                    <p:animEffect transition="in" filter="fade">
                                      <p:cBhvr>
                                        <p:cTn id="83" dur="2000"/>
                                        <p:tgtEl>
                                          <p:spTgt spid="411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113"/>
                                        </p:tgtEl>
                                        <p:attrNameLst>
                                          <p:attrName>style.visibility</p:attrName>
                                        </p:attrNameLst>
                                      </p:cBhvr>
                                      <p:to>
                                        <p:strVal val="visible"/>
                                      </p:to>
                                    </p:set>
                                    <p:animEffect transition="in" filter="fade">
                                      <p:cBhvr>
                                        <p:cTn id="86" dur="2000"/>
                                        <p:tgtEl>
                                          <p:spTgt spid="4113"/>
                                        </p:tgtEl>
                                      </p:cBhvr>
                                    </p:animEffect>
                                  </p:childTnLst>
                                </p:cTn>
                              </p:par>
                              <p:par>
                                <p:cTn id="87" presetID="10" presetClass="exit" presetSubtype="0" fill="hold" grpId="1" nodeType="withEffect">
                                  <p:stCondLst>
                                    <p:cond delay="0"/>
                                  </p:stCondLst>
                                  <p:childTnLst>
                                    <p:animEffect transition="out" filter="fade">
                                      <p:cBhvr>
                                        <p:cTn id="88" dur="2000"/>
                                        <p:tgtEl>
                                          <p:spTgt spid="4110"/>
                                        </p:tgtEl>
                                      </p:cBhvr>
                                    </p:animEffect>
                                    <p:set>
                                      <p:cBhvr>
                                        <p:cTn id="89" dur="1" fill="hold">
                                          <p:stCondLst>
                                            <p:cond delay="1999"/>
                                          </p:stCondLst>
                                        </p:cTn>
                                        <p:tgtEl>
                                          <p:spTgt spid="41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4111"/>
                                        </p:tgtEl>
                                      </p:cBhvr>
                                    </p:animEffect>
                                    <p:set>
                                      <p:cBhvr>
                                        <p:cTn id="92" dur="1" fill="hold">
                                          <p:stCondLst>
                                            <p:cond delay="1999"/>
                                          </p:stCondLst>
                                        </p:cTn>
                                        <p:tgtEl>
                                          <p:spTgt spid="411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114"/>
                                        </p:tgtEl>
                                        <p:attrNameLst>
                                          <p:attrName>style.visibility</p:attrName>
                                        </p:attrNameLst>
                                      </p:cBhvr>
                                      <p:to>
                                        <p:strVal val="visible"/>
                                      </p:to>
                                    </p:set>
                                    <p:animEffect transition="in" filter="fade">
                                      <p:cBhvr>
                                        <p:cTn id="97" dur="2000"/>
                                        <p:tgtEl>
                                          <p:spTgt spid="411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115"/>
                                        </p:tgtEl>
                                        <p:attrNameLst>
                                          <p:attrName>style.visibility</p:attrName>
                                        </p:attrNameLst>
                                      </p:cBhvr>
                                      <p:to>
                                        <p:strVal val="visible"/>
                                      </p:to>
                                    </p:set>
                                    <p:animEffect transition="in" filter="fade">
                                      <p:cBhvr>
                                        <p:cTn id="100" dur="2000"/>
                                        <p:tgtEl>
                                          <p:spTgt spid="4115"/>
                                        </p:tgtEl>
                                      </p:cBhvr>
                                    </p:animEffect>
                                  </p:childTnLst>
                                </p:cTn>
                              </p:par>
                              <p:par>
                                <p:cTn id="101" presetID="10" presetClass="exit" presetSubtype="0" fill="hold" grpId="1" nodeType="withEffect">
                                  <p:stCondLst>
                                    <p:cond delay="0"/>
                                  </p:stCondLst>
                                  <p:childTnLst>
                                    <p:animEffect transition="out" filter="fade">
                                      <p:cBhvr>
                                        <p:cTn id="102" dur="2000"/>
                                        <p:tgtEl>
                                          <p:spTgt spid="4112"/>
                                        </p:tgtEl>
                                      </p:cBhvr>
                                    </p:animEffect>
                                    <p:set>
                                      <p:cBhvr>
                                        <p:cTn id="103" dur="1" fill="hold">
                                          <p:stCondLst>
                                            <p:cond delay="1999"/>
                                          </p:stCondLst>
                                        </p:cTn>
                                        <p:tgtEl>
                                          <p:spTgt spid="411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2000"/>
                                        <p:tgtEl>
                                          <p:spTgt spid="4113"/>
                                        </p:tgtEl>
                                      </p:cBhvr>
                                    </p:animEffect>
                                    <p:set>
                                      <p:cBhvr>
                                        <p:cTn id="106" dur="1" fill="hold">
                                          <p:stCondLst>
                                            <p:cond delay="1999"/>
                                          </p:stCondLst>
                                        </p:cTn>
                                        <p:tgtEl>
                                          <p:spTgt spid="4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2" grpId="1" animBg="1"/>
      <p:bldP spid="4103" grpId="0"/>
      <p:bldP spid="4103" grpId="1"/>
      <p:bldP spid="4104" grpId="0" animBg="1"/>
      <p:bldP spid="4104" grpId="1" animBg="1"/>
      <p:bldP spid="4105" grpId="0"/>
      <p:bldP spid="4105" grpId="1"/>
      <p:bldP spid="4106" grpId="0" animBg="1"/>
      <p:bldP spid="4106" grpId="1" animBg="1"/>
      <p:bldP spid="4107" grpId="0" build="allAtOnce"/>
      <p:bldP spid="4108" grpId="0" animBg="1"/>
      <p:bldP spid="4108" grpId="1" animBg="1"/>
      <p:bldP spid="4109" grpId="0"/>
      <p:bldP spid="4109" grpId="1"/>
      <p:bldP spid="4110" grpId="0" animBg="1"/>
      <p:bldP spid="4110" grpId="1" animBg="1"/>
      <p:bldP spid="4111" grpId="0"/>
      <p:bldP spid="4111" grpId="1"/>
      <p:bldP spid="4112" grpId="0" animBg="1"/>
      <p:bldP spid="4112" grpId="1" animBg="1"/>
      <p:bldP spid="4113" grpId="0"/>
      <p:bldP spid="4113" grpId="1"/>
      <p:bldP spid="4114" grpId="0" animBg="1"/>
      <p:bldP spid="41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533400"/>
            <a:ext cx="2438401" cy="57912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sp>
        <p:nvSpPr>
          <p:cNvPr id="2" name="Rectangle 1"/>
          <p:cNvSpPr/>
          <p:nvPr/>
        </p:nvSpPr>
        <p:spPr>
          <a:xfrm>
            <a:off x="762000" y="1752600"/>
            <a:ext cx="2438400" cy="3352800"/>
          </a:xfrm>
          <a:prstGeom prst="rect">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4</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David sent messengers, and took her; and she came in unto him, and he lay with her; for she was purified from her uncleanness: and she returned unto her house.” </a:t>
            </a:r>
          </a:p>
        </p:txBody>
      </p:sp>
      <p:pic>
        <p:nvPicPr>
          <p:cNvPr id="3081" name="Picture 9"/>
          <p:cNvPicPr>
            <a:picLocks noChangeAspect="1" noChangeArrowheads="1"/>
          </p:cNvPicPr>
          <p:nvPr/>
        </p:nvPicPr>
        <p:blipFill>
          <a:blip r:embed="rId2" cstate="print"/>
          <a:srcRect/>
          <a:stretch>
            <a:fillRect/>
          </a:stretch>
        </p:blipFill>
        <p:spPr bwMode="auto">
          <a:xfrm>
            <a:off x="3501553" y="457200"/>
            <a:ext cx="5273087" cy="6019800"/>
          </a:xfrm>
          <a:prstGeom prst="rect">
            <a:avLst/>
          </a:prstGeom>
          <a:ln w="88900" cap="sq" cmpd="thickThin">
            <a:solidFill>
              <a:srgbClr val="000000"/>
            </a:solidFill>
            <a:prstDash val="solid"/>
            <a:miter lim="800000"/>
          </a:ln>
          <a:effectLst>
            <a:innerShdw blurRad="76200">
              <a:srgbClr val="000000"/>
            </a:innerShdw>
          </a:effectLst>
        </p:spPr>
      </p:pic>
      <p:pic>
        <p:nvPicPr>
          <p:cNvPr id="23556" name="Picture 9"/>
          <p:cNvPicPr>
            <a:picLocks noChangeAspect="1" noChangeArrowheads="1"/>
          </p:cNvPicPr>
          <p:nvPr/>
        </p:nvPicPr>
        <p:blipFill>
          <a:blip r:embed="rId2">
            <a:extLst>
              <a:ext uri="{28A0092B-C50C-407E-A947-70E740481C1C}">
                <a14:useLocalDpi xmlns:a14="http://schemas.microsoft.com/office/drawing/2010/main" val="0"/>
              </a:ext>
            </a:extLst>
          </a:blip>
          <a:srcRect l="10185" t="12659" r="78255" b="78481"/>
          <a:stretch>
            <a:fillRect/>
          </a:stretch>
        </p:blipFill>
        <p:spPr bwMode="auto">
          <a:xfrm rot="1333537">
            <a:off x="4048125" y="1136650"/>
            <a:ext cx="7191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Qué causará la próxima recesión? - Centro Mises (Mises Hispano) Centro ...">
            <a:extLst>
              <a:ext uri="{FF2B5EF4-FFF2-40B4-BE49-F238E27FC236}">
                <a16:creationId xmlns:a16="http://schemas.microsoft.com/office/drawing/2014/main" id="{F4931C9C-B624-C020-1503-7275B6A38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487814"/>
            <a:ext cx="9144000" cy="588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6602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64BE2C-64DA-030E-757A-5CA65951C917}"/>
              </a:ext>
            </a:extLst>
          </p:cNvPr>
          <p:cNvSpPr txBox="1"/>
          <p:nvPr/>
        </p:nvSpPr>
        <p:spPr>
          <a:xfrm>
            <a:off x="461176" y="143122"/>
            <a:ext cx="8030817" cy="6586418"/>
          </a:xfrm>
          <a:prstGeom prst="rect">
            <a:avLst/>
          </a:prstGeom>
          <a:noFill/>
        </p:spPr>
        <p:txBody>
          <a:bodyPr wrap="square">
            <a:spAutoFit/>
          </a:bodyPr>
          <a:lstStyle/>
          <a:p>
            <a:pPr rtl="0"/>
            <a:r>
              <a:rPr lang="en-US" sz="3200" b="1" dirty="0"/>
              <a:t>“And he lay with her” (2 Sam. 11:4). </a:t>
            </a:r>
            <a:r>
              <a:rPr lang="en-US" sz="2100" dirty="0"/>
              <a:t>“The man who had previously shown himself so noble, here stoops to rob one of his own officers of his honor. </a:t>
            </a:r>
          </a:p>
          <a:p>
            <a:pPr rtl="0"/>
            <a:endParaRPr lang="en-US" sz="2100" dirty="0"/>
          </a:p>
          <a:p>
            <a:pPr rtl="0"/>
            <a:r>
              <a:rPr lang="en-US" sz="2100" dirty="0">
                <a:solidFill>
                  <a:srgbClr val="FF0000"/>
                </a:solidFill>
              </a:rPr>
              <a:t>Here David set the stage for </a:t>
            </a:r>
            <a:r>
              <a:rPr lang="en-US" sz="2100" u="sng" dirty="0">
                <a:solidFill>
                  <a:srgbClr val="FF0000"/>
                </a:solidFill>
              </a:rPr>
              <a:t>the brutal, savage rape of his daughter Tamar, by one of David’s sons. Here was the cause of Absalom’s murder of Amnon. Absalom’s conceited rebellion was another consequence of this lustful violation of Bathsheba’s honor by David. </a:t>
            </a:r>
            <a:r>
              <a:rPr lang="en-US" sz="2100" b="1" dirty="0">
                <a:solidFill>
                  <a:srgbClr val="FF0000"/>
                </a:solidFill>
              </a:rPr>
              <a:t>(2 Samuel 13)</a:t>
            </a:r>
          </a:p>
          <a:p>
            <a:pPr rtl="0"/>
            <a:endParaRPr lang="en-US" sz="2100" dirty="0"/>
          </a:p>
          <a:p>
            <a:pPr rtl="0"/>
            <a:r>
              <a:rPr lang="en-US" sz="2100" dirty="0">
                <a:solidFill>
                  <a:srgbClr val="0070C0"/>
                </a:solidFill>
              </a:rPr>
              <a:t>God revealed to David that because of this terrible sin, “The sword shall never depart from thy house.” “From that day, David’s house was the scene of horrible crimes, feuds, scandals, miseries of every kind; </a:t>
            </a:r>
            <a:r>
              <a:rPr lang="en-US" sz="2100" b="1" u="sng" dirty="0">
                <a:solidFill>
                  <a:srgbClr val="0070C0"/>
                </a:solidFill>
              </a:rPr>
              <a:t>and the long interval after his repentance, reaching from the birth of Solomon until David’s death, is passed over by the Scriptures in silence</a:t>
            </a:r>
            <a:r>
              <a:rPr lang="en-US" sz="2100" b="1" dirty="0">
                <a:solidFill>
                  <a:srgbClr val="0070C0"/>
                </a:solidFill>
              </a:rPr>
              <a:t>.</a:t>
            </a:r>
            <a:r>
              <a:rPr lang="en-US" sz="2100" dirty="0">
                <a:solidFill>
                  <a:srgbClr val="0070C0"/>
                </a:solidFill>
              </a:rPr>
              <a:t> No act of the penitent king after he was restored to his throne (after Absalom’s rebellion) was deemed worthy by the sacred historian of any mention whatever.”</a:t>
            </a:r>
          </a:p>
          <a:p>
            <a:pPr lvl="1"/>
            <a:r>
              <a:rPr lang="en-US" dirty="0"/>
              <a:t> </a:t>
            </a:r>
          </a:p>
          <a:p>
            <a:pPr algn="ctr"/>
            <a:r>
              <a:rPr lang="en-US" b="0" u="sng" strike="noStrike" baseline="0" dirty="0">
                <a:solidFill>
                  <a:srgbClr val="0563C1"/>
                </a:solidFill>
                <a:hlinkClick r:id="rId2">
                  <a:extLst>
                    <a:ext uri="{A12FA001-AC4F-418D-AE19-62706E023703}">
                      <ahyp:hlinkClr xmlns:ahyp="http://schemas.microsoft.com/office/drawing/2018/hyperlinkcolor" val="tx"/>
                    </a:ext>
                  </a:extLst>
                </a:hlinkClick>
              </a:rPr>
              <a:t>Commentary on Second Samuel</a:t>
            </a:r>
            <a:r>
              <a:rPr lang="en-US" b="0" u="sng" strike="noStrike" baseline="0" dirty="0">
                <a:hlinkClick r:id="rId2">
                  <a:extLst>
                    <a:ext uri="{A12FA001-AC4F-418D-AE19-62706E023703}">
                      <ahyp:hlinkClr xmlns:ahyp="http://schemas.microsoft.com/office/drawing/2018/hyperlinkcolor" val="tx"/>
                    </a:ext>
                  </a:extLst>
                </a:hlinkClick>
              </a:rPr>
              <a:t>, The James Burton Coffman Commentaries            (A. C. U. Press, 1992), 2 Sa 11:2.</a:t>
            </a:r>
          </a:p>
        </p:txBody>
      </p:sp>
    </p:spTree>
    <p:extLst>
      <p:ext uri="{BB962C8B-B14F-4D97-AF65-F5344CB8AC3E}">
        <p14:creationId xmlns:p14="http://schemas.microsoft.com/office/powerpoint/2010/main" val="101157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19600"/>
            <a:ext cx="9144000" cy="1905000"/>
          </a:xfrm>
          <a:prstGeom prst="rect">
            <a:avLst/>
          </a:prstGeom>
          <a:gradFill flip="none" rotWithShape="1">
            <a:gsLst>
              <a:gs pos="25000">
                <a:srgbClr val="C30000"/>
              </a:gs>
              <a:gs pos="0">
                <a:srgbClr val="FE0000">
                  <a:shade val="30000"/>
                  <a:satMod val="115000"/>
                  <a:lumMod val="87000"/>
                </a:srgbClr>
              </a:gs>
              <a:gs pos="50000">
                <a:srgbClr val="FE0000">
                  <a:shade val="67500"/>
                  <a:satMod val="115000"/>
                  <a:lumMod val="84000"/>
                  <a:lumOff val="16000"/>
                </a:srgbClr>
              </a:gs>
              <a:gs pos="90000">
                <a:srgbClr val="C00000">
                  <a:lumMod val="90000"/>
                  <a:lumOff val="10000"/>
                </a:srgbClr>
              </a:gs>
            </a:gsLst>
            <a:lin ang="2700000" scaled="1"/>
            <a:tileRect/>
          </a:gradFill>
          <a:ln w="76200">
            <a:solidFill>
              <a:schemeClr val="tx1"/>
            </a:solidFill>
          </a:ln>
          <a:effectLst>
            <a:glow rad="63500">
              <a:schemeClr val="accent4">
                <a:satMod val="175000"/>
                <a:alpha val="40000"/>
              </a:schemeClr>
            </a:glo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w="12700">
                <a:solidFill>
                  <a:srgbClr val="000000"/>
                </a:solidFill>
              </a:ln>
              <a:solidFill>
                <a:srgbClr val="FFFFFF"/>
              </a:solidFill>
              <a:effectLst/>
              <a:uLnTx/>
              <a:uFillTx/>
              <a:latin typeface="Times New Roman"/>
              <a:ea typeface="+mn-ea"/>
              <a:cs typeface="+mn-cs"/>
            </a:endParaRPr>
          </a:p>
        </p:txBody>
      </p:sp>
      <p:pic>
        <p:nvPicPr>
          <p:cNvPr id="13317" name="Picture 5" descr="C:\users\sheila\desktop\bible study\ultimate royality free\4-bib pics-misc\bible women\Distraught lady C-865.jpg"/>
          <p:cNvPicPr>
            <a:picLocks noChangeAspect="1" noChangeArrowheads="1"/>
          </p:cNvPicPr>
          <p:nvPr/>
        </p:nvPicPr>
        <p:blipFill>
          <a:blip r:embed="rId2"/>
          <a:srcRect b="33736"/>
          <a:stretch>
            <a:fillRect/>
          </a:stretch>
        </p:blipFill>
        <p:spPr bwMode="auto">
          <a:xfrm>
            <a:off x="228600" y="200025"/>
            <a:ext cx="8616950" cy="3914775"/>
          </a:xfrm>
          <a:prstGeom prst="rect">
            <a:avLst/>
          </a:prstGeom>
          <a:noFill/>
          <a:ln w="127000" cap="sq">
            <a:solidFill>
              <a:srgbClr val="000000"/>
            </a:solidFill>
            <a:miter lim="800000"/>
            <a:headEnd/>
            <a:tailEnd/>
          </a:ln>
          <a:effectLst>
            <a:outerShdw dist="50800" dir="2700000" algn="tl" rotWithShape="0">
              <a:srgbClr val="000000">
                <a:alpha val="39999"/>
              </a:srgbClr>
            </a:outerShdw>
          </a:effectLst>
        </p:spPr>
      </p:pic>
      <p:sp>
        <p:nvSpPr>
          <p:cNvPr id="6" name="Rectangle 5"/>
          <p:cNvSpPr/>
          <p:nvPr/>
        </p:nvSpPr>
        <p:spPr>
          <a:xfrm>
            <a:off x="838200" y="4572000"/>
            <a:ext cx="7620000" cy="1600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Bathsheba must have been horrified when she realized she was having David’s child.  According to the law her husband could have her stoned to death.  She sought David’s protection.</a:t>
            </a:r>
          </a:p>
        </p:txBody>
      </p:sp>
      <p:sp>
        <p:nvSpPr>
          <p:cNvPr id="7" name="Rectangle 6"/>
          <p:cNvSpPr/>
          <p:nvPr/>
        </p:nvSpPr>
        <p:spPr>
          <a:xfrm>
            <a:off x="838200" y="4572000"/>
            <a:ext cx="3429000" cy="1600200"/>
          </a:xfrm>
          <a:prstGeom prst="rect">
            <a:avLst/>
          </a:prstGeom>
          <a:solidFill>
            <a:schemeClr val="bg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 Samuel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Times New Roman" pitchFamily="18" charset="0"/>
              </a:rPr>
              <a:t>“</a:t>
            </a:r>
            <a:r>
              <a:rPr kumimoji="0" lang="en-US" sz="2000" b="0" i="0" u="none" strike="noStrike" kern="1200" cap="none" spc="0" normalizeH="0" baseline="30000" noProof="0" dirty="0">
                <a:ln>
                  <a:noFill/>
                </a:ln>
                <a:solidFill>
                  <a:srgbClr val="000000"/>
                </a:solidFill>
                <a:effectLst/>
                <a:uLnTx/>
                <a:uFillTx/>
                <a:latin typeface="Times New Roman"/>
                <a:ea typeface="+mn-ea"/>
                <a:cs typeface="+mn-cs"/>
              </a:rPr>
              <a:t>5</a:t>
            </a:r>
            <a:r>
              <a:rPr kumimoji="0" lang="en-US" sz="2000" b="0" i="0" u="none" strike="noStrike" kern="1200" cap="none" spc="0" normalizeH="0" baseline="0" noProof="0" dirty="0">
                <a:ln>
                  <a:noFill/>
                </a:ln>
                <a:solidFill>
                  <a:srgbClr val="000000"/>
                </a:solidFill>
                <a:effectLst/>
                <a:uLnTx/>
                <a:uFillTx/>
                <a:latin typeface="Times New Roman"/>
                <a:ea typeface="+mn-ea"/>
                <a:cs typeface="+mn-cs"/>
              </a:rPr>
              <a:t>And the woman conceived, and sent and told David, and said, I am with child.”</a:t>
            </a:r>
          </a:p>
        </p:txBody>
      </p:sp>
      <p:sp>
        <p:nvSpPr>
          <p:cNvPr id="3" name="Freeform 2"/>
          <p:cNvSpPr/>
          <p:nvPr/>
        </p:nvSpPr>
        <p:spPr>
          <a:xfrm>
            <a:off x="3882440" y="419100"/>
            <a:ext cx="4982160" cy="3695700"/>
          </a:xfrm>
          <a:custGeom>
            <a:avLst/>
            <a:gdLst>
              <a:gd name="connsiteX0" fmla="*/ 537160 w 4982160"/>
              <a:gd name="connsiteY0" fmla="*/ 469900 h 3695700"/>
              <a:gd name="connsiteX1" fmla="*/ 486360 w 4982160"/>
              <a:gd name="connsiteY1" fmla="*/ 571500 h 3695700"/>
              <a:gd name="connsiteX2" fmla="*/ 448260 w 4982160"/>
              <a:gd name="connsiteY2" fmla="*/ 596900 h 3695700"/>
              <a:gd name="connsiteX3" fmla="*/ 397460 w 4982160"/>
              <a:gd name="connsiteY3" fmla="*/ 660400 h 3695700"/>
              <a:gd name="connsiteX4" fmla="*/ 384760 w 4982160"/>
              <a:gd name="connsiteY4" fmla="*/ 698500 h 3695700"/>
              <a:gd name="connsiteX5" fmla="*/ 333960 w 4982160"/>
              <a:gd name="connsiteY5" fmla="*/ 774700 h 3695700"/>
              <a:gd name="connsiteX6" fmla="*/ 308560 w 4982160"/>
              <a:gd name="connsiteY6" fmla="*/ 812800 h 3695700"/>
              <a:gd name="connsiteX7" fmla="*/ 283160 w 4982160"/>
              <a:gd name="connsiteY7" fmla="*/ 850900 h 3695700"/>
              <a:gd name="connsiteX8" fmla="*/ 245060 w 4982160"/>
              <a:gd name="connsiteY8" fmla="*/ 876300 h 3695700"/>
              <a:gd name="connsiteX9" fmla="*/ 143460 w 4982160"/>
              <a:gd name="connsiteY9" fmla="*/ 965200 h 3695700"/>
              <a:gd name="connsiteX10" fmla="*/ 105360 w 4982160"/>
              <a:gd name="connsiteY10" fmla="*/ 990600 h 3695700"/>
              <a:gd name="connsiteX11" fmla="*/ 29160 w 4982160"/>
              <a:gd name="connsiteY11" fmla="*/ 1104900 h 3695700"/>
              <a:gd name="connsiteX12" fmla="*/ 3760 w 4982160"/>
              <a:gd name="connsiteY12" fmla="*/ 1143000 h 3695700"/>
              <a:gd name="connsiteX13" fmla="*/ 194260 w 4982160"/>
              <a:gd name="connsiteY13" fmla="*/ 1079500 h 3695700"/>
              <a:gd name="connsiteX14" fmla="*/ 232360 w 4982160"/>
              <a:gd name="connsiteY14" fmla="*/ 1066800 h 3695700"/>
              <a:gd name="connsiteX15" fmla="*/ 270460 w 4982160"/>
              <a:gd name="connsiteY15" fmla="*/ 1054100 h 3695700"/>
              <a:gd name="connsiteX16" fmla="*/ 346660 w 4982160"/>
              <a:gd name="connsiteY16" fmla="*/ 1016000 h 3695700"/>
              <a:gd name="connsiteX17" fmla="*/ 511760 w 4982160"/>
              <a:gd name="connsiteY17" fmla="*/ 990600 h 3695700"/>
              <a:gd name="connsiteX18" fmla="*/ 689560 w 4982160"/>
              <a:gd name="connsiteY18" fmla="*/ 952500 h 3695700"/>
              <a:gd name="connsiteX19" fmla="*/ 727660 w 4982160"/>
              <a:gd name="connsiteY19" fmla="*/ 914400 h 3695700"/>
              <a:gd name="connsiteX20" fmla="*/ 765760 w 4982160"/>
              <a:gd name="connsiteY20" fmla="*/ 889000 h 3695700"/>
              <a:gd name="connsiteX21" fmla="*/ 880060 w 4982160"/>
              <a:gd name="connsiteY21" fmla="*/ 787400 h 3695700"/>
              <a:gd name="connsiteX22" fmla="*/ 918160 w 4982160"/>
              <a:gd name="connsiteY22" fmla="*/ 774700 h 3695700"/>
              <a:gd name="connsiteX23" fmla="*/ 956260 w 4982160"/>
              <a:gd name="connsiteY23" fmla="*/ 749300 h 3695700"/>
              <a:gd name="connsiteX24" fmla="*/ 1070560 w 4982160"/>
              <a:gd name="connsiteY24" fmla="*/ 736600 h 3695700"/>
              <a:gd name="connsiteX25" fmla="*/ 1108660 w 4982160"/>
              <a:gd name="connsiteY25" fmla="*/ 723900 h 3695700"/>
              <a:gd name="connsiteX26" fmla="*/ 1261060 w 4982160"/>
              <a:gd name="connsiteY26" fmla="*/ 685800 h 3695700"/>
              <a:gd name="connsiteX27" fmla="*/ 1299160 w 4982160"/>
              <a:gd name="connsiteY27" fmla="*/ 660400 h 3695700"/>
              <a:gd name="connsiteX28" fmla="*/ 1426160 w 4982160"/>
              <a:gd name="connsiteY28" fmla="*/ 622300 h 3695700"/>
              <a:gd name="connsiteX29" fmla="*/ 1515060 w 4982160"/>
              <a:gd name="connsiteY29" fmla="*/ 609600 h 3695700"/>
              <a:gd name="connsiteX30" fmla="*/ 1756360 w 4982160"/>
              <a:gd name="connsiteY30" fmla="*/ 622300 h 3695700"/>
              <a:gd name="connsiteX31" fmla="*/ 1870660 w 4982160"/>
              <a:gd name="connsiteY31" fmla="*/ 635000 h 3695700"/>
              <a:gd name="connsiteX32" fmla="*/ 1972260 w 4982160"/>
              <a:gd name="connsiteY32" fmla="*/ 622300 h 3695700"/>
              <a:gd name="connsiteX33" fmla="*/ 2010360 w 4982160"/>
              <a:gd name="connsiteY33" fmla="*/ 609600 h 3695700"/>
              <a:gd name="connsiteX34" fmla="*/ 2162760 w 4982160"/>
              <a:gd name="connsiteY34" fmla="*/ 635000 h 3695700"/>
              <a:gd name="connsiteX35" fmla="*/ 2200860 w 4982160"/>
              <a:gd name="connsiteY35" fmla="*/ 673100 h 3695700"/>
              <a:gd name="connsiteX36" fmla="*/ 2238960 w 4982160"/>
              <a:gd name="connsiteY36" fmla="*/ 685800 h 3695700"/>
              <a:gd name="connsiteX37" fmla="*/ 2264360 w 4982160"/>
              <a:gd name="connsiteY37" fmla="*/ 723900 h 3695700"/>
              <a:gd name="connsiteX38" fmla="*/ 2302460 w 4982160"/>
              <a:gd name="connsiteY38" fmla="*/ 736600 h 3695700"/>
              <a:gd name="connsiteX39" fmla="*/ 2378660 w 4982160"/>
              <a:gd name="connsiteY39" fmla="*/ 787400 h 3695700"/>
              <a:gd name="connsiteX40" fmla="*/ 2416760 w 4982160"/>
              <a:gd name="connsiteY40" fmla="*/ 812800 h 3695700"/>
              <a:gd name="connsiteX41" fmla="*/ 2454860 w 4982160"/>
              <a:gd name="connsiteY41" fmla="*/ 838200 h 3695700"/>
              <a:gd name="connsiteX42" fmla="*/ 2518360 w 4982160"/>
              <a:gd name="connsiteY42" fmla="*/ 889000 h 3695700"/>
              <a:gd name="connsiteX43" fmla="*/ 2632660 w 4982160"/>
              <a:gd name="connsiteY43" fmla="*/ 965200 h 3695700"/>
              <a:gd name="connsiteX44" fmla="*/ 2708860 w 4982160"/>
              <a:gd name="connsiteY44" fmla="*/ 1016000 h 3695700"/>
              <a:gd name="connsiteX45" fmla="*/ 2746960 w 4982160"/>
              <a:gd name="connsiteY45" fmla="*/ 1041400 h 3695700"/>
              <a:gd name="connsiteX46" fmla="*/ 2835860 w 4982160"/>
              <a:gd name="connsiteY46" fmla="*/ 1104900 h 3695700"/>
              <a:gd name="connsiteX47" fmla="*/ 2912060 w 4982160"/>
              <a:gd name="connsiteY47" fmla="*/ 1143000 h 3695700"/>
              <a:gd name="connsiteX48" fmla="*/ 2950160 w 4982160"/>
              <a:gd name="connsiteY48" fmla="*/ 1168400 h 3695700"/>
              <a:gd name="connsiteX49" fmla="*/ 3026360 w 4982160"/>
              <a:gd name="connsiteY49" fmla="*/ 1206500 h 3695700"/>
              <a:gd name="connsiteX50" fmla="*/ 3039060 w 4982160"/>
              <a:gd name="connsiteY50" fmla="*/ 1244600 h 3695700"/>
              <a:gd name="connsiteX51" fmla="*/ 3115260 w 4982160"/>
              <a:gd name="connsiteY51" fmla="*/ 1295400 h 3695700"/>
              <a:gd name="connsiteX52" fmla="*/ 3166060 w 4982160"/>
              <a:gd name="connsiteY52" fmla="*/ 1358900 h 3695700"/>
              <a:gd name="connsiteX53" fmla="*/ 3216860 w 4982160"/>
              <a:gd name="connsiteY53" fmla="*/ 1409700 h 3695700"/>
              <a:gd name="connsiteX54" fmla="*/ 3267660 w 4982160"/>
              <a:gd name="connsiteY54" fmla="*/ 1485900 h 3695700"/>
              <a:gd name="connsiteX55" fmla="*/ 3293060 w 4982160"/>
              <a:gd name="connsiteY55" fmla="*/ 1524000 h 3695700"/>
              <a:gd name="connsiteX56" fmla="*/ 3305760 w 4982160"/>
              <a:gd name="connsiteY56" fmla="*/ 1562100 h 3695700"/>
              <a:gd name="connsiteX57" fmla="*/ 3381960 w 4982160"/>
              <a:gd name="connsiteY57" fmla="*/ 1676400 h 3695700"/>
              <a:gd name="connsiteX58" fmla="*/ 3407360 w 4982160"/>
              <a:gd name="connsiteY58" fmla="*/ 1714500 h 3695700"/>
              <a:gd name="connsiteX59" fmla="*/ 3445460 w 4982160"/>
              <a:gd name="connsiteY59" fmla="*/ 1752600 h 3695700"/>
              <a:gd name="connsiteX60" fmla="*/ 3508960 w 4982160"/>
              <a:gd name="connsiteY60" fmla="*/ 1828800 h 3695700"/>
              <a:gd name="connsiteX61" fmla="*/ 3534360 w 4982160"/>
              <a:gd name="connsiteY61" fmla="*/ 1905000 h 3695700"/>
              <a:gd name="connsiteX62" fmla="*/ 3572460 w 4982160"/>
              <a:gd name="connsiteY62" fmla="*/ 1981200 h 3695700"/>
              <a:gd name="connsiteX63" fmla="*/ 3610560 w 4982160"/>
              <a:gd name="connsiteY63" fmla="*/ 2006600 h 3695700"/>
              <a:gd name="connsiteX64" fmla="*/ 3623260 w 4982160"/>
              <a:gd name="connsiteY64" fmla="*/ 2044700 h 3695700"/>
              <a:gd name="connsiteX65" fmla="*/ 3648660 w 4982160"/>
              <a:gd name="connsiteY65" fmla="*/ 2082800 h 3695700"/>
              <a:gd name="connsiteX66" fmla="*/ 3674060 w 4982160"/>
              <a:gd name="connsiteY66" fmla="*/ 2159000 h 3695700"/>
              <a:gd name="connsiteX67" fmla="*/ 3635960 w 4982160"/>
              <a:gd name="connsiteY67" fmla="*/ 2324100 h 3695700"/>
              <a:gd name="connsiteX68" fmla="*/ 3597860 w 4982160"/>
              <a:gd name="connsiteY68" fmla="*/ 2349500 h 3695700"/>
              <a:gd name="connsiteX69" fmla="*/ 3559760 w 4982160"/>
              <a:gd name="connsiteY69" fmla="*/ 2425700 h 3695700"/>
              <a:gd name="connsiteX70" fmla="*/ 3534360 w 4982160"/>
              <a:gd name="connsiteY70" fmla="*/ 2501900 h 3695700"/>
              <a:gd name="connsiteX71" fmla="*/ 3458160 w 4982160"/>
              <a:gd name="connsiteY71" fmla="*/ 2552700 h 3695700"/>
              <a:gd name="connsiteX72" fmla="*/ 3445460 w 4982160"/>
              <a:gd name="connsiteY72" fmla="*/ 2590800 h 3695700"/>
              <a:gd name="connsiteX73" fmla="*/ 3381960 w 4982160"/>
              <a:gd name="connsiteY73" fmla="*/ 2667000 h 3695700"/>
              <a:gd name="connsiteX74" fmla="*/ 3343860 w 4982160"/>
              <a:gd name="connsiteY74" fmla="*/ 2692400 h 3695700"/>
              <a:gd name="connsiteX75" fmla="*/ 3293060 w 4982160"/>
              <a:gd name="connsiteY75" fmla="*/ 2768600 h 3695700"/>
              <a:gd name="connsiteX76" fmla="*/ 3242260 w 4982160"/>
              <a:gd name="connsiteY76" fmla="*/ 2921000 h 3695700"/>
              <a:gd name="connsiteX77" fmla="*/ 3216860 w 4982160"/>
              <a:gd name="connsiteY77" fmla="*/ 2997200 h 3695700"/>
              <a:gd name="connsiteX78" fmla="*/ 3204160 w 4982160"/>
              <a:gd name="connsiteY78" fmla="*/ 3035300 h 3695700"/>
              <a:gd name="connsiteX79" fmla="*/ 3229560 w 4982160"/>
              <a:gd name="connsiteY79" fmla="*/ 3225800 h 3695700"/>
              <a:gd name="connsiteX80" fmla="*/ 3254960 w 4982160"/>
              <a:gd name="connsiteY80" fmla="*/ 3263900 h 3695700"/>
              <a:gd name="connsiteX81" fmla="*/ 3293060 w 4982160"/>
              <a:gd name="connsiteY81" fmla="*/ 3289300 h 3695700"/>
              <a:gd name="connsiteX82" fmla="*/ 3369260 w 4982160"/>
              <a:gd name="connsiteY82" fmla="*/ 3314700 h 3695700"/>
              <a:gd name="connsiteX83" fmla="*/ 3394660 w 4982160"/>
              <a:gd name="connsiteY83" fmla="*/ 3352800 h 3695700"/>
              <a:gd name="connsiteX84" fmla="*/ 3508960 w 4982160"/>
              <a:gd name="connsiteY84" fmla="*/ 3378200 h 3695700"/>
              <a:gd name="connsiteX85" fmla="*/ 3547060 w 4982160"/>
              <a:gd name="connsiteY85" fmla="*/ 3403600 h 3695700"/>
              <a:gd name="connsiteX86" fmla="*/ 3585160 w 4982160"/>
              <a:gd name="connsiteY86" fmla="*/ 3416300 h 3695700"/>
              <a:gd name="connsiteX87" fmla="*/ 3699460 w 4982160"/>
              <a:gd name="connsiteY87" fmla="*/ 3479800 h 3695700"/>
              <a:gd name="connsiteX88" fmla="*/ 3750260 w 4982160"/>
              <a:gd name="connsiteY88" fmla="*/ 3556000 h 3695700"/>
              <a:gd name="connsiteX89" fmla="*/ 3864560 w 4982160"/>
              <a:gd name="connsiteY89" fmla="*/ 3632200 h 3695700"/>
              <a:gd name="connsiteX90" fmla="*/ 3902660 w 4982160"/>
              <a:gd name="connsiteY90" fmla="*/ 3657600 h 3695700"/>
              <a:gd name="connsiteX91" fmla="*/ 3991560 w 4982160"/>
              <a:gd name="connsiteY91" fmla="*/ 3683000 h 3695700"/>
              <a:gd name="connsiteX92" fmla="*/ 4029660 w 4982160"/>
              <a:gd name="connsiteY92" fmla="*/ 3695700 h 3695700"/>
              <a:gd name="connsiteX93" fmla="*/ 4423360 w 4982160"/>
              <a:gd name="connsiteY93" fmla="*/ 3657600 h 3695700"/>
              <a:gd name="connsiteX94" fmla="*/ 4855160 w 4982160"/>
              <a:gd name="connsiteY94" fmla="*/ 3657600 h 3695700"/>
              <a:gd name="connsiteX95" fmla="*/ 4931360 w 4982160"/>
              <a:gd name="connsiteY95" fmla="*/ 3683000 h 3695700"/>
              <a:gd name="connsiteX96" fmla="*/ 4956760 w 4982160"/>
              <a:gd name="connsiteY96" fmla="*/ 3644900 h 3695700"/>
              <a:gd name="connsiteX97" fmla="*/ 4982160 w 4982160"/>
              <a:gd name="connsiteY97" fmla="*/ 3568700 h 3695700"/>
              <a:gd name="connsiteX98" fmla="*/ 4969460 w 4982160"/>
              <a:gd name="connsiteY98" fmla="*/ 2959100 h 3695700"/>
              <a:gd name="connsiteX99" fmla="*/ 4944060 w 4982160"/>
              <a:gd name="connsiteY99" fmla="*/ 2870200 h 3695700"/>
              <a:gd name="connsiteX100" fmla="*/ 4905960 w 4982160"/>
              <a:gd name="connsiteY100" fmla="*/ 2832100 h 3695700"/>
              <a:gd name="connsiteX101" fmla="*/ 4880560 w 4982160"/>
              <a:gd name="connsiteY101" fmla="*/ 2794000 h 3695700"/>
              <a:gd name="connsiteX102" fmla="*/ 4804360 w 4982160"/>
              <a:gd name="connsiteY102" fmla="*/ 2717800 h 3695700"/>
              <a:gd name="connsiteX103" fmla="*/ 4740860 w 4982160"/>
              <a:gd name="connsiteY103" fmla="*/ 2641600 h 3695700"/>
              <a:gd name="connsiteX104" fmla="*/ 4651960 w 4982160"/>
              <a:gd name="connsiteY104" fmla="*/ 2540000 h 3695700"/>
              <a:gd name="connsiteX105" fmla="*/ 4613860 w 4982160"/>
              <a:gd name="connsiteY105" fmla="*/ 2451100 h 3695700"/>
              <a:gd name="connsiteX106" fmla="*/ 4563060 w 4982160"/>
              <a:gd name="connsiteY106" fmla="*/ 2374900 h 3695700"/>
              <a:gd name="connsiteX107" fmla="*/ 4537660 w 4982160"/>
              <a:gd name="connsiteY107" fmla="*/ 2336800 h 3695700"/>
              <a:gd name="connsiteX108" fmla="*/ 4499560 w 4982160"/>
              <a:gd name="connsiteY108" fmla="*/ 2298700 h 3695700"/>
              <a:gd name="connsiteX109" fmla="*/ 4474160 w 4982160"/>
              <a:gd name="connsiteY109" fmla="*/ 2260600 h 3695700"/>
              <a:gd name="connsiteX110" fmla="*/ 4436060 w 4982160"/>
              <a:gd name="connsiteY110" fmla="*/ 2235200 h 3695700"/>
              <a:gd name="connsiteX111" fmla="*/ 4359860 w 4982160"/>
              <a:gd name="connsiteY111" fmla="*/ 2171700 h 3695700"/>
              <a:gd name="connsiteX112" fmla="*/ 4283660 w 4982160"/>
              <a:gd name="connsiteY112" fmla="*/ 2057400 h 3695700"/>
              <a:gd name="connsiteX113" fmla="*/ 4258260 w 4982160"/>
              <a:gd name="connsiteY113" fmla="*/ 2019300 h 3695700"/>
              <a:gd name="connsiteX114" fmla="*/ 4220160 w 4982160"/>
              <a:gd name="connsiteY114" fmla="*/ 1993900 h 3695700"/>
              <a:gd name="connsiteX115" fmla="*/ 4207460 w 4982160"/>
              <a:gd name="connsiteY115" fmla="*/ 1955800 h 3695700"/>
              <a:gd name="connsiteX116" fmla="*/ 4156660 w 4982160"/>
              <a:gd name="connsiteY116" fmla="*/ 1879600 h 3695700"/>
              <a:gd name="connsiteX117" fmla="*/ 4131260 w 4982160"/>
              <a:gd name="connsiteY117" fmla="*/ 1841500 h 3695700"/>
              <a:gd name="connsiteX118" fmla="*/ 4055060 w 4982160"/>
              <a:gd name="connsiteY118" fmla="*/ 1727200 h 3695700"/>
              <a:gd name="connsiteX119" fmla="*/ 4029660 w 4982160"/>
              <a:gd name="connsiteY119" fmla="*/ 1689100 h 3695700"/>
              <a:gd name="connsiteX120" fmla="*/ 3991560 w 4982160"/>
              <a:gd name="connsiteY120" fmla="*/ 1663700 h 3695700"/>
              <a:gd name="connsiteX121" fmla="*/ 3940760 w 4982160"/>
              <a:gd name="connsiteY121" fmla="*/ 1612900 h 3695700"/>
              <a:gd name="connsiteX122" fmla="*/ 3928060 w 4982160"/>
              <a:gd name="connsiteY122" fmla="*/ 1574800 h 3695700"/>
              <a:gd name="connsiteX123" fmla="*/ 3813760 w 4982160"/>
              <a:gd name="connsiteY123" fmla="*/ 1511300 h 3695700"/>
              <a:gd name="connsiteX124" fmla="*/ 3699460 w 4982160"/>
              <a:gd name="connsiteY124" fmla="*/ 1435100 h 3695700"/>
              <a:gd name="connsiteX125" fmla="*/ 3661360 w 4982160"/>
              <a:gd name="connsiteY125" fmla="*/ 1409700 h 3695700"/>
              <a:gd name="connsiteX126" fmla="*/ 3597860 w 4982160"/>
              <a:gd name="connsiteY126" fmla="*/ 1333500 h 3695700"/>
              <a:gd name="connsiteX127" fmla="*/ 3534360 w 4982160"/>
              <a:gd name="connsiteY127" fmla="*/ 1219200 h 3695700"/>
              <a:gd name="connsiteX128" fmla="*/ 3508960 w 4982160"/>
              <a:gd name="connsiteY128" fmla="*/ 1181100 h 3695700"/>
              <a:gd name="connsiteX129" fmla="*/ 3496260 w 4982160"/>
              <a:gd name="connsiteY129" fmla="*/ 1143000 h 3695700"/>
              <a:gd name="connsiteX130" fmla="*/ 3445460 w 4982160"/>
              <a:gd name="connsiteY130" fmla="*/ 1016000 h 3695700"/>
              <a:gd name="connsiteX131" fmla="*/ 3407360 w 4982160"/>
              <a:gd name="connsiteY131" fmla="*/ 990600 h 3695700"/>
              <a:gd name="connsiteX132" fmla="*/ 3356560 w 4982160"/>
              <a:gd name="connsiteY132" fmla="*/ 914400 h 3695700"/>
              <a:gd name="connsiteX133" fmla="*/ 3305760 w 4982160"/>
              <a:gd name="connsiteY133" fmla="*/ 850900 h 3695700"/>
              <a:gd name="connsiteX134" fmla="*/ 3267660 w 4982160"/>
              <a:gd name="connsiteY134" fmla="*/ 774700 h 3695700"/>
              <a:gd name="connsiteX135" fmla="*/ 3229560 w 4982160"/>
              <a:gd name="connsiteY135" fmla="*/ 736600 h 3695700"/>
              <a:gd name="connsiteX136" fmla="*/ 3178760 w 4982160"/>
              <a:gd name="connsiteY136" fmla="*/ 660400 h 3695700"/>
              <a:gd name="connsiteX137" fmla="*/ 3153360 w 4982160"/>
              <a:gd name="connsiteY137" fmla="*/ 622300 h 3695700"/>
              <a:gd name="connsiteX138" fmla="*/ 3115260 w 4982160"/>
              <a:gd name="connsiteY138" fmla="*/ 596900 h 3695700"/>
              <a:gd name="connsiteX139" fmla="*/ 3089860 w 4982160"/>
              <a:gd name="connsiteY139" fmla="*/ 558800 h 3695700"/>
              <a:gd name="connsiteX140" fmla="*/ 3051760 w 4982160"/>
              <a:gd name="connsiteY140" fmla="*/ 533400 h 3695700"/>
              <a:gd name="connsiteX141" fmla="*/ 3039060 w 4982160"/>
              <a:gd name="connsiteY141" fmla="*/ 495300 h 3695700"/>
              <a:gd name="connsiteX142" fmla="*/ 2962860 w 4982160"/>
              <a:gd name="connsiteY142" fmla="*/ 431800 h 3695700"/>
              <a:gd name="connsiteX143" fmla="*/ 2873960 w 4982160"/>
              <a:gd name="connsiteY143" fmla="*/ 381000 h 3695700"/>
              <a:gd name="connsiteX144" fmla="*/ 2835860 w 4982160"/>
              <a:gd name="connsiteY144" fmla="*/ 342900 h 3695700"/>
              <a:gd name="connsiteX145" fmla="*/ 2797760 w 4982160"/>
              <a:gd name="connsiteY145" fmla="*/ 330200 h 3695700"/>
              <a:gd name="connsiteX146" fmla="*/ 2721560 w 4982160"/>
              <a:gd name="connsiteY146" fmla="*/ 279400 h 3695700"/>
              <a:gd name="connsiteX147" fmla="*/ 2645360 w 4982160"/>
              <a:gd name="connsiteY147" fmla="*/ 228600 h 3695700"/>
              <a:gd name="connsiteX148" fmla="*/ 2607260 w 4982160"/>
              <a:gd name="connsiteY148" fmla="*/ 203200 h 3695700"/>
              <a:gd name="connsiteX149" fmla="*/ 2569160 w 4982160"/>
              <a:gd name="connsiteY149" fmla="*/ 190500 h 3695700"/>
              <a:gd name="connsiteX150" fmla="*/ 2492960 w 4982160"/>
              <a:gd name="connsiteY150" fmla="*/ 152400 h 3695700"/>
              <a:gd name="connsiteX151" fmla="*/ 2378660 w 4982160"/>
              <a:gd name="connsiteY151" fmla="*/ 139700 h 3695700"/>
              <a:gd name="connsiteX152" fmla="*/ 2340560 w 4982160"/>
              <a:gd name="connsiteY152" fmla="*/ 114300 h 3695700"/>
              <a:gd name="connsiteX153" fmla="*/ 2302460 w 4982160"/>
              <a:gd name="connsiteY153" fmla="*/ 101600 h 3695700"/>
              <a:gd name="connsiteX154" fmla="*/ 2226260 w 4982160"/>
              <a:gd name="connsiteY154" fmla="*/ 50800 h 3695700"/>
              <a:gd name="connsiteX155" fmla="*/ 2200860 w 4982160"/>
              <a:gd name="connsiteY155" fmla="*/ 12700 h 3695700"/>
              <a:gd name="connsiteX156" fmla="*/ 2162760 w 4982160"/>
              <a:gd name="connsiteY156" fmla="*/ 0 h 3695700"/>
              <a:gd name="connsiteX157" fmla="*/ 1883360 w 4982160"/>
              <a:gd name="connsiteY157" fmla="*/ 12700 h 3695700"/>
              <a:gd name="connsiteX158" fmla="*/ 1807160 w 4982160"/>
              <a:gd name="connsiteY158" fmla="*/ 38100 h 3695700"/>
              <a:gd name="connsiteX159" fmla="*/ 1769060 w 4982160"/>
              <a:gd name="connsiteY159" fmla="*/ 50800 h 3695700"/>
              <a:gd name="connsiteX160" fmla="*/ 1730960 w 4982160"/>
              <a:gd name="connsiteY160" fmla="*/ 76200 h 3695700"/>
              <a:gd name="connsiteX161" fmla="*/ 1527760 w 4982160"/>
              <a:gd name="connsiteY161" fmla="*/ 101600 h 3695700"/>
              <a:gd name="connsiteX162" fmla="*/ 1222960 w 4982160"/>
              <a:gd name="connsiteY162" fmla="*/ 139700 h 3695700"/>
              <a:gd name="connsiteX163" fmla="*/ 1019760 w 4982160"/>
              <a:gd name="connsiteY163" fmla="*/ 177800 h 3695700"/>
              <a:gd name="connsiteX164" fmla="*/ 943560 w 4982160"/>
              <a:gd name="connsiteY164" fmla="*/ 228600 h 3695700"/>
              <a:gd name="connsiteX165" fmla="*/ 905460 w 4982160"/>
              <a:gd name="connsiteY165" fmla="*/ 241300 h 3695700"/>
              <a:gd name="connsiteX166" fmla="*/ 829260 w 4982160"/>
              <a:gd name="connsiteY166" fmla="*/ 292100 h 3695700"/>
              <a:gd name="connsiteX167" fmla="*/ 753060 w 4982160"/>
              <a:gd name="connsiteY167" fmla="*/ 317500 h 3695700"/>
              <a:gd name="connsiteX168" fmla="*/ 714960 w 4982160"/>
              <a:gd name="connsiteY168" fmla="*/ 330200 h 3695700"/>
              <a:gd name="connsiteX169" fmla="*/ 638760 w 4982160"/>
              <a:gd name="connsiteY169" fmla="*/ 368300 h 3695700"/>
              <a:gd name="connsiteX170" fmla="*/ 562560 w 4982160"/>
              <a:gd name="connsiteY170" fmla="*/ 406400 h 3695700"/>
              <a:gd name="connsiteX171" fmla="*/ 511760 w 4982160"/>
              <a:gd name="connsiteY171" fmla="*/ 469900 h 3695700"/>
              <a:gd name="connsiteX172" fmla="*/ 499060 w 4982160"/>
              <a:gd name="connsiteY172" fmla="*/ 508000 h 369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4982160" h="3695700">
                <a:moveTo>
                  <a:pt x="537160" y="469900"/>
                </a:moveTo>
                <a:cubicBezTo>
                  <a:pt x="525033" y="500218"/>
                  <a:pt x="511724" y="546136"/>
                  <a:pt x="486360" y="571500"/>
                </a:cubicBezTo>
                <a:cubicBezTo>
                  <a:pt x="475567" y="582293"/>
                  <a:pt x="460960" y="588433"/>
                  <a:pt x="448260" y="596900"/>
                </a:cubicBezTo>
                <a:cubicBezTo>
                  <a:pt x="416338" y="692665"/>
                  <a:pt x="463112" y="578336"/>
                  <a:pt x="397460" y="660400"/>
                </a:cubicBezTo>
                <a:cubicBezTo>
                  <a:pt x="389097" y="670853"/>
                  <a:pt x="391261" y="686798"/>
                  <a:pt x="384760" y="698500"/>
                </a:cubicBezTo>
                <a:cubicBezTo>
                  <a:pt x="369935" y="725185"/>
                  <a:pt x="350893" y="749300"/>
                  <a:pt x="333960" y="774700"/>
                </a:cubicBezTo>
                <a:lnTo>
                  <a:pt x="308560" y="812800"/>
                </a:lnTo>
                <a:cubicBezTo>
                  <a:pt x="300093" y="825500"/>
                  <a:pt x="295860" y="842433"/>
                  <a:pt x="283160" y="850900"/>
                </a:cubicBezTo>
                <a:lnTo>
                  <a:pt x="245060" y="876300"/>
                </a:lnTo>
                <a:cubicBezTo>
                  <a:pt x="202727" y="939800"/>
                  <a:pt x="232360" y="905933"/>
                  <a:pt x="143460" y="965200"/>
                </a:cubicBezTo>
                <a:lnTo>
                  <a:pt x="105360" y="990600"/>
                </a:lnTo>
                <a:lnTo>
                  <a:pt x="29160" y="1104900"/>
                </a:lnTo>
                <a:cubicBezTo>
                  <a:pt x="20693" y="1117600"/>
                  <a:pt x="-10720" y="1147827"/>
                  <a:pt x="3760" y="1143000"/>
                </a:cubicBezTo>
                <a:lnTo>
                  <a:pt x="194260" y="1079500"/>
                </a:lnTo>
                <a:lnTo>
                  <a:pt x="232360" y="1066800"/>
                </a:lnTo>
                <a:cubicBezTo>
                  <a:pt x="245060" y="1062567"/>
                  <a:pt x="259321" y="1061526"/>
                  <a:pt x="270460" y="1054100"/>
                </a:cubicBezTo>
                <a:cubicBezTo>
                  <a:pt x="300964" y="1033764"/>
                  <a:pt x="310511" y="1022573"/>
                  <a:pt x="346660" y="1016000"/>
                </a:cubicBezTo>
                <a:cubicBezTo>
                  <a:pt x="423911" y="1001954"/>
                  <a:pt x="443739" y="1009151"/>
                  <a:pt x="511760" y="990600"/>
                </a:cubicBezTo>
                <a:cubicBezTo>
                  <a:pt x="664884" y="948839"/>
                  <a:pt x="504609" y="975619"/>
                  <a:pt x="689560" y="952500"/>
                </a:cubicBezTo>
                <a:cubicBezTo>
                  <a:pt x="702260" y="939800"/>
                  <a:pt x="713862" y="925898"/>
                  <a:pt x="727660" y="914400"/>
                </a:cubicBezTo>
                <a:cubicBezTo>
                  <a:pt x="739386" y="904629"/>
                  <a:pt x="754352" y="899141"/>
                  <a:pt x="765760" y="889000"/>
                </a:cubicBezTo>
                <a:cubicBezTo>
                  <a:pt x="809035" y="850533"/>
                  <a:pt x="830648" y="812106"/>
                  <a:pt x="880060" y="787400"/>
                </a:cubicBezTo>
                <a:cubicBezTo>
                  <a:pt x="892034" y="781413"/>
                  <a:pt x="906186" y="780687"/>
                  <a:pt x="918160" y="774700"/>
                </a:cubicBezTo>
                <a:cubicBezTo>
                  <a:pt x="931812" y="767874"/>
                  <a:pt x="941452" y="753002"/>
                  <a:pt x="956260" y="749300"/>
                </a:cubicBezTo>
                <a:cubicBezTo>
                  <a:pt x="993450" y="740003"/>
                  <a:pt x="1032460" y="740833"/>
                  <a:pt x="1070560" y="736600"/>
                </a:cubicBezTo>
                <a:cubicBezTo>
                  <a:pt x="1083260" y="732367"/>
                  <a:pt x="1095725" y="727349"/>
                  <a:pt x="1108660" y="723900"/>
                </a:cubicBezTo>
                <a:cubicBezTo>
                  <a:pt x="1159255" y="710408"/>
                  <a:pt x="1261060" y="685800"/>
                  <a:pt x="1261060" y="685800"/>
                </a:cubicBezTo>
                <a:cubicBezTo>
                  <a:pt x="1273760" y="677333"/>
                  <a:pt x="1285212" y="666599"/>
                  <a:pt x="1299160" y="660400"/>
                </a:cubicBezTo>
                <a:cubicBezTo>
                  <a:pt x="1322101" y="650204"/>
                  <a:pt x="1394901" y="627983"/>
                  <a:pt x="1426160" y="622300"/>
                </a:cubicBezTo>
                <a:cubicBezTo>
                  <a:pt x="1455611" y="616945"/>
                  <a:pt x="1485427" y="613833"/>
                  <a:pt x="1515060" y="609600"/>
                </a:cubicBezTo>
                <a:lnTo>
                  <a:pt x="1756360" y="622300"/>
                </a:lnTo>
                <a:cubicBezTo>
                  <a:pt x="1794597" y="625031"/>
                  <a:pt x="1832326" y="635000"/>
                  <a:pt x="1870660" y="635000"/>
                </a:cubicBezTo>
                <a:cubicBezTo>
                  <a:pt x="1904790" y="635000"/>
                  <a:pt x="1938393" y="626533"/>
                  <a:pt x="1972260" y="622300"/>
                </a:cubicBezTo>
                <a:cubicBezTo>
                  <a:pt x="1984960" y="618067"/>
                  <a:pt x="1996973" y="609600"/>
                  <a:pt x="2010360" y="609600"/>
                </a:cubicBezTo>
                <a:cubicBezTo>
                  <a:pt x="2095430" y="609600"/>
                  <a:pt x="2103147" y="615129"/>
                  <a:pt x="2162760" y="635000"/>
                </a:cubicBezTo>
                <a:cubicBezTo>
                  <a:pt x="2175460" y="647700"/>
                  <a:pt x="2185916" y="663137"/>
                  <a:pt x="2200860" y="673100"/>
                </a:cubicBezTo>
                <a:cubicBezTo>
                  <a:pt x="2211999" y="680526"/>
                  <a:pt x="2228507" y="677437"/>
                  <a:pt x="2238960" y="685800"/>
                </a:cubicBezTo>
                <a:cubicBezTo>
                  <a:pt x="2250879" y="695335"/>
                  <a:pt x="2252441" y="714365"/>
                  <a:pt x="2264360" y="723900"/>
                </a:cubicBezTo>
                <a:cubicBezTo>
                  <a:pt x="2274813" y="732263"/>
                  <a:pt x="2290758" y="730099"/>
                  <a:pt x="2302460" y="736600"/>
                </a:cubicBezTo>
                <a:cubicBezTo>
                  <a:pt x="2329145" y="751425"/>
                  <a:pt x="2353260" y="770467"/>
                  <a:pt x="2378660" y="787400"/>
                </a:cubicBezTo>
                <a:lnTo>
                  <a:pt x="2416760" y="812800"/>
                </a:lnTo>
                <a:lnTo>
                  <a:pt x="2454860" y="838200"/>
                </a:lnTo>
                <a:cubicBezTo>
                  <a:pt x="2501792" y="908598"/>
                  <a:pt x="2453408" y="852916"/>
                  <a:pt x="2518360" y="889000"/>
                </a:cubicBezTo>
                <a:lnTo>
                  <a:pt x="2632660" y="965200"/>
                </a:lnTo>
                <a:lnTo>
                  <a:pt x="2708860" y="1016000"/>
                </a:lnTo>
                <a:lnTo>
                  <a:pt x="2746960" y="1041400"/>
                </a:lnTo>
                <a:cubicBezTo>
                  <a:pt x="2774477" y="1123950"/>
                  <a:pt x="2734260" y="1037167"/>
                  <a:pt x="2835860" y="1104900"/>
                </a:cubicBezTo>
                <a:cubicBezTo>
                  <a:pt x="2945049" y="1177693"/>
                  <a:pt x="2806900" y="1090420"/>
                  <a:pt x="2912060" y="1143000"/>
                </a:cubicBezTo>
                <a:cubicBezTo>
                  <a:pt x="2925712" y="1149826"/>
                  <a:pt x="2936508" y="1161574"/>
                  <a:pt x="2950160" y="1168400"/>
                </a:cubicBezTo>
                <a:cubicBezTo>
                  <a:pt x="3055320" y="1220980"/>
                  <a:pt x="2917171" y="1133707"/>
                  <a:pt x="3026360" y="1206500"/>
                </a:cubicBezTo>
                <a:cubicBezTo>
                  <a:pt x="3030593" y="1219200"/>
                  <a:pt x="3029594" y="1235134"/>
                  <a:pt x="3039060" y="1244600"/>
                </a:cubicBezTo>
                <a:cubicBezTo>
                  <a:pt x="3060646" y="1266186"/>
                  <a:pt x="3115260" y="1295400"/>
                  <a:pt x="3115260" y="1295400"/>
                </a:cubicBezTo>
                <a:cubicBezTo>
                  <a:pt x="3147182" y="1391165"/>
                  <a:pt x="3100408" y="1276836"/>
                  <a:pt x="3166060" y="1358900"/>
                </a:cubicBezTo>
                <a:cubicBezTo>
                  <a:pt x="3215321" y="1420476"/>
                  <a:pt x="3133733" y="1381991"/>
                  <a:pt x="3216860" y="1409700"/>
                </a:cubicBezTo>
                <a:lnTo>
                  <a:pt x="3267660" y="1485900"/>
                </a:lnTo>
                <a:cubicBezTo>
                  <a:pt x="3276127" y="1498600"/>
                  <a:pt x="3288233" y="1509520"/>
                  <a:pt x="3293060" y="1524000"/>
                </a:cubicBezTo>
                <a:cubicBezTo>
                  <a:pt x="3297293" y="1536700"/>
                  <a:pt x="3299259" y="1550398"/>
                  <a:pt x="3305760" y="1562100"/>
                </a:cubicBezTo>
                <a:lnTo>
                  <a:pt x="3381960" y="1676400"/>
                </a:lnTo>
                <a:cubicBezTo>
                  <a:pt x="3390427" y="1689100"/>
                  <a:pt x="3396567" y="1703707"/>
                  <a:pt x="3407360" y="1714500"/>
                </a:cubicBezTo>
                <a:cubicBezTo>
                  <a:pt x="3420060" y="1727200"/>
                  <a:pt x="3433962" y="1738802"/>
                  <a:pt x="3445460" y="1752600"/>
                </a:cubicBezTo>
                <a:cubicBezTo>
                  <a:pt x="3533867" y="1858688"/>
                  <a:pt x="3397650" y="1717490"/>
                  <a:pt x="3508960" y="1828800"/>
                </a:cubicBezTo>
                <a:lnTo>
                  <a:pt x="3534360" y="1905000"/>
                </a:lnTo>
                <a:cubicBezTo>
                  <a:pt x="3544689" y="1935988"/>
                  <a:pt x="3547841" y="1956581"/>
                  <a:pt x="3572460" y="1981200"/>
                </a:cubicBezTo>
                <a:cubicBezTo>
                  <a:pt x="3583253" y="1991993"/>
                  <a:pt x="3597860" y="1998133"/>
                  <a:pt x="3610560" y="2006600"/>
                </a:cubicBezTo>
                <a:cubicBezTo>
                  <a:pt x="3614793" y="2019300"/>
                  <a:pt x="3617273" y="2032726"/>
                  <a:pt x="3623260" y="2044700"/>
                </a:cubicBezTo>
                <a:cubicBezTo>
                  <a:pt x="3630086" y="2058352"/>
                  <a:pt x="3642461" y="2068852"/>
                  <a:pt x="3648660" y="2082800"/>
                </a:cubicBezTo>
                <a:cubicBezTo>
                  <a:pt x="3659534" y="2107266"/>
                  <a:pt x="3674060" y="2159000"/>
                  <a:pt x="3674060" y="2159000"/>
                </a:cubicBezTo>
                <a:cubicBezTo>
                  <a:pt x="3671935" y="2173874"/>
                  <a:pt x="3657981" y="2309420"/>
                  <a:pt x="3635960" y="2324100"/>
                </a:cubicBezTo>
                <a:lnTo>
                  <a:pt x="3597860" y="2349500"/>
                </a:lnTo>
                <a:cubicBezTo>
                  <a:pt x="3551543" y="2488451"/>
                  <a:pt x="3625412" y="2277984"/>
                  <a:pt x="3559760" y="2425700"/>
                </a:cubicBezTo>
                <a:cubicBezTo>
                  <a:pt x="3548886" y="2450166"/>
                  <a:pt x="3556637" y="2487048"/>
                  <a:pt x="3534360" y="2501900"/>
                </a:cubicBezTo>
                <a:lnTo>
                  <a:pt x="3458160" y="2552700"/>
                </a:lnTo>
                <a:cubicBezTo>
                  <a:pt x="3453927" y="2565400"/>
                  <a:pt x="3451447" y="2578826"/>
                  <a:pt x="3445460" y="2590800"/>
                </a:cubicBezTo>
                <a:cubicBezTo>
                  <a:pt x="3431189" y="2619343"/>
                  <a:pt x="3406035" y="2646938"/>
                  <a:pt x="3381960" y="2667000"/>
                </a:cubicBezTo>
                <a:cubicBezTo>
                  <a:pt x="3370234" y="2676771"/>
                  <a:pt x="3356560" y="2683933"/>
                  <a:pt x="3343860" y="2692400"/>
                </a:cubicBezTo>
                <a:cubicBezTo>
                  <a:pt x="3326927" y="2717800"/>
                  <a:pt x="3302713" y="2739640"/>
                  <a:pt x="3293060" y="2768600"/>
                </a:cubicBezTo>
                <a:lnTo>
                  <a:pt x="3242260" y="2921000"/>
                </a:lnTo>
                <a:lnTo>
                  <a:pt x="3216860" y="2997200"/>
                </a:lnTo>
                <a:lnTo>
                  <a:pt x="3204160" y="3035300"/>
                </a:lnTo>
                <a:cubicBezTo>
                  <a:pt x="3206997" y="3069349"/>
                  <a:pt x="3203622" y="3173924"/>
                  <a:pt x="3229560" y="3225800"/>
                </a:cubicBezTo>
                <a:cubicBezTo>
                  <a:pt x="3236386" y="3239452"/>
                  <a:pt x="3244167" y="3253107"/>
                  <a:pt x="3254960" y="3263900"/>
                </a:cubicBezTo>
                <a:cubicBezTo>
                  <a:pt x="3265753" y="3274693"/>
                  <a:pt x="3279112" y="3283101"/>
                  <a:pt x="3293060" y="3289300"/>
                </a:cubicBezTo>
                <a:cubicBezTo>
                  <a:pt x="3317526" y="3300174"/>
                  <a:pt x="3369260" y="3314700"/>
                  <a:pt x="3369260" y="3314700"/>
                </a:cubicBezTo>
                <a:cubicBezTo>
                  <a:pt x="3377727" y="3327400"/>
                  <a:pt x="3381960" y="3344333"/>
                  <a:pt x="3394660" y="3352800"/>
                </a:cubicBezTo>
                <a:cubicBezTo>
                  <a:pt x="3402347" y="3357924"/>
                  <a:pt x="3507561" y="3377920"/>
                  <a:pt x="3508960" y="3378200"/>
                </a:cubicBezTo>
                <a:cubicBezTo>
                  <a:pt x="3521660" y="3386667"/>
                  <a:pt x="3533408" y="3396774"/>
                  <a:pt x="3547060" y="3403600"/>
                </a:cubicBezTo>
                <a:cubicBezTo>
                  <a:pt x="3559034" y="3409587"/>
                  <a:pt x="3573458" y="3409799"/>
                  <a:pt x="3585160" y="3416300"/>
                </a:cubicBezTo>
                <a:cubicBezTo>
                  <a:pt x="3716168" y="3489082"/>
                  <a:pt x="3613249" y="3451063"/>
                  <a:pt x="3699460" y="3479800"/>
                </a:cubicBezTo>
                <a:cubicBezTo>
                  <a:pt x="3716393" y="3505200"/>
                  <a:pt x="3724860" y="3539067"/>
                  <a:pt x="3750260" y="3556000"/>
                </a:cubicBezTo>
                <a:lnTo>
                  <a:pt x="3864560" y="3632200"/>
                </a:lnTo>
                <a:cubicBezTo>
                  <a:pt x="3877260" y="3640667"/>
                  <a:pt x="3888180" y="3652773"/>
                  <a:pt x="3902660" y="3657600"/>
                </a:cubicBezTo>
                <a:cubicBezTo>
                  <a:pt x="3994011" y="3688050"/>
                  <a:pt x="3879932" y="3651106"/>
                  <a:pt x="3991560" y="3683000"/>
                </a:cubicBezTo>
                <a:cubicBezTo>
                  <a:pt x="4004432" y="3686678"/>
                  <a:pt x="4016960" y="3691467"/>
                  <a:pt x="4029660" y="3695700"/>
                </a:cubicBezTo>
                <a:cubicBezTo>
                  <a:pt x="4296010" y="3662406"/>
                  <a:pt x="4164751" y="3674841"/>
                  <a:pt x="4423360" y="3657600"/>
                </a:cubicBezTo>
                <a:cubicBezTo>
                  <a:pt x="4595030" y="3623266"/>
                  <a:pt x="4535195" y="3630174"/>
                  <a:pt x="4855160" y="3657600"/>
                </a:cubicBezTo>
                <a:cubicBezTo>
                  <a:pt x="4881836" y="3659887"/>
                  <a:pt x="4931360" y="3683000"/>
                  <a:pt x="4931360" y="3683000"/>
                </a:cubicBezTo>
                <a:cubicBezTo>
                  <a:pt x="4939827" y="3670300"/>
                  <a:pt x="4950561" y="3658848"/>
                  <a:pt x="4956760" y="3644900"/>
                </a:cubicBezTo>
                <a:cubicBezTo>
                  <a:pt x="4967634" y="3620434"/>
                  <a:pt x="4982160" y="3568700"/>
                  <a:pt x="4982160" y="3568700"/>
                </a:cubicBezTo>
                <a:cubicBezTo>
                  <a:pt x="4977927" y="3365500"/>
                  <a:pt x="4977271" y="3162194"/>
                  <a:pt x="4969460" y="2959100"/>
                </a:cubicBezTo>
                <a:cubicBezTo>
                  <a:pt x="4969287" y="2954607"/>
                  <a:pt x="4950181" y="2879382"/>
                  <a:pt x="4944060" y="2870200"/>
                </a:cubicBezTo>
                <a:cubicBezTo>
                  <a:pt x="4934097" y="2855256"/>
                  <a:pt x="4917458" y="2845898"/>
                  <a:pt x="4905960" y="2832100"/>
                </a:cubicBezTo>
                <a:cubicBezTo>
                  <a:pt x="4896189" y="2820374"/>
                  <a:pt x="4890701" y="2805408"/>
                  <a:pt x="4880560" y="2794000"/>
                </a:cubicBezTo>
                <a:cubicBezTo>
                  <a:pt x="4856695" y="2767152"/>
                  <a:pt x="4824285" y="2747688"/>
                  <a:pt x="4804360" y="2717800"/>
                </a:cubicBezTo>
                <a:cubicBezTo>
                  <a:pt x="4713596" y="2581654"/>
                  <a:pt x="4854943" y="2788279"/>
                  <a:pt x="4740860" y="2641600"/>
                </a:cubicBezTo>
                <a:cubicBezTo>
                  <a:pt x="4661078" y="2539023"/>
                  <a:pt x="4725718" y="2589172"/>
                  <a:pt x="4651960" y="2540000"/>
                </a:cubicBezTo>
                <a:cubicBezTo>
                  <a:pt x="4559506" y="2401318"/>
                  <a:pt x="4695870" y="2615119"/>
                  <a:pt x="4613860" y="2451100"/>
                </a:cubicBezTo>
                <a:cubicBezTo>
                  <a:pt x="4600208" y="2423796"/>
                  <a:pt x="4579993" y="2400300"/>
                  <a:pt x="4563060" y="2374900"/>
                </a:cubicBezTo>
                <a:cubicBezTo>
                  <a:pt x="4554593" y="2362200"/>
                  <a:pt x="4548453" y="2347593"/>
                  <a:pt x="4537660" y="2336800"/>
                </a:cubicBezTo>
                <a:cubicBezTo>
                  <a:pt x="4524960" y="2324100"/>
                  <a:pt x="4511058" y="2312498"/>
                  <a:pt x="4499560" y="2298700"/>
                </a:cubicBezTo>
                <a:cubicBezTo>
                  <a:pt x="4489789" y="2286974"/>
                  <a:pt x="4484953" y="2271393"/>
                  <a:pt x="4474160" y="2260600"/>
                </a:cubicBezTo>
                <a:cubicBezTo>
                  <a:pt x="4463367" y="2249807"/>
                  <a:pt x="4447786" y="2244971"/>
                  <a:pt x="4436060" y="2235200"/>
                </a:cubicBezTo>
                <a:cubicBezTo>
                  <a:pt x="4338274" y="2153712"/>
                  <a:pt x="4454455" y="2234763"/>
                  <a:pt x="4359860" y="2171700"/>
                </a:cubicBezTo>
                <a:lnTo>
                  <a:pt x="4283660" y="2057400"/>
                </a:lnTo>
                <a:cubicBezTo>
                  <a:pt x="4275193" y="2044700"/>
                  <a:pt x="4270960" y="2027767"/>
                  <a:pt x="4258260" y="2019300"/>
                </a:cubicBezTo>
                <a:lnTo>
                  <a:pt x="4220160" y="1993900"/>
                </a:lnTo>
                <a:cubicBezTo>
                  <a:pt x="4215927" y="1981200"/>
                  <a:pt x="4213961" y="1967502"/>
                  <a:pt x="4207460" y="1955800"/>
                </a:cubicBezTo>
                <a:cubicBezTo>
                  <a:pt x="4192635" y="1929115"/>
                  <a:pt x="4173593" y="1905000"/>
                  <a:pt x="4156660" y="1879600"/>
                </a:cubicBezTo>
                <a:lnTo>
                  <a:pt x="4131260" y="1841500"/>
                </a:lnTo>
                <a:lnTo>
                  <a:pt x="4055060" y="1727200"/>
                </a:lnTo>
                <a:cubicBezTo>
                  <a:pt x="4046593" y="1714500"/>
                  <a:pt x="4042360" y="1697567"/>
                  <a:pt x="4029660" y="1689100"/>
                </a:cubicBezTo>
                <a:lnTo>
                  <a:pt x="3991560" y="1663700"/>
                </a:lnTo>
                <a:cubicBezTo>
                  <a:pt x="3957693" y="1562100"/>
                  <a:pt x="4008493" y="1680633"/>
                  <a:pt x="3940760" y="1612900"/>
                </a:cubicBezTo>
                <a:cubicBezTo>
                  <a:pt x="3931294" y="1603434"/>
                  <a:pt x="3937526" y="1584266"/>
                  <a:pt x="3928060" y="1574800"/>
                </a:cubicBezTo>
                <a:cubicBezTo>
                  <a:pt x="3829765" y="1476505"/>
                  <a:pt x="3885625" y="1551225"/>
                  <a:pt x="3813760" y="1511300"/>
                </a:cubicBezTo>
                <a:lnTo>
                  <a:pt x="3699460" y="1435100"/>
                </a:lnTo>
                <a:lnTo>
                  <a:pt x="3661360" y="1409700"/>
                </a:lnTo>
                <a:cubicBezTo>
                  <a:pt x="3570596" y="1273554"/>
                  <a:pt x="3711943" y="1480179"/>
                  <a:pt x="3597860" y="1333500"/>
                </a:cubicBezTo>
                <a:cubicBezTo>
                  <a:pt x="3485739" y="1189344"/>
                  <a:pt x="3580348" y="1311177"/>
                  <a:pt x="3534360" y="1219200"/>
                </a:cubicBezTo>
                <a:cubicBezTo>
                  <a:pt x="3527534" y="1205548"/>
                  <a:pt x="3515786" y="1194752"/>
                  <a:pt x="3508960" y="1181100"/>
                </a:cubicBezTo>
                <a:cubicBezTo>
                  <a:pt x="3502973" y="1169126"/>
                  <a:pt x="3499938" y="1155872"/>
                  <a:pt x="3496260" y="1143000"/>
                </a:cubicBezTo>
                <a:cubicBezTo>
                  <a:pt x="3483842" y="1099536"/>
                  <a:pt x="3479467" y="1050007"/>
                  <a:pt x="3445460" y="1016000"/>
                </a:cubicBezTo>
                <a:cubicBezTo>
                  <a:pt x="3434667" y="1005207"/>
                  <a:pt x="3420060" y="999067"/>
                  <a:pt x="3407360" y="990600"/>
                </a:cubicBezTo>
                <a:cubicBezTo>
                  <a:pt x="3377163" y="900008"/>
                  <a:pt x="3419981" y="1009532"/>
                  <a:pt x="3356560" y="914400"/>
                </a:cubicBezTo>
                <a:cubicBezTo>
                  <a:pt x="3307485" y="840788"/>
                  <a:pt x="3390969" y="907706"/>
                  <a:pt x="3305760" y="850900"/>
                </a:cubicBezTo>
                <a:cubicBezTo>
                  <a:pt x="3293032" y="812715"/>
                  <a:pt x="3295015" y="807526"/>
                  <a:pt x="3267660" y="774700"/>
                </a:cubicBezTo>
                <a:cubicBezTo>
                  <a:pt x="3256162" y="760902"/>
                  <a:pt x="3240587" y="750777"/>
                  <a:pt x="3229560" y="736600"/>
                </a:cubicBezTo>
                <a:cubicBezTo>
                  <a:pt x="3210818" y="712503"/>
                  <a:pt x="3195693" y="685800"/>
                  <a:pt x="3178760" y="660400"/>
                </a:cubicBezTo>
                <a:cubicBezTo>
                  <a:pt x="3170293" y="647700"/>
                  <a:pt x="3166060" y="630767"/>
                  <a:pt x="3153360" y="622300"/>
                </a:cubicBezTo>
                <a:lnTo>
                  <a:pt x="3115260" y="596900"/>
                </a:lnTo>
                <a:cubicBezTo>
                  <a:pt x="3106793" y="584200"/>
                  <a:pt x="3100653" y="569593"/>
                  <a:pt x="3089860" y="558800"/>
                </a:cubicBezTo>
                <a:cubicBezTo>
                  <a:pt x="3079067" y="548007"/>
                  <a:pt x="3061295" y="545319"/>
                  <a:pt x="3051760" y="533400"/>
                </a:cubicBezTo>
                <a:cubicBezTo>
                  <a:pt x="3043397" y="522947"/>
                  <a:pt x="3046486" y="506439"/>
                  <a:pt x="3039060" y="495300"/>
                </a:cubicBezTo>
                <a:cubicBezTo>
                  <a:pt x="3011233" y="453559"/>
                  <a:pt x="2998002" y="461085"/>
                  <a:pt x="2962860" y="431800"/>
                </a:cubicBezTo>
                <a:cubicBezTo>
                  <a:pt x="2898006" y="377755"/>
                  <a:pt x="2956190" y="401558"/>
                  <a:pt x="2873960" y="381000"/>
                </a:cubicBezTo>
                <a:cubicBezTo>
                  <a:pt x="2861260" y="368300"/>
                  <a:pt x="2850804" y="352863"/>
                  <a:pt x="2835860" y="342900"/>
                </a:cubicBezTo>
                <a:cubicBezTo>
                  <a:pt x="2824721" y="335474"/>
                  <a:pt x="2809462" y="336701"/>
                  <a:pt x="2797760" y="330200"/>
                </a:cubicBezTo>
                <a:cubicBezTo>
                  <a:pt x="2771075" y="315375"/>
                  <a:pt x="2746960" y="296333"/>
                  <a:pt x="2721560" y="279400"/>
                </a:cubicBezTo>
                <a:lnTo>
                  <a:pt x="2645360" y="228600"/>
                </a:lnTo>
                <a:cubicBezTo>
                  <a:pt x="2632660" y="220133"/>
                  <a:pt x="2621740" y="208027"/>
                  <a:pt x="2607260" y="203200"/>
                </a:cubicBezTo>
                <a:cubicBezTo>
                  <a:pt x="2594560" y="198967"/>
                  <a:pt x="2581134" y="196487"/>
                  <a:pt x="2569160" y="190500"/>
                </a:cubicBezTo>
                <a:cubicBezTo>
                  <a:pt x="2525277" y="168559"/>
                  <a:pt x="2540843" y="160380"/>
                  <a:pt x="2492960" y="152400"/>
                </a:cubicBezTo>
                <a:cubicBezTo>
                  <a:pt x="2455147" y="146098"/>
                  <a:pt x="2416760" y="143933"/>
                  <a:pt x="2378660" y="139700"/>
                </a:cubicBezTo>
                <a:cubicBezTo>
                  <a:pt x="2365960" y="131233"/>
                  <a:pt x="2354212" y="121126"/>
                  <a:pt x="2340560" y="114300"/>
                </a:cubicBezTo>
                <a:cubicBezTo>
                  <a:pt x="2328586" y="108313"/>
                  <a:pt x="2314162" y="108101"/>
                  <a:pt x="2302460" y="101600"/>
                </a:cubicBezTo>
                <a:cubicBezTo>
                  <a:pt x="2275775" y="86775"/>
                  <a:pt x="2226260" y="50800"/>
                  <a:pt x="2226260" y="50800"/>
                </a:cubicBezTo>
                <a:cubicBezTo>
                  <a:pt x="2217793" y="38100"/>
                  <a:pt x="2212779" y="22235"/>
                  <a:pt x="2200860" y="12700"/>
                </a:cubicBezTo>
                <a:cubicBezTo>
                  <a:pt x="2190407" y="4337"/>
                  <a:pt x="2176147" y="0"/>
                  <a:pt x="2162760" y="0"/>
                </a:cubicBezTo>
                <a:cubicBezTo>
                  <a:pt x="2069531" y="0"/>
                  <a:pt x="1976493" y="8467"/>
                  <a:pt x="1883360" y="12700"/>
                </a:cubicBezTo>
                <a:lnTo>
                  <a:pt x="1807160" y="38100"/>
                </a:lnTo>
                <a:cubicBezTo>
                  <a:pt x="1794460" y="42333"/>
                  <a:pt x="1780199" y="43374"/>
                  <a:pt x="1769060" y="50800"/>
                </a:cubicBezTo>
                <a:cubicBezTo>
                  <a:pt x="1756360" y="59267"/>
                  <a:pt x="1745252" y="70841"/>
                  <a:pt x="1730960" y="76200"/>
                </a:cubicBezTo>
                <a:cubicBezTo>
                  <a:pt x="1688969" y="91946"/>
                  <a:pt x="1543044" y="100211"/>
                  <a:pt x="1527760" y="101600"/>
                </a:cubicBezTo>
                <a:cubicBezTo>
                  <a:pt x="1379159" y="151134"/>
                  <a:pt x="1478293" y="125515"/>
                  <a:pt x="1222960" y="139700"/>
                </a:cubicBezTo>
                <a:cubicBezTo>
                  <a:pt x="1106399" y="178554"/>
                  <a:pt x="1173401" y="162436"/>
                  <a:pt x="1019760" y="177800"/>
                </a:cubicBezTo>
                <a:cubicBezTo>
                  <a:pt x="994360" y="194733"/>
                  <a:pt x="972520" y="218947"/>
                  <a:pt x="943560" y="228600"/>
                </a:cubicBezTo>
                <a:cubicBezTo>
                  <a:pt x="930860" y="232833"/>
                  <a:pt x="917162" y="234799"/>
                  <a:pt x="905460" y="241300"/>
                </a:cubicBezTo>
                <a:cubicBezTo>
                  <a:pt x="878775" y="256125"/>
                  <a:pt x="858220" y="282447"/>
                  <a:pt x="829260" y="292100"/>
                </a:cubicBezTo>
                <a:lnTo>
                  <a:pt x="753060" y="317500"/>
                </a:lnTo>
                <a:cubicBezTo>
                  <a:pt x="740360" y="321733"/>
                  <a:pt x="726099" y="322774"/>
                  <a:pt x="714960" y="330200"/>
                </a:cubicBezTo>
                <a:cubicBezTo>
                  <a:pt x="605771" y="402993"/>
                  <a:pt x="743920" y="315720"/>
                  <a:pt x="638760" y="368300"/>
                </a:cubicBezTo>
                <a:cubicBezTo>
                  <a:pt x="540283" y="417539"/>
                  <a:pt x="658325" y="374478"/>
                  <a:pt x="562560" y="406400"/>
                </a:cubicBezTo>
                <a:cubicBezTo>
                  <a:pt x="530638" y="502165"/>
                  <a:pt x="577412" y="387836"/>
                  <a:pt x="511760" y="469900"/>
                </a:cubicBezTo>
                <a:cubicBezTo>
                  <a:pt x="503397" y="480353"/>
                  <a:pt x="499060" y="508000"/>
                  <a:pt x="499060" y="508000"/>
                </a:cubicBezTo>
              </a:path>
            </a:pathLst>
          </a:custGeom>
          <a:solidFill>
            <a:srgbClr val="C00000">
              <a:alpha val="54118"/>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xit" presetSubtype="0" fill="hold" grpId="0" nodeType="withEffect">
                                  <p:stCondLst>
                                    <p:cond delay="0"/>
                                  </p:stCondLst>
                                  <p:childTnLst>
                                    <p:animEffect transition="out" filter="fade">
                                      <p:cBhvr>
                                        <p:cTn id="12" dur="1000"/>
                                        <p:tgtEl>
                                          <p:spTgt spid="7"/>
                                        </p:tgtEl>
                                      </p:cBhvr>
                                    </p:animEffect>
                                    <p:anim calcmode="lin" valueType="num">
                                      <p:cBhvr>
                                        <p:cTn id="13" dur="1000"/>
                                        <p:tgtEl>
                                          <p:spTgt spid="7"/>
                                        </p:tgtEl>
                                        <p:attrNameLst>
                                          <p:attrName>ppt_x</p:attrName>
                                        </p:attrNameLst>
                                      </p:cBhvr>
                                      <p:tavLst>
                                        <p:tav tm="0">
                                          <p:val>
                                            <p:strVal val="ppt_x"/>
                                          </p:val>
                                        </p:tav>
                                        <p:tav tm="100000">
                                          <p:val>
                                            <p:strVal val="ppt_x"/>
                                          </p:val>
                                        </p:tav>
                                      </p:tavLst>
                                    </p:anim>
                                    <p:anim calcmode="lin" valueType="num">
                                      <p:cBhvr>
                                        <p:cTn id="14" dur="100" decel="100000"/>
                                        <p:tgtEl>
                                          <p:spTgt spid="7"/>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930</TotalTime>
  <Words>2499</Words>
  <Application>Microsoft Office PowerPoint</Application>
  <PresentationFormat>On-screen Show (4:3)</PresentationFormat>
  <Paragraphs>170</Paragraphs>
  <Slides>30</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Arial</vt:lpstr>
      <vt:lpstr>Arial Unicode MS</vt:lpstr>
      <vt:lpstr>Calibri</vt:lpstr>
      <vt:lpstr>Calibri Light</vt:lpstr>
      <vt:lpstr>Ink Free</vt:lpstr>
      <vt:lpstr>Souvenir Lt BT</vt:lpstr>
      <vt:lpstr>Times New Roman</vt:lpstr>
      <vt:lpstr>1_Office Theme</vt:lpstr>
      <vt:lpstr>14_Default Design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New Lebanon church of Christ</dc:creator>
  <cp:lastModifiedBy>New Lebanon church of Christ</cp:lastModifiedBy>
  <cp:revision>12</cp:revision>
  <dcterms:created xsi:type="dcterms:W3CDTF">2024-07-25T11:43:48Z</dcterms:created>
  <dcterms:modified xsi:type="dcterms:W3CDTF">2024-08-17T14:23:57Z</dcterms:modified>
</cp:coreProperties>
</file>