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3" r:id="rId1"/>
    <p:sldMasterId id="2147483666" r:id="rId2"/>
    <p:sldMasterId id="2147483739" r:id="rId3"/>
  </p:sldMasterIdLst>
  <p:notesMasterIdLst>
    <p:notesMasterId r:id="rId48"/>
  </p:notesMasterIdLst>
  <p:handoutMasterIdLst>
    <p:handoutMasterId r:id="rId49"/>
  </p:handoutMasterIdLst>
  <p:sldIdLst>
    <p:sldId id="1332" r:id="rId4"/>
    <p:sldId id="1324" r:id="rId5"/>
    <p:sldId id="1325" r:id="rId6"/>
    <p:sldId id="1294" r:id="rId7"/>
    <p:sldId id="1296" r:id="rId8"/>
    <p:sldId id="1330" r:id="rId9"/>
    <p:sldId id="1110" r:id="rId10"/>
    <p:sldId id="1298" r:id="rId11"/>
    <p:sldId id="1299" r:id="rId12"/>
    <p:sldId id="1300" r:id="rId13"/>
    <p:sldId id="1120" r:id="rId14"/>
    <p:sldId id="1126" r:id="rId15"/>
    <p:sldId id="1302" r:id="rId16"/>
    <p:sldId id="1303" r:id="rId17"/>
    <p:sldId id="1129" r:id="rId18"/>
    <p:sldId id="1304" r:id="rId19"/>
    <p:sldId id="1305" r:id="rId20"/>
    <p:sldId id="1306" r:id="rId21"/>
    <p:sldId id="1307" r:id="rId22"/>
    <p:sldId id="1308" r:id="rId23"/>
    <p:sldId id="1309" r:id="rId24"/>
    <p:sldId id="1141" r:id="rId25"/>
    <p:sldId id="1310" r:id="rId26"/>
    <p:sldId id="1326" r:id="rId27"/>
    <p:sldId id="1312" r:id="rId28"/>
    <p:sldId id="1313" r:id="rId29"/>
    <p:sldId id="1291" r:id="rId30"/>
    <p:sldId id="1314" r:id="rId31"/>
    <p:sldId id="1315" r:id="rId32"/>
    <p:sldId id="1316" r:id="rId33"/>
    <p:sldId id="1317" r:id="rId34"/>
    <p:sldId id="1318" r:id="rId35"/>
    <p:sldId id="1319" r:id="rId36"/>
    <p:sldId id="1327" r:id="rId37"/>
    <p:sldId id="1328" r:id="rId38"/>
    <p:sldId id="1197" r:id="rId39"/>
    <p:sldId id="1329" r:id="rId40"/>
    <p:sldId id="1207" r:id="rId41"/>
    <p:sldId id="1321" r:id="rId42"/>
    <p:sldId id="1209" r:id="rId43"/>
    <p:sldId id="1322" r:id="rId44"/>
    <p:sldId id="1323" r:id="rId45"/>
    <p:sldId id="1262" r:id="rId46"/>
    <p:sldId id="1234" r:id="rId47"/>
  </p:sldIdLst>
  <p:sldSz cx="9144000" cy="6858000" type="letter"/>
  <p:notesSz cx="6858000" cy="9296400"/>
  <p:embeddedFontLst>
    <p:embeddedFont>
      <p:font typeface="Eras Light ITC" panose="020B0402030504020804" pitchFamily="34" charset="0"/>
      <p:regular r:id="rId50"/>
    </p:embeddedFont>
    <p:embeddedFont>
      <p:font typeface="Eras Demi ITC" panose="020B0805030504020804" pitchFamily="34" charset="0"/>
      <p:regular r:id="rId51"/>
    </p:embeddedFont>
    <p:embeddedFont>
      <p:font typeface="Eras Medium ITC" panose="020B0602030504020804" pitchFamily="34" charset="0"/>
      <p:regular r:id="rId52"/>
    </p:embeddedFont>
    <p:embeddedFont>
      <p:font typeface="Eras Bold ITC" panose="020B0907030504020204" pitchFamily="34" charset="0"/>
      <p:regular r:id="rId53"/>
    </p:embeddedFont>
    <p:embeddedFont>
      <p:font typeface="Agency FB" panose="020B0503020202020204" pitchFamily="34" charset="0"/>
      <p:regular r:id="rId54"/>
      <p:bold r:id="rId55"/>
    </p:embeddedFont>
    <p:embeddedFont>
      <p:font typeface="Eras Ultra ITC" panose="020B0604020202020204" charset="0"/>
      <p:regular r:id="rId56"/>
    </p:embeddedFont>
    <p:embeddedFont>
      <p:font typeface="Arial Narrow" panose="020B0606020202030204" pitchFamily="34" charset="0"/>
      <p:regular r:id="rId57"/>
      <p:bold r:id="rId58"/>
      <p:italic r:id="rId59"/>
      <p:boldItalic r:id="rId60"/>
    </p:embeddedFont>
    <p:embeddedFont>
      <p:font typeface="Ink Free" panose="03080402000500000000" pitchFamily="66" charset="0"/>
      <p:regular r:id="rId61"/>
    </p:embeddedFont>
    <p:embeddedFont>
      <p:font typeface="Calibri Light" panose="020F0302020204030204" pitchFamily="34" charset="0"/>
      <p:regular r:id="rId62"/>
      <p:italic r:id="rId63"/>
    </p:embeddedFont>
    <p:embeddedFont>
      <p:font typeface="Calibri" panose="020F0502020204030204" pitchFamily="34" charset="0"/>
      <p:regular r:id="rId64"/>
      <p:bold r:id="rId65"/>
      <p:italic r:id="rId66"/>
      <p:boldItalic r:id="rId67"/>
    </p:embeddedFont>
    <p:embeddedFont>
      <p:font typeface="Arial Black" panose="020B0A04020102020204" pitchFamily="34" charset="0"/>
      <p:bold r:id="rId68"/>
    </p:embeddedFont>
  </p:embeddedFontLst>
  <p:defaultTextStyle>
    <a:defPPr>
      <a:defRPr lang="en-US"/>
    </a:defPPr>
    <a:lvl1pPr algn="l" rtl="0" fontAlgn="base">
      <a:spcBef>
        <a:spcPct val="0"/>
      </a:spcBef>
      <a:spcAft>
        <a:spcPct val="0"/>
      </a:spcAft>
      <a:defRPr sz="3200" i="1" kern="1200">
        <a:solidFill>
          <a:schemeClr val="tx1"/>
        </a:solidFill>
        <a:latin typeface="Eras Medium ITC" pitchFamily="34" charset="0"/>
        <a:ea typeface="+mn-ea"/>
        <a:cs typeface="Arial" pitchFamily="34" charset="0"/>
      </a:defRPr>
    </a:lvl1pPr>
    <a:lvl2pPr marL="457200" algn="l" rtl="0" fontAlgn="base">
      <a:spcBef>
        <a:spcPct val="0"/>
      </a:spcBef>
      <a:spcAft>
        <a:spcPct val="0"/>
      </a:spcAft>
      <a:defRPr sz="3200" i="1" kern="1200">
        <a:solidFill>
          <a:schemeClr val="tx1"/>
        </a:solidFill>
        <a:latin typeface="Eras Medium ITC" pitchFamily="34" charset="0"/>
        <a:ea typeface="+mn-ea"/>
        <a:cs typeface="Arial" pitchFamily="34" charset="0"/>
      </a:defRPr>
    </a:lvl2pPr>
    <a:lvl3pPr marL="914400" algn="l" rtl="0" fontAlgn="base">
      <a:spcBef>
        <a:spcPct val="0"/>
      </a:spcBef>
      <a:spcAft>
        <a:spcPct val="0"/>
      </a:spcAft>
      <a:defRPr sz="3200" i="1" kern="1200">
        <a:solidFill>
          <a:schemeClr val="tx1"/>
        </a:solidFill>
        <a:latin typeface="Eras Medium ITC" pitchFamily="34" charset="0"/>
        <a:ea typeface="+mn-ea"/>
        <a:cs typeface="Arial" pitchFamily="34" charset="0"/>
      </a:defRPr>
    </a:lvl3pPr>
    <a:lvl4pPr marL="1371600" algn="l" rtl="0" fontAlgn="base">
      <a:spcBef>
        <a:spcPct val="0"/>
      </a:spcBef>
      <a:spcAft>
        <a:spcPct val="0"/>
      </a:spcAft>
      <a:defRPr sz="3200" i="1" kern="1200">
        <a:solidFill>
          <a:schemeClr val="tx1"/>
        </a:solidFill>
        <a:latin typeface="Eras Medium ITC" pitchFamily="34" charset="0"/>
        <a:ea typeface="+mn-ea"/>
        <a:cs typeface="Arial" pitchFamily="34" charset="0"/>
      </a:defRPr>
    </a:lvl4pPr>
    <a:lvl5pPr marL="1828800" algn="l" rtl="0" fontAlgn="base">
      <a:spcBef>
        <a:spcPct val="0"/>
      </a:spcBef>
      <a:spcAft>
        <a:spcPct val="0"/>
      </a:spcAft>
      <a:defRPr sz="3200" i="1" kern="1200">
        <a:solidFill>
          <a:schemeClr val="tx1"/>
        </a:solidFill>
        <a:latin typeface="Eras Medium ITC" pitchFamily="34" charset="0"/>
        <a:ea typeface="+mn-ea"/>
        <a:cs typeface="Arial" pitchFamily="34" charset="0"/>
      </a:defRPr>
    </a:lvl5pPr>
    <a:lvl6pPr marL="2286000" algn="l" defTabSz="914400" rtl="0" eaLnBrk="1" latinLnBrk="0" hangingPunct="1">
      <a:defRPr sz="3200" i="1" kern="1200">
        <a:solidFill>
          <a:schemeClr val="tx1"/>
        </a:solidFill>
        <a:latin typeface="Eras Medium ITC" pitchFamily="34" charset="0"/>
        <a:ea typeface="+mn-ea"/>
        <a:cs typeface="Arial" pitchFamily="34" charset="0"/>
      </a:defRPr>
    </a:lvl6pPr>
    <a:lvl7pPr marL="2743200" algn="l" defTabSz="914400" rtl="0" eaLnBrk="1" latinLnBrk="0" hangingPunct="1">
      <a:defRPr sz="3200" i="1" kern="1200">
        <a:solidFill>
          <a:schemeClr val="tx1"/>
        </a:solidFill>
        <a:latin typeface="Eras Medium ITC" pitchFamily="34" charset="0"/>
        <a:ea typeface="+mn-ea"/>
        <a:cs typeface="Arial" pitchFamily="34" charset="0"/>
      </a:defRPr>
    </a:lvl7pPr>
    <a:lvl8pPr marL="3200400" algn="l" defTabSz="914400" rtl="0" eaLnBrk="1" latinLnBrk="0" hangingPunct="1">
      <a:defRPr sz="3200" i="1" kern="1200">
        <a:solidFill>
          <a:schemeClr val="tx1"/>
        </a:solidFill>
        <a:latin typeface="Eras Medium ITC" pitchFamily="34" charset="0"/>
        <a:ea typeface="+mn-ea"/>
        <a:cs typeface="Arial" pitchFamily="34" charset="0"/>
      </a:defRPr>
    </a:lvl8pPr>
    <a:lvl9pPr marL="3657600" algn="l" defTabSz="914400" rtl="0" eaLnBrk="1" latinLnBrk="0" hangingPunct="1">
      <a:defRPr sz="3200" i="1" kern="1200">
        <a:solidFill>
          <a:schemeClr val="tx1"/>
        </a:solidFill>
        <a:latin typeface="Eras Medium ITC" pitchFamily="34" charset="0"/>
        <a:ea typeface="+mn-ea"/>
        <a:cs typeface="Arial" pitchFamily="34" charset="0"/>
      </a:defRPr>
    </a:lvl9pPr>
  </p:defaultTextStyle>
  <p:modifyVerifier cryptProviderType="rsaAES" cryptAlgorithmClass="hash" cryptAlgorithmType="typeAny" cryptAlgorithmSid="14" spinCount="100000" saltData="3PuA5+MF69eKqnF/emrgRg==" hashData="bYddG1NlSSp0jLooQeSoyFmvqDNRm9CV03W30ii3VkgmqTofArbI79J7d3JlakbhIqlW7w8GJUnGRe90dnZNy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FDFF5"/>
    <a:srgbClr val="CCCCFF"/>
    <a:srgbClr val="FF0000"/>
    <a:srgbClr val="998966"/>
    <a:srgbClr val="FFFF00"/>
    <a:srgbClr val="8A002E"/>
    <a:srgbClr val="680023"/>
    <a:srgbClr val="000080"/>
    <a:srgbClr val="990033"/>
    <a:srgbClr val="E001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7" autoAdjust="0"/>
    <p:restoredTop sz="68794" autoAdjust="0"/>
  </p:normalViewPr>
  <p:slideViewPr>
    <p:cSldViewPr snapToGrid="0">
      <p:cViewPr varScale="1">
        <p:scale>
          <a:sx n="79" d="100"/>
          <a:sy n="79" d="100"/>
        </p:scale>
        <p:origin x="2442"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0704"/>
    </p:cViewPr>
  </p:sorterViewPr>
  <p:notesViewPr>
    <p:cSldViewPr snapToGrid="0">
      <p:cViewPr>
        <p:scale>
          <a:sx n="75" d="100"/>
          <a:sy n="75" d="100"/>
        </p:scale>
        <p:origin x="-1404" y="648"/>
      </p:cViewPr>
      <p:guideLst>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2.fntdata"/><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charset="0"/>
                <a:cs typeface="+mn-cs"/>
              </a:defRPr>
            </a:lvl1pPr>
          </a:lstStyle>
          <a:p>
            <a:pPr>
              <a:defRPr/>
            </a:pPr>
            <a:endParaRPr lang="en-US"/>
          </a:p>
        </p:txBody>
      </p:sp>
      <p:sp>
        <p:nvSpPr>
          <p:cNvPr id="83971" name="Rectangle 3"/>
          <p:cNvSpPr>
            <a:spLocks noGrp="1" noChangeArrowheads="1"/>
          </p:cNvSpPr>
          <p:nvPr>
            <p:ph type="dt" sz="quarter" idx="1"/>
          </p:nvPr>
        </p:nvSpPr>
        <p:spPr bwMode="auto">
          <a:xfrm>
            <a:off x="3884613" y="0"/>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cs typeface="+mn-cs"/>
              </a:defRPr>
            </a:lvl1pPr>
          </a:lstStyle>
          <a:p>
            <a:pPr>
              <a:defRPr/>
            </a:pPr>
            <a:endParaRPr lang="en-US"/>
          </a:p>
        </p:txBody>
      </p:sp>
      <p:sp>
        <p:nvSpPr>
          <p:cNvPr id="8397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latin typeface="Arial" charset="0"/>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charset="0"/>
                <a:cs typeface="+mn-cs"/>
              </a:defRPr>
            </a:lvl1pPr>
          </a:lstStyle>
          <a:p>
            <a:pPr>
              <a:defRPr/>
            </a:pPr>
            <a:fld id="{979F79E4-6A33-46D0-A525-D889AF9F7C08}" type="slidenum">
              <a:rPr lang="en-US"/>
              <a:pPr>
                <a:defRPr/>
              </a:pPr>
              <a:t>‹#›</a:t>
            </a:fld>
            <a:endParaRPr lang="en-US"/>
          </a:p>
        </p:txBody>
      </p:sp>
    </p:spTree>
    <p:extLst>
      <p:ext uri="{BB962C8B-B14F-4D97-AF65-F5344CB8AC3E}">
        <p14:creationId xmlns:p14="http://schemas.microsoft.com/office/powerpoint/2010/main" val="2045502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charset="0"/>
                <a:cs typeface="+mn-cs"/>
              </a:defRPr>
            </a:lvl1pPr>
          </a:lstStyle>
          <a:p>
            <a:pPr>
              <a:defRPr/>
            </a:pPr>
            <a:endParaRPr lang="en-US"/>
          </a:p>
        </p:txBody>
      </p:sp>
      <p:sp>
        <p:nvSpPr>
          <p:cNvPr id="89091" name="Rectangle 3"/>
          <p:cNvSpPr>
            <a:spLocks noGrp="1" noChangeArrowheads="1"/>
          </p:cNvSpPr>
          <p:nvPr>
            <p:ph type="dt" idx="1"/>
          </p:nvPr>
        </p:nvSpPr>
        <p:spPr bwMode="auto">
          <a:xfrm>
            <a:off x="3884613" y="0"/>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cs typeface="+mn-cs"/>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3313" y="695325"/>
            <a:ext cx="4651375"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5"/>
          <p:cNvSpPr>
            <a:spLocks noGrp="1" noChangeArrowheads="1"/>
          </p:cNvSpPr>
          <p:nvPr>
            <p:ph type="body" sz="quarter" idx="3"/>
          </p:nvPr>
        </p:nvSpPr>
        <p:spPr bwMode="auto">
          <a:xfrm>
            <a:off x="685800" y="4416425"/>
            <a:ext cx="5486400"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latin typeface="Arial" charset="0"/>
                <a:cs typeface="+mn-cs"/>
              </a:defRPr>
            </a:lvl1pPr>
          </a:lstStyle>
          <a:p>
            <a:pPr>
              <a:defRPr/>
            </a:pPr>
            <a:endParaRPr lang="en-US"/>
          </a:p>
        </p:txBody>
      </p:sp>
      <p:sp>
        <p:nvSpPr>
          <p:cNvPr id="8909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charset="0"/>
                <a:cs typeface="+mn-cs"/>
              </a:defRPr>
            </a:lvl1pPr>
          </a:lstStyle>
          <a:p>
            <a:pPr>
              <a:defRPr/>
            </a:pPr>
            <a:fld id="{EC97E8CD-A8E2-4A20-B8FD-E9672E017E41}" type="slidenum">
              <a:rPr lang="en-US"/>
              <a:pPr>
                <a:defRPr/>
              </a:pPr>
              <a:t>‹#›</a:t>
            </a:fld>
            <a:endParaRPr lang="en-US"/>
          </a:p>
        </p:txBody>
      </p:sp>
    </p:spTree>
    <p:extLst>
      <p:ext uri="{BB962C8B-B14F-4D97-AF65-F5344CB8AC3E}">
        <p14:creationId xmlns:p14="http://schemas.microsoft.com/office/powerpoint/2010/main" val="2401548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C4F4F5FE-BEA4-417D-A3BF-EE4FD5F61836}" type="slidenum">
              <a:rPr lang="en-US" sz="1200" i="0" smtClean="0">
                <a:latin typeface="Arial" pitchFamily="34" charset="0"/>
              </a:rPr>
              <a:pPr eaLnBrk="1" hangingPunct="1"/>
              <a:t>2</a:t>
            </a:fld>
            <a:endParaRPr lang="en-US" sz="1200" i="0">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cs typeface="Arial" pitchFamily="34" charset="0"/>
              </a:rPr>
              <a:t>The Bible is one of the most popular and most misunderstood books in the world. It is possible to know a lot about the Bible without really understanding the Bible. </a:t>
            </a:r>
          </a:p>
          <a:p>
            <a:pPr eaLnBrk="1" hangingPunct="1"/>
            <a:r>
              <a:rPr lang="en-US">
                <a:latin typeface="Arial" pitchFamily="34" charset="0"/>
                <a:cs typeface="Arial" pitchFamily="34" charset="0"/>
              </a:rPr>
              <a:t>God could have written the Bible so that only Greek scholars or Phd theologians could have understood it. He could have written so that only Rocket scientists could understand it. </a:t>
            </a:r>
          </a:p>
          <a:p>
            <a:pPr eaLnBrk="1" hangingPunct="1"/>
            <a:r>
              <a:rPr lang="en-US">
                <a:latin typeface="Arial" pitchFamily="34" charset="0"/>
                <a:cs typeface="Arial" pitchFamily="34" charset="0"/>
              </a:rPr>
              <a:t>Instead it was written so that it could only be understood by someone with the heart of a little child.</a:t>
            </a:r>
          </a:p>
          <a:p>
            <a:pPr eaLnBrk="1" hangingPunct="1"/>
            <a:r>
              <a:rPr lang="en-US">
                <a:latin typeface="Arial" pitchFamily="34" charset="0"/>
                <a:cs typeface="Arial" pitchFamily="34" charset="0"/>
              </a:rPr>
              <a:t>We are going to get in an airplane and take a 20,000 foot view of the Bible.</a:t>
            </a:r>
          </a:p>
          <a:p>
            <a:pPr eaLnBrk="1" hangingPunct="1"/>
            <a:r>
              <a:rPr lang="en-US">
                <a:latin typeface="Arial" pitchFamily="34" charset="0"/>
                <a:cs typeface="Arial" pitchFamily="34" charset="0"/>
              </a:rPr>
              <a:t>We start by looking t a few basic facts about the Bible.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55CEC2BD-A144-496D-8A54-E192901FC9A7}" type="slidenum">
              <a:rPr lang="en-US" sz="1200" i="0" smtClean="0">
                <a:latin typeface="Arial" pitchFamily="34" charset="0"/>
              </a:rPr>
              <a:pPr eaLnBrk="1" hangingPunct="1"/>
              <a:t>11</a:t>
            </a:fld>
            <a:endParaRPr lang="en-US" sz="1200" i="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cs typeface="Arial" pitchFamily="34" charset="0"/>
              </a:rPr>
              <a:t>This is it. God is holy. All of the interaction that we have with and from God is determined by this fact.</a:t>
            </a:r>
          </a:p>
          <a:p>
            <a:pPr eaLnBrk="1" hangingPunct="1"/>
            <a:r>
              <a:rPr lang="en-US">
                <a:latin typeface="Arial" pitchFamily="34" charset="0"/>
                <a:cs typeface="Arial" pitchFamily="34" charset="0"/>
              </a:rPr>
              <a:t>We could spend all of out time just examining the various facets of God’s holiness. </a:t>
            </a:r>
          </a:p>
          <a:p>
            <a:pPr eaLnBrk="1" hangingPunct="1"/>
            <a:r>
              <a:rPr lang="en-US">
                <a:latin typeface="Arial" pitchFamily="34" charset="0"/>
                <a:cs typeface="Arial" pitchFamily="34" charset="0"/>
              </a:rPr>
              <a:t>&lt;But we must grasp the importance of this fact and what it means to us&gt;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12FBF3FB-E34A-449A-881E-3E777181B017}" type="slidenum">
              <a:rPr lang="en-US" sz="1200" i="0" smtClean="0">
                <a:latin typeface="Arial" pitchFamily="34" charset="0"/>
              </a:rPr>
              <a:pPr eaLnBrk="1" hangingPunct="1"/>
              <a:t>12</a:t>
            </a:fld>
            <a:endParaRPr lang="en-US" sz="1200" i="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When man can exhibit the characteristic of holiness God has a union and relationship with man that is called spiritual fellowship.</a:t>
            </a:r>
          </a:p>
          <a:p>
            <a:pPr eaLnBrk="1" hangingPunct="1"/>
            <a:r>
              <a:rPr lang="en-US" sz="1400">
                <a:latin typeface="Arial" pitchFamily="34" charset="0"/>
                <a:cs typeface="Arial" pitchFamily="34" charset="0"/>
              </a:rPr>
              <a:t>We are really spirit beings that inhabit these earthly physical bodies. The earthly bodies are temporary and mortal. Our spirit bodies will soon leave these bodies and inhabit the true reality that God has prepared for eternity. This world is the Matrix.</a:t>
            </a:r>
          </a:p>
          <a:p>
            <a:pPr eaLnBrk="1" hangingPunct="1"/>
            <a:r>
              <a:rPr lang="en-US" sz="1400" b="1">
                <a:latin typeface="Arial" pitchFamily="34" charset="0"/>
                <a:cs typeface="Arial" pitchFamily="34" charset="0"/>
              </a:rPr>
              <a:t>This is why we try to get our kids to be holy.</a:t>
            </a:r>
          </a:p>
          <a:p>
            <a:pPr eaLnBrk="1" hangingPunct="1"/>
            <a:r>
              <a:rPr lang="en-US" sz="1400" b="1">
                <a:latin typeface="Arial" pitchFamily="34" charset="0"/>
                <a:cs typeface="Arial" pitchFamily="34" charset="0"/>
              </a:rPr>
              <a:t>&lt;TR&gt; This relationship is only possible if man can be found in a state of holiness because this is the only realm of existence with God…but alas this is the problem of man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B7D5C485-54F0-4705-A4A3-D44E071E77D7}" type="slidenum">
              <a:rPr lang="en-US" sz="1200" i="0" smtClean="0">
                <a:latin typeface="Arial" pitchFamily="34" charset="0"/>
              </a:rPr>
              <a:pPr eaLnBrk="1" hangingPunct="1"/>
              <a:t>13</a:t>
            </a:fld>
            <a:endParaRPr lang="en-US" sz="1200" i="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God is of such purity and sin is such a revulsion that he cannot look upon sin. (Charged filings when confronted with a magnet).</a:t>
            </a:r>
          </a:p>
          <a:p>
            <a:pPr eaLnBrk="1" hangingPunct="1"/>
            <a:endParaRPr lang="en-US" sz="1400" b="1">
              <a:latin typeface="Arial" pitchFamily="34" charset="0"/>
              <a:cs typeface="Arial" pitchFamily="34" charset="0"/>
            </a:endParaRPr>
          </a:p>
          <a:p>
            <a:pPr eaLnBrk="1" hangingPunct="1"/>
            <a:r>
              <a:rPr lang="en-US" sz="1400" b="1">
                <a:latin typeface="Arial" pitchFamily="34" charset="0"/>
                <a:cs typeface="Arial" pitchFamily="34" charset="0"/>
              </a:rPr>
              <a:t>&lt;TR&gt; It is even worse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BB8FC78B-5571-417A-B49F-FC157F61B79E}" type="slidenum">
              <a:rPr lang="en-US" sz="1200" i="0" smtClean="0">
                <a:latin typeface="Arial" pitchFamily="34" charset="0"/>
              </a:rPr>
              <a:pPr eaLnBrk="1" hangingPunct="1"/>
              <a:t>14</a:t>
            </a:fld>
            <a:endParaRPr lang="en-US" sz="1200" i="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God is of such purity and sin is such a revulsion that he cannot look upon sin. (Charged filings when confronted with a magnet).</a:t>
            </a:r>
          </a:p>
          <a:p>
            <a:pPr eaLnBrk="1" hangingPunct="1"/>
            <a:endParaRPr lang="en-US" sz="1400" b="1">
              <a:latin typeface="Arial" pitchFamily="34" charset="0"/>
              <a:cs typeface="Arial" pitchFamily="34" charset="0"/>
            </a:endParaRPr>
          </a:p>
          <a:p>
            <a:pPr eaLnBrk="1" hangingPunct="1"/>
            <a:r>
              <a:rPr lang="en-US" sz="1400" b="1">
                <a:latin typeface="Arial" pitchFamily="34" charset="0"/>
                <a:cs typeface="Arial" pitchFamily="34" charset="0"/>
              </a:rPr>
              <a:t>&lt;TR&gt; It is even worse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DFB24A4A-F895-4229-BD26-A032D5B4F373}" type="slidenum">
              <a:rPr lang="en-US" sz="1200" i="0" smtClean="0">
                <a:latin typeface="Arial" pitchFamily="34" charset="0"/>
              </a:rPr>
              <a:pPr eaLnBrk="1" hangingPunct="1"/>
              <a:t>15</a:t>
            </a:fld>
            <a:endParaRPr lang="en-US" sz="1200" i="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cs typeface="Arial" pitchFamily="34" charset="0"/>
              </a:rPr>
              <a:t>That’s why when sin (any sin) separates us from God is described in most drastic terms. </a:t>
            </a:r>
          </a:p>
          <a:p>
            <a:pPr eaLnBrk="1" hangingPunct="1"/>
            <a:r>
              <a:rPr lang="en-US">
                <a:latin typeface="Arial" pitchFamily="34" charset="0"/>
                <a:cs typeface="Arial" pitchFamily="34" charset="0"/>
              </a:rPr>
              <a:t>Spiritual Death – (not 5 minutes in the naughty corner for you Supernanny fans)</a:t>
            </a:r>
          </a:p>
          <a:p>
            <a:pPr eaLnBrk="1" hangingPunct="1"/>
            <a:r>
              <a:rPr lang="en-US">
                <a:latin typeface="Arial" pitchFamily="34" charset="0"/>
                <a:cs typeface="Arial" pitchFamily="34" charset="0"/>
              </a:rPr>
              <a:t>Our culture continues to diminish sin, while God demands holiness</a:t>
            </a:r>
          </a:p>
          <a:p>
            <a:pPr eaLnBrk="1" hangingPunct="1"/>
            <a:r>
              <a:rPr lang="en-US">
                <a:latin typeface="Arial" pitchFamily="34" charset="0"/>
                <a:cs typeface="Arial" pitchFamily="34" charset="0"/>
              </a:rPr>
              <a:t>&lt;TR&gt; This is what Romans 6:23 tells us about the wages of sin…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7DE4FABC-4CBB-465C-B41C-58260FEC62D7}" type="slidenum">
              <a:rPr lang="en-US" sz="1200" i="0" smtClean="0">
                <a:latin typeface="Arial" pitchFamily="34" charset="0"/>
              </a:rPr>
              <a:pPr eaLnBrk="1" hangingPunct="1"/>
              <a:t>16</a:t>
            </a:fld>
            <a:endParaRPr lang="en-US" sz="1200" i="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b="1">
                <a:latin typeface="Arial" pitchFamily="34" charset="0"/>
                <a:cs typeface="Arial" pitchFamily="34" charset="0"/>
              </a:rPr>
              <a:t>Notice how the terms SIN and DEATH are related</a:t>
            </a:r>
          </a:p>
          <a:p>
            <a:pPr eaLnBrk="1" hangingPunct="1"/>
            <a:r>
              <a:rPr lang="en-US" sz="1600" b="1">
                <a:latin typeface="Arial" pitchFamily="34" charset="0"/>
                <a:cs typeface="Arial" pitchFamily="34" charset="0"/>
              </a:rPr>
              <a:t>&lt;TR&gt;But here is where the problem gets serious…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D18224A6-5DD0-4F52-B4C1-5BD4855776A5}" type="slidenum">
              <a:rPr lang="en-US" sz="1200" i="0" smtClean="0">
                <a:latin typeface="Arial" pitchFamily="34" charset="0"/>
              </a:rPr>
              <a:pPr eaLnBrk="1" hangingPunct="1"/>
              <a:t>17</a:t>
            </a:fld>
            <a:endParaRPr lang="en-US" sz="1200" i="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 these can be called the consequences or penalty for sin</a:t>
            </a:r>
          </a:p>
          <a:p>
            <a:pPr eaLnBrk="1" hangingPunct="1"/>
            <a:endParaRPr lang="en-US" sz="1400">
              <a:latin typeface="Arial" pitchFamily="34" charset="0"/>
              <a:cs typeface="Arial" pitchFamily="34" charset="0"/>
            </a:endParaRPr>
          </a:p>
          <a:p>
            <a:pPr eaLnBrk="1" hangingPunct="1"/>
            <a:r>
              <a:rPr lang="en-US" sz="1400" b="1">
                <a:latin typeface="Arial" pitchFamily="34" charset="0"/>
                <a:cs typeface="Arial" pitchFamily="34" charset="0"/>
              </a:rPr>
              <a:t>&lt;TR&gt;When we have suffered the consequences of sin have we done anything that takes care of sin (removes or covers sin)?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F08A67FD-0102-4F71-8DBA-BCFE600484E7}" type="slidenum">
              <a:rPr lang="en-US" sz="1200" i="0" smtClean="0">
                <a:latin typeface="Arial" pitchFamily="34" charset="0"/>
              </a:rPr>
              <a:pPr eaLnBrk="1" hangingPunct="1"/>
              <a:t>18</a:t>
            </a:fld>
            <a:endParaRPr lang="en-US" sz="1200" i="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 these can be called the consequences or penalty for sin</a:t>
            </a:r>
          </a:p>
          <a:p>
            <a:pPr eaLnBrk="1" hangingPunct="1"/>
            <a:endParaRPr lang="en-US" sz="1400">
              <a:latin typeface="Arial" pitchFamily="34" charset="0"/>
              <a:cs typeface="Arial" pitchFamily="34" charset="0"/>
            </a:endParaRPr>
          </a:p>
          <a:p>
            <a:pPr eaLnBrk="1" hangingPunct="1"/>
            <a:r>
              <a:rPr lang="en-US" sz="1400" b="1">
                <a:latin typeface="Arial" pitchFamily="34" charset="0"/>
                <a:cs typeface="Arial" pitchFamily="34" charset="0"/>
              </a:rPr>
              <a:t>&lt;TR&gt;When we have suffered the consequences of sin have we done anything that takes care of sin (removes or covers sin)?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2756A3D1-1AA7-4399-8766-23B5CC2A3892}" type="slidenum">
              <a:rPr lang="en-US" sz="1200" i="0" smtClean="0">
                <a:latin typeface="Arial" pitchFamily="34" charset="0"/>
              </a:rPr>
              <a:pPr eaLnBrk="1" hangingPunct="1"/>
              <a:t>19</a:t>
            </a:fld>
            <a:endParaRPr lang="en-US" sz="1200" i="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Who deserves to die for my sins?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365E885E-8A05-4C59-93B2-1947CAB76D85}" type="slidenum">
              <a:rPr lang="en-US" sz="1200" i="0" smtClean="0">
                <a:latin typeface="Arial" pitchFamily="34" charset="0"/>
              </a:rPr>
              <a:pPr eaLnBrk="1" hangingPunct="1"/>
              <a:t>20</a:t>
            </a:fld>
            <a:endParaRPr lang="en-US" sz="1200" i="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The principle so many overlook is that the price for sin is personal – no thing or no one else is responsible for the price for my sin – it is on my head – it is on your head – it is on the head of everyone who sins</a:t>
            </a:r>
          </a:p>
          <a:p>
            <a:pPr eaLnBrk="1" hangingPunct="1"/>
            <a:r>
              <a:rPr lang="en-US" sz="1400">
                <a:latin typeface="Arial" pitchFamily="34" charset="0"/>
                <a:cs typeface="Arial" pitchFamily="34" charset="0"/>
              </a:rPr>
              <a:t>Being good will not take care of this problem.</a:t>
            </a:r>
          </a:p>
          <a:p>
            <a:pPr eaLnBrk="1" hangingPunct="1"/>
            <a:r>
              <a:rPr lang="en-US" sz="1400" b="1">
                <a:latin typeface="Arial" pitchFamily="34" charset="0"/>
                <a:cs typeface="Arial" pitchFamily="34" charset="0"/>
              </a:rPr>
              <a:t>&lt;TR&gt; So man is in a miserable situation. He has a price on his head that he cannot pay.  Is there any hope? What is the remedy?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95EFDEBE-084F-40DF-9092-EB2401ECE9BE}" type="slidenum">
              <a:rPr lang="en-US" sz="1200" i="0" smtClean="0">
                <a:latin typeface="Arial" pitchFamily="34" charset="0"/>
              </a:rPr>
              <a:pPr eaLnBrk="1" hangingPunct="1"/>
              <a:t>3</a:t>
            </a:fld>
            <a:endParaRPr lang="en-US" sz="1200" i="0">
              <a:latin typeface="Arial" pitchFamily="34" charset="0"/>
            </a:endParaRPr>
          </a:p>
        </p:txBody>
      </p:sp>
      <p:sp>
        <p:nvSpPr>
          <p:cNvPr id="60419" name="Rectangle 2"/>
          <p:cNvSpPr>
            <a:spLocks noGrp="1" noRot="1" noChangeAspect="1" noChangeArrowheads="1" noTextEdit="1"/>
          </p:cNvSpPr>
          <p:nvPr>
            <p:ph type="sldImg"/>
          </p:nvPr>
        </p:nvSpPr>
        <p:spPr>
          <a:xfrm>
            <a:off x="1104900" y="698500"/>
            <a:ext cx="4648200" cy="3486150"/>
          </a:xfrm>
          <a:ln/>
        </p:spPr>
      </p:sp>
      <p:sp>
        <p:nvSpPr>
          <p:cNvPr id="60420" name="Rectangle 3"/>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E818A67B-13A3-45E6-94D2-A21CE6AC9DF2}" type="slidenum">
              <a:rPr lang="en-US" sz="1200" i="0" smtClean="0">
                <a:latin typeface="Arial" pitchFamily="34" charset="0"/>
              </a:rPr>
              <a:pPr eaLnBrk="1" hangingPunct="1"/>
              <a:t>21</a:t>
            </a:fld>
            <a:endParaRPr lang="en-US" sz="1200" i="0">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If we only experienced the JUSTICE of God it would be a short story for all of us.</a:t>
            </a:r>
          </a:p>
          <a:p>
            <a:pPr eaLnBrk="1" hangingPunct="1"/>
            <a:r>
              <a:rPr lang="en-US" sz="1400">
                <a:latin typeface="Arial" pitchFamily="34" charset="0"/>
                <a:cs typeface="Arial" pitchFamily="34" charset="0"/>
              </a:rPr>
              <a:t>But the other side of His holiness is His LOVE as demonstrated in His grace and mercy.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BF0F8A93-D694-4A8B-BEFB-09B28B5FC0F3}" type="slidenum">
              <a:rPr lang="en-US" sz="1200" i="0" smtClean="0">
                <a:latin typeface="Arial" pitchFamily="34" charset="0"/>
              </a:rPr>
              <a:pPr eaLnBrk="1" hangingPunct="1"/>
              <a:t>22</a:t>
            </a:fld>
            <a:endParaRPr lang="en-US" sz="1200" i="0">
              <a:latin typeface="Arial" pitchFamily="34" charset="0"/>
            </a:endParaRPr>
          </a:p>
        </p:txBody>
      </p:sp>
      <p:sp>
        <p:nvSpPr>
          <p:cNvPr id="80899" name="Rectangle 2"/>
          <p:cNvSpPr>
            <a:spLocks noGrp="1" noRot="1" noChangeAspect="1" noChangeArrowheads="1" noTextEdit="1"/>
          </p:cNvSpPr>
          <p:nvPr>
            <p:ph type="sldImg"/>
          </p:nvPr>
        </p:nvSpPr>
        <p:spPr>
          <a:xfrm>
            <a:off x="1103313" y="696913"/>
            <a:ext cx="4651375" cy="3487737"/>
          </a:xfrm>
          <a:ln/>
        </p:spPr>
      </p:sp>
      <p:sp>
        <p:nvSpPr>
          <p:cNvPr id="80900"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This is where we see that God’s lovingkindness comes in to help man out from the penalty demanded by His justice.</a:t>
            </a:r>
          </a:p>
          <a:p>
            <a:pPr eaLnBrk="1" hangingPunct="1"/>
            <a:r>
              <a:rPr lang="en-US" sz="1400">
                <a:latin typeface="Arial" pitchFamily="34" charset="0"/>
                <a:cs typeface="Arial" pitchFamily="34" charset="0"/>
              </a:rPr>
              <a:t>All that blood in the OT is the mechanism that God uses to demonstrate His mercy</a:t>
            </a:r>
          </a:p>
          <a:p>
            <a:pPr eaLnBrk="1" hangingPunct="1"/>
            <a:r>
              <a:rPr lang="en-US" sz="1400">
                <a:latin typeface="Arial" pitchFamily="34" charset="0"/>
                <a:cs typeface="Arial" pitchFamily="34" charset="0"/>
              </a:rPr>
              <a:t>This is why the Bible is a book that drips blood. This is what animal sacrifice was all about. It was God’s way to demonstrate His grace or mercy</a:t>
            </a:r>
          </a:p>
          <a:p>
            <a:pPr eaLnBrk="1" hangingPunct="1"/>
            <a:r>
              <a:rPr lang="en-US" sz="1400" b="1">
                <a:latin typeface="Arial" pitchFamily="34" charset="0"/>
                <a:cs typeface="Arial" pitchFamily="34" charset="0"/>
              </a:rPr>
              <a:t>&lt;TR&gt;Man’s redemption is all wrapped up in the idea of Atonement</a:t>
            </a:r>
          </a:p>
          <a:p>
            <a:pPr eaLnBrk="1" hangingPunct="1"/>
            <a:r>
              <a:rPr lang="en-US" sz="1400">
                <a:latin typeface="Arial" pitchFamily="34" charset="0"/>
                <a:cs typeface="Arial" pitchFamily="34"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E7B4B8C8-8847-4488-8F7B-766FCD8AC5DB}" type="slidenum">
              <a:rPr lang="en-US" sz="1200" i="0" smtClean="0">
                <a:latin typeface="Arial" pitchFamily="34" charset="0"/>
              </a:rPr>
              <a:pPr eaLnBrk="1" hangingPunct="1"/>
              <a:t>23</a:t>
            </a:fld>
            <a:endParaRPr lang="en-US" sz="1200" i="0">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Atonement is the mechanism of reconcilation</a:t>
            </a:r>
          </a:p>
          <a:p>
            <a:pPr eaLnBrk="1" hangingPunct="1"/>
            <a:r>
              <a:rPr lang="en-US" sz="1400">
                <a:latin typeface="Arial" pitchFamily="34" charset="0"/>
                <a:cs typeface="Arial" pitchFamily="34" charset="0"/>
              </a:rPr>
              <a:t>Atonement is the result of reconcilitation between man who broke God’s laws and God himself so that spiritual reunion can take place.</a:t>
            </a:r>
          </a:p>
          <a:p>
            <a:pPr eaLnBrk="1" hangingPunct="1"/>
            <a:r>
              <a:rPr lang="en-US" sz="1400">
                <a:latin typeface="Arial" pitchFamily="34" charset="0"/>
                <a:cs typeface="Arial" pitchFamily="34" charset="0"/>
              </a:rPr>
              <a:t>&lt;TR&gt; And atonement is offered by the blood of animals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09069CD3-D11D-437A-A197-1FB05FCDF934}" type="slidenum">
              <a:rPr lang="en-US" sz="1200" i="0" smtClean="0">
                <a:latin typeface="Arial" pitchFamily="34" charset="0"/>
              </a:rPr>
              <a:pPr eaLnBrk="1" hangingPunct="1"/>
              <a:t>24</a:t>
            </a:fld>
            <a:endParaRPr lang="en-US" sz="1200" i="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Arial" pitchFamily="34" charset="0"/>
                <a:cs typeface="Arial" pitchFamily="34" charset="0"/>
              </a:rPr>
              <a:t>When man can exhibit the characteristic of holiness God has a union and relationship with man that is called spiritual fellowship.</a:t>
            </a:r>
          </a:p>
          <a:p>
            <a:pPr eaLnBrk="1" hangingPunct="1"/>
            <a:r>
              <a:rPr lang="en-US" sz="1400" dirty="0">
                <a:latin typeface="Arial" pitchFamily="34" charset="0"/>
                <a:cs typeface="Arial" pitchFamily="34" charset="0"/>
              </a:rPr>
              <a:t>Holiness for man can only take place if the price for sin can be paid thereby removing sin.</a:t>
            </a:r>
            <a:endParaRPr lang="en-US" sz="1400" b="1" dirty="0">
              <a:latin typeface="Arial" pitchFamily="34" charset="0"/>
              <a:cs typeface="Arial" pitchFamily="34" charset="0"/>
            </a:endParaRPr>
          </a:p>
          <a:p>
            <a:pPr eaLnBrk="1" hangingPunct="1"/>
            <a:r>
              <a:rPr lang="en-US" sz="1400" b="1" dirty="0">
                <a:latin typeface="Arial" pitchFamily="34" charset="0"/>
                <a:cs typeface="Arial" pitchFamily="34" charset="0"/>
              </a:rPr>
              <a:t>&lt;TR&gt; This relationship is only possible if man can be found in a state of holiness because this is the only realm of existence with God…but alas this is the problem of man</a:t>
            </a:r>
          </a:p>
          <a:p>
            <a:pPr eaLnBrk="1" hangingPunct="1"/>
            <a:endParaRPr lang="en-US" sz="1400" b="1" dirty="0">
              <a:latin typeface="Arial" pitchFamily="34" charset="0"/>
              <a:cs typeface="Arial" pitchFamily="34" charset="0"/>
            </a:endParaRPr>
          </a:p>
          <a:p>
            <a:pPr eaLnBrk="1" hangingPunct="1"/>
            <a:r>
              <a:rPr lang="en-US" sz="1400" b="1" dirty="0">
                <a:latin typeface="Arial" pitchFamily="34" charset="0"/>
                <a:cs typeface="Arial" pitchFamily="34" charset="0"/>
              </a:rPr>
              <a:t>&lt;TR&gt; It is even worse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B5DA98DA-6B9D-44F3-93EE-627962012EEA}" type="slidenum">
              <a:rPr lang="en-US" sz="1200" i="0" smtClean="0">
                <a:latin typeface="Arial" pitchFamily="34" charset="0"/>
              </a:rPr>
              <a:pPr eaLnBrk="1" hangingPunct="1"/>
              <a:t>25</a:t>
            </a:fld>
            <a:endParaRPr lang="en-US" sz="1200" i="0">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Life makes atonement.</a:t>
            </a:r>
          </a:p>
          <a:p>
            <a:pPr eaLnBrk="1" hangingPunct="1"/>
            <a:r>
              <a:rPr lang="en-US" sz="1400">
                <a:latin typeface="Arial" pitchFamily="34" charset="0"/>
                <a:cs typeface="Arial" pitchFamily="34" charset="0"/>
              </a:rPr>
              <a:t>One thing we must realize is that God is not a God with some sort of bloodlust. Like the “throw the virgin in the volcano and appease the gods” kind of God.</a:t>
            </a:r>
          </a:p>
          <a:p>
            <a:pPr eaLnBrk="1" hangingPunct="1"/>
            <a:r>
              <a:rPr lang="en-US" sz="1400">
                <a:latin typeface="Arial" pitchFamily="34" charset="0"/>
                <a:cs typeface="Arial" pitchFamily="34" charset="0"/>
              </a:rPr>
              <a:t>(Animal sacrifice is another tremendous evidence of God. Every culture in the world, all over the world, has practiced sacrifice. I read that the scholars are puzzled as to how man could have gotten this universal idea that killing something would bring good fortune)</a:t>
            </a:r>
          </a:p>
          <a:p>
            <a:pPr eaLnBrk="1" hangingPunct="1"/>
            <a:r>
              <a:rPr lang="en-US" sz="1400" b="1">
                <a:latin typeface="Arial" pitchFamily="34" charset="0"/>
                <a:cs typeface="Arial" pitchFamily="34" charset="0"/>
              </a:rPr>
              <a:t>&lt;TR&gt; No. God uses blood (or life) to make atonement due to its representative nature and the seriousness of the crime</a:t>
            </a:r>
          </a:p>
          <a:p>
            <a:pPr eaLnBrk="1" hangingPunct="1"/>
            <a:endParaRPr lang="en-US">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EDF87DD2-4D7E-4C94-A6DB-D5EABD2D2984}" type="slidenum">
              <a:rPr lang="en-US" sz="1200" i="0" smtClean="0">
                <a:latin typeface="Arial" pitchFamily="34" charset="0"/>
              </a:rPr>
              <a:pPr eaLnBrk="1" hangingPunct="1"/>
              <a:t>26</a:t>
            </a:fld>
            <a:endParaRPr lang="en-US" sz="1200" i="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cs typeface="Arial" pitchFamily="34" charset="0"/>
              </a:rPr>
              <a:t>&lt;Sin is bad&gt;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81B1A7A6-F3B9-4BA5-B6F6-B763CEB2B3F8}" type="slidenum">
              <a:rPr lang="en-US" sz="1200" i="0" smtClean="0">
                <a:latin typeface="Arial" pitchFamily="34" charset="0"/>
              </a:rPr>
              <a:pPr eaLnBrk="1" hangingPunct="1"/>
              <a:t>27</a:t>
            </a:fld>
            <a:endParaRPr lang="en-US" sz="1200" i="0">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SO here is a visual of how animal sacrifice worked.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97A07398-30EE-44C1-BB77-96A223348107}" type="slidenum">
              <a:rPr lang="en-US" sz="1200" i="0" smtClean="0">
                <a:latin typeface="Arial" pitchFamily="34" charset="0"/>
              </a:rPr>
              <a:pPr eaLnBrk="1" hangingPunct="1"/>
              <a:t>28</a:t>
            </a:fld>
            <a:endParaRPr lang="en-US" sz="1200" i="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The biblical concept of faith is even seen in animal sacrifice.</a:t>
            </a:r>
          </a:p>
          <a:p>
            <a:pPr eaLnBrk="1" hangingPunct="1"/>
            <a:r>
              <a:rPr lang="en-US" sz="1400">
                <a:latin typeface="Arial" pitchFamily="34" charset="0"/>
                <a:cs typeface="Arial" pitchFamily="34" charset="0"/>
              </a:rPr>
              <a:t>Couldn’t just believe in animal sacrifice. The animal had to be killed</a:t>
            </a:r>
          </a:p>
          <a:p>
            <a:pPr eaLnBrk="1" hangingPunct="1"/>
            <a:r>
              <a:rPr lang="en-US" sz="1400">
                <a:latin typeface="Arial" pitchFamily="34" charset="0"/>
                <a:cs typeface="Arial" pitchFamily="34" charset="0"/>
              </a:rPr>
              <a:t>Heb 9:22</a:t>
            </a:r>
          </a:p>
          <a:p>
            <a:pPr eaLnBrk="1" hangingPunct="1"/>
            <a:endParaRPr lang="en-US" sz="1400">
              <a:latin typeface="Arial" pitchFamily="34" charset="0"/>
              <a:cs typeface="Arial" pitchFamily="34" charset="0"/>
            </a:endParaRPr>
          </a:p>
          <a:p>
            <a:pPr eaLnBrk="1" hangingPunct="1"/>
            <a:r>
              <a:rPr lang="en-US" sz="1400">
                <a:latin typeface="Arial" pitchFamily="34" charset="0"/>
                <a:cs typeface="Arial" pitchFamily="34" charset="0"/>
              </a:rPr>
              <a:t>Dad didn’t want to do it because it is raining and cold.</a:t>
            </a:r>
          </a:p>
          <a:p>
            <a:pPr eaLnBrk="1" hangingPunct="1"/>
            <a:r>
              <a:rPr lang="en-US" sz="1400">
                <a:latin typeface="Arial" pitchFamily="34" charset="0"/>
                <a:cs typeface="Arial" pitchFamily="34" charset="0"/>
              </a:rPr>
              <a:t>Son does it because dad always did it.</a:t>
            </a:r>
          </a:p>
          <a:p>
            <a:pPr eaLnBrk="1" hangingPunct="1"/>
            <a:endParaRPr lang="en-US" sz="1400">
              <a:latin typeface="Arial" pitchFamily="34" charset="0"/>
              <a:cs typeface="Arial" pitchFamily="34" charset="0"/>
            </a:endParaRPr>
          </a:p>
          <a:p>
            <a:pPr eaLnBrk="1" hangingPunct="1"/>
            <a:r>
              <a:rPr lang="en-US" sz="1400" b="1">
                <a:latin typeface="Arial" pitchFamily="34" charset="0"/>
                <a:cs typeface="Arial" pitchFamily="34" charset="0"/>
              </a:rPr>
              <a:t>&lt;The Bible is replete with examples of faith</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2F9A3E75-0EBA-40D6-800A-7A36C74990FC}" type="slidenum">
              <a:rPr lang="en-US" sz="1200" i="0" smtClean="0">
                <a:latin typeface="Arial" pitchFamily="34" charset="0"/>
              </a:rPr>
              <a:pPr eaLnBrk="1" hangingPunct="1"/>
              <a:t>29</a:t>
            </a:fld>
            <a:endParaRPr lang="en-US" sz="1200" i="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Arial" pitchFamily="34" charset="0"/>
                <a:cs typeface="Arial" pitchFamily="34" charset="0"/>
              </a:rPr>
              <a:t>Notice what they all had in </a:t>
            </a:r>
            <a:r>
              <a:rPr lang="en-US" sz="1400" dirty="0" smtClean="0">
                <a:latin typeface="Arial" pitchFamily="34" charset="0"/>
                <a:cs typeface="Arial" pitchFamily="34" charset="0"/>
              </a:rPr>
              <a:t>common (Faith, action)</a:t>
            </a:r>
            <a:endParaRPr lang="en-US" sz="1400" dirty="0">
              <a:latin typeface="Arial" pitchFamily="34" charset="0"/>
              <a:cs typeface="Arial" pitchFamily="34" charset="0"/>
            </a:endParaRPr>
          </a:p>
          <a:p>
            <a:pPr eaLnBrk="1" hangingPunct="1"/>
            <a:r>
              <a:rPr lang="en-US" sz="1400" dirty="0">
                <a:latin typeface="Arial" pitchFamily="34" charset="0"/>
                <a:cs typeface="Arial" pitchFamily="34" charset="0"/>
              </a:rPr>
              <a:t>Suppose it was time for </a:t>
            </a:r>
            <a:r>
              <a:rPr lang="en-US" sz="1400" dirty="0" smtClean="0">
                <a:latin typeface="Arial" pitchFamily="34" charset="0"/>
                <a:cs typeface="Arial" pitchFamily="34" charset="0"/>
              </a:rPr>
              <a:t>animal sacrifice </a:t>
            </a:r>
            <a:r>
              <a:rPr lang="en-US" sz="1400" dirty="0">
                <a:latin typeface="Arial" pitchFamily="34" charset="0"/>
                <a:cs typeface="Arial" pitchFamily="34" charset="0"/>
              </a:rPr>
              <a:t>and you decided it was too cold and the lambs had to be chased down and you decided that God knew your heart so you would just skip the yearly sacrifice.</a:t>
            </a:r>
          </a:p>
          <a:p>
            <a:pPr eaLnBrk="1" hangingPunct="1"/>
            <a:r>
              <a:rPr lang="en-US" sz="1400" dirty="0">
                <a:latin typeface="Arial" pitchFamily="34" charset="0"/>
                <a:cs typeface="Arial" pitchFamily="34" charset="0"/>
              </a:rPr>
              <a:t>Couldn’t just BELIEVE in animal </a:t>
            </a:r>
            <a:r>
              <a:rPr lang="en-US" sz="1400" dirty="0" smtClean="0">
                <a:latin typeface="Arial" pitchFamily="34" charset="0"/>
                <a:cs typeface="Arial" pitchFamily="34" charset="0"/>
              </a:rPr>
              <a:t>sacrifice</a:t>
            </a:r>
            <a:br>
              <a:rPr lang="en-US" sz="1400" dirty="0" smtClean="0">
                <a:latin typeface="Arial" pitchFamily="34" charset="0"/>
                <a:cs typeface="Arial" pitchFamily="34" charset="0"/>
              </a:rPr>
            </a:br>
            <a:r>
              <a:rPr lang="en-US" sz="1400" dirty="0" smtClean="0">
                <a:latin typeface="Arial" pitchFamily="34" charset="0"/>
                <a:cs typeface="Arial" pitchFamily="34" charset="0"/>
              </a:rPr>
              <a:t>Likewise just killing the animal</a:t>
            </a:r>
            <a:r>
              <a:rPr lang="en-US" sz="1400" baseline="0" dirty="0" smtClean="0">
                <a:latin typeface="Arial" pitchFamily="34" charset="0"/>
                <a:cs typeface="Arial" pitchFamily="34" charset="0"/>
              </a:rPr>
              <a:t> without having belief wasn’t animal sacrifice.</a:t>
            </a:r>
            <a:endParaRPr lang="en-US" sz="1400" dirty="0">
              <a:latin typeface="Arial" pitchFamily="34" charset="0"/>
              <a:cs typeface="Arial" pitchFamily="34" charset="0"/>
            </a:endParaRPr>
          </a:p>
          <a:p>
            <a:pPr eaLnBrk="1" hangingPunct="1"/>
            <a:r>
              <a:rPr lang="en-US" sz="1400" dirty="0" smtClean="0">
                <a:latin typeface="Arial" pitchFamily="34" charset="0"/>
                <a:cs typeface="Arial" pitchFamily="34" charset="0"/>
              </a:rPr>
              <a:t>Believe </a:t>
            </a:r>
            <a:r>
              <a:rPr lang="en-US" sz="1400" dirty="0">
                <a:latin typeface="Arial" pitchFamily="34" charset="0"/>
                <a:cs typeface="Arial" pitchFamily="34" charset="0"/>
              </a:rPr>
              <a:t>alone was no good, action alone was no good. Required both.</a:t>
            </a:r>
          </a:p>
          <a:p>
            <a:pPr eaLnBrk="1" hangingPunct="1"/>
            <a:r>
              <a:rPr lang="en-US" sz="1400" dirty="0" err="1">
                <a:latin typeface="Arial" pitchFamily="34" charset="0"/>
                <a:cs typeface="Arial" pitchFamily="34" charset="0"/>
              </a:rPr>
              <a:t>Naaman</a:t>
            </a:r>
            <a:r>
              <a:rPr lang="en-US" sz="1400" dirty="0">
                <a:latin typeface="Arial" pitchFamily="34" charset="0"/>
                <a:cs typeface="Arial" pitchFamily="34" charset="0"/>
              </a:rPr>
              <a:t> is another great </a:t>
            </a:r>
            <a:r>
              <a:rPr lang="en-US" sz="1400" dirty="0" smtClean="0">
                <a:latin typeface="Arial" pitchFamily="34" charset="0"/>
                <a:cs typeface="Arial" pitchFamily="34" charset="0"/>
              </a:rPr>
              <a:t>example</a:t>
            </a:r>
          </a:p>
          <a:p>
            <a:pPr eaLnBrk="1" hangingPunct="1"/>
            <a:r>
              <a:rPr lang="en-US" sz="1400" dirty="0" smtClean="0">
                <a:latin typeface="Arial" pitchFamily="34" charset="0"/>
                <a:cs typeface="Arial" pitchFamily="34" charset="0"/>
              </a:rPr>
              <a:t>Romans</a:t>
            </a:r>
            <a:r>
              <a:rPr lang="en-US" sz="1400" baseline="0" dirty="0" smtClean="0">
                <a:latin typeface="Arial" pitchFamily="34" charset="0"/>
                <a:cs typeface="Arial" pitchFamily="34" charset="0"/>
              </a:rPr>
              <a:t> 10:17 So then faith comes by hearing, and hearing by the word of God.</a:t>
            </a:r>
            <a:endParaRPr lang="en-US" sz="1400" dirty="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A3321F1C-B431-4ACA-907A-A6E25C27C0E1}" type="slidenum">
              <a:rPr lang="en-US" sz="1200" i="0" smtClean="0">
                <a:latin typeface="Arial" pitchFamily="34" charset="0"/>
              </a:rPr>
              <a:pPr eaLnBrk="1" hangingPunct="1"/>
              <a:t>30</a:t>
            </a:fld>
            <a:endParaRPr lang="en-US" sz="1200" i="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9FABB3CC-25B0-4959-82A5-5C7A912A74EC}" type="slidenum">
              <a:rPr lang="en-US" sz="1200" i="0" smtClean="0">
                <a:latin typeface="Arial" pitchFamily="34" charset="0"/>
              </a:rPr>
              <a:pPr eaLnBrk="1" hangingPunct="1"/>
              <a:t>4</a:t>
            </a:fld>
            <a:endParaRPr lang="en-US" sz="1200" i="0">
              <a:latin typeface="Arial" pitchFamily="34" charset="0"/>
            </a:endParaRPr>
          </a:p>
        </p:txBody>
      </p:sp>
      <p:sp>
        <p:nvSpPr>
          <p:cNvPr id="61443" name="Rectangle 2"/>
          <p:cNvSpPr>
            <a:spLocks noGrp="1" noRot="1" noChangeAspect="1" noChangeArrowheads="1" noTextEdit="1"/>
          </p:cNvSpPr>
          <p:nvPr>
            <p:ph type="sldImg"/>
          </p:nvPr>
        </p:nvSpPr>
        <p:spPr>
          <a:xfrm>
            <a:off x="1104900" y="698500"/>
            <a:ext cx="4648200" cy="3486150"/>
          </a:xfrm>
          <a:ln/>
        </p:spPr>
      </p:sp>
      <p:sp>
        <p:nvSpPr>
          <p:cNvPr id="61444" name="Rectangle 3"/>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cs typeface="Arial" pitchFamily="34" charset="0"/>
              </a:rPr>
              <a:t>How could men have written this book? It would be impossible. There are many evidences we could look at in considering the case for a Creator: scientific, archiological, historical, etc. The internal evidence of this book is one of the most powerful evidences that this book was written by God.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C6E91A6C-2613-4EC5-96AB-3767F3B06A57}" type="slidenum">
              <a:rPr lang="en-US" sz="1200" i="0" smtClean="0">
                <a:latin typeface="Arial" pitchFamily="34" charset="0"/>
              </a:rPr>
              <a:pPr eaLnBrk="1" hangingPunct="1"/>
              <a:t>31</a:t>
            </a:fld>
            <a:endParaRPr lang="en-US" sz="1200" i="0">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BDFCA87B-3437-4C5F-B95B-799D82AD4688}" type="slidenum">
              <a:rPr lang="en-US" sz="1200" i="0" smtClean="0">
                <a:latin typeface="Arial" pitchFamily="34" charset="0"/>
              </a:rPr>
              <a:pPr eaLnBrk="1" hangingPunct="1"/>
              <a:t>32</a:t>
            </a:fld>
            <a:endParaRPr lang="en-US" sz="1200" i="0">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Look at what we’ve learned from OT animal sacrifice.</a:t>
            </a:r>
          </a:p>
          <a:p>
            <a:pPr eaLnBrk="1" hangingPunct="1"/>
            <a:endParaRPr lang="en-US" sz="1400">
              <a:latin typeface="Arial" pitchFamily="34" charset="0"/>
              <a:cs typeface="Arial" pitchFamily="34" charset="0"/>
            </a:endParaRPr>
          </a:p>
          <a:p>
            <a:pPr eaLnBrk="1" hangingPunct="1"/>
            <a:r>
              <a:rPr lang="en-US" sz="1400" b="1">
                <a:latin typeface="Arial" pitchFamily="34" charset="0"/>
                <a:cs typeface="Arial" pitchFamily="34" charset="0"/>
              </a:rPr>
              <a:t>&lt;TR&gt; Thousands of years go by with millions of innocent animals being slain representatively. Why?</a:t>
            </a:r>
          </a:p>
          <a:p>
            <a:pPr eaLnBrk="1" hangingPunct="1"/>
            <a:r>
              <a:rPr lang="en-US" sz="1400" b="1">
                <a:latin typeface="Arial" pitchFamily="34" charset="0"/>
                <a:cs typeface="Arial" pitchFamily="34" charset="0"/>
              </a:rPr>
              <a:t>God was preparing for this moment in time.</a:t>
            </a:r>
          </a:p>
          <a:p>
            <a:pPr eaLnBrk="1" hangingPunct="1"/>
            <a:r>
              <a:rPr lang="en-US" sz="1400" b="1">
                <a:latin typeface="Arial" pitchFamily="34" charset="0"/>
                <a:cs typeface="Arial" pitchFamily="34" charset="0"/>
              </a:rPr>
              <a:t>This is certainly one of the most climatic moments in history.</a:t>
            </a:r>
          </a:p>
          <a:p>
            <a:pPr eaLnBrk="1" hangingPunct="1"/>
            <a:r>
              <a:rPr lang="en-US" sz="1400" b="1">
                <a:latin typeface="Arial" pitchFamily="34" charset="0"/>
                <a:cs typeface="Arial" pitchFamily="34" charset="0"/>
              </a:rPr>
              <a:t>John the baptist is baptizing and looks up and sees Jesus approaching for the first time and he announces Him….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E618F473-76A1-41C5-B43B-37A6AEB0B5A3}" type="slidenum">
              <a:rPr lang="en-US" sz="1200" i="0" smtClean="0">
                <a:latin typeface="Arial" pitchFamily="34" charset="0"/>
              </a:rPr>
              <a:pPr eaLnBrk="1" hangingPunct="1"/>
              <a:t>33</a:t>
            </a:fld>
            <a:endParaRPr lang="en-US" sz="1200" i="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Arial" pitchFamily="34" charset="0"/>
                <a:cs typeface="Arial" pitchFamily="34" charset="0"/>
              </a:rPr>
              <a:t>There it is. The plan of redemption in a nutshell</a:t>
            </a:r>
          </a:p>
          <a:p>
            <a:pPr eaLnBrk="1" hangingPunct="1"/>
            <a:r>
              <a:rPr lang="en-US" sz="1400" dirty="0">
                <a:latin typeface="Arial" pitchFamily="34" charset="0"/>
                <a:cs typeface="Arial" pitchFamily="34" charset="0"/>
              </a:rPr>
              <a:t>Why did he call Jesus an animal? </a:t>
            </a:r>
          </a:p>
          <a:p>
            <a:pPr eaLnBrk="1" hangingPunct="1"/>
            <a:r>
              <a:rPr lang="en-US" sz="1400" dirty="0">
                <a:latin typeface="Arial" pitchFamily="34" charset="0"/>
                <a:cs typeface="Arial" pitchFamily="34" charset="0"/>
              </a:rPr>
              <a:t>What was he communicating to the Jewish mind by calling Jesus and animal? Particularly a lamb?</a:t>
            </a:r>
          </a:p>
          <a:p>
            <a:pPr eaLnBrk="1" hangingPunct="1"/>
            <a:r>
              <a:rPr lang="en-US" sz="1400" dirty="0">
                <a:latin typeface="Arial" pitchFamily="34" charset="0"/>
                <a:cs typeface="Arial" pitchFamily="34" charset="0"/>
              </a:rPr>
              <a:t>God’s lamb. Did Jesus come to die by accident? Hardly. He was announced to be God’s lamb which meant he had to be God’s sacrifice.</a:t>
            </a:r>
          </a:p>
          <a:p>
            <a:pPr eaLnBrk="1" hangingPunct="1"/>
            <a:r>
              <a:rPr lang="en-US" sz="1400" dirty="0">
                <a:latin typeface="Arial" pitchFamily="34" charset="0"/>
                <a:cs typeface="Arial" pitchFamily="34" charset="0"/>
              </a:rPr>
              <a:t>[Explain that OT contains much more information – the promises made to Abraham, the chosen people the Jews, the law and the covenants – but the reason for all of those was ultimately the choosing of His people through Christ]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B38F19D9-1496-4D80-908B-ADCA19923083}" type="slidenum">
              <a:rPr lang="en-US" sz="1200" i="0" smtClean="0">
                <a:latin typeface="Arial" pitchFamily="34" charset="0"/>
              </a:rPr>
              <a:pPr eaLnBrk="1" hangingPunct="1"/>
              <a:t>34</a:t>
            </a:fld>
            <a:endParaRPr lang="en-US" sz="1200" i="0">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cs typeface="Arial" pitchFamily="34" charset="0"/>
              </a:rPr>
              <a:t>1</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DF42AD75-091F-4550-B5A1-BB9998E8B461}" type="slidenum">
              <a:rPr lang="en-US" sz="1200" i="0" smtClean="0">
                <a:latin typeface="Arial" pitchFamily="34" charset="0"/>
              </a:rPr>
              <a:pPr eaLnBrk="1" hangingPunct="1"/>
              <a:t>35</a:t>
            </a:fld>
            <a:endParaRPr lang="en-US" sz="1200" i="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cs typeface="Arial" pitchFamily="34" charset="0"/>
              </a:rPr>
              <a:t>1</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2F25D2E6-66F1-439B-A6DE-D60ED215D7E3}" type="slidenum">
              <a:rPr lang="en-US" sz="1200" i="0" smtClean="0">
                <a:latin typeface="Arial" pitchFamily="34" charset="0"/>
              </a:rPr>
              <a:pPr eaLnBrk="1" hangingPunct="1"/>
              <a:t>36</a:t>
            </a:fld>
            <a:endParaRPr lang="en-US" sz="1200" i="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FF70FE29-059D-441B-BA85-7D9E7EF23684}" type="slidenum">
              <a:rPr lang="en-US" sz="1200" i="0" smtClean="0">
                <a:latin typeface="Arial" pitchFamily="34" charset="0"/>
              </a:rPr>
              <a:pPr eaLnBrk="1" hangingPunct="1"/>
              <a:t>37</a:t>
            </a:fld>
            <a:endParaRPr lang="en-US" sz="1200" i="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881E7239-8AF8-417D-BE53-0BF66174B29D}" type="slidenum">
              <a:rPr lang="en-US" sz="1200" i="0" smtClean="0">
                <a:latin typeface="Arial" pitchFamily="34" charset="0"/>
              </a:rPr>
              <a:pPr eaLnBrk="1" hangingPunct="1"/>
              <a:t>38</a:t>
            </a:fld>
            <a:endParaRPr lang="en-US" sz="1200" i="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a:latin typeface="Arial" pitchFamily="34" charset="0"/>
              <a:cs typeface="Arial" pitchFamily="34" charset="0"/>
            </a:endParaRPr>
          </a:p>
          <a:p>
            <a:pPr eaLnBrk="1" hangingPunct="1"/>
            <a:r>
              <a:rPr lang="en-US" sz="1400" b="1">
                <a:latin typeface="Arial" pitchFamily="34" charset="0"/>
                <a:cs typeface="Arial" pitchFamily="34" charset="0"/>
              </a:rPr>
              <a:t>&lt;TR&gt; Who died?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0BD782D4-522B-4F9A-B242-2F3C5394A677}" type="slidenum">
              <a:rPr lang="en-US" sz="1200" i="0" smtClean="0">
                <a:latin typeface="Arial" pitchFamily="34" charset="0"/>
              </a:rPr>
              <a:pPr eaLnBrk="1" hangingPunct="1"/>
              <a:t>39</a:t>
            </a:fld>
            <a:endParaRPr lang="en-US" sz="1200" i="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F0FEA169-8328-490A-8195-5F1F3D5B6AD7}" type="slidenum">
              <a:rPr lang="en-US" sz="1200" i="0" smtClean="0">
                <a:latin typeface="Arial" pitchFamily="34" charset="0"/>
              </a:rPr>
              <a:pPr eaLnBrk="1" hangingPunct="1"/>
              <a:t>40</a:t>
            </a:fld>
            <a:endParaRPr lang="en-US" sz="1200" i="0">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Notice these are things written by Christians referring to a point in time in the past where they died with Christ (past tense)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CB55ADE4-D306-4D38-ADB8-60192E0BB172}" type="slidenum">
              <a:rPr lang="en-US" sz="1200" i="0" smtClean="0">
                <a:latin typeface="Arial" pitchFamily="34" charset="0"/>
              </a:rPr>
              <a:pPr eaLnBrk="1" hangingPunct="1"/>
              <a:t>5</a:t>
            </a:fld>
            <a:endParaRPr lang="en-US" sz="1200" i="0">
              <a:latin typeface="Arial" pitchFamily="34" charset="0"/>
            </a:endParaRPr>
          </a:p>
        </p:txBody>
      </p:sp>
      <p:sp>
        <p:nvSpPr>
          <p:cNvPr id="62467" name="Rectangle 2"/>
          <p:cNvSpPr>
            <a:spLocks noGrp="1" noRot="1" noChangeAspect="1" noChangeArrowheads="1" noTextEdit="1"/>
          </p:cNvSpPr>
          <p:nvPr>
            <p:ph type="sldImg"/>
          </p:nvPr>
        </p:nvSpPr>
        <p:spPr>
          <a:xfrm>
            <a:off x="1104900" y="698500"/>
            <a:ext cx="4648200" cy="3486150"/>
          </a:xfrm>
          <a:ln/>
        </p:spPr>
      </p:sp>
      <p:sp>
        <p:nvSpPr>
          <p:cNvPr id="62468" name="Rectangle 3"/>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E6AFB85C-2D8E-41AA-B1E1-356D5349200B}" type="slidenum">
              <a:rPr lang="en-US" sz="1200" i="0" smtClean="0">
                <a:latin typeface="Arial" pitchFamily="34" charset="0"/>
              </a:rPr>
              <a:pPr eaLnBrk="1" hangingPunct="1"/>
              <a:t>41</a:t>
            </a:fld>
            <a:endParaRPr lang="en-US" sz="1200" i="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cs typeface="Arial" pitchFamily="34" charset="0"/>
              </a:rPr>
              <a:t>Whew all this death – the death of the believer!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A43ACD8A-E0D0-4312-B96D-62992D30F8FA}" type="slidenum">
              <a:rPr lang="en-US" sz="1200" i="0" smtClean="0">
                <a:latin typeface="Arial" pitchFamily="34" charset="0"/>
              </a:rPr>
              <a:pPr eaLnBrk="1" hangingPunct="1"/>
              <a:t>42</a:t>
            </a:fld>
            <a:endParaRPr lang="en-US" sz="1200" i="0">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Now if you ask this to people today you get a lot of different answers. Why? Different gospels. Believe? (James says No) Pray?</a:t>
            </a:r>
          </a:p>
          <a:p>
            <a:pPr eaLnBrk="1" hangingPunct="1"/>
            <a:r>
              <a:rPr lang="en-US" sz="1400">
                <a:latin typeface="Arial" pitchFamily="34" charset="0"/>
                <a:cs typeface="Arial" pitchFamily="34" charset="0"/>
              </a:rPr>
              <a:t>Do you suppose that God would put in place the scheme of redemption and have millions of animals killed over thousands of years just to prepare the way for His son (the Lamb of God) and then have Christ go through the anguish, suffering, and cruel death on the cross – to die in my place – and then leave us in confusion as to where Christ’s death became mine! Can you believe it. </a:t>
            </a:r>
          </a:p>
          <a:p>
            <a:pPr eaLnBrk="1" hangingPunct="1"/>
            <a:r>
              <a:rPr lang="en-US" sz="1400">
                <a:latin typeface="Arial" pitchFamily="34" charset="0"/>
                <a:cs typeface="Arial" pitchFamily="34" charset="0"/>
              </a:rPr>
              <a:t>The confusion doesn’t come from God. It comes from man.</a:t>
            </a:r>
          </a:p>
          <a:p>
            <a:pPr eaLnBrk="1" hangingPunct="1"/>
            <a:r>
              <a:rPr lang="en-US" sz="1400">
                <a:latin typeface="Arial" pitchFamily="34" charset="0"/>
                <a:cs typeface="Arial" pitchFamily="34" charset="0"/>
              </a:rPr>
              <a:t>We need a Bible answer, not an answer based on human reasoning, traditon, or human emotion. We want God to answer the question and we want to accept His answer.</a:t>
            </a:r>
          </a:p>
          <a:p>
            <a:pPr eaLnBrk="1" hangingPunct="1"/>
            <a:endParaRPr lang="en-US" sz="1400">
              <a:latin typeface="Arial" pitchFamily="34" charset="0"/>
              <a:cs typeface="Arial" pitchFamily="34" charset="0"/>
            </a:endParaRPr>
          </a:p>
          <a:p>
            <a:pPr eaLnBrk="1" hangingPunct="1"/>
            <a:r>
              <a:rPr lang="en-US" sz="1400" b="1">
                <a:latin typeface="Arial" pitchFamily="34" charset="0"/>
                <a:cs typeface="Arial" pitchFamily="34" charset="0"/>
              </a:rPr>
              <a:t>&lt;TR&gt; Let’s go to the book</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6C526404-B1B7-47DA-BFF4-9D47AAAC6E23}" type="slidenum">
              <a:rPr lang="en-US" sz="1200" i="0" smtClean="0">
                <a:latin typeface="Arial" pitchFamily="34" charset="0"/>
              </a:rPr>
              <a:pPr eaLnBrk="1" hangingPunct="1"/>
              <a:t>43</a:t>
            </a:fld>
            <a:endParaRPr lang="en-US" sz="1200" i="0">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cs typeface="Arial" pitchFamily="34" charset="0"/>
              </a:rPr>
              <a:t>Ro 6:1-6  </a:t>
            </a:r>
            <a:br>
              <a:rPr lang="en-US" dirty="0" smtClean="0">
                <a:latin typeface="Arial" pitchFamily="34" charset="0"/>
                <a:cs typeface="Arial" pitchFamily="34" charset="0"/>
              </a:rPr>
            </a:br>
            <a:r>
              <a:rPr lang="en-US" dirty="0" smtClean="0">
                <a:latin typeface="Arial" pitchFamily="34" charset="0"/>
                <a:cs typeface="Arial" pitchFamily="34" charset="0"/>
              </a:rPr>
              <a:t>1 What shall we say then? Shall we continue in sin that grace may abound?</a:t>
            </a:r>
          </a:p>
          <a:p>
            <a:pPr eaLnBrk="1" hangingPunct="1"/>
            <a:r>
              <a:rPr lang="en-US" dirty="0" smtClean="0">
                <a:latin typeface="Arial" pitchFamily="34" charset="0"/>
                <a:cs typeface="Arial" pitchFamily="34" charset="0"/>
              </a:rPr>
              <a:t> 2 Certainly not! How shall we who died to sin live any longer in it?</a:t>
            </a:r>
          </a:p>
          <a:p>
            <a:pPr eaLnBrk="1" hangingPunct="1"/>
            <a:r>
              <a:rPr lang="en-US" dirty="0" smtClean="0">
                <a:latin typeface="Arial" pitchFamily="34" charset="0"/>
                <a:cs typeface="Arial" pitchFamily="34" charset="0"/>
              </a:rPr>
              <a:t> 3 Or do you not know that as many of us as were baptized into Christ Jesus were baptized into His death?</a:t>
            </a:r>
          </a:p>
          <a:p>
            <a:pPr eaLnBrk="1" hangingPunct="1"/>
            <a:r>
              <a:rPr lang="en-US" dirty="0" smtClean="0">
                <a:latin typeface="Arial" pitchFamily="34" charset="0"/>
                <a:cs typeface="Arial" pitchFamily="34" charset="0"/>
              </a:rPr>
              <a:t> 4 Therefore we were buried with Him through baptism into death, that just as Christ was raised from the dead by the glory of the Father, even so we also should walk in newness of life.</a:t>
            </a:r>
          </a:p>
          <a:p>
            <a:pPr eaLnBrk="1" hangingPunct="1"/>
            <a:r>
              <a:rPr lang="en-US" dirty="0" smtClean="0">
                <a:latin typeface="Arial" pitchFamily="34" charset="0"/>
                <a:cs typeface="Arial" pitchFamily="34" charset="0"/>
              </a:rPr>
              <a:t> 5 For if we have been united together in the likeness of His death, certainly we also shall be in the likeness of His resurrection,</a:t>
            </a:r>
          </a:p>
          <a:p>
            <a:pPr eaLnBrk="1" hangingPunct="1"/>
            <a:r>
              <a:rPr lang="en-US" dirty="0" smtClean="0">
                <a:latin typeface="Arial" pitchFamily="34" charset="0"/>
                <a:cs typeface="Arial" pitchFamily="34" charset="0"/>
              </a:rPr>
              <a:t> 6 knowing this, that our old man was crucified with Him, that the body of sin might be done away with, that we should no longer be slaves of sin.</a:t>
            </a:r>
            <a:endParaRPr lang="en-US" dirty="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29C4E718-1A68-4772-84F0-B720FEC0B334}" type="slidenum">
              <a:rPr lang="en-US" sz="1200" i="0" smtClean="0">
                <a:latin typeface="Arial" pitchFamily="34" charset="0"/>
              </a:rPr>
              <a:pPr eaLnBrk="1" hangingPunct="1"/>
              <a:t>44</a:t>
            </a:fld>
            <a:endParaRPr lang="en-US" sz="1200" i="0">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b="1">
                <a:latin typeface="Arial" pitchFamily="34" charset="0"/>
                <a:cs typeface="Arial" pitchFamily="34" charset="0"/>
              </a:rPr>
              <a:t>Won’t you accept the promise and gift of God’s son today? And be baptized for the remission of your sins by faith in the blood of Christ.</a:t>
            </a:r>
          </a:p>
          <a:p>
            <a:pPr eaLnBrk="1" hangingPunct="1"/>
            <a:r>
              <a:rPr lang="en-US" sz="1400" b="1">
                <a:latin typeface="Arial" pitchFamily="34" charset="0"/>
                <a:cs typeface="Arial" pitchFamily="34" charset="0"/>
              </a:rPr>
              <a:t>If you believe in Christ and have faith in His blood, and are willing to repent of your sins and confess His name… then you are ready to die with Him and have your sins removed, and enter His kingdom and live a life of faithful loving obedience to Christ as king and have every confidence that you will spend eternity in heaven. </a:t>
            </a:r>
          </a:p>
          <a:p>
            <a:pPr eaLnBrk="1" hangingPunct="1"/>
            <a:r>
              <a:rPr lang="en-US" sz="1400" b="1">
                <a:latin typeface="Arial" pitchFamily="34" charset="0"/>
                <a:cs typeface="Arial" pitchFamily="34" charset="0"/>
              </a:rPr>
              <a:t>But if you reject this gift there will be no hope for you… there is no other basis on which God will forgive sin…nothing but the blood of Jesus.</a:t>
            </a:r>
          </a:p>
          <a:p>
            <a:pPr eaLnBrk="1" hangingPunct="1"/>
            <a:r>
              <a:rPr lang="en-US" sz="1400" b="1">
                <a:latin typeface="Arial" pitchFamily="34" charset="0"/>
                <a:cs typeface="Arial" pitchFamily="34" charset="0"/>
              </a:rPr>
              <a:t>In the Seychelles a couple of years ago a young man responded to the gospel message and as we were about to immerse him in the Indian Ocean he looked up at me and said, “It is a good day to die.” He got the message. Did you?</a:t>
            </a:r>
          </a:p>
          <a:p>
            <a:pPr eaLnBrk="1" hangingPunct="1"/>
            <a:endParaRPr lang="en-US">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r" eaLnBrk="1" hangingPunct="1"/>
            <a:fld id="{BF9DDDBE-E6BC-4DC0-966F-E3771E553411}" type="slidenum">
              <a:rPr lang="en-US" sz="1200" i="0">
                <a:latin typeface="Arial" pitchFamily="34" charset="0"/>
              </a:rPr>
              <a:pPr algn="r" eaLnBrk="1" hangingPunct="1"/>
              <a:t>6</a:t>
            </a:fld>
            <a:endParaRPr lang="en-US" sz="1200" i="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The gospel stands between man and salvation</a:t>
            </a:r>
          </a:p>
          <a:p>
            <a:pPr eaLnBrk="1" hangingPunct="1"/>
            <a:r>
              <a:rPr lang="en-US" sz="1400">
                <a:latin typeface="Arial" pitchFamily="34" charset="0"/>
                <a:cs typeface="Arial" pitchFamily="34" charset="0"/>
              </a:rPr>
              <a:t>The gospel is the power of God – not a fuzzy feeling, not money, or wealth or fame – but the gospel</a:t>
            </a:r>
          </a:p>
          <a:p>
            <a:pPr eaLnBrk="1" hangingPunct="1"/>
            <a:r>
              <a:rPr lang="en-US" sz="1400">
                <a:latin typeface="Arial" pitchFamily="34" charset="0"/>
                <a:cs typeface="Arial" pitchFamily="34" charset="0"/>
              </a:rPr>
              <a:t>&lt;Here we learn additional information about the gospel&gt;</a:t>
            </a:r>
          </a:p>
          <a:p>
            <a:pPr eaLnBrk="1" hangingPunct="1"/>
            <a:endParaRPr lang="en-US" sz="140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F6F8F6CD-E8C9-4EF6-A729-8EB64C177C81}" type="slidenum">
              <a:rPr lang="en-US" sz="1200" i="0" smtClean="0">
                <a:latin typeface="Arial" pitchFamily="34" charset="0"/>
              </a:rPr>
              <a:pPr eaLnBrk="1" hangingPunct="1"/>
              <a:t>7</a:t>
            </a:fld>
            <a:endParaRPr lang="en-US" sz="1200" i="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God will absolutely condemn anyone who rejects the gospel</a:t>
            </a:r>
          </a:p>
          <a:p>
            <a:pPr eaLnBrk="1" hangingPunct="1"/>
            <a:endParaRPr lang="en-US" sz="1400">
              <a:latin typeface="Arial" pitchFamily="34" charset="0"/>
              <a:cs typeface="Arial" pitchFamily="34" charset="0"/>
            </a:endParaRPr>
          </a:p>
          <a:p>
            <a:pPr eaLnBrk="1" hangingPunct="1"/>
            <a:r>
              <a:rPr lang="en-US" sz="1400">
                <a:latin typeface="Arial" pitchFamily="34" charset="0"/>
                <a:cs typeface="Arial" pitchFamily="34" charset="0"/>
              </a:rPr>
              <a:t>The gospel is critically important</a:t>
            </a:r>
          </a:p>
          <a:p>
            <a:pPr eaLnBrk="1" hangingPunct="1"/>
            <a:endParaRPr lang="en-US" sz="1400">
              <a:latin typeface="Arial" pitchFamily="34" charset="0"/>
              <a:cs typeface="Arial" pitchFamily="34" charset="0"/>
            </a:endParaRPr>
          </a:p>
          <a:p>
            <a:pPr eaLnBrk="1" hangingPunct="1"/>
            <a:r>
              <a:rPr lang="en-US" sz="1400" b="1">
                <a:latin typeface="Arial" pitchFamily="34" charset="0"/>
                <a:cs typeface="Arial" pitchFamily="34" charset="0"/>
              </a:rPr>
              <a:t>&lt;TR&gt; It gets even scarier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3C6AB57B-54D3-4AF8-A8FD-E1100F923F69}" type="slidenum">
              <a:rPr lang="en-US" sz="1200" i="0" smtClean="0">
                <a:latin typeface="Arial" pitchFamily="34" charset="0"/>
              </a:rPr>
              <a:pPr eaLnBrk="1" hangingPunct="1"/>
              <a:t>8</a:t>
            </a:fld>
            <a:endParaRPr lang="en-US" sz="1200" i="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There is only one gospel and we have to get it right.</a:t>
            </a:r>
          </a:p>
          <a:p>
            <a:pPr eaLnBrk="1" hangingPunct="1"/>
            <a:r>
              <a:rPr lang="en-US" sz="1400">
                <a:latin typeface="Arial" pitchFamily="34" charset="0"/>
                <a:cs typeface="Arial" pitchFamily="34" charset="0"/>
              </a:rPr>
              <a:t>Whose responsibility is it to know the one gospel? Preachers. Pastors? No. Individual Christians.</a:t>
            </a:r>
          </a:p>
          <a:p>
            <a:pPr eaLnBrk="1" hangingPunct="1"/>
            <a:r>
              <a:rPr lang="en-US" sz="1400">
                <a:latin typeface="Arial" pitchFamily="34" charset="0"/>
                <a:cs typeface="Arial" pitchFamily="34" charset="0"/>
              </a:rPr>
              <a:t>Do you know the one gospel? If I asked you to write it down.</a:t>
            </a:r>
          </a:p>
          <a:p>
            <a:pPr eaLnBrk="1" hangingPunct="1"/>
            <a:r>
              <a:rPr lang="en-US" sz="1400">
                <a:latin typeface="Arial" pitchFamily="34" charset="0"/>
                <a:cs typeface="Arial" pitchFamily="34" charset="0"/>
              </a:rPr>
              <a:t>The one gospel is the differentiator of various Christian religions. It is exactly the fact that not everyone is teaching the same or the one gospel.</a:t>
            </a:r>
          </a:p>
          <a:p>
            <a:pPr eaLnBrk="1" hangingPunct="1"/>
            <a:r>
              <a:rPr lang="en-US" sz="1400">
                <a:latin typeface="Arial" pitchFamily="34" charset="0"/>
                <a:cs typeface="Arial" pitchFamily="34" charset="0"/>
              </a:rPr>
              <a:t>Our salvation is completely dependent upon our ability to know and respond to the one gospel. Let me put this negatively as well, we will not go to heaven if we believe or teach a different gospel, even if it is taught by a famous or influential person</a:t>
            </a:r>
          </a:p>
          <a:p>
            <a:pPr eaLnBrk="1" hangingPunct="1"/>
            <a:r>
              <a:rPr lang="en-US" sz="1400" b="1">
                <a:latin typeface="Arial" pitchFamily="34" charset="0"/>
                <a:cs typeface="Arial" pitchFamily="34" charset="0"/>
              </a:rPr>
              <a:t>&lt;TR&gt; The gospel is this sense is part of a larger picture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F133EB63-8C65-4A29-AF32-6AADAF564FB5}" type="slidenum">
              <a:rPr lang="en-US" sz="1200" i="0" smtClean="0">
                <a:latin typeface="Arial" pitchFamily="34" charset="0"/>
              </a:rPr>
              <a:pPr eaLnBrk="1" hangingPunct="1"/>
              <a:t>9</a:t>
            </a:fld>
            <a:endParaRPr lang="en-US" sz="1200" i="0">
              <a:latin typeface="Arial" pitchFamily="34" charset="0"/>
            </a:endParaRPr>
          </a:p>
        </p:txBody>
      </p:sp>
      <p:sp>
        <p:nvSpPr>
          <p:cNvPr id="66563" name="Rectangle 2"/>
          <p:cNvSpPr>
            <a:spLocks noGrp="1" noRot="1" noChangeAspect="1" noChangeArrowheads="1" noTextEdit="1"/>
          </p:cNvSpPr>
          <p:nvPr>
            <p:ph type="sldImg"/>
          </p:nvPr>
        </p:nvSpPr>
        <p:spPr>
          <a:xfrm>
            <a:off x="1104900" y="698500"/>
            <a:ext cx="4648200" cy="3486150"/>
          </a:xfrm>
          <a:ln/>
        </p:spPr>
      </p:sp>
      <p:sp>
        <p:nvSpPr>
          <p:cNvPr id="2125827" name="Rectangle 3"/>
          <p:cNvSpPr>
            <a:spLocks noGrp="1" noChangeArrowheads="1"/>
          </p:cNvSpPr>
          <p:nvPr>
            <p:ph type="body" idx="1"/>
          </p:nvPr>
        </p:nvSpPr>
        <p:spPr>
          <a:xfrm>
            <a:off x="685800" y="4416425"/>
            <a:ext cx="5486400" cy="4181475"/>
          </a:xfrm>
        </p:spPr>
        <p:txBody>
          <a:bodyPr/>
          <a:lstStyle/>
          <a:p>
            <a:pPr eaLnBrk="1" hangingPunct="1">
              <a:defRPr/>
            </a:pPr>
            <a:r>
              <a:rPr lang="en-US" sz="1400"/>
              <a:t>So, There is only one gospel and we have to get it right.</a:t>
            </a:r>
          </a:p>
          <a:p>
            <a:pPr eaLnBrk="1" hangingPunct="1">
              <a:defRPr/>
            </a:pPr>
            <a:r>
              <a:rPr lang="en-US" sz="1400"/>
              <a:t>How can we be sure that we get this right, for we must get this right!</a:t>
            </a:r>
          </a:p>
          <a:p>
            <a:pPr eaLnBrk="1" hangingPunct="1">
              <a:defRPr/>
            </a:pPr>
            <a:r>
              <a:rPr lang="en-US" sz="1400" b="1">
                <a:effectLst>
                  <a:outerShdw blurRad="38100" dist="38100" dir="2700000" algn="tl">
                    <a:srgbClr val="C0C0C0"/>
                  </a:outerShdw>
                </a:effectLst>
              </a:rPr>
              <a:t>&lt;The NT gives us a pointer or direction of where to begin to understand the theme of the Bible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6702A7A4-7EE9-4F47-AFDC-30A685F011A9}" type="slidenum">
              <a:rPr lang="en-US" sz="1200" i="0" smtClean="0">
                <a:latin typeface="Arial" pitchFamily="34" charset="0"/>
              </a:rPr>
              <a:pPr eaLnBrk="1" hangingPunct="1"/>
              <a:t>10</a:t>
            </a:fld>
            <a:endParaRPr lang="en-US" sz="1200" i="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a:latin typeface="Arial" pitchFamily="34" charset="0"/>
                <a:cs typeface="Arial" pitchFamily="34" charset="0"/>
              </a:rPr>
              <a:t>There’s gold in them thar hills. </a:t>
            </a:r>
          </a:p>
          <a:p>
            <a:pPr eaLnBrk="1" hangingPunct="1"/>
            <a:r>
              <a:rPr lang="en-US" sz="1400">
                <a:latin typeface="Arial" pitchFamily="34" charset="0"/>
                <a:cs typeface="Arial" pitchFamily="34" charset="0"/>
              </a:rPr>
              <a:t>The OT is supposed to teach us something. Something very important.</a:t>
            </a:r>
          </a:p>
          <a:p>
            <a:pPr eaLnBrk="1" hangingPunct="1"/>
            <a:r>
              <a:rPr lang="en-US" sz="1400">
                <a:latin typeface="Arial" pitchFamily="34" charset="0"/>
                <a:cs typeface="Arial" pitchFamily="34" charset="0"/>
              </a:rPr>
              <a:t>What we learn from the OT is to “bring us to Christ” so that “we may be justified by faith”</a:t>
            </a:r>
          </a:p>
          <a:p>
            <a:pPr eaLnBrk="1" hangingPunct="1"/>
            <a:endParaRPr lang="en-US" sz="1400">
              <a:latin typeface="Arial" pitchFamily="34" charset="0"/>
              <a:cs typeface="Arial" pitchFamily="34" charset="0"/>
            </a:endParaRPr>
          </a:p>
          <a:p>
            <a:pPr eaLnBrk="1" hangingPunct="1"/>
            <a:r>
              <a:rPr lang="en-US" sz="1400" b="1">
                <a:latin typeface="Arial" pitchFamily="34" charset="0"/>
                <a:cs typeface="Arial" pitchFamily="34" charset="0"/>
              </a:rPr>
              <a:t>&lt;TR&gt; There are some fundamental things we need to look at and learn from the history of the OT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FF1E20E3-5717-44C6-A449-7394801FA431}" type="slidenum">
              <a:rPr lang="en-US"/>
              <a:pPr>
                <a:defRPr/>
              </a:pPr>
              <a:t>‹#›</a:t>
            </a:fld>
            <a:endParaRPr lang="en-US"/>
          </a:p>
        </p:txBody>
      </p:sp>
    </p:spTree>
    <p:extLst>
      <p:ext uri="{BB962C8B-B14F-4D97-AF65-F5344CB8AC3E}">
        <p14:creationId xmlns:p14="http://schemas.microsoft.com/office/powerpoint/2010/main" val="232336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9236378-9991-45A4-BA63-3D2AD41AFEA1}" type="slidenum">
              <a:rPr lang="en-US"/>
              <a:pPr>
                <a:defRPr/>
              </a:pPr>
              <a:t>‹#›</a:t>
            </a:fld>
            <a:endParaRPr lang="en-US"/>
          </a:p>
        </p:txBody>
      </p:sp>
    </p:spTree>
    <p:extLst>
      <p:ext uri="{BB962C8B-B14F-4D97-AF65-F5344CB8AC3E}">
        <p14:creationId xmlns:p14="http://schemas.microsoft.com/office/powerpoint/2010/main" val="36460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F690406-F679-4456-A434-199CB5C6E824}" type="slidenum">
              <a:rPr lang="en-US"/>
              <a:pPr>
                <a:defRPr/>
              </a:pPr>
              <a:t>‹#›</a:t>
            </a:fld>
            <a:endParaRPr lang="en-US"/>
          </a:p>
        </p:txBody>
      </p:sp>
    </p:spTree>
    <p:extLst>
      <p:ext uri="{BB962C8B-B14F-4D97-AF65-F5344CB8AC3E}">
        <p14:creationId xmlns:p14="http://schemas.microsoft.com/office/powerpoint/2010/main" val="149859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0E31D90C-2FAF-4D0E-A876-9C40470BFF12}" type="slidenum">
              <a:rPr lang="en-US"/>
              <a:pPr>
                <a:defRPr/>
              </a:pPr>
              <a:t>‹#›</a:t>
            </a:fld>
            <a:endParaRPr lang="en-US"/>
          </a:p>
        </p:txBody>
      </p:sp>
    </p:spTree>
    <p:extLst>
      <p:ext uri="{BB962C8B-B14F-4D97-AF65-F5344CB8AC3E}">
        <p14:creationId xmlns:p14="http://schemas.microsoft.com/office/powerpoint/2010/main" val="3302657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AB29C89F-C664-4D81-A233-39B21000A97B}" type="slidenum">
              <a:rPr lang="en-US"/>
              <a:pPr>
                <a:defRPr/>
              </a:pPr>
              <a:t>‹#›</a:t>
            </a:fld>
            <a:endParaRPr lang="en-US"/>
          </a:p>
        </p:txBody>
      </p:sp>
    </p:spTree>
    <p:extLst>
      <p:ext uri="{BB962C8B-B14F-4D97-AF65-F5344CB8AC3E}">
        <p14:creationId xmlns:p14="http://schemas.microsoft.com/office/powerpoint/2010/main" val="3818525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BCC3758-0133-49D3-AF86-9CF809AD607C}" type="slidenum">
              <a:rPr lang="en-US"/>
              <a:pPr>
                <a:defRPr/>
              </a:pPr>
              <a:t>‹#›</a:t>
            </a:fld>
            <a:endParaRPr lang="en-US"/>
          </a:p>
        </p:txBody>
      </p:sp>
    </p:spTree>
    <p:extLst>
      <p:ext uri="{BB962C8B-B14F-4D97-AF65-F5344CB8AC3E}">
        <p14:creationId xmlns:p14="http://schemas.microsoft.com/office/powerpoint/2010/main" val="968135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EBA81C3-BF9C-49F1-A21B-1443F102FB29}" type="slidenum">
              <a:rPr lang="en-US"/>
              <a:pPr>
                <a:defRPr/>
              </a:pPr>
              <a:t>‹#›</a:t>
            </a:fld>
            <a:endParaRPr lang="en-US"/>
          </a:p>
        </p:txBody>
      </p:sp>
    </p:spTree>
    <p:extLst>
      <p:ext uri="{BB962C8B-B14F-4D97-AF65-F5344CB8AC3E}">
        <p14:creationId xmlns:p14="http://schemas.microsoft.com/office/powerpoint/2010/main" val="1011743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F83FF98-3F8A-4464-8BF4-4C410DAE1A68}" type="slidenum">
              <a:rPr lang="en-US"/>
              <a:pPr>
                <a:defRPr/>
              </a:pPr>
              <a:t>‹#›</a:t>
            </a:fld>
            <a:endParaRPr lang="en-US"/>
          </a:p>
        </p:txBody>
      </p:sp>
    </p:spTree>
    <p:extLst>
      <p:ext uri="{BB962C8B-B14F-4D97-AF65-F5344CB8AC3E}">
        <p14:creationId xmlns:p14="http://schemas.microsoft.com/office/powerpoint/2010/main" val="135322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6512A1D-6A83-4022-ABAD-4C2222210C05}" type="slidenum">
              <a:rPr lang="en-US"/>
              <a:pPr>
                <a:defRPr/>
              </a:pPr>
              <a:t>‹#›</a:t>
            </a:fld>
            <a:endParaRPr lang="en-US"/>
          </a:p>
        </p:txBody>
      </p:sp>
    </p:spTree>
    <p:extLst>
      <p:ext uri="{BB962C8B-B14F-4D97-AF65-F5344CB8AC3E}">
        <p14:creationId xmlns:p14="http://schemas.microsoft.com/office/powerpoint/2010/main" val="983886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1EDCE71-9846-4D72-8B8F-4B5B4242AFD3}" type="slidenum">
              <a:rPr lang="en-US"/>
              <a:pPr>
                <a:defRPr/>
              </a:pPr>
              <a:t>‹#›</a:t>
            </a:fld>
            <a:endParaRPr lang="en-US"/>
          </a:p>
        </p:txBody>
      </p:sp>
    </p:spTree>
    <p:extLst>
      <p:ext uri="{BB962C8B-B14F-4D97-AF65-F5344CB8AC3E}">
        <p14:creationId xmlns:p14="http://schemas.microsoft.com/office/powerpoint/2010/main" val="14136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C4A2386D-3365-44E4-B70C-A61954424F3F}" type="slidenum">
              <a:rPr lang="en-US"/>
              <a:pPr>
                <a:defRPr/>
              </a:pPr>
              <a:t>‹#›</a:t>
            </a:fld>
            <a:endParaRPr lang="en-US"/>
          </a:p>
        </p:txBody>
      </p:sp>
    </p:spTree>
    <p:extLst>
      <p:ext uri="{BB962C8B-B14F-4D97-AF65-F5344CB8AC3E}">
        <p14:creationId xmlns:p14="http://schemas.microsoft.com/office/powerpoint/2010/main" val="126989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1C8EC5B-074D-420E-A2CC-EBD3DC7771B1}" type="slidenum">
              <a:rPr lang="en-US"/>
              <a:pPr>
                <a:defRPr/>
              </a:pPr>
              <a:t>‹#›</a:t>
            </a:fld>
            <a:endParaRPr lang="en-US"/>
          </a:p>
        </p:txBody>
      </p:sp>
    </p:spTree>
    <p:extLst>
      <p:ext uri="{BB962C8B-B14F-4D97-AF65-F5344CB8AC3E}">
        <p14:creationId xmlns:p14="http://schemas.microsoft.com/office/powerpoint/2010/main" val="866915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9209173-5BEE-4DE2-81D5-A594685C5689}" type="slidenum">
              <a:rPr lang="en-US"/>
              <a:pPr>
                <a:defRPr/>
              </a:pPr>
              <a:t>‹#›</a:t>
            </a:fld>
            <a:endParaRPr lang="en-US"/>
          </a:p>
        </p:txBody>
      </p:sp>
    </p:spTree>
    <p:extLst>
      <p:ext uri="{BB962C8B-B14F-4D97-AF65-F5344CB8AC3E}">
        <p14:creationId xmlns:p14="http://schemas.microsoft.com/office/powerpoint/2010/main" val="2338995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DE773C1-40AF-4F20-8F01-201AFF54047E}" type="slidenum">
              <a:rPr lang="en-US"/>
              <a:pPr>
                <a:defRPr/>
              </a:pPr>
              <a:t>‹#›</a:t>
            </a:fld>
            <a:endParaRPr lang="en-US"/>
          </a:p>
        </p:txBody>
      </p:sp>
    </p:spTree>
    <p:extLst>
      <p:ext uri="{BB962C8B-B14F-4D97-AF65-F5344CB8AC3E}">
        <p14:creationId xmlns:p14="http://schemas.microsoft.com/office/powerpoint/2010/main" val="365960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8A7A5E6-CDF9-49D3-95BA-F374132048CC}" type="slidenum">
              <a:rPr lang="en-US"/>
              <a:pPr>
                <a:defRPr/>
              </a:pPr>
              <a:t>‹#›</a:t>
            </a:fld>
            <a:endParaRPr lang="en-US"/>
          </a:p>
        </p:txBody>
      </p:sp>
    </p:spTree>
    <p:extLst>
      <p:ext uri="{BB962C8B-B14F-4D97-AF65-F5344CB8AC3E}">
        <p14:creationId xmlns:p14="http://schemas.microsoft.com/office/powerpoint/2010/main" val="3155499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D3D9811-E7F3-4F5E-8EB6-E5D3CCA120E8}" type="slidenum">
              <a:rPr lang="en-US"/>
              <a:pPr>
                <a:defRPr/>
              </a:pPr>
              <a:t>‹#›</a:t>
            </a:fld>
            <a:endParaRPr lang="en-US"/>
          </a:p>
        </p:txBody>
      </p:sp>
    </p:spTree>
    <p:extLst>
      <p:ext uri="{BB962C8B-B14F-4D97-AF65-F5344CB8AC3E}">
        <p14:creationId xmlns:p14="http://schemas.microsoft.com/office/powerpoint/2010/main" val="1087496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52C5B283-1E6B-47AA-8F50-E86556A8F00F}" type="slidenum">
              <a:rPr lang="en-US"/>
              <a:pPr>
                <a:defRPr/>
              </a:pPr>
              <a:t>‹#›</a:t>
            </a:fld>
            <a:endParaRPr lang="en-US"/>
          </a:p>
        </p:txBody>
      </p:sp>
    </p:spTree>
    <p:extLst>
      <p:ext uri="{BB962C8B-B14F-4D97-AF65-F5344CB8AC3E}">
        <p14:creationId xmlns:p14="http://schemas.microsoft.com/office/powerpoint/2010/main" val="3316479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0673C4F-4AAA-47D7-B992-1C3EB9A541F3}" type="slidenum">
              <a:rPr lang="en-US"/>
              <a:pPr>
                <a:defRPr/>
              </a:pPr>
              <a:t>‹#›</a:t>
            </a:fld>
            <a:endParaRPr lang="en-US"/>
          </a:p>
        </p:txBody>
      </p:sp>
    </p:spTree>
    <p:extLst>
      <p:ext uri="{BB962C8B-B14F-4D97-AF65-F5344CB8AC3E}">
        <p14:creationId xmlns:p14="http://schemas.microsoft.com/office/powerpoint/2010/main" val="4067353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4650" y="387350"/>
            <a:ext cx="8474075" cy="849313"/>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24528725"/>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642915"/>
            <a:fld id="{D6261408-B059-4BE3-9B18-E2EA024F5496}" type="datetimeFigureOut">
              <a:rPr lang="en-US" i="0" smtClean="0">
                <a:solidFill>
                  <a:prstClr val="black">
                    <a:tint val="75000"/>
                  </a:prstClr>
                </a:solidFill>
                <a:latin typeface="Gill Sans" charset="0"/>
                <a:sym typeface="Gill Sans" charset="0"/>
              </a:rPr>
              <a:pPr defTabSz="642915"/>
              <a:t>8/6/2024</a:t>
            </a:fld>
            <a:endParaRPr lang="en-US" i="0">
              <a:solidFill>
                <a:prstClr val="black">
                  <a:tint val="75000"/>
                </a:prstClr>
              </a:solidFill>
              <a:latin typeface="Gill Sans" charset="0"/>
              <a:sym typeface="Gill Sans" charset="0"/>
            </a:endParaRPr>
          </a:p>
        </p:txBody>
      </p:sp>
      <p:sp>
        <p:nvSpPr>
          <p:cNvPr id="5" name="Footer Placeholder 4"/>
          <p:cNvSpPr>
            <a:spLocks noGrp="1"/>
          </p:cNvSpPr>
          <p:nvPr>
            <p:ph type="ftr" sz="quarter" idx="11"/>
          </p:nvPr>
        </p:nvSpPr>
        <p:spPr/>
        <p:txBody>
          <a:bodyPr/>
          <a:lstStyle/>
          <a:p>
            <a:pPr defTabSz="642915"/>
            <a:endParaRPr lang="en-US" i="0">
              <a:solidFill>
                <a:prstClr val="black">
                  <a:tint val="75000"/>
                </a:prstClr>
              </a:solidFill>
              <a:latin typeface="Gill Sans" charset="0"/>
              <a:sym typeface="Gill Sans" charset="0"/>
            </a:endParaRPr>
          </a:p>
        </p:txBody>
      </p:sp>
      <p:sp>
        <p:nvSpPr>
          <p:cNvPr id="6" name="Slide Number Placeholder 5"/>
          <p:cNvSpPr>
            <a:spLocks noGrp="1"/>
          </p:cNvSpPr>
          <p:nvPr>
            <p:ph type="sldNum" sz="quarter" idx="12"/>
          </p:nvPr>
        </p:nvSpPr>
        <p:spPr/>
        <p:txBody>
          <a:bodyPr/>
          <a:lstStyle/>
          <a:p>
            <a:pPr defTabSz="642915"/>
            <a:fld id="{6955853B-0D88-4491-8C47-0F7D0AB63E77}" type="slidenum">
              <a:rPr lang="en-US" i="0" smtClean="0">
                <a:solidFill>
                  <a:prstClr val="black">
                    <a:tint val="75000"/>
                  </a:prstClr>
                </a:solidFill>
                <a:latin typeface="Gill Sans" charset="0"/>
                <a:sym typeface="Gill Sans" charset="0"/>
              </a:rPr>
              <a:pPr defTabSz="642915"/>
              <a:t>‹#›</a:t>
            </a:fld>
            <a:endParaRPr lang="en-US" i="0">
              <a:solidFill>
                <a:prstClr val="black">
                  <a:tint val="75000"/>
                </a:prstClr>
              </a:solidFill>
              <a:latin typeface="Gill Sans" charset="0"/>
              <a:sym typeface="Gill Sans" charset="0"/>
            </a:endParaRPr>
          </a:p>
        </p:txBody>
      </p:sp>
    </p:spTree>
    <p:extLst>
      <p:ext uri="{BB962C8B-B14F-4D97-AF65-F5344CB8AC3E}">
        <p14:creationId xmlns:p14="http://schemas.microsoft.com/office/powerpoint/2010/main" val="3830056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42915"/>
            <a:fld id="{D6261408-B059-4BE3-9B18-E2EA024F5496}" type="datetimeFigureOut">
              <a:rPr lang="en-US" i="0" smtClean="0">
                <a:solidFill>
                  <a:prstClr val="black">
                    <a:tint val="75000"/>
                  </a:prstClr>
                </a:solidFill>
                <a:latin typeface="Gill Sans" charset="0"/>
                <a:sym typeface="Gill Sans" charset="0"/>
              </a:rPr>
              <a:pPr defTabSz="642915"/>
              <a:t>8/6/2024</a:t>
            </a:fld>
            <a:endParaRPr lang="en-US" i="0">
              <a:solidFill>
                <a:prstClr val="black">
                  <a:tint val="75000"/>
                </a:prstClr>
              </a:solidFill>
              <a:latin typeface="Gill Sans" charset="0"/>
              <a:sym typeface="Gill Sans" charset="0"/>
            </a:endParaRPr>
          </a:p>
        </p:txBody>
      </p:sp>
      <p:sp>
        <p:nvSpPr>
          <p:cNvPr id="5" name="Footer Placeholder 4"/>
          <p:cNvSpPr>
            <a:spLocks noGrp="1"/>
          </p:cNvSpPr>
          <p:nvPr>
            <p:ph type="ftr" sz="quarter" idx="11"/>
          </p:nvPr>
        </p:nvSpPr>
        <p:spPr/>
        <p:txBody>
          <a:bodyPr/>
          <a:lstStyle/>
          <a:p>
            <a:pPr defTabSz="642915"/>
            <a:endParaRPr lang="en-US" i="0">
              <a:solidFill>
                <a:prstClr val="black">
                  <a:tint val="75000"/>
                </a:prstClr>
              </a:solidFill>
              <a:latin typeface="Gill Sans" charset="0"/>
              <a:sym typeface="Gill Sans" charset="0"/>
            </a:endParaRPr>
          </a:p>
        </p:txBody>
      </p:sp>
      <p:sp>
        <p:nvSpPr>
          <p:cNvPr id="6" name="Slide Number Placeholder 5"/>
          <p:cNvSpPr>
            <a:spLocks noGrp="1"/>
          </p:cNvSpPr>
          <p:nvPr>
            <p:ph type="sldNum" sz="quarter" idx="12"/>
          </p:nvPr>
        </p:nvSpPr>
        <p:spPr/>
        <p:txBody>
          <a:bodyPr/>
          <a:lstStyle/>
          <a:p>
            <a:pPr defTabSz="642915"/>
            <a:fld id="{6955853B-0D88-4491-8C47-0F7D0AB63E77}" type="slidenum">
              <a:rPr lang="en-US" i="0" smtClean="0">
                <a:solidFill>
                  <a:prstClr val="black">
                    <a:tint val="75000"/>
                  </a:prstClr>
                </a:solidFill>
                <a:latin typeface="Gill Sans" charset="0"/>
                <a:sym typeface="Gill Sans" charset="0"/>
              </a:rPr>
              <a:pPr defTabSz="642915"/>
              <a:t>‹#›</a:t>
            </a:fld>
            <a:endParaRPr lang="en-US" i="0">
              <a:solidFill>
                <a:prstClr val="black">
                  <a:tint val="75000"/>
                </a:prstClr>
              </a:solidFill>
              <a:latin typeface="Gill Sans" charset="0"/>
              <a:sym typeface="Gill Sans" charset="0"/>
            </a:endParaRPr>
          </a:p>
        </p:txBody>
      </p:sp>
    </p:spTree>
    <p:extLst>
      <p:ext uri="{BB962C8B-B14F-4D97-AF65-F5344CB8AC3E}">
        <p14:creationId xmlns:p14="http://schemas.microsoft.com/office/powerpoint/2010/main" val="8554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42915"/>
            <a:fld id="{D6261408-B059-4BE3-9B18-E2EA024F5496}" type="datetimeFigureOut">
              <a:rPr lang="en-US" i="0" smtClean="0">
                <a:solidFill>
                  <a:prstClr val="black">
                    <a:tint val="75000"/>
                  </a:prstClr>
                </a:solidFill>
                <a:latin typeface="Gill Sans" charset="0"/>
                <a:sym typeface="Gill Sans" charset="0"/>
              </a:rPr>
              <a:pPr defTabSz="642915"/>
              <a:t>8/6/2024</a:t>
            </a:fld>
            <a:endParaRPr lang="en-US" i="0">
              <a:solidFill>
                <a:prstClr val="black">
                  <a:tint val="75000"/>
                </a:prstClr>
              </a:solidFill>
              <a:latin typeface="Gill Sans" charset="0"/>
              <a:sym typeface="Gill Sans" charset="0"/>
            </a:endParaRPr>
          </a:p>
        </p:txBody>
      </p:sp>
      <p:sp>
        <p:nvSpPr>
          <p:cNvPr id="5" name="Footer Placeholder 4"/>
          <p:cNvSpPr>
            <a:spLocks noGrp="1"/>
          </p:cNvSpPr>
          <p:nvPr>
            <p:ph type="ftr" sz="quarter" idx="11"/>
          </p:nvPr>
        </p:nvSpPr>
        <p:spPr/>
        <p:txBody>
          <a:bodyPr/>
          <a:lstStyle/>
          <a:p>
            <a:pPr defTabSz="642915"/>
            <a:endParaRPr lang="en-US" i="0">
              <a:solidFill>
                <a:prstClr val="black">
                  <a:tint val="75000"/>
                </a:prstClr>
              </a:solidFill>
              <a:latin typeface="Gill Sans" charset="0"/>
              <a:sym typeface="Gill Sans" charset="0"/>
            </a:endParaRPr>
          </a:p>
        </p:txBody>
      </p:sp>
      <p:sp>
        <p:nvSpPr>
          <p:cNvPr id="6" name="Slide Number Placeholder 5"/>
          <p:cNvSpPr>
            <a:spLocks noGrp="1"/>
          </p:cNvSpPr>
          <p:nvPr>
            <p:ph type="sldNum" sz="quarter" idx="12"/>
          </p:nvPr>
        </p:nvSpPr>
        <p:spPr/>
        <p:txBody>
          <a:bodyPr/>
          <a:lstStyle/>
          <a:p>
            <a:pPr defTabSz="642915"/>
            <a:fld id="{6955853B-0D88-4491-8C47-0F7D0AB63E77}" type="slidenum">
              <a:rPr lang="en-US" i="0" smtClean="0">
                <a:solidFill>
                  <a:prstClr val="black">
                    <a:tint val="75000"/>
                  </a:prstClr>
                </a:solidFill>
                <a:latin typeface="Gill Sans" charset="0"/>
                <a:sym typeface="Gill Sans" charset="0"/>
              </a:rPr>
              <a:pPr defTabSz="642915"/>
              <a:t>‹#›</a:t>
            </a:fld>
            <a:endParaRPr lang="en-US" i="0">
              <a:solidFill>
                <a:prstClr val="black">
                  <a:tint val="75000"/>
                </a:prstClr>
              </a:solidFill>
              <a:latin typeface="Gill Sans" charset="0"/>
              <a:sym typeface="Gill Sans" charset="0"/>
            </a:endParaRPr>
          </a:p>
        </p:txBody>
      </p:sp>
    </p:spTree>
    <p:extLst>
      <p:ext uri="{BB962C8B-B14F-4D97-AF65-F5344CB8AC3E}">
        <p14:creationId xmlns:p14="http://schemas.microsoft.com/office/powerpoint/2010/main" val="177524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40FA778-6A55-4A44-A7CD-5B9A25FCABB3}" type="slidenum">
              <a:rPr lang="en-US"/>
              <a:pPr>
                <a:defRPr/>
              </a:pPr>
              <a:t>‹#›</a:t>
            </a:fld>
            <a:endParaRPr lang="en-US"/>
          </a:p>
        </p:txBody>
      </p:sp>
    </p:spTree>
    <p:extLst>
      <p:ext uri="{BB962C8B-B14F-4D97-AF65-F5344CB8AC3E}">
        <p14:creationId xmlns:p14="http://schemas.microsoft.com/office/powerpoint/2010/main" val="2046851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642915"/>
            <a:fld id="{D6261408-B059-4BE3-9B18-E2EA024F5496}" type="datetimeFigureOut">
              <a:rPr lang="en-US" i="0" smtClean="0">
                <a:solidFill>
                  <a:prstClr val="black">
                    <a:tint val="75000"/>
                  </a:prstClr>
                </a:solidFill>
                <a:latin typeface="Gill Sans" charset="0"/>
                <a:sym typeface="Gill Sans" charset="0"/>
              </a:rPr>
              <a:pPr defTabSz="642915"/>
              <a:t>8/6/2024</a:t>
            </a:fld>
            <a:endParaRPr lang="en-US" i="0">
              <a:solidFill>
                <a:prstClr val="black">
                  <a:tint val="75000"/>
                </a:prstClr>
              </a:solidFill>
              <a:latin typeface="Gill Sans" charset="0"/>
              <a:sym typeface="Gill Sans" charset="0"/>
            </a:endParaRPr>
          </a:p>
        </p:txBody>
      </p:sp>
      <p:sp>
        <p:nvSpPr>
          <p:cNvPr id="6" name="Footer Placeholder 5"/>
          <p:cNvSpPr>
            <a:spLocks noGrp="1"/>
          </p:cNvSpPr>
          <p:nvPr>
            <p:ph type="ftr" sz="quarter" idx="11"/>
          </p:nvPr>
        </p:nvSpPr>
        <p:spPr/>
        <p:txBody>
          <a:bodyPr/>
          <a:lstStyle/>
          <a:p>
            <a:pPr defTabSz="642915"/>
            <a:endParaRPr lang="en-US" i="0">
              <a:solidFill>
                <a:prstClr val="black">
                  <a:tint val="75000"/>
                </a:prstClr>
              </a:solidFill>
              <a:latin typeface="Gill Sans" charset="0"/>
              <a:sym typeface="Gill Sans" charset="0"/>
            </a:endParaRPr>
          </a:p>
        </p:txBody>
      </p:sp>
      <p:sp>
        <p:nvSpPr>
          <p:cNvPr id="7" name="Slide Number Placeholder 6"/>
          <p:cNvSpPr>
            <a:spLocks noGrp="1"/>
          </p:cNvSpPr>
          <p:nvPr>
            <p:ph type="sldNum" sz="quarter" idx="12"/>
          </p:nvPr>
        </p:nvSpPr>
        <p:spPr/>
        <p:txBody>
          <a:bodyPr/>
          <a:lstStyle/>
          <a:p>
            <a:pPr defTabSz="642915"/>
            <a:fld id="{6955853B-0D88-4491-8C47-0F7D0AB63E77}" type="slidenum">
              <a:rPr lang="en-US" i="0" smtClean="0">
                <a:solidFill>
                  <a:prstClr val="black">
                    <a:tint val="75000"/>
                  </a:prstClr>
                </a:solidFill>
                <a:latin typeface="Gill Sans" charset="0"/>
                <a:sym typeface="Gill Sans" charset="0"/>
              </a:rPr>
              <a:pPr defTabSz="642915"/>
              <a:t>‹#›</a:t>
            </a:fld>
            <a:endParaRPr lang="en-US" i="0">
              <a:solidFill>
                <a:prstClr val="black">
                  <a:tint val="75000"/>
                </a:prstClr>
              </a:solidFill>
              <a:latin typeface="Gill Sans" charset="0"/>
              <a:sym typeface="Gill Sans" charset="0"/>
            </a:endParaRPr>
          </a:p>
        </p:txBody>
      </p:sp>
    </p:spTree>
    <p:extLst>
      <p:ext uri="{BB962C8B-B14F-4D97-AF65-F5344CB8AC3E}">
        <p14:creationId xmlns:p14="http://schemas.microsoft.com/office/powerpoint/2010/main" val="595387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642915"/>
            <a:fld id="{D6261408-B059-4BE3-9B18-E2EA024F5496}" type="datetimeFigureOut">
              <a:rPr lang="en-US" i="0" smtClean="0">
                <a:solidFill>
                  <a:prstClr val="black">
                    <a:tint val="75000"/>
                  </a:prstClr>
                </a:solidFill>
                <a:latin typeface="Gill Sans" charset="0"/>
                <a:sym typeface="Gill Sans" charset="0"/>
              </a:rPr>
              <a:pPr defTabSz="642915"/>
              <a:t>8/6/2024</a:t>
            </a:fld>
            <a:endParaRPr lang="en-US" i="0">
              <a:solidFill>
                <a:prstClr val="black">
                  <a:tint val="75000"/>
                </a:prstClr>
              </a:solidFill>
              <a:latin typeface="Gill Sans" charset="0"/>
              <a:sym typeface="Gill Sans" charset="0"/>
            </a:endParaRPr>
          </a:p>
        </p:txBody>
      </p:sp>
      <p:sp>
        <p:nvSpPr>
          <p:cNvPr id="8" name="Footer Placeholder 7"/>
          <p:cNvSpPr>
            <a:spLocks noGrp="1"/>
          </p:cNvSpPr>
          <p:nvPr>
            <p:ph type="ftr" sz="quarter" idx="11"/>
          </p:nvPr>
        </p:nvSpPr>
        <p:spPr/>
        <p:txBody>
          <a:bodyPr/>
          <a:lstStyle/>
          <a:p>
            <a:pPr defTabSz="642915"/>
            <a:endParaRPr lang="en-US" i="0">
              <a:solidFill>
                <a:prstClr val="black">
                  <a:tint val="75000"/>
                </a:prstClr>
              </a:solidFill>
              <a:latin typeface="Gill Sans" charset="0"/>
              <a:sym typeface="Gill Sans" charset="0"/>
            </a:endParaRPr>
          </a:p>
        </p:txBody>
      </p:sp>
      <p:sp>
        <p:nvSpPr>
          <p:cNvPr id="9" name="Slide Number Placeholder 8"/>
          <p:cNvSpPr>
            <a:spLocks noGrp="1"/>
          </p:cNvSpPr>
          <p:nvPr>
            <p:ph type="sldNum" sz="quarter" idx="12"/>
          </p:nvPr>
        </p:nvSpPr>
        <p:spPr/>
        <p:txBody>
          <a:bodyPr/>
          <a:lstStyle/>
          <a:p>
            <a:pPr defTabSz="642915"/>
            <a:fld id="{6955853B-0D88-4491-8C47-0F7D0AB63E77}" type="slidenum">
              <a:rPr lang="en-US" i="0" smtClean="0">
                <a:solidFill>
                  <a:prstClr val="black">
                    <a:tint val="75000"/>
                  </a:prstClr>
                </a:solidFill>
                <a:latin typeface="Gill Sans" charset="0"/>
                <a:sym typeface="Gill Sans" charset="0"/>
              </a:rPr>
              <a:pPr defTabSz="642915"/>
              <a:t>‹#›</a:t>
            </a:fld>
            <a:endParaRPr lang="en-US" i="0">
              <a:solidFill>
                <a:prstClr val="black">
                  <a:tint val="75000"/>
                </a:prstClr>
              </a:solidFill>
              <a:latin typeface="Gill Sans" charset="0"/>
              <a:sym typeface="Gill Sans" charset="0"/>
            </a:endParaRPr>
          </a:p>
        </p:txBody>
      </p:sp>
    </p:spTree>
    <p:extLst>
      <p:ext uri="{BB962C8B-B14F-4D97-AF65-F5344CB8AC3E}">
        <p14:creationId xmlns:p14="http://schemas.microsoft.com/office/powerpoint/2010/main" val="826404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642915"/>
            <a:fld id="{D6261408-B059-4BE3-9B18-E2EA024F5496}" type="datetimeFigureOut">
              <a:rPr lang="en-US" i="0" smtClean="0">
                <a:solidFill>
                  <a:prstClr val="black">
                    <a:tint val="75000"/>
                  </a:prstClr>
                </a:solidFill>
                <a:latin typeface="Gill Sans" charset="0"/>
                <a:sym typeface="Gill Sans" charset="0"/>
              </a:rPr>
              <a:pPr defTabSz="642915"/>
              <a:t>8/6/2024</a:t>
            </a:fld>
            <a:endParaRPr lang="en-US" i="0">
              <a:solidFill>
                <a:prstClr val="black">
                  <a:tint val="75000"/>
                </a:prstClr>
              </a:solidFill>
              <a:latin typeface="Gill Sans" charset="0"/>
              <a:sym typeface="Gill Sans" charset="0"/>
            </a:endParaRPr>
          </a:p>
        </p:txBody>
      </p:sp>
      <p:sp>
        <p:nvSpPr>
          <p:cNvPr id="4" name="Footer Placeholder 3"/>
          <p:cNvSpPr>
            <a:spLocks noGrp="1"/>
          </p:cNvSpPr>
          <p:nvPr>
            <p:ph type="ftr" sz="quarter" idx="11"/>
          </p:nvPr>
        </p:nvSpPr>
        <p:spPr/>
        <p:txBody>
          <a:bodyPr/>
          <a:lstStyle/>
          <a:p>
            <a:pPr defTabSz="642915"/>
            <a:endParaRPr lang="en-US" i="0">
              <a:solidFill>
                <a:prstClr val="black">
                  <a:tint val="75000"/>
                </a:prstClr>
              </a:solidFill>
              <a:latin typeface="Gill Sans" charset="0"/>
              <a:sym typeface="Gill Sans" charset="0"/>
            </a:endParaRPr>
          </a:p>
        </p:txBody>
      </p:sp>
      <p:sp>
        <p:nvSpPr>
          <p:cNvPr id="5" name="Slide Number Placeholder 4"/>
          <p:cNvSpPr>
            <a:spLocks noGrp="1"/>
          </p:cNvSpPr>
          <p:nvPr>
            <p:ph type="sldNum" sz="quarter" idx="12"/>
          </p:nvPr>
        </p:nvSpPr>
        <p:spPr/>
        <p:txBody>
          <a:bodyPr/>
          <a:lstStyle/>
          <a:p>
            <a:pPr defTabSz="642915"/>
            <a:fld id="{6955853B-0D88-4491-8C47-0F7D0AB63E77}" type="slidenum">
              <a:rPr lang="en-US" i="0" smtClean="0">
                <a:solidFill>
                  <a:prstClr val="black">
                    <a:tint val="75000"/>
                  </a:prstClr>
                </a:solidFill>
                <a:latin typeface="Gill Sans" charset="0"/>
                <a:sym typeface="Gill Sans" charset="0"/>
              </a:rPr>
              <a:pPr defTabSz="642915"/>
              <a:t>‹#›</a:t>
            </a:fld>
            <a:endParaRPr lang="en-US" i="0">
              <a:solidFill>
                <a:prstClr val="black">
                  <a:tint val="75000"/>
                </a:prstClr>
              </a:solidFill>
              <a:latin typeface="Gill Sans" charset="0"/>
              <a:sym typeface="Gill Sans" charset="0"/>
            </a:endParaRPr>
          </a:p>
        </p:txBody>
      </p:sp>
    </p:spTree>
    <p:extLst>
      <p:ext uri="{BB962C8B-B14F-4D97-AF65-F5344CB8AC3E}">
        <p14:creationId xmlns:p14="http://schemas.microsoft.com/office/powerpoint/2010/main" val="2710611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42915"/>
            <a:fld id="{D6261408-B059-4BE3-9B18-E2EA024F5496}" type="datetimeFigureOut">
              <a:rPr lang="en-US" i="0" smtClean="0">
                <a:solidFill>
                  <a:prstClr val="black">
                    <a:tint val="75000"/>
                  </a:prstClr>
                </a:solidFill>
                <a:latin typeface="Gill Sans" charset="0"/>
                <a:sym typeface="Gill Sans" charset="0"/>
              </a:rPr>
              <a:pPr defTabSz="642915"/>
              <a:t>8/6/2024</a:t>
            </a:fld>
            <a:endParaRPr lang="en-US" i="0">
              <a:solidFill>
                <a:prstClr val="black">
                  <a:tint val="75000"/>
                </a:prstClr>
              </a:solidFill>
              <a:latin typeface="Gill Sans" charset="0"/>
              <a:sym typeface="Gill Sans" charset="0"/>
            </a:endParaRPr>
          </a:p>
        </p:txBody>
      </p:sp>
      <p:sp>
        <p:nvSpPr>
          <p:cNvPr id="3" name="Footer Placeholder 2"/>
          <p:cNvSpPr>
            <a:spLocks noGrp="1"/>
          </p:cNvSpPr>
          <p:nvPr>
            <p:ph type="ftr" sz="quarter" idx="11"/>
          </p:nvPr>
        </p:nvSpPr>
        <p:spPr/>
        <p:txBody>
          <a:bodyPr/>
          <a:lstStyle/>
          <a:p>
            <a:pPr defTabSz="642915"/>
            <a:endParaRPr lang="en-US" i="0">
              <a:solidFill>
                <a:prstClr val="black">
                  <a:tint val="75000"/>
                </a:prstClr>
              </a:solidFill>
              <a:latin typeface="Gill Sans" charset="0"/>
              <a:sym typeface="Gill Sans" charset="0"/>
            </a:endParaRPr>
          </a:p>
        </p:txBody>
      </p:sp>
      <p:sp>
        <p:nvSpPr>
          <p:cNvPr id="4" name="Slide Number Placeholder 3"/>
          <p:cNvSpPr>
            <a:spLocks noGrp="1"/>
          </p:cNvSpPr>
          <p:nvPr>
            <p:ph type="sldNum" sz="quarter" idx="12"/>
          </p:nvPr>
        </p:nvSpPr>
        <p:spPr/>
        <p:txBody>
          <a:bodyPr/>
          <a:lstStyle/>
          <a:p>
            <a:pPr defTabSz="642915"/>
            <a:fld id="{6955853B-0D88-4491-8C47-0F7D0AB63E77}" type="slidenum">
              <a:rPr lang="en-US" i="0" smtClean="0">
                <a:solidFill>
                  <a:prstClr val="black">
                    <a:tint val="75000"/>
                  </a:prstClr>
                </a:solidFill>
                <a:latin typeface="Gill Sans" charset="0"/>
                <a:sym typeface="Gill Sans" charset="0"/>
              </a:rPr>
              <a:pPr defTabSz="642915"/>
              <a:t>‹#›</a:t>
            </a:fld>
            <a:endParaRPr lang="en-US" i="0">
              <a:solidFill>
                <a:prstClr val="black">
                  <a:tint val="75000"/>
                </a:prstClr>
              </a:solidFill>
              <a:latin typeface="Gill Sans" charset="0"/>
              <a:sym typeface="Gill Sans" charset="0"/>
            </a:endParaRPr>
          </a:p>
        </p:txBody>
      </p:sp>
    </p:spTree>
    <p:extLst>
      <p:ext uri="{BB962C8B-B14F-4D97-AF65-F5344CB8AC3E}">
        <p14:creationId xmlns:p14="http://schemas.microsoft.com/office/powerpoint/2010/main" val="4191762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42915"/>
            <a:fld id="{D6261408-B059-4BE3-9B18-E2EA024F5496}" type="datetimeFigureOut">
              <a:rPr lang="en-US" i="0" smtClean="0">
                <a:solidFill>
                  <a:prstClr val="black">
                    <a:tint val="75000"/>
                  </a:prstClr>
                </a:solidFill>
                <a:latin typeface="Gill Sans" charset="0"/>
                <a:sym typeface="Gill Sans" charset="0"/>
              </a:rPr>
              <a:pPr defTabSz="642915"/>
              <a:t>8/6/2024</a:t>
            </a:fld>
            <a:endParaRPr lang="en-US" i="0">
              <a:solidFill>
                <a:prstClr val="black">
                  <a:tint val="75000"/>
                </a:prstClr>
              </a:solidFill>
              <a:latin typeface="Gill Sans" charset="0"/>
              <a:sym typeface="Gill Sans" charset="0"/>
            </a:endParaRPr>
          </a:p>
        </p:txBody>
      </p:sp>
      <p:sp>
        <p:nvSpPr>
          <p:cNvPr id="6" name="Footer Placeholder 5"/>
          <p:cNvSpPr>
            <a:spLocks noGrp="1"/>
          </p:cNvSpPr>
          <p:nvPr>
            <p:ph type="ftr" sz="quarter" idx="11"/>
          </p:nvPr>
        </p:nvSpPr>
        <p:spPr/>
        <p:txBody>
          <a:bodyPr/>
          <a:lstStyle/>
          <a:p>
            <a:pPr defTabSz="642915"/>
            <a:endParaRPr lang="en-US" i="0">
              <a:solidFill>
                <a:prstClr val="black">
                  <a:tint val="75000"/>
                </a:prstClr>
              </a:solidFill>
              <a:latin typeface="Gill Sans" charset="0"/>
              <a:sym typeface="Gill Sans" charset="0"/>
            </a:endParaRPr>
          </a:p>
        </p:txBody>
      </p:sp>
      <p:sp>
        <p:nvSpPr>
          <p:cNvPr id="7" name="Slide Number Placeholder 6"/>
          <p:cNvSpPr>
            <a:spLocks noGrp="1"/>
          </p:cNvSpPr>
          <p:nvPr>
            <p:ph type="sldNum" sz="quarter" idx="12"/>
          </p:nvPr>
        </p:nvSpPr>
        <p:spPr/>
        <p:txBody>
          <a:bodyPr/>
          <a:lstStyle/>
          <a:p>
            <a:pPr defTabSz="642915"/>
            <a:fld id="{6955853B-0D88-4491-8C47-0F7D0AB63E77}" type="slidenum">
              <a:rPr lang="en-US" i="0" smtClean="0">
                <a:solidFill>
                  <a:prstClr val="black">
                    <a:tint val="75000"/>
                  </a:prstClr>
                </a:solidFill>
                <a:latin typeface="Gill Sans" charset="0"/>
                <a:sym typeface="Gill Sans" charset="0"/>
              </a:rPr>
              <a:pPr defTabSz="642915"/>
              <a:t>‹#›</a:t>
            </a:fld>
            <a:endParaRPr lang="en-US" i="0">
              <a:solidFill>
                <a:prstClr val="black">
                  <a:tint val="75000"/>
                </a:prstClr>
              </a:solidFill>
              <a:latin typeface="Gill Sans" charset="0"/>
              <a:sym typeface="Gill Sans" charset="0"/>
            </a:endParaRPr>
          </a:p>
        </p:txBody>
      </p:sp>
    </p:spTree>
    <p:extLst>
      <p:ext uri="{BB962C8B-B14F-4D97-AF65-F5344CB8AC3E}">
        <p14:creationId xmlns:p14="http://schemas.microsoft.com/office/powerpoint/2010/main" val="1941536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42915"/>
            <a:fld id="{D6261408-B059-4BE3-9B18-E2EA024F5496}" type="datetimeFigureOut">
              <a:rPr lang="en-US" i="0" smtClean="0">
                <a:solidFill>
                  <a:prstClr val="black">
                    <a:tint val="75000"/>
                  </a:prstClr>
                </a:solidFill>
                <a:latin typeface="Gill Sans" charset="0"/>
                <a:sym typeface="Gill Sans" charset="0"/>
              </a:rPr>
              <a:pPr defTabSz="642915"/>
              <a:t>8/6/2024</a:t>
            </a:fld>
            <a:endParaRPr lang="en-US" i="0">
              <a:solidFill>
                <a:prstClr val="black">
                  <a:tint val="75000"/>
                </a:prstClr>
              </a:solidFill>
              <a:latin typeface="Gill Sans" charset="0"/>
              <a:sym typeface="Gill Sans" charset="0"/>
            </a:endParaRPr>
          </a:p>
        </p:txBody>
      </p:sp>
      <p:sp>
        <p:nvSpPr>
          <p:cNvPr id="6" name="Footer Placeholder 5"/>
          <p:cNvSpPr>
            <a:spLocks noGrp="1"/>
          </p:cNvSpPr>
          <p:nvPr>
            <p:ph type="ftr" sz="quarter" idx="11"/>
          </p:nvPr>
        </p:nvSpPr>
        <p:spPr/>
        <p:txBody>
          <a:bodyPr/>
          <a:lstStyle/>
          <a:p>
            <a:pPr defTabSz="642915"/>
            <a:endParaRPr lang="en-US" i="0">
              <a:solidFill>
                <a:prstClr val="black">
                  <a:tint val="75000"/>
                </a:prstClr>
              </a:solidFill>
              <a:latin typeface="Gill Sans" charset="0"/>
              <a:sym typeface="Gill Sans" charset="0"/>
            </a:endParaRPr>
          </a:p>
        </p:txBody>
      </p:sp>
      <p:sp>
        <p:nvSpPr>
          <p:cNvPr id="7" name="Slide Number Placeholder 6"/>
          <p:cNvSpPr>
            <a:spLocks noGrp="1"/>
          </p:cNvSpPr>
          <p:nvPr>
            <p:ph type="sldNum" sz="quarter" idx="12"/>
          </p:nvPr>
        </p:nvSpPr>
        <p:spPr/>
        <p:txBody>
          <a:bodyPr/>
          <a:lstStyle/>
          <a:p>
            <a:pPr defTabSz="642915"/>
            <a:fld id="{6955853B-0D88-4491-8C47-0F7D0AB63E77}" type="slidenum">
              <a:rPr lang="en-US" i="0" smtClean="0">
                <a:solidFill>
                  <a:prstClr val="black">
                    <a:tint val="75000"/>
                  </a:prstClr>
                </a:solidFill>
                <a:latin typeface="Gill Sans" charset="0"/>
                <a:sym typeface="Gill Sans" charset="0"/>
              </a:rPr>
              <a:pPr defTabSz="642915"/>
              <a:t>‹#›</a:t>
            </a:fld>
            <a:endParaRPr lang="en-US" i="0">
              <a:solidFill>
                <a:prstClr val="black">
                  <a:tint val="75000"/>
                </a:prstClr>
              </a:solidFill>
              <a:latin typeface="Gill Sans" charset="0"/>
              <a:sym typeface="Gill Sans" charset="0"/>
            </a:endParaRPr>
          </a:p>
        </p:txBody>
      </p:sp>
    </p:spTree>
    <p:extLst>
      <p:ext uri="{BB962C8B-B14F-4D97-AF65-F5344CB8AC3E}">
        <p14:creationId xmlns:p14="http://schemas.microsoft.com/office/powerpoint/2010/main" val="3149634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42915"/>
            <a:fld id="{D6261408-B059-4BE3-9B18-E2EA024F5496}" type="datetimeFigureOut">
              <a:rPr lang="en-US" i="0" smtClean="0">
                <a:solidFill>
                  <a:prstClr val="black">
                    <a:tint val="75000"/>
                  </a:prstClr>
                </a:solidFill>
                <a:latin typeface="Gill Sans" charset="0"/>
                <a:sym typeface="Gill Sans" charset="0"/>
              </a:rPr>
              <a:pPr defTabSz="642915"/>
              <a:t>8/6/2024</a:t>
            </a:fld>
            <a:endParaRPr lang="en-US" i="0">
              <a:solidFill>
                <a:prstClr val="black">
                  <a:tint val="75000"/>
                </a:prstClr>
              </a:solidFill>
              <a:latin typeface="Gill Sans" charset="0"/>
              <a:sym typeface="Gill Sans" charset="0"/>
            </a:endParaRPr>
          </a:p>
        </p:txBody>
      </p:sp>
      <p:sp>
        <p:nvSpPr>
          <p:cNvPr id="5" name="Footer Placeholder 4"/>
          <p:cNvSpPr>
            <a:spLocks noGrp="1"/>
          </p:cNvSpPr>
          <p:nvPr>
            <p:ph type="ftr" sz="quarter" idx="11"/>
          </p:nvPr>
        </p:nvSpPr>
        <p:spPr/>
        <p:txBody>
          <a:bodyPr/>
          <a:lstStyle/>
          <a:p>
            <a:pPr defTabSz="642915"/>
            <a:endParaRPr lang="en-US" i="0">
              <a:solidFill>
                <a:prstClr val="black">
                  <a:tint val="75000"/>
                </a:prstClr>
              </a:solidFill>
              <a:latin typeface="Gill Sans" charset="0"/>
              <a:sym typeface="Gill Sans" charset="0"/>
            </a:endParaRPr>
          </a:p>
        </p:txBody>
      </p:sp>
      <p:sp>
        <p:nvSpPr>
          <p:cNvPr id="6" name="Slide Number Placeholder 5"/>
          <p:cNvSpPr>
            <a:spLocks noGrp="1"/>
          </p:cNvSpPr>
          <p:nvPr>
            <p:ph type="sldNum" sz="quarter" idx="12"/>
          </p:nvPr>
        </p:nvSpPr>
        <p:spPr/>
        <p:txBody>
          <a:bodyPr/>
          <a:lstStyle/>
          <a:p>
            <a:pPr defTabSz="642915"/>
            <a:fld id="{6955853B-0D88-4491-8C47-0F7D0AB63E77}" type="slidenum">
              <a:rPr lang="en-US" i="0" smtClean="0">
                <a:solidFill>
                  <a:prstClr val="black">
                    <a:tint val="75000"/>
                  </a:prstClr>
                </a:solidFill>
                <a:latin typeface="Gill Sans" charset="0"/>
                <a:sym typeface="Gill Sans" charset="0"/>
              </a:rPr>
              <a:pPr defTabSz="642915"/>
              <a:t>‹#›</a:t>
            </a:fld>
            <a:endParaRPr lang="en-US" i="0">
              <a:solidFill>
                <a:prstClr val="black">
                  <a:tint val="75000"/>
                </a:prstClr>
              </a:solidFill>
              <a:latin typeface="Gill Sans" charset="0"/>
              <a:sym typeface="Gill Sans" charset="0"/>
            </a:endParaRPr>
          </a:p>
        </p:txBody>
      </p:sp>
    </p:spTree>
    <p:extLst>
      <p:ext uri="{BB962C8B-B14F-4D97-AF65-F5344CB8AC3E}">
        <p14:creationId xmlns:p14="http://schemas.microsoft.com/office/powerpoint/2010/main" val="3927620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42915"/>
            <a:fld id="{D6261408-B059-4BE3-9B18-E2EA024F5496}" type="datetimeFigureOut">
              <a:rPr lang="en-US" i="0" smtClean="0">
                <a:solidFill>
                  <a:prstClr val="black">
                    <a:tint val="75000"/>
                  </a:prstClr>
                </a:solidFill>
                <a:latin typeface="Gill Sans" charset="0"/>
                <a:sym typeface="Gill Sans" charset="0"/>
              </a:rPr>
              <a:pPr defTabSz="642915"/>
              <a:t>8/6/2024</a:t>
            </a:fld>
            <a:endParaRPr lang="en-US" i="0">
              <a:solidFill>
                <a:prstClr val="black">
                  <a:tint val="75000"/>
                </a:prstClr>
              </a:solidFill>
              <a:latin typeface="Gill Sans" charset="0"/>
              <a:sym typeface="Gill Sans" charset="0"/>
            </a:endParaRPr>
          </a:p>
        </p:txBody>
      </p:sp>
      <p:sp>
        <p:nvSpPr>
          <p:cNvPr id="5" name="Footer Placeholder 4"/>
          <p:cNvSpPr>
            <a:spLocks noGrp="1"/>
          </p:cNvSpPr>
          <p:nvPr>
            <p:ph type="ftr" sz="quarter" idx="11"/>
          </p:nvPr>
        </p:nvSpPr>
        <p:spPr/>
        <p:txBody>
          <a:bodyPr/>
          <a:lstStyle/>
          <a:p>
            <a:pPr defTabSz="642915"/>
            <a:endParaRPr lang="en-US" i="0">
              <a:solidFill>
                <a:prstClr val="black">
                  <a:tint val="75000"/>
                </a:prstClr>
              </a:solidFill>
              <a:latin typeface="Gill Sans" charset="0"/>
              <a:sym typeface="Gill Sans" charset="0"/>
            </a:endParaRPr>
          </a:p>
        </p:txBody>
      </p:sp>
      <p:sp>
        <p:nvSpPr>
          <p:cNvPr id="6" name="Slide Number Placeholder 5"/>
          <p:cNvSpPr>
            <a:spLocks noGrp="1"/>
          </p:cNvSpPr>
          <p:nvPr>
            <p:ph type="sldNum" sz="quarter" idx="12"/>
          </p:nvPr>
        </p:nvSpPr>
        <p:spPr/>
        <p:txBody>
          <a:bodyPr/>
          <a:lstStyle/>
          <a:p>
            <a:pPr defTabSz="642915"/>
            <a:fld id="{6955853B-0D88-4491-8C47-0F7D0AB63E77}" type="slidenum">
              <a:rPr lang="en-US" i="0" smtClean="0">
                <a:solidFill>
                  <a:prstClr val="black">
                    <a:tint val="75000"/>
                  </a:prstClr>
                </a:solidFill>
                <a:latin typeface="Gill Sans" charset="0"/>
                <a:sym typeface="Gill Sans" charset="0"/>
              </a:rPr>
              <a:pPr defTabSz="642915"/>
              <a:t>‹#›</a:t>
            </a:fld>
            <a:endParaRPr lang="en-US" i="0">
              <a:solidFill>
                <a:prstClr val="black">
                  <a:tint val="75000"/>
                </a:prstClr>
              </a:solidFill>
              <a:latin typeface="Gill Sans" charset="0"/>
              <a:sym typeface="Gill Sans" charset="0"/>
            </a:endParaRPr>
          </a:p>
        </p:txBody>
      </p:sp>
    </p:spTree>
    <p:extLst>
      <p:ext uri="{BB962C8B-B14F-4D97-AF65-F5344CB8AC3E}">
        <p14:creationId xmlns:p14="http://schemas.microsoft.com/office/powerpoint/2010/main" val="31063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9F5FB23-8321-4554-8F85-F8F45CE30B56}" type="slidenum">
              <a:rPr lang="en-US"/>
              <a:pPr>
                <a:defRPr/>
              </a:pPr>
              <a:t>‹#›</a:t>
            </a:fld>
            <a:endParaRPr lang="en-US"/>
          </a:p>
        </p:txBody>
      </p:sp>
    </p:spTree>
    <p:extLst>
      <p:ext uri="{BB962C8B-B14F-4D97-AF65-F5344CB8AC3E}">
        <p14:creationId xmlns:p14="http://schemas.microsoft.com/office/powerpoint/2010/main" val="299012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6B3338A-3E4A-412F-8C26-39DFF0EBBEBA}" type="slidenum">
              <a:rPr lang="en-US"/>
              <a:pPr>
                <a:defRPr/>
              </a:pPr>
              <a:t>‹#›</a:t>
            </a:fld>
            <a:endParaRPr lang="en-US"/>
          </a:p>
        </p:txBody>
      </p:sp>
    </p:spTree>
    <p:extLst>
      <p:ext uri="{BB962C8B-B14F-4D97-AF65-F5344CB8AC3E}">
        <p14:creationId xmlns:p14="http://schemas.microsoft.com/office/powerpoint/2010/main" val="367573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86E75957-1D7D-455D-8CD8-8B547ACEF8CC}" type="slidenum">
              <a:rPr lang="en-US"/>
              <a:pPr>
                <a:defRPr/>
              </a:pPr>
              <a:t>‹#›</a:t>
            </a:fld>
            <a:endParaRPr lang="en-US"/>
          </a:p>
        </p:txBody>
      </p:sp>
    </p:spTree>
    <p:extLst>
      <p:ext uri="{BB962C8B-B14F-4D97-AF65-F5344CB8AC3E}">
        <p14:creationId xmlns:p14="http://schemas.microsoft.com/office/powerpoint/2010/main" val="125684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C1DE52F6-540E-48F7-8B74-77B25AD5C068}" type="slidenum">
              <a:rPr lang="en-US"/>
              <a:pPr>
                <a:defRPr/>
              </a:pPr>
              <a:t>‹#›</a:t>
            </a:fld>
            <a:endParaRPr lang="en-US"/>
          </a:p>
        </p:txBody>
      </p:sp>
    </p:spTree>
    <p:extLst>
      <p:ext uri="{BB962C8B-B14F-4D97-AF65-F5344CB8AC3E}">
        <p14:creationId xmlns:p14="http://schemas.microsoft.com/office/powerpoint/2010/main" val="146330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2649646-5B89-4861-87E7-F86201461FFC}" type="slidenum">
              <a:rPr lang="en-US"/>
              <a:pPr>
                <a:defRPr/>
              </a:pPr>
              <a:t>‹#›</a:t>
            </a:fld>
            <a:endParaRPr lang="en-US"/>
          </a:p>
        </p:txBody>
      </p:sp>
    </p:spTree>
    <p:extLst>
      <p:ext uri="{BB962C8B-B14F-4D97-AF65-F5344CB8AC3E}">
        <p14:creationId xmlns:p14="http://schemas.microsoft.com/office/powerpoint/2010/main" val="241309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644BA63-4726-440D-BF7A-A5249C786586}" type="slidenum">
              <a:rPr lang="en-US"/>
              <a:pPr>
                <a:defRPr/>
              </a:pPr>
              <a:t>‹#›</a:t>
            </a:fld>
            <a:endParaRPr lang="en-US"/>
          </a:p>
        </p:txBody>
      </p:sp>
    </p:spTree>
    <p:extLst>
      <p:ext uri="{BB962C8B-B14F-4D97-AF65-F5344CB8AC3E}">
        <p14:creationId xmlns:p14="http://schemas.microsoft.com/office/powerpoint/2010/main" val="115670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4.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gency FB"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cs typeface="+mn-cs"/>
              </a:defRPr>
            </a:lvl1pPr>
          </a:lstStyle>
          <a:p>
            <a:pPr>
              <a:defRPr/>
            </a:pPr>
            <a:fld id="{3D1ED4B8-E950-4E32-B3FF-9C92AB65B59E}" type="slidenum">
              <a:rPr lang="en-US"/>
              <a:pPr>
                <a:defRPr/>
              </a:pPr>
              <a:t>‹#›</a:t>
            </a:fld>
            <a:endParaRPr lang="en-US"/>
          </a:p>
        </p:txBody>
      </p:sp>
      <p:pic>
        <p:nvPicPr>
          <p:cNvPr id="1032" name="Picture 8" descr="telescop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6"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Narrow"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MCBD08305_000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a:defRPr/>
            </a:pPr>
            <a:fld id="{611CD199-DFC2-4036-8E56-F2CA9640144F}" type="slidenum">
              <a:rPr lang="en-US"/>
              <a:pPr>
                <a:defRPr/>
              </a:pPr>
              <a:t>‹#›</a:t>
            </a:fld>
            <a:endParaRPr lang="en-US"/>
          </a:p>
        </p:txBody>
      </p:sp>
      <p:pic>
        <p:nvPicPr>
          <p:cNvPr id="2056" name="Picture 8" descr="telescope"/>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8" r:id="rId14"/>
  </p:sldLayoutIdLs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42915"/>
            <a:fld id="{D6261408-B059-4BE3-9B18-E2EA024F5496}" type="datetimeFigureOut">
              <a:rPr lang="en-US" i="0" smtClean="0">
                <a:solidFill>
                  <a:prstClr val="black">
                    <a:tint val="75000"/>
                  </a:prstClr>
                </a:solidFill>
                <a:latin typeface="Gill Sans" charset="0"/>
                <a:sym typeface="Gill Sans" charset="0"/>
              </a:rPr>
              <a:pPr defTabSz="642915"/>
              <a:t>8/6/2024</a:t>
            </a:fld>
            <a:endParaRPr lang="en-US" i="0">
              <a:solidFill>
                <a:prstClr val="black">
                  <a:tint val="75000"/>
                </a:prstClr>
              </a:solidFill>
              <a:latin typeface="Gill Sans" charset="0"/>
              <a:sym typeface="Gill Sans" charset="0"/>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42915"/>
            <a:endParaRPr lang="en-US" i="0">
              <a:solidFill>
                <a:prstClr val="black">
                  <a:tint val="75000"/>
                </a:prstClr>
              </a:solidFill>
              <a:latin typeface="Gill Sans" charset="0"/>
              <a:sym typeface="Gill Sans" charset="0"/>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42915"/>
            <a:fld id="{6955853B-0D88-4491-8C47-0F7D0AB63E77}" type="slidenum">
              <a:rPr lang="en-US" i="0" smtClean="0">
                <a:solidFill>
                  <a:prstClr val="black">
                    <a:tint val="75000"/>
                  </a:prstClr>
                </a:solidFill>
                <a:latin typeface="Gill Sans" charset="0"/>
                <a:sym typeface="Gill Sans" charset="0"/>
              </a:rPr>
              <a:pPr defTabSz="642915"/>
              <a:t>‹#›</a:t>
            </a:fld>
            <a:endParaRPr lang="en-US" i="0">
              <a:solidFill>
                <a:prstClr val="black">
                  <a:tint val="75000"/>
                </a:prstClr>
              </a:solidFill>
              <a:latin typeface="Gill Sans" charset="0"/>
              <a:sym typeface="Gill Sans" charset="0"/>
            </a:endParaRPr>
          </a:p>
        </p:txBody>
      </p:sp>
    </p:spTree>
    <p:extLst>
      <p:ext uri="{BB962C8B-B14F-4D97-AF65-F5344CB8AC3E}">
        <p14:creationId xmlns:p14="http://schemas.microsoft.com/office/powerpoint/2010/main" val="340164456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8.png"/><Relationship Id="rId4" Type="http://schemas.openxmlformats.org/officeDocument/2006/relationships/image" Target="../media/image34.wmf"/></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45.jpe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1" y="3994734"/>
            <a:ext cx="9166033" cy="2863273"/>
          </a:xfrm>
          <a:prstGeom prst="rect">
            <a:avLst/>
          </a:prstGeom>
        </p:spPr>
      </p:pic>
      <p:sp>
        <p:nvSpPr>
          <p:cNvPr id="7" name="Rectangle 6"/>
          <p:cNvSpPr/>
          <p:nvPr/>
        </p:nvSpPr>
        <p:spPr>
          <a:xfrm>
            <a:off x="887506"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fontAlgn="auto">
              <a:spcBef>
                <a:spcPts val="0"/>
              </a:spcBef>
              <a:spcAft>
                <a:spcPts val="0"/>
              </a:spcAft>
              <a:defRPr/>
            </a:pPr>
            <a:endParaRPr lang="en-US" sz="1800" i="0">
              <a:solidFill>
                <a:prstClr val="white"/>
              </a:solidFill>
              <a:latin typeface="Calibri" panose="020F0502020204030204"/>
              <a:sym typeface="Gill Sans" charset="0"/>
            </a:endParaRPr>
          </a:p>
        </p:txBody>
      </p:sp>
      <p:sp>
        <p:nvSpPr>
          <p:cNvPr id="9" name="TextBox 8"/>
          <p:cNvSpPr txBox="1"/>
          <p:nvPr/>
        </p:nvSpPr>
        <p:spPr>
          <a:xfrm>
            <a:off x="582707" y="1021975"/>
            <a:ext cx="7745505" cy="646331"/>
          </a:xfrm>
          <a:prstGeom prst="rect">
            <a:avLst/>
          </a:prstGeom>
          <a:noFill/>
        </p:spPr>
        <p:txBody>
          <a:bodyPr wrap="square" rtlCol="0">
            <a:spAutoFit/>
          </a:bodyPr>
          <a:lstStyle/>
          <a:p>
            <a:pPr algn="ctr" defTabSz="457177" fontAlgn="auto">
              <a:spcBef>
                <a:spcPts val="0"/>
              </a:spcBef>
              <a:spcAft>
                <a:spcPts val="0"/>
              </a:spcAft>
              <a:defRPr/>
            </a:pPr>
            <a:r>
              <a:rPr lang="en-US" sz="3600" b="1" i="0" dirty="0">
                <a:solidFill>
                  <a:prstClr val="black"/>
                </a:solidFill>
                <a:latin typeface="Calibri" panose="020F0502020204030204" pitchFamily="34" charset="0"/>
                <a:cs typeface="Calibri" panose="020F0502020204030204" pitchFamily="34" charset="0"/>
                <a:sym typeface="Gill Sans" charset="0"/>
              </a:rPr>
              <a:t>New Lebanon  </a:t>
            </a:r>
            <a:r>
              <a:rPr lang="en-US" sz="36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sym typeface="Gill Sans" charset="0"/>
              </a:rPr>
              <a:t>Church of Christ</a:t>
            </a:r>
          </a:p>
        </p:txBody>
      </p:sp>
      <p:sp>
        <p:nvSpPr>
          <p:cNvPr id="3" name="TextBox 2"/>
          <p:cNvSpPr txBox="1"/>
          <p:nvPr/>
        </p:nvSpPr>
        <p:spPr>
          <a:xfrm>
            <a:off x="89648" y="54763"/>
            <a:ext cx="8857129" cy="1107996"/>
          </a:xfrm>
          <a:prstGeom prst="rect">
            <a:avLst/>
          </a:prstGeom>
          <a:noFill/>
        </p:spPr>
        <p:txBody>
          <a:bodyPr wrap="square" rtlCol="0">
            <a:spAutoFit/>
          </a:bodyPr>
          <a:lstStyle/>
          <a:p>
            <a:pPr algn="ctr" defTabSz="457177" fontAlgn="auto">
              <a:spcBef>
                <a:spcPts val="0"/>
              </a:spcBef>
              <a:spcAft>
                <a:spcPts val="0"/>
              </a:spcAft>
              <a:defRPr/>
            </a:pPr>
            <a:r>
              <a:rPr lang="en-US" sz="6600" b="1" i="0" dirty="0">
                <a:solidFill>
                  <a:srgbClr val="FF0000"/>
                </a:solidFill>
                <a:latin typeface="Ink Free" panose="03080402000500000000" pitchFamily="66" charset="0"/>
                <a:cs typeface="+mn-cs"/>
                <a:sym typeface="Gill Sans" charset="0"/>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algn="ctr" defTabSz="457177" fontAlgn="auto">
              <a:spcBef>
                <a:spcPts val="0"/>
              </a:spcBef>
              <a:spcAft>
                <a:spcPts val="0"/>
              </a:spcAft>
              <a:defRPr/>
            </a:pPr>
            <a:r>
              <a:rPr lang="en-US" sz="6600" b="1" i="0" dirty="0">
                <a:solidFill>
                  <a:srgbClr val="002060"/>
                </a:solidFill>
                <a:latin typeface="Ink Free" panose="03080402000500000000" pitchFamily="66" charset="0"/>
                <a:cs typeface="+mn-cs"/>
                <a:sym typeface="Gill Sans" charset="0"/>
              </a:rPr>
              <a:t>Please Come Back Again</a:t>
            </a:r>
          </a:p>
        </p:txBody>
      </p:sp>
      <p:sp>
        <p:nvSpPr>
          <p:cNvPr id="4" name="TextBox 3"/>
          <p:cNvSpPr txBox="1"/>
          <p:nvPr/>
        </p:nvSpPr>
        <p:spPr>
          <a:xfrm>
            <a:off x="0" y="1891556"/>
            <a:ext cx="9144000" cy="646331"/>
          </a:xfrm>
          <a:prstGeom prst="rect">
            <a:avLst/>
          </a:prstGeom>
          <a:noFill/>
        </p:spPr>
        <p:txBody>
          <a:bodyPr wrap="square" rtlCol="0">
            <a:spAutoFit/>
          </a:bodyPr>
          <a:lstStyle/>
          <a:p>
            <a:pPr algn="ctr" defTabSz="457177" fontAlgn="auto">
              <a:spcBef>
                <a:spcPts val="0"/>
              </a:spcBef>
              <a:spcAft>
                <a:spcPts val="0"/>
              </a:spcAft>
              <a:defRPr/>
            </a:pPr>
            <a:r>
              <a:rPr lang="en-US" sz="3600" i="0" dirty="0">
                <a:solidFill>
                  <a:prstClr val="black"/>
                </a:solidFill>
                <a:latin typeface="Calibri" panose="020F0502020204030204"/>
                <a:cs typeface="+mn-cs"/>
                <a:sym typeface="Gill Sans" charset="0"/>
              </a:rPr>
              <a:t>We are Simply Christians.</a:t>
            </a:r>
          </a:p>
        </p:txBody>
      </p:sp>
      <p:sp>
        <p:nvSpPr>
          <p:cNvPr id="5" name="TextBox 4"/>
          <p:cNvSpPr txBox="1"/>
          <p:nvPr/>
        </p:nvSpPr>
        <p:spPr>
          <a:xfrm>
            <a:off x="1" y="2348653"/>
            <a:ext cx="9166033" cy="646331"/>
          </a:xfrm>
          <a:prstGeom prst="rect">
            <a:avLst/>
          </a:prstGeom>
          <a:noFill/>
        </p:spPr>
        <p:txBody>
          <a:bodyPr wrap="square" rtlCol="0">
            <a:spAutoFit/>
          </a:bodyPr>
          <a:lstStyle/>
          <a:p>
            <a:pPr algn="ctr" defTabSz="457177" fontAlgn="auto">
              <a:spcBef>
                <a:spcPts val="0"/>
              </a:spcBef>
              <a:spcAft>
                <a:spcPts val="0"/>
              </a:spcAft>
              <a:defRPr/>
            </a:pPr>
            <a:r>
              <a:rPr lang="en-US" i="0" dirty="0">
                <a:solidFill>
                  <a:prstClr val="black"/>
                </a:solidFill>
                <a:latin typeface="Calibri" panose="020F0502020204030204"/>
                <a:cs typeface="+mn-cs"/>
                <a:sym typeface="Gill Sans" charset="0"/>
              </a:rPr>
              <a:t>Our Emphasis is </a:t>
            </a:r>
            <a:r>
              <a:rPr lang="en-US" sz="3600" i="0" dirty="0">
                <a:solidFill>
                  <a:prstClr val="black"/>
                </a:solidFill>
                <a:latin typeface="Calibri" panose="020F0502020204030204"/>
                <a:cs typeface="+mn-cs"/>
                <a:sym typeface="Gill Sans" charset="0"/>
              </a:rPr>
              <a:t>Spiritual, Not Material or Social</a:t>
            </a:r>
            <a:r>
              <a:rPr lang="en-US" i="0" dirty="0">
                <a:solidFill>
                  <a:prstClr val="black"/>
                </a:solidFill>
                <a:latin typeface="Calibri" panose="020F0502020204030204"/>
                <a:cs typeface="+mn-cs"/>
                <a:sym typeface="Gill Sans" charset="0"/>
              </a:rPr>
              <a:t>.</a:t>
            </a:r>
          </a:p>
        </p:txBody>
      </p:sp>
      <p:sp>
        <p:nvSpPr>
          <p:cNvPr id="11" name="TextBox 10"/>
          <p:cNvSpPr txBox="1"/>
          <p:nvPr/>
        </p:nvSpPr>
        <p:spPr>
          <a:xfrm>
            <a:off x="1" y="2820288"/>
            <a:ext cx="9081247" cy="1200329"/>
          </a:xfrm>
          <a:prstGeom prst="rect">
            <a:avLst/>
          </a:prstGeom>
          <a:noFill/>
        </p:spPr>
        <p:txBody>
          <a:bodyPr wrap="square" rtlCol="0">
            <a:spAutoFit/>
          </a:bodyPr>
          <a:lstStyle/>
          <a:p>
            <a:pPr algn="ctr" defTabSz="457177" fontAlgn="auto">
              <a:spcBef>
                <a:spcPts val="0"/>
              </a:spcBef>
              <a:spcAft>
                <a:spcPts val="0"/>
              </a:spcAft>
              <a:defRPr/>
            </a:pPr>
            <a:r>
              <a:rPr lang="en-US" sz="3600" i="0" dirty="0">
                <a:solidFill>
                  <a:prstClr val="black"/>
                </a:solidFill>
                <a:latin typeface="Calibri" panose="020F0502020204030204"/>
                <a:cs typeface="+mn-cs"/>
                <a:sym typeface="Gill Sans" charset="0"/>
              </a:rPr>
              <a:t>We are striving to be The Same Church as Described in The New Testament.</a:t>
            </a:r>
          </a:p>
        </p:txBody>
      </p:sp>
    </p:spTree>
    <p:extLst>
      <p:ext uri="{BB962C8B-B14F-4D97-AF65-F5344CB8AC3E}">
        <p14:creationId xmlns:p14="http://schemas.microsoft.com/office/powerpoint/2010/main" val="3310190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126850" name="AutoShape 2"/>
          <p:cNvSpPr>
            <a:spLocks noChangeArrowheads="1"/>
          </p:cNvSpPr>
          <p:nvPr/>
        </p:nvSpPr>
        <p:spPr bwMode="auto">
          <a:xfrm rot="5400000">
            <a:off x="5880100" y="4086225"/>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lgn="ctr">
              <a:defRPr/>
            </a:pPr>
            <a:endParaRPr lang="en-US" sz="1800" i="0">
              <a:solidFill>
                <a:schemeClr val="accent1"/>
              </a:solidFill>
              <a:latin typeface="Arial" charset="0"/>
            </a:endParaRPr>
          </a:p>
        </p:txBody>
      </p:sp>
      <p:sp>
        <p:nvSpPr>
          <p:cNvPr id="2126851" name="Text Box 3"/>
          <p:cNvSpPr txBox="1">
            <a:spLocks noChangeArrowheads="1"/>
          </p:cNvSpPr>
          <p:nvPr/>
        </p:nvSpPr>
        <p:spPr bwMode="auto">
          <a:xfrm>
            <a:off x="3536950" y="4308475"/>
            <a:ext cx="5389563" cy="5794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a:solidFill>
                  <a:schemeClr val="bg1"/>
                </a:solidFill>
                <a:effectLst>
                  <a:outerShdw blurRad="38100" dist="38100" dir="2700000" algn="tl">
                    <a:srgbClr val="000000"/>
                  </a:outerShdw>
                </a:effectLst>
                <a:latin typeface="Eras Bold ITC" pitchFamily="34" charset="0"/>
              </a:rPr>
              <a:t>TO BRING US TO CHRIST</a:t>
            </a:r>
          </a:p>
        </p:txBody>
      </p:sp>
      <p:sp>
        <p:nvSpPr>
          <p:cNvPr id="2126853" name="Text Box 5"/>
          <p:cNvSpPr txBox="1">
            <a:spLocks noChangeArrowheads="1"/>
          </p:cNvSpPr>
          <p:nvPr/>
        </p:nvSpPr>
        <p:spPr bwMode="auto">
          <a:xfrm>
            <a:off x="4637088" y="2928938"/>
            <a:ext cx="3429000" cy="579437"/>
          </a:xfrm>
          <a:prstGeom prst="rect">
            <a:avLst/>
          </a:prstGeom>
          <a:noFill/>
          <a:ln w="9525" algn="ctr">
            <a:noFill/>
            <a:miter lim="800000"/>
            <a:headEnd/>
            <a:tailEnd/>
          </a:ln>
          <a:effectLst/>
        </p:spPr>
        <p:txBody>
          <a:bodyPr>
            <a:spAutoFit/>
            <a:flatTx/>
          </a:bodyPr>
          <a:lstStyle/>
          <a:p>
            <a:pPr algn="ctr">
              <a:spcBef>
                <a:spcPct val="50000"/>
              </a:spcBef>
              <a:defRPr/>
            </a:pPr>
            <a:r>
              <a:rPr lang="en-US" i="0">
                <a:solidFill>
                  <a:schemeClr val="accent2"/>
                </a:solidFill>
                <a:effectLst>
                  <a:outerShdw blurRad="38100" dist="38100" dir="2700000" algn="tl">
                    <a:srgbClr val="C0C0C0"/>
                  </a:outerShdw>
                </a:effectLst>
                <a:latin typeface="Eras Bold ITC" pitchFamily="34" charset="0"/>
                <a:cs typeface="+mn-cs"/>
              </a:rPr>
              <a:t>TEACHER</a:t>
            </a:r>
          </a:p>
        </p:txBody>
      </p:sp>
      <p:sp>
        <p:nvSpPr>
          <p:cNvPr id="2126854" name="AutoShape 6"/>
          <p:cNvSpPr>
            <a:spLocks noChangeArrowheads="1"/>
          </p:cNvSpPr>
          <p:nvPr/>
        </p:nvSpPr>
        <p:spPr bwMode="auto">
          <a:xfrm rot="5400000">
            <a:off x="5880100" y="2613025"/>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lgn="ctr">
              <a:defRPr/>
            </a:pPr>
            <a:endParaRPr lang="en-US" sz="1800" i="0">
              <a:solidFill>
                <a:schemeClr val="accent1"/>
              </a:solidFill>
              <a:latin typeface="Arial" charset="0"/>
            </a:endParaRPr>
          </a:p>
        </p:txBody>
      </p:sp>
      <p:sp>
        <p:nvSpPr>
          <p:cNvPr id="2126855" name="Text Box 7"/>
          <p:cNvSpPr txBox="1">
            <a:spLocks noChangeArrowheads="1"/>
          </p:cNvSpPr>
          <p:nvPr/>
        </p:nvSpPr>
        <p:spPr bwMode="auto">
          <a:xfrm>
            <a:off x="3724275" y="5869548"/>
            <a:ext cx="5102225" cy="5794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00"/>
                </a:solidFill>
                <a:effectLst>
                  <a:outerShdw blurRad="38100" dist="38100" dir="2700000" algn="tl">
                    <a:srgbClr val="000000">
                      <a:alpha val="43137"/>
                    </a:srgbClr>
                  </a:outerShdw>
                </a:effectLst>
                <a:latin typeface="Eras Bold ITC" pitchFamily="34" charset="0"/>
              </a:rPr>
              <a:t>JUSTIFIED BY FAITH</a:t>
            </a:r>
          </a:p>
        </p:txBody>
      </p:sp>
      <p:sp>
        <p:nvSpPr>
          <p:cNvPr id="2126856" name="Text Box 8"/>
          <p:cNvSpPr txBox="1">
            <a:spLocks noChangeArrowheads="1"/>
          </p:cNvSpPr>
          <p:nvPr/>
        </p:nvSpPr>
        <p:spPr bwMode="auto">
          <a:xfrm>
            <a:off x="4657725" y="1519238"/>
            <a:ext cx="3429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i="0">
                <a:solidFill>
                  <a:schemeClr val="accent2"/>
                </a:solidFill>
                <a:latin typeface="Eras Bold ITC" pitchFamily="34" charset="0"/>
              </a:rPr>
              <a:t>OLD LAW</a:t>
            </a:r>
          </a:p>
        </p:txBody>
      </p:sp>
      <p:sp>
        <p:nvSpPr>
          <p:cNvPr id="2126857" name="AutoShape 9"/>
          <p:cNvSpPr>
            <a:spLocks noChangeArrowheads="1"/>
          </p:cNvSpPr>
          <p:nvPr/>
        </p:nvSpPr>
        <p:spPr bwMode="auto">
          <a:xfrm rot="5400000">
            <a:off x="5895975" y="1266825"/>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lgn="ctr">
              <a:defRPr/>
            </a:pPr>
            <a:endParaRPr lang="en-US" sz="1800" i="0">
              <a:solidFill>
                <a:schemeClr val="accent1"/>
              </a:solidFill>
              <a:latin typeface="Arial" charset="0"/>
            </a:endParaRPr>
          </a:p>
        </p:txBody>
      </p:sp>
      <p:sp>
        <p:nvSpPr>
          <p:cNvPr id="2126858" name="AutoShape 10"/>
          <p:cNvSpPr>
            <a:spLocks noChangeArrowheads="1"/>
          </p:cNvSpPr>
          <p:nvPr/>
        </p:nvSpPr>
        <p:spPr bwMode="auto">
          <a:xfrm flipV="1">
            <a:off x="3981450" y="762000"/>
            <a:ext cx="3332163" cy="725488"/>
          </a:xfrm>
          <a:custGeom>
            <a:avLst/>
            <a:gdLst>
              <a:gd name="G0" fmla="+- 9257 0 0"/>
              <a:gd name="G1" fmla="+- 18399 0 0"/>
              <a:gd name="G2" fmla="+- 9027 0 0"/>
              <a:gd name="G3" fmla="*/ 9257 1 2"/>
              <a:gd name="G4" fmla="+- G3 10800 0"/>
              <a:gd name="G5" fmla="+- 21600 9257 18399"/>
              <a:gd name="G6" fmla="+- 18399 9027 0"/>
              <a:gd name="G7" fmla="*/ G6 1 2"/>
              <a:gd name="G8" fmla="*/ 18399 2 1"/>
              <a:gd name="G9" fmla="+- G8 0 21600"/>
              <a:gd name="G10" fmla="*/ 21600 G0 G1"/>
              <a:gd name="G11" fmla="*/ 21600 G4 G1"/>
              <a:gd name="G12" fmla="*/ 21600 G5 G1"/>
              <a:gd name="G13" fmla="*/ 21600 G7 G1"/>
              <a:gd name="G14" fmla="*/ 18399 1 2"/>
              <a:gd name="G15" fmla="+- G5 0 G4"/>
              <a:gd name="G16" fmla="+- G0 0 G4"/>
              <a:gd name="G17" fmla="*/ G2 G15 G16"/>
              <a:gd name="T0" fmla="*/ 15429 w 21600"/>
              <a:gd name="T1" fmla="*/ 0 h 21600"/>
              <a:gd name="T2" fmla="*/ 9257 w 21600"/>
              <a:gd name="T3" fmla="*/ 9027 h 21600"/>
              <a:gd name="T4" fmla="*/ 0 w 21600"/>
              <a:gd name="T5" fmla="*/ 18113 h 21600"/>
              <a:gd name="T6" fmla="*/ 9200 w 21600"/>
              <a:gd name="T7" fmla="*/ 21600 h 21600"/>
              <a:gd name="T8" fmla="*/ 18399 w 21600"/>
              <a:gd name="T9" fmla="*/ 16099 h 21600"/>
              <a:gd name="T10" fmla="*/ 21600 w 21600"/>
              <a:gd name="T11" fmla="*/ 902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027"/>
                </a:lnTo>
                <a:lnTo>
                  <a:pt x="12458" y="9027"/>
                </a:lnTo>
                <a:lnTo>
                  <a:pt x="12458" y="14625"/>
                </a:lnTo>
                <a:lnTo>
                  <a:pt x="0" y="14625"/>
                </a:lnTo>
                <a:lnTo>
                  <a:pt x="0" y="21600"/>
                </a:lnTo>
                <a:lnTo>
                  <a:pt x="18399" y="21600"/>
                </a:lnTo>
                <a:lnTo>
                  <a:pt x="18399" y="9027"/>
                </a:lnTo>
                <a:lnTo>
                  <a:pt x="21600" y="9027"/>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p>
        </p:txBody>
      </p:sp>
      <p:sp>
        <p:nvSpPr>
          <p:cNvPr id="2126859" name="Text Box 11"/>
          <p:cNvSpPr txBox="1">
            <a:spLocks noChangeArrowheads="1"/>
          </p:cNvSpPr>
          <p:nvPr/>
        </p:nvSpPr>
        <p:spPr bwMode="auto">
          <a:xfrm>
            <a:off x="219075" y="1262063"/>
            <a:ext cx="2974975" cy="469051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lnSpc>
                <a:spcPct val="90000"/>
              </a:lnSpc>
              <a:spcBef>
                <a:spcPct val="50000"/>
              </a:spcBef>
              <a:defRPr/>
            </a:pPr>
            <a:r>
              <a:rPr lang="en-US" sz="1800" b="1" i="0" dirty="0">
                <a:solidFill>
                  <a:srgbClr val="FFFF00"/>
                </a:solidFill>
              </a:rPr>
              <a:t>Also:  Rom. 15:4 </a:t>
            </a:r>
          </a:p>
          <a:p>
            <a:pPr algn="ctr">
              <a:lnSpc>
                <a:spcPct val="90000"/>
              </a:lnSpc>
              <a:defRPr/>
            </a:pPr>
            <a:r>
              <a:rPr lang="en-US" sz="2000" b="1" dirty="0">
                <a:solidFill>
                  <a:srgbClr val="F4FFD5"/>
                </a:solidFill>
              </a:rPr>
              <a:t>For whatever things were written before were </a:t>
            </a:r>
            <a:r>
              <a:rPr lang="en-US" sz="2000" b="1" u="sng" dirty="0">
                <a:solidFill>
                  <a:srgbClr val="FFFF66"/>
                </a:solidFill>
              </a:rPr>
              <a:t>written for our learning,</a:t>
            </a:r>
            <a:r>
              <a:rPr lang="en-US" sz="2000" b="1" dirty="0">
                <a:solidFill>
                  <a:srgbClr val="F4FFD5"/>
                </a:solidFill>
              </a:rPr>
              <a:t> that we through the patience and comfort of the Scriptures might have hope.</a:t>
            </a:r>
          </a:p>
          <a:p>
            <a:pPr algn="ctr">
              <a:lnSpc>
                <a:spcPct val="90000"/>
              </a:lnSpc>
              <a:defRPr/>
            </a:pPr>
            <a:endParaRPr lang="en-US" sz="2000" b="1" i="0" dirty="0">
              <a:solidFill>
                <a:srgbClr val="F4FFD5"/>
              </a:solidFill>
            </a:endParaRPr>
          </a:p>
          <a:p>
            <a:pPr algn="ctr">
              <a:lnSpc>
                <a:spcPct val="90000"/>
              </a:lnSpc>
              <a:defRPr/>
            </a:pPr>
            <a:r>
              <a:rPr lang="en-US" sz="1800" b="1" i="0" dirty="0">
                <a:solidFill>
                  <a:srgbClr val="FFFF00"/>
                </a:solidFill>
              </a:rPr>
              <a:t>1 Cor. 10:11</a:t>
            </a:r>
          </a:p>
          <a:p>
            <a:pPr algn="ctr">
              <a:lnSpc>
                <a:spcPct val="90000"/>
              </a:lnSpc>
              <a:defRPr/>
            </a:pPr>
            <a:r>
              <a:rPr lang="en-US" sz="2000" b="1" dirty="0">
                <a:solidFill>
                  <a:schemeClr val="bg1"/>
                </a:solidFill>
              </a:rPr>
              <a:t>Now these things happened to them </a:t>
            </a:r>
            <a:r>
              <a:rPr lang="en-US" sz="2000" b="1" u="sng" dirty="0">
                <a:solidFill>
                  <a:srgbClr val="FFFF00"/>
                </a:solidFill>
              </a:rPr>
              <a:t>as an example</a:t>
            </a:r>
            <a:r>
              <a:rPr lang="en-US" sz="2000" b="1" dirty="0">
                <a:solidFill>
                  <a:schemeClr val="bg1"/>
                </a:solidFill>
              </a:rPr>
              <a:t>, and they were </a:t>
            </a:r>
            <a:r>
              <a:rPr lang="en-US" sz="2000" b="1" u="sng" dirty="0">
                <a:solidFill>
                  <a:srgbClr val="FFFF66"/>
                </a:solidFill>
              </a:rPr>
              <a:t>written for our instruction</a:t>
            </a:r>
          </a:p>
          <a:p>
            <a:pPr algn="ctr">
              <a:lnSpc>
                <a:spcPct val="90000"/>
              </a:lnSpc>
              <a:defRPr/>
            </a:pPr>
            <a:r>
              <a:rPr lang="en-US" sz="1400" b="1" i="0" dirty="0">
                <a:solidFill>
                  <a:schemeClr val="bg1"/>
                </a:solidFill>
                <a:effectLst>
                  <a:outerShdw blurRad="38100" dist="38100" dir="2700000" algn="tl">
                    <a:srgbClr val="000000"/>
                  </a:outerShdw>
                </a:effectLst>
              </a:rPr>
              <a:t>(see also 2 Tim 3:14-15</a:t>
            </a:r>
            <a:r>
              <a:rPr lang="en-US" sz="1600" b="1" i="0" dirty="0">
                <a:solidFill>
                  <a:schemeClr val="bg1"/>
                </a:solidFill>
                <a:effectLst>
                  <a:outerShdw blurRad="38100" dist="38100" dir="2700000" algn="tl">
                    <a:srgbClr val="000000"/>
                  </a:outerShdw>
                </a:effectLst>
              </a:rPr>
              <a:t>)</a:t>
            </a:r>
          </a:p>
        </p:txBody>
      </p:sp>
      <p:sp>
        <p:nvSpPr>
          <p:cNvPr id="14361" name="Rectangle 14"/>
          <p:cNvSpPr>
            <a:spLocks noGrp="1" noChangeArrowheads="1"/>
          </p:cNvSpPr>
          <p:nvPr>
            <p:ph type="title"/>
          </p:nvPr>
        </p:nvSpPr>
        <p:spPr>
          <a:xfrm>
            <a:off x="182563" y="258763"/>
            <a:ext cx="8961437" cy="1143000"/>
          </a:xfrm>
        </p:spPr>
        <p:txBody>
          <a:bodyPr/>
          <a:lstStyle/>
          <a:p>
            <a:pPr algn="l" eaLnBrk="1" hangingPunct="1"/>
            <a:r>
              <a:rPr lang="en-US" sz="4000">
                <a:solidFill>
                  <a:srgbClr val="E0014A"/>
                </a:solidFill>
                <a:latin typeface="Eras Bold ITC" pitchFamily="34" charset="0"/>
              </a:rPr>
              <a:t>Galatians 3:24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lt">
                                    <p:tmPct val="0"/>
                                  </p:iterate>
                                  <p:childTnLst>
                                    <p:set>
                                      <p:cBhvr>
                                        <p:cTn id="6" dur="1" fill="hold">
                                          <p:stCondLst>
                                            <p:cond delay="0"/>
                                          </p:stCondLst>
                                        </p:cTn>
                                        <p:tgtEl>
                                          <p:spTgt spid="2126858"/>
                                        </p:tgtEl>
                                        <p:attrNameLst>
                                          <p:attrName>style.visibility</p:attrName>
                                        </p:attrNameLst>
                                      </p:cBhvr>
                                      <p:to>
                                        <p:strVal val="visible"/>
                                      </p:to>
                                    </p:set>
                                    <p:animEffect transition="in" filter="wipe(left)">
                                      <p:cBhvr>
                                        <p:cTn id="7" dur="1000"/>
                                        <p:tgtEl>
                                          <p:spTgt spid="2126858"/>
                                        </p:tgtEl>
                                      </p:cBhvr>
                                    </p:animEffect>
                                  </p:childTnLst>
                                </p:cTn>
                              </p:par>
                            </p:childTnLst>
                          </p:cTn>
                        </p:par>
                        <p:par>
                          <p:cTn id="8" fill="hold" nodeType="afterGroup">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2126856"/>
                                        </p:tgtEl>
                                        <p:attrNameLst>
                                          <p:attrName>style.visibility</p:attrName>
                                        </p:attrNameLst>
                                      </p:cBhvr>
                                      <p:to>
                                        <p:strVal val="visible"/>
                                      </p:to>
                                    </p:set>
                                    <p:anim calcmode="lin" valueType="num">
                                      <p:cBhvr additive="base">
                                        <p:cTn id="11" dur="500" fill="hold"/>
                                        <p:tgtEl>
                                          <p:spTgt spid="2126856"/>
                                        </p:tgtEl>
                                        <p:attrNameLst>
                                          <p:attrName>ppt_x</p:attrName>
                                        </p:attrNameLst>
                                      </p:cBhvr>
                                      <p:tavLst>
                                        <p:tav tm="0">
                                          <p:val>
                                            <p:strVal val="#ppt_x"/>
                                          </p:val>
                                        </p:tav>
                                        <p:tav tm="100000">
                                          <p:val>
                                            <p:strVal val="#ppt_x"/>
                                          </p:val>
                                        </p:tav>
                                      </p:tavLst>
                                    </p:anim>
                                    <p:anim calcmode="lin" valueType="num">
                                      <p:cBhvr additive="base">
                                        <p:cTn id="12" dur="500" fill="hold"/>
                                        <p:tgtEl>
                                          <p:spTgt spid="212685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500"/>
                            </p:stCondLst>
                            <p:childTnLst>
                              <p:par>
                                <p:cTn id="14" presetID="22" presetClass="entr" presetSubtype="1" fill="hold" nodeType="afterEffect">
                                  <p:stCondLst>
                                    <p:cond delay="0"/>
                                  </p:stCondLst>
                                  <p:childTnLst>
                                    <p:set>
                                      <p:cBhvr>
                                        <p:cTn id="15" dur="1" fill="hold">
                                          <p:stCondLst>
                                            <p:cond delay="0"/>
                                          </p:stCondLst>
                                        </p:cTn>
                                        <p:tgtEl>
                                          <p:spTgt spid="2126857"/>
                                        </p:tgtEl>
                                        <p:attrNameLst>
                                          <p:attrName>style.visibility</p:attrName>
                                        </p:attrNameLst>
                                      </p:cBhvr>
                                      <p:to>
                                        <p:strVal val="visible"/>
                                      </p:to>
                                    </p:set>
                                    <p:animEffect transition="in" filter="wipe(up)">
                                      <p:cBhvr>
                                        <p:cTn id="16" dur="1000"/>
                                        <p:tgtEl>
                                          <p:spTgt spid="21268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26853"/>
                                        </p:tgtEl>
                                        <p:attrNameLst>
                                          <p:attrName>style.visibility</p:attrName>
                                        </p:attrNameLst>
                                      </p:cBhvr>
                                      <p:to>
                                        <p:strVal val="visible"/>
                                      </p:to>
                                    </p:set>
                                    <p:animEffect transition="in" filter="fade">
                                      <p:cBhvr>
                                        <p:cTn id="19" dur="2000"/>
                                        <p:tgtEl>
                                          <p:spTgt spid="2126853"/>
                                        </p:tgtEl>
                                      </p:cBhvr>
                                    </p:animEffect>
                                  </p:childTnLst>
                                </p:cTn>
                              </p:par>
                            </p:childTnLst>
                          </p:cTn>
                        </p:par>
                        <p:par>
                          <p:cTn id="20" fill="hold" nodeType="afterGroup">
                            <p:stCondLst>
                              <p:cond delay="3500"/>
                            </p:stCondLst>
                            <p:childTnLst>
                              <p:par>
                                <p:cTn id="21" presetID="22" presetClass="entr" presetSubtype="1" fill="hold" nodeType="afterEffect">
                                  <p:stCondLst>
                                    <p:cond delay="0"/>
                                  </p:stCondLst>
                                  <p:childTnLst>
                                    <p:set>
                                      <p:cBhvr>
                                        <p:cTn id="22" dur="1" fill="hold">
                                          <p:stCondLst>
                                            <p:cond delay="0"/>
                                          </p:stCondLst>
                                        </p:cTn>
                                        <p:tgtEl>
                                          <p:spTgt spid="2126854"/>
                                        </p:tgtEl>
                                        <p:attrNameLst>
                                          <p:attrName>style.visibility</p:attrName>
                                        </p:attrNameLst>
                                      </p:cBhvr>
                                      <p:to>
                                        <p:strVal val="visible"/>
                                      </p:to>
                                    </p:set>
                                    <p:animEffect transition="in" filter="wipe(up)">
                                      <p:cBhvr>
                                        <p:cTn id="23" dur="1000"/>
                                        <p:tgtEl>
                                          <p:spTgt spid="2126854"/>
                                        </p:tgtEl>
                                      </p:cBhvr>
                                    </p:animEffect>
                                  </p:childTnLst>
                                </p:cTn>
                              </p:par>
                            </p:childTnLst>
                          </p:cTn>
                        </p:par>
                        <p:par>
                          <p:cTn id="24" fill="hold" nodeType="afterGroup">
                            <p:stCondLst>
                              <p:cond delay="4500"/>
                            </p:stCondLst>
                            <p:childTnLst>
                              <p:par>
                                <p:cTn id="25" presetID="2" presetClass="entr" presetSubtype="1" fill="hold" nodeType="afterEffect">
                                  <p:stCondLst>
                                    <p:cond delay="0"/>
                                  </p:stCondLst>
                                  <p:childTnLst>
                                    <p:set>
                                      <p:cBhvr>
                                        <p:cTn id="26" dur="1" fill="hold">
                                          <p:stCondLst>
                                            <p:cond delay="0"/>
                                          </p:stCondLst>
                                        </p:cTn>
                                        <p:tgtEl>
                                          <p:spTgt spid="2126851"/>
                                        </p:tgtEl>
                                        <p:attrNameLst>
                                          <p:attrName>style.visibility</p:attrName>
                                        </p:attrNameLst>
                                      </p:cBhvr>
                                      <p:to>
                                        <p:strVal val="visible"/>
                                      </p:to>
                                    </p:set>
                                    <p:anim calcmode="lin" valueType="num">
                                      <p:cBhvr additive="base">
                                        <p:cTn id="27" dur="500" fill="hold"/>
                                        <p:tgtEl>
                                          <p:spTgt spid="2126851"/>
                                        </p:tgtEl>
                                        <p:attrNameLst>
                                          <p:attrName>ppt_x</p:attrName>
                                        </p:attrNameLst>
                                      </p:cBhvr>
                                      <p:tavLst>
                                        <p:tav tm="0">
                                          <p:val>
                                            <p:strVal val="#ppt_x"/>
                                          </p:val>
                                        </p:tav>
                                        <p:tav tm="100000">
                                          <p:val>
                                            <p:strVal val="#ppt_x"/>
                                          </p:val>
                                        </p:tav>
                                      </p:tavLst>
                                    </p:anim>
                                    <p:anim calcmode="lin" valueType="num">
                                      <p:cBhvr additive="base">
                                        <p:cTn id="28" dur="500" fill="hold"/>
                                        <p:tgtEl>
                                          <p:spTgt spid="2126851"/>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5000"/>
                            </p:stCondLst>
                            <p:childTnLst>
                              <p:par>
                                <p:cTn id="30" presetID="22" presetClass="entr" presetSubtype="1" fill="hold" nodeType="afterEffect">
                                  <p:stCondLst>
                                    <p:cond delay="0"/>
                                  </p:stCondLst>
                                  <p:childTnLst>
                                    <p:set>
                                      <p:cBhvr>
                                        <p:cTn id="31" dur="1" fill="hold">
                                          <p:stCondLst>
                                            <p:cond delay="0"/>
                                          </p:stCondLst>
                                        </p:cTn>
                                        <p:tgtEl>
                                          <p:spTgt spid="2126850"/>
                                        </p:tgtEl>
                                        <p:attrNameLst>
                                          <p:attrName>style.visibility</p:attrName>
                                        </p:attrNameLst>
                                      </p:cBhvr>
                                      <p:to>
                                        <p:strVal val="visible"/>
                                      </p:to>
                                    </p:set>
                                    <p:animEffect transition="in" filter="wipe(up)">
                                      <p:cBhvr>
                                        <p:cTn id="32" dur="1000"/>
                                        <p:tgtEl>
                                          <p:spTgt spid="2126850"/>
                                        </p:tgtEl>
                                      </p:cBhvr>
                                    </p:animEffect>
                                  </p:childTnLst>
                                </p:cTn>
                              </p:par>
                            </p:childTnLst>
                          </p:cTn>
                        </p:par>
                        <p:par>
                          <p:cTn id="33" fill="hold" nodeType="afterGroup">
                            <p:stCondLst>
                              <p:cond delay="6000"/>
                            </p:stCondLst>
                            <p:childTnLst>
                              <p:par>
                                <p:cTn id="34" presetID="2" presetClass="entr" presetSubtype="1" fill="hold" nodeType="afterEffect">
                                  <p:stCondLst>
                                    <p:cond delay="0"/>
                                  </p:stCondLst>
                                  <p:childTnLst>
                                    <p:set>
                                      <p:cBhvr>
                                        <p:cTn id="35" dur="1" fill="hold">
                                          <p:stCondLst>
                                            <p:cond delay="0"/>
                                          </p:stCondLst>
                                        </p:cTn>
                                        <p:tgtEl>
                                          <p:spTgt spid="2126855"/>
                                        </p:tgtEl>
                                        <p:attrNameLst>
                                          <p:attrName>style.visibility</p:attrName>
                                        </p:attrNameLst>
                                      </p:cBhvr>
                                      <p:to>
                                        <p:strVal val="visible"/>
                                      </p:to>
                                    </p:set>
                                    <p:anim calcmode="lin" valueType="num">
                                      <p:cBhvr additive="base">
                                        <p:cTn id="36" dur="500" fill="hold"/>
                                        <p:tgtEl>
                                          <p:spTgt spid="2126855"/>
                                        </p:tgtEl>
                                        <p:attrNameLst>
                                          <p:attrName>ppt_x</p:attrName>
                                        </p:attrNameLst>
                                      </p:cBhvr>
                                      <p:tavLst>
                                        <p:tav tm="0">
                                          <p:val>
                                            <p:strVal val="#ppt_x"/>
                                          </p:val>
                                        </p:tav>
                                        <p:tav tm="100000">
                                          <p:val>
                                            <p:strVal val="#ppt_x"/>
                                          </p:val>
                                        </p:tav>
                                      </p:tavLst>
                                    </p:anim>
                                    <p:anim calcmode="lin" valueType="num">
                                      <p:cBhvr additive="base">
                                        <p:cTn id="37" dur="500" fill="hold"/>
                                        <p:tgtEl>
                                          <p:spTgt spid="21268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6853" grpId="0"/>
      <p:bldP spid="21268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2994" name="Picture 2" descr="godno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9075"/>
            <a:ext cx="9304338" cy="726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2995" name="Picture 3" descr="godsomel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3" y="-230188"/>
            <a:ext cx="9520238" cy="72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2996" name="Picture 4" descr="godmoreli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192088"/>
            <a:ext cx="9566276" cy="725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2997" name="Picture 5" descr="godfu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938" y="-101600"/>
            <a:ext cx="9437688"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2998" name="Picture 6" descr="godsuperfu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100" y="-236538"/>
            <a:ext cx="9455150" cy="72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2999" name="Text Box 7"/>
          <p:cNvSpPr txBox="1">
            <a:spLocks noChangeArrowheads="1"/>
          </p:cNvSpPr>
          <p:nvPr/>
        </p:nvSpPr>
        <p:spPr bwMode="auto">
          <a:xfrm>
            <a:off x="881063" y="3810000"/>
            <a:ext cx="6856412"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lnSpc>
                <a:spcPct val="80000"/>
              </a:lnSpc>
            </a:pPr>
            <a:r>
              <a:rPr lang="en-US" sz="6600" i="0">
                <a:latin typeface="Eras Bold ITC" pitchFamily="34" charset="0"/>
              </a:rPr>
              <a:t>GOD IS HOLY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32994"/>
                                        </p:tgtEl>
                                        <p:attrNameLst>
                                          <p:attrName>style.visibility</p:attrName>
                                        </p:attrNameLst>
                                      </p:cBhvr>
                                      <p:to>
                                        <p:strVal val="visible"/>
                                      </p:to>
                                    </p:set>
                                    <p:animEffect transition="in" filter="fade">
                                      <p:cBhvr>
                                        <p:cTn id="7" dur="2000"/>
                                        <p:tgtEl>
                                          <p:spTgt spid="2132994"/>
                                        </p:tgtEl>
                                      </p:cBhvr>
                                    </p:animEffect>
                                  </p:childTnLst>
                                </p:cTn>
                              </p:par>
                            </p:childTnLst>
                          </p:cTn>
                        </p:par>
                        <p:par>
                          <p:cTn id="8" fill="hold" nodeType="afterGroup">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2132999"/>
                                        </p:tgtEl>
                                        <p:attrNameLst>
                                          <p:attrName>style.visibility</p:attrName>
                                        </p:attrNameLst>
                                      </p:cBhvr>
                                      <p:to>
                                        <p:strVal val="visible"/>
                                      </p:to>
                                    </p:set>
                                    <p:anim calcmode="lin" valueType="num">
                                      <p:cBhvr>
                                        <p:cTn id="11" dur="2000" fill="hold"/>
                                        <p:tgtEl>
                                          <p:spTgt spid="2132999"/>
                                        </p:tgtEl>
                                        <p:attrNameLst>
                                          <p:attrName>ppt_w</p:attrName>
                                        </p:attrNameLst>
                                      </p:cBhvr>
                                      <p:tavLst>
                                        <p:tav tm="0">
                                          <p:val>
                                            <p:strVal val="#ppt_w*0.70"/>
                                          </p:val>
                                        </p:tav>
                                        <p:tav tm="100000">
                                          <p:val>
                                            <p:strVal val="#ppt_w"/>
                                          </p:val>
                                        </p:tav>
                                      </p:tavLst>
                                    </p:anim>
                                    <p:anim calcmode="lin" valueType="num">
                                      <p:cBhvr>
                                        <p:cTn id="12" dur="2000" fill="hold"/>
                                        <p:tgtEl>
                                          <p:spTgt spid="2132999"/>
                                        </p:tgtEl>
                                        <p:attrNameLst>
                                          <p:attrName>ppt_h</p:attrName>
                                        </p:attrNameLst>
                                      </p:cBhvr>
                                      <p:tavLst>
                                        <p:tav tm="0">
                                          <p:val>
                                            <p:strVal val="#ppt_h"/>
                                          </p:val>
                                        </p:tav>
                                        <p:tav tm="100000">
                                          <p:val>
                                            <p:strVal val="#ppt_h"/>
                                          </p:val>
                                        </p:tav>
                                      </p:tavLst>
                                    </p:anim>
                                    <p:animEffect transition="in" filter="fade">
                                      <p:cBhvr>
                                        <p:cTn id="13" dur="2000"/>
                                        <p:tgtEl>
                                          <p:spTgt spid="2132999"/>
                                        </p:tgtEl>
                                      </p:cBhvr>
                                    </p:animEffect>
                                  </p:childTnLst>
                                </p:cTn>
                              </p:par>
                            </p:childTnLst>
                          </p:cTn>
                        </p:par>
                        <p:par>
                          <p:cTn id="14" fill="hold" nodeType="afterGroup">
                            <p:stCondLst>
                              <p:cond delay="4000"/>
                            </p:stCondLst>
                            <p:childTnLst>
                              <p:par>
                                <p:cTn id="15" presetID="10" presetClass="entr" presetSubtype="0" fill="hold" nodeType="afterEffect">
                                  <p:stCondLst>
                                    <p:cond delay="0"/>
                                  </p:stCondLst>
                                  <p:childTnLst>
                                    <p:set>
                                      <p:cBhvr>
                                        <p:cTn id="16" dur="1" fill="hold">
                                          <p:stCondLst>
                                            <p:cond delay="0"/>
                                          </p:stCondLst>
                                        </p:cTn>
                                        <p:tgtEl>
                                          <p:spTgt spid="2132995"/>
                                        </p:tgtEl>
                                        <p:attrNameLst>
                                          <p:attrName>style.visibility</p:attrName>
                                        </p:attrNameLst>
                                      </p:cBhvr>
                                      <p:to>
                                        <p:strVal val="visible"/>
                                      </p:to>
                                    </p:set>
                                    <p:animEffect transition="in" filter="fade">
                                      <p:cBhvr>
                                        <p:cTn id="17" dur="2000"/>
                                        <p:tgtEl>
                                          <p:spTgt spid="2132995"/>
                                        </p:tgtEl>
                                      </p:cBhvr>
                                    </p:animEffect>
                                  </p:childTnLst>
                                </p:cTn>
                              </p:par>
                            </p:childTnLst>
                          </p:cTn>
                        </p:par>
                        <p:par>
                          <p:cTn id="18" fill="hold" nodeType="afterGroup">
                            <p:stCondLst>
                              <p:cond delay="6000"/>
                            </p:stCondLst>
                            <p:childTnLst>
                              <p:par>
                                <p:cTn id="19" presetID="10" presetClass="entr" presetSubtype="0" fill="hold" nodeType="afterEffect">
                                  <p:stCondLst>
                                    <p:cond delay="0"/>
                                  </p:stCondLst>
                                  <p:childTnLst>
                                    <p:set>
                                      <p:cBhvr>
                                        <p:cTn id="20" dur="1" fill="hold">
                                          <p:stCondLst>
                                            <p:cond delay="0"/>
                                          </p:stCondLst>
                                        </p:cTn>
                                        <p:tgtEl>
                                          <p:spTgt spid="2132996"/>
                                        </p:tgtEl>
                                        <p:attrNameLst>
                                          <p:attrName>style.visibility</p:attrName>
                                        </p:attrNameLst>
                                      </p:cBhvr>
                                      <p:to>
                                        <p:strVal val="visible"/>
                                      </p:to>
                                    </p:set>
                                    <p:animEffect transition="in" filter="fade">
                                      <p:cBhvr>
                                        <p:cTn id="21" dur="2000"/>
                                        <p:tgtEl>
                                          <p:spTgt spid="2132996"/>
                                        </p:tgtEl>
                                      </p:cBhvr>
                                    </p:animEffect>
                                  </p:childTnLst>
                                </p:cTn>
                              </p:par>
                            </p:childTnLst>
                          </p:cTn>
                        </p:par>
                        <p:par>
                          <p:cTn id="22" fill="hold" nodeType="afterGroup">
                            <p:stCondLst>
                              <p:cond delay="8000"/>
                            </p:stCondLst>
                            <p:childTnLst>
                              <p:par>
                                <p:cTn id="23" presetID="10" presetClass="entr" presetSubtype="0" fill="hold" nodeType="afterEffect">
                                  <p:stCondLst>
                                    <p:cond delay="0"/>
                                  </p:stCondLst>
                                  <p:childTnLst>
                                    <p:set>
                                      <p:cBhvr>
                                        <p:cTn id="24" dur="1" fill="hold">
                                          <p:stCondLst>
                                            <p:cond delay="0"/>
                                          </p:stCondLst>
                                        </p:cTn>
                                        <p:tgtEl>
                                          <p:spTgt spid="2132997"/>
                                        </p:tgtEl>
                                        <p:attrNameLst>
                                          <p:attrName>style.visibility</p:attrName>
                                        </p:attrNameLst>
                                      </p:cBhvr>
                                      <p:to>
                                        <p:strVal val="visible"/>
                                      </p:to>
                                    </p:set>
                                    <p:animEffect transition="in" filter="fade">
                                      <p:cBhvr>
                                        <p:cTn id="25" dur="2000"/>
                                        <p:tgtEl>
                                          <p:spTgt spid="2132997"/>
                                        </p:tgtEl>
                                      </p:cBhvr>
                                    </p:animEffect>
                                  </p:childTnLst>
                                </p:cTn>
                              </p:par>
                            </p:childTnLst>
                          </p:cTn>
                        </p:par>
                        <p:par>
                          <p:cTn id="26" fill="hold" nodeType="afterGroup">
                            <p:stCondLst>
                              <p:cond delay="10000"/>
                            </p:stCondLst>
                            <p:childTnLst>
                              <p:par>
                                <p:cTn id="27" presetID="10" presetClass="entr" presetSubtype="0" fill="hold" nodeType="afterEffect">
                                  <p:stCondLst>
                                    <p:cond delay="0"/>
                                  </p:stCondLst>
                                  <p:childTnLst>
                                    <p:set>
                                      <p:cBhvr>
                                        <p:cTn id="28" dur="1" fill="hold">
                                          <p:stCondLst>
                                            <p:cond delay="0"/>
                                          </p:stCondLst>
                                        </p:cTn>
                                        <p:tgtEl>
                                          <p:spTgt spid="2132998"/>
                                        </p:tgtEl>
                                        <p:attrNameLst>
                                          <p:attrName>style.visibility</p:attrName>
                                        </p:attrNameLst>
                                      </p:cBhvr>
                                      <p:to>
                                        <p:strVal val="visible"/>
                                      </p:to>
                                    </p:set>
                                    <p:animEffect transition="in" filter="fade">
                                      <p:cBhvr>
                                        <p:cTn id="29" dur="2000"/>
                                        <p:tgtEl>
                                          <p:spTgt spid="2132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9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5282" name="Picture 2" descr="god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238"/>
            <a:ext cx="9144000" cy="69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5283" name="Rectangle 3"/>
          <p:cNvSpPr>
            <a:spLocks noChangeArrowheads="1"/>
          </p:cNvSpPr>
          <p:nvPr/>
        </p:nvSpPr>
        <p:spPr bwMode="auto">
          <a:xfrm>
            <a:off x="509588" y="2757488"/>
            <a:ext cx="8062912"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5000"/>
              </a:lnSpc>
              <a:defRPr/>
            </a:pPr>
            <a:r>
              <a:rPr lang="en-US" sz="4400" b="1" i="0">
                <a:solidFill>
                  <a:srgbClr val="0033CC"/>
                </a:solidFill>
                <a:effectLst>
                  <a:outerShdw blurRad="38100" dist="38100" dir="2700000" algn="tl">
                    <a:srgbClr val="C0C0C0"/>
                  </a:outerShdw>
                </a:effectLst>
                <a:latin typeface="Eras Bold ITC" pitchFamily="34" charset="0"/>
                <a:cs typeface="Arial" charset="0"/>
              </a:rPr>
              <a:t>A DESIRED RELATIONSHIP:</a:t>
            </a:r>
            <a:br>
              <a:rPr lang="en-US" sz="4400" b="1" i="0">
                <a:solidFill>
                  <a:srgbClr val="0033CC"/>
                </a:solidFill>
                <a:effectLst>
                  <a:outerShdw blurRad="38100" dist="38100" dir="2700000" algn="tl">
                    <a:srgbClr val="C0C0C0"/>
                  </a:outerShdw>
                </a:effectLst>
                <a:latin typeface="Eras Bold ITC" pitchFamily="34" charset="0"/>
                <a:cs typeface="Arial" charset="0"/>
              </a:rPr>
            </a:br>
            <a:r>
              <a:rPr lang="en-US" sz="4400" b="1" i="0">
                <a:solidFill>
                  <a:srgbClr val="0033CC"/>
                </a:solidFill>
                <a:effectLst>
                  <a:outerShdw blurRad="38100" dist="38100" dir="2700000" algn="tl">
                    <a:srgbClr val="C0C0C0"/>
                  </a:outerShdw>
                </a:effectLst>
                <a:latin typeface="Eras Bold ITC" pitchFamily="34" charset="0"/>
                <a:cs typeface="Arial" charset="0"/>
              </a:rPr>
              <a:t>SPIRITUAL FELLOWSHIP</a:t>
            </a:r>
            <a:br>
              <a:rPr lang="en-US" sz="4400" b="1" i="0">
                <a:solidFill>
                  <a:srgbClr val="0033CC"/>
                </a:solidFill>
                <a:effectLst>
                  <a:outerShdw blurRad="38100" dist="38100" dir="2700000" algn="tl">
                    <a:srgbClr val="C0C0C0"/>
                  </a:outerShdw>
                </a:effectLst>
                <a:latin typeface="Eras Bold ITC" pitchFamily="34" charset="0"/>
                <a:cs typeface="Arial" charset="0"/>
              </a:rPr>
            </a:br>
            <a:r>
              <a:rPr lang="en-US" sz="2800" b="1" i="0">
                <a:solidFill>
                  <a:srgbClr val="0033CC"/>
                </a:solidFill>
                <a:effectLst>
                  <a:outerShdw blurRad="38100" dist="38100" dir="2700000" algn="tl">
                    <a:srgbClr val="C0C0C0"/>
                  </a:outerShdw>
                </a:effectLst>
                <a:latin typeface="Eras Bold ITC" pitchFamily="34" charset="0"/>
                <a:cs typeface="Arial" charset="0"/>
              </a:rPr>
              <a:t>WITH A HOLY GOD</a:t>
            </a:r>
          </a:p>
        </p:txBody>
      </p:sp>
      <p:pic>
        <p:nvPicPr>
          <p:cNvPr id="17412" name="Picture 4" descr="god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663" y="-1168400"/>
            <a:ext cx="6046787"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5285" name="Picture 5" descr="guy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788" y="5076825"/>
            <a:ext cx="12890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145282"/>
                                        </p:tgtEl>
                                        <p:attrNameLst>
                                          <p:attrName>style.visibility</p:attrName>
                                        </p:attrNameLst>
                                      </p:cBhvr>
                                      <p:to>
                                        <p:strVal val="visible"/>
                                      </p:to>
                                    </p:set>
                                    <p:animEffect transition="in" filter="wipe(up)">
                                      <p:cBhvr>
                                        <p:cTn id="7" dur="3000"/>
                                        <p:tgtEl>
                                          <p:spTgt spid="2145282"/>
                                        </p:tgtEl>
                                      </p:cBhvr>
                                    </p:animEffect>
                                  </p:childTnLst>
                                </p:cTn>
                              </p:par>
                            </p:childTnLst>
                          </p:cTn>
                        </p:par>
                        <p:par>
                          <p:cTn id="8" fill="hold" nodeType="afterGroup">
                            <p:stCondLst>
                              <p:cond delay="3000"/>
                            </p:stCondLst>
                            <p:childTnLst>
                              <p:par>
                                <p:cTn id="9" presetID="47" presetClass="entr" presetSubtype="0" fill="hold" grpId="0" nodeType="afterEffect">
                                  <p:stCondLst>
                                    <p:cond delay="0"/>
                                  </p:stCondLst>
                                  <p:iterate type="wd">
                                    <p:tmPct val="10000"/>
                                  </p:iterate>
                                  <p:childTnLst>
                                    <p:set>
                                      <p:cBhvr>
                                        <p:cTn id="10" dur="1" fill="hold">
                                          <p:stCondLst>
                                            <p:cond delay="0"/>
                                          </p:stCondLst>
                                        </p:cTn>
                                        <p:tgtEl>
                                          <p:spTgt spid="2145283">
                                            <p:txEl>
                                              <p:pRg st="0" end="0"/>
                                            </p:txEl>
                                          </p:spTgt>
                                        </p:tgtEl>
                                        <p:attrNameLst>
                                          <p:attrName>style.visibility</p:attrName>
                                        </p:attrNameLst>
                                      </p:cBhvr>
                                      <p:to>
                                        <p:strVal val="visible"/>
                                      </p:to>
                                    </p:set>
                                    <p:animEffect transition="in" filter="fade">
                                      <p:cBhvr>
                                        <p:cTn id="11" dur="1000"/>
                                        <p:tgtEl>
                                          <p:spTgt spid="2145283">
                                            <p:txEl>
                                              <p:pRg st="0" end="0"/>
                                            </p:txEl>
                                          </p:spTgt>
                                        </p:tgtEl>
                                      </p:cBhvr>
                                    </p:animEffect>
                                    <p:anim calcmode="lin" valueType="num">
                                      <p:cBhvr>
                                        <p:cTn id="12" dur="1000" fill="hold"/>
                                        <p:tgtEl>
                                          <p:spTgt spid="214528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145283">
                                            <p:txEl>
                                              <p:pRg st="0" end="0"/>
                                            </p:txEl>
                                          </p:spTgt>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145285"/>
                                        </p:tgtEl>
                                        <p:attrNameLst>
                                          <p:attrName>style.visibility</p:attrName>
                                        </p:attrNameLst>
                                      </p:cBhvr>
                                      <p:to>
                                        <p:strVal val="visible"/>
                                      </p:to>
                                    </p:set>
                                    <p:animEffect transition="in" filter="fade">
                                      <p:cBhvr>
                                        <p:cTn id="16" dur="2000"/>
                                        <p:tgtEl>
                                          <p:spTgt spid="2145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2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7331" name="Picture 3" descr="god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238"/>
            <a:ext cx="9144000" cy="69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god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663" y="-1168400"/>
            <a:ext cx="6046787"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ChangeArrowheads="1"/>
          </p:cNvSpPr>
          <p:nvPr/>
        </p:nvSpPr>
        <p:spPr bwMode="auto">
          <a:xfrm>
            <a:off x="0" y="5159375"/>
            <a:ext cx="9144000" cy="1862138"/>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en-US"/>
          </a:p>
        </p:txBody>
      </p:sp>
      <p:sp>
        <p:nvSpPr>
          <p:cNvPr id="2147334" name="Rectangle 6"/>
          <p:cNvSpPr>
            <a:spLocks noChangeArrowheads="1"/>
          </p:cNvSpPr>
          <p:nvPr/>
        </p:nvSpPr>
        <p:spPr bwMode="auto">
          <a:xfrm>
            <a:off x="576263" y="3305175"/>
            <a:ext cx="8229600" cy="2479675"/>
          </a:xfrm>
          <a:prstGeom prst="rect">
            <a:avLst/>
          </a:prstGeom>
          <a:noFill/>
          <a:ln w="9525">
            <a:noFill/>
            <a:miter lim="800000"/>
            <a:headEnd/>
            <a:tailEnd/>
          </a:ln>
          <a:effectLst/>
        </p:spPr>
        <p:txBody>
          <a:bodyPr/>
          <a:lstStyle/>
          <a:p>
            <a:pPr marL="342900" indent="-342900" algn="ctr">
              <a:spcBef>
                <a:spcPct val="20000"/>
              </a:spcBef>
              <a:buClr>
                <a:schemeClr val="tx1"/>
              </a:buClr>
              <a:defRPr/>
            </a:pPr>
            <a:endParaRPr lang="en-US" sz="2800" b="1">
              <a:solidFill>
                <a:schemeClr val="bg1"/>
              </a:solidFill>
              <a:effectLst>
                <a:outerShdw blurRad="38100" dist="38100" dir="2700000" algn="tl">
                  <a:srgbClr val="C0C0C0"/>
                </a:outerShdw>
              </a:effectLst>
              <a:latin typeface="Arial" charset="0"/>
              <a:cs typeface="+mn-cs"/>
            </a:endParaRPr>
          </a:p>
        </p:txBody>
      </p:sp>
      <p:sp>
        <p:nvSpPr>
          <p:cNvPr id="2147333" name="Rectangle 5"/>
          <p:cNvSpPr>
            <a:spLocks noChangeArrowheads="1"/>
          </p:cNvSpPr>
          <p:nvPr/>
        </p:nvSpPr>
        <p:spPr bwMode="auto">
          <a:xfrm>
            <a:off x="550863" y="3055938"/>
            <a:ext cx="8485187" cy="2754312"/>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2900" indent="-342900" algn="ctr">
              <a:lnSpc>
                <a:spcPct val="90000"/>
              </a:lnSpc>
              <a:spcBef>
                <a:spcPct val="20000"/>
              </a:spcBef>
              <a:buClr>
                <a:schemeClr val="tx1"/>
              </a:buClr>
              <a:defRPr/>
            </a:pPr>
            <a:r>
              <a:rPr lang="en-US" b="1" i="0">
                <a:solidFill>
                  <a:schemeClr val="bg1"/>
                </a:solidFill>
                <a:effectLst>
                  <a:outerShdw blurRad="38100" dist="38100" dir="2700000" algn="tl">
                    <a:srgbClr val="000000"/>
                  </a:outerShdw>
                </a:effectLst>
              </a:rPr>
              <a:t>God exhibits an attitude of abhorrence and hatred to all that is wrong</a:t>
            </a:r>
          </a:p>
          <a:p>
            <a:pPr marL="342900" indent="-342900" algn="ctr">
              <a:lnSpc>
                <a:spcPct val="90000"/>
              </a:lnSpc>
              <a:spcBef>
                <a:spcPct val="20000"/>
              </a:spcBef>
              <a:buClr>
                <a:schemeClr val="tx1"/>
              </a:buClr>
              <a:defRPr/>
            </a:pPr>
            <a:r>
              <a:rPr lang="en-US" b="1">
                <a:solidFill>
                  <a:srgbClr val="FFFF00"/>
                </a:solidFill>
                <a:effectLst>
                  <a:outerShdw blurRad="38100" dist="38100" dir="2700000" algn="tl">
                    <a:srgbClr val="000000"/>
                  </a:outerShdw>
                </a:effectLst>
              </a:rPr>
              <a:t>“You are of purer eyes than to behold evil, and cannot look upon wickedness.” </a:t>
            </a:r>
            <a:r>
              <a:rPr lang="en-US" sz="2800" b="1">
                <a:solidFill>
                  <a:srgbClr val="FFFF00"/>
                </a:solidFill>
                <a:effectLst>
                  <a:outerShdw blurRad="38100" dist="38100" dir="2700000" algn="tl">
                    <a:srgbClr val="000000"/>
                  </a:outerShdw>
                </a:effectLst>
              </a:rPr>
              <a:t> </a:t>
            </a:r>
          </a:p>
          <a:p>
            <a:pPr marL="342900" indent="-342900" algn="r">
              <a:lnSpc>
                <a:spcPct val="90000"/>
              </a:lnSpc>
              <a:spcBef>
                <a:spcPct val="20000"/>
              </a:spcBef>
              <a:buClr>
                <a:schemeClr val="tx1"/>
              </a:buClr>
              <a:defRPr/>
            </a:pPr>
            <a:r>
              <a:rPr lang="en-US" sz="2800" i="0">
                <a:solidFill>
                  <a:srgbClr val="FFFF00"/>
                </a:solidFill>
              </a:rPr>
              <a:t>Hab 1:13 </a:t>
            </a:r>
            <a:r>
              <a:rPr lang="en-US" sz="3600" i="0">
                <a:solidFill>
                  <a:srgbClr val="FFFF00"/>
                </a:solidFill>
              </a:rPr>
              <a:t> </a:t>
            </a:r>
            <a:r>
              <a:rPr lang="en-US" sz="4000" i="0">
                <a:solidFill>
                  <a:srgbClr val="F4FFD5"/>
                </a:solidFill>
                <a:latin typeface="Eras Light ITC" pitchFamily="34" charset="0"/>
              </a:rPr>
              <a:t> </a:t>
            </a:r>
          </a:p>
        </p:txBody>
      </p:sp>
      <p:sp>
        <p:nvSpPr>
          <p:cNvPr id="2" name="Rectangle 6"/>
          <p:cNvSpPr>
            <a:spLocks noChangeArrowheads="1"/>
          </p:cNvSpPr>
          <p:nvPr/>
        </p:nvSpPr>
        <p:spPr bwMode="auto">
          <a:xfrm>
            <a:off x="728663" y="3457575"/>
            <a:ext cx="8229600" cy="2479675"/>
          </a:xfrm>
          <a:prstGeom prst="rect">
            <a:avLst/>
          </a:prstGeom>
          <a:noFill/>
          <a:ln w="9525">
            <a:noFill/>
            <a:miter lim="800000"/>
            <a:headEnd/>
            <a:tailEnd/>
          </a:ln>
          <a:effectLst/>
        </p:spPr>
        <p:txBody>
          <a:bodyPr/>
          <a:lstStyle/>
          <a:p>
            <a:pPr marL="342900" indent="-342900" algn="ctr">
              <a:spcBef>
                <a:spcPct val="20000"/>
              </a:spcBef>
              <a:buClr>
                <a:schemeClr val="tx1"/>
              </a:buClr>
              <a:defRPr/>
            </a:pPr>
            <a:endParaRPr lang="en-US" sz="2800" b="1">
              <a:solidFill>
                <a:schemeClr val="bg1"/>
              </a:solidFill>
              <a:effectLst>
                <a:outerShdw blurRad="38100" dist="38100" dir="2700000" algn="tl">
                  <a:srgbClr val="C0C0C0"/>
                </a:outerShdw>
              </a:effectLst>
              <a:latin typeface="Arial" charset="0"/>
              <a:cs typeface="Arial" charset="0"/>
            </a:endParaRPr>
          </a:p>
        </p:txBody>
      </p:sp>
      <p:pic>
        <p:nvPicPr>
          <p:cNvPr id="214733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363" y="5367338"/>
            <a:ext cx="51435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47337"/>
                                        </p:tgtEl>
                                        <p:attrNameLst>
                                          <p:attrName>style.visibility</p:attrName>
                                        </p:attrNameLst>
                                      </p:cBhvr>
                                      <p:to>
                                        <p:strVal val="visible"/>
                                      </p:to>
                                    </p:set>
                                    <p:animEffect transition="in" filter="fade">
                                      <p:cBhvr>
                                        <p:cTn id="7" dur="2000"/>
                                        <p:tgtEl>
                                          <p:spTgt spid="2147337"/>
                                        </p:tgtEl>
                                      </p:cBhvr>
                                    </p:animEffect>
                                  </p:childTnLst>
                                </p:cTn>
                              </p:par>
                            </p:childTnLst>
                          </p:cTn>
                        </p:par>
                        <p:par>
                          <p:cTn id="8" fill="hold" nodeType="afterGroup">
                            <p:stCondLst>
                              <p:cond delay="2000"/>
                            </p:stCondLst>
                            <p:childTnLst>
                              <p:par>
                                <p:cTn id="9" presetID="7" presetClass="exit" presetSubtype="1" fill="hold" nodeType="afterEffect">
                                  <p:stCondLst>
                                    <p:cond delay="0"/>
                                  </p:stCondLst>
                                  <p:childTnLst>
                                    <p:anim calcmode="lin" valueType="num">
                                      <p:cBhvr additive="base">
                                        <p:cTn id="10" dur="5000"/>
                                        <p:tgtEl>
                                          <p:spTgt spid="2147331"/>
                                        </p:tgtEl>
                                        <p:attrNameLst>
                                          <p:attrName>ppt_x</p:attrName>
                                        </p:attrNameLst>
                                      </p:cBhvr>
                                      <p:tavLst>
                                        <p:tav tm="0">
                                          <p:val>
                                            <p:strVal val="ppt_x"/>
                                          </p:val>
                                        </p:tav>
                                        <p:tav tm="100000">
                                          <p:val>
                                            <p:strVal val="ppt_x"/>
                                          </p:val>
                                        </p:tav>
                                      </p:tavLst>
                                    </p:anim>
                                    <p:anim calcmode="lin" valueType="num">
                                      <p:cBhvr additive="base">
                                        <p:cTn id="11" dur="5000"/>
                                        <p:tgtEl>
                                          <p:spTgt spid="2147331"/>
                                        </p:tgtEl>
                                        <p:attrNameLst>
                                          <p:attrName>ppt_y</p:attrName>
                                        </p:attrNameLst>
                                      </p:cBhvr>
                                      <p:tavLst>
                                        <p:tav tm="0">
                                          <p:val>
                                            <p:strVal val="ppt_y"/>
                                          </p:val>
                                        </p:tav>
                                        <p:tav tm="100000">
                                          <p:val>
                                            <p:strVal val="0-ppt_h/2"/>
                                          </p:val>
                                        </p:tav>
                                      </p:tavLst>
                                    </p:anim>
                                    <p:set>
                                      <p:cBhvr>
                                        <p:cTn id="12" dur="1" fill="hold">
                                          <p:stCondLst>
                                            <p:cond delay="4999"/>
                                          </p:stCondLst>
                                        </p:cTn>
                                        <p:tgtEl>
                                          <p:spTgt spid="214733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2147333"/>
                                        </p:tgtEl>
                                        <p:attrNameLst>
                                          <p:attrName>style.visibility</p:attrName>
                                        </p:attrNameLst>
                                      </p:cBhvr>
                                      <p:to>
                                        <p:strVal val="visible"/>
                                      </p:to>
                                    </p:set>
                                    <p:anim calcmode="lin" valueType="num">
                                      <p:cBhvr additive="base">
                                        <p:cTn id="17" dur="500" fill="hold"/>
                                        <p:tgtEl>
                                          <p:spTgt spid="2147333"/>
                                        </p:tgtEl>
                                        <p:attrNameLst>
                                          <p:attrName>ppt_x</p:attrName>
                                        </p:attrNameLst>
                                      </p:cBhvr>
                                      <p:tavLst>
                                        <p:tav tm="0">
                                          <p:val>
                                            <p:strVal val="#ppt_x"/>
                                          </p:val>
                                        </p:tav>
                                        <p:tav tm="100000">
                                          <p:val>
                                            <p:strVal val="#ppt_x"/>
                                          </p:val>
                                        </p:tav>
                                      </p:tavLst>
                                    </p:anim>
                                    <p:anim calcmode="lin" valueType="num">
                                      <p:cBhvr additive="base">
                                        <p:cTn id="18" dur="500" fill="hold"/>
                                        <p:tgtEl>
                                          <p:spTgt spid="21473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5159375"/>
            <a:ext cx="9144000" cy="1862138"/>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en-US"/>
          </a:p>
        </p:txBody>
      </p:sp>
      <p:pic>
        <p:nvPicPr>
          <p:cNvPr id="2149379" name="Picture 3" descr="godstar"/>
          <p:cNvPicPr>
            <a:picLocks noChangeAspect="1" noChangeArrowheads="1"/>
          </p:cNvPicPr>
          <p:nvPr/>
        </p:nvPicPr>
        <p:blipFill>
          <a:blip r:embed="rId3"/>
          <a:srcRect/>
          <a:stretch>
            <a:fillRect/>
          </a:stretch>
        </p:blipFill>
        <p:spPr bwMode="auto">
          <a:xfrm>
            <a:off x="1490663" y="-1168400"/>
            <a:ext cx="6046787" cy="4514850"/>
          </a:xfrm>
          <a:prstGeom prst="rect">
            <a:avLst/>
          </a:prstGeom>
          <a:noFill/>
          <a:effectLst>
            <a:glow rad="228600">
              <a:srgbClr val="FFFF00">
                <a:alpha val="40000"/>
              </a:srgbClr>
            </a:glow>
          </a:effectLst>
        </p:spPr>
      </p:pic>
      <p:sp>
        <p:nvSpPr>
          <p:cNvPr id="2149380" name="Rectangle 4"/>
          <p:cNvSpPr>
            <a:spLocks noChangeArrowheads="1"/>
          </p:cNvSpPr>
          <p:nvPr/>
        </p:nvSpPr>
        <p:spPr bwMode="auto">
          <a:xfrm>
            <a:off x="576263" y="3219450"/>
            <a:ext cx="8229600" cy="2479675"/>
          </a:xfrm>
          <a:prstGeom prst="rect">
            <a:avLst/>
          </a:prstGeom>
          <a:noFill/>
          <a:ln w="9525">
            <a:noFill/>
            <a:miter lim="800000"/>
            <a:headEnd/>
            <a:tailEnd/>
          </a:ln>
          <a:effectLst/>
        </p:spPr>
        <p:txBody>
          <a:bodyPr/>
          <a:lstStyle/>
          <a:p>
            <a:pPr marL="342900" indent="-342900" algn="ctr">
              <a:spcBef>
                <a:spcPct val="20000"/>
              </a:spcBef>
              <a:buClr>
                <a:schemeClr val="tx1"/>
              </a:buClr>
              <a:defRPr/>
            </a:pPr>
            <a:endParaRPr lang="en-US" sz="2800" b="1">
              <a:solidFill>
                <a:schemeClr val="bg1"/>
              </a:solidFill>
              <a:effectLst>
                <a:outerShdw blurRad="38100" dist="38100" dir="2700000" algn="tl">
                  <a:srgbClr val="C0C0C0"/>
                </a:outerShdw>
              </a:effectLst>
              <a:latin typeface="Arial" charset="0"/>
              <a:cs typeface="Arial" charset="0"/>
            </a:endParaRPr>
          </a:p>
        </p:txBody>
      </p:sp>
      <p:sp>
        <p:nvSpPr>
          <p:cNvPr id="2" name="Rectangle 4"/>
          <p:cNvSpPr>
            <a:spLocks noChangeArrowheads="1"/>
          </p:cNvSpPr>
          <p:nvPr/>
        </p:nvSpPr>
        <p:spPr bwMode="auto">
          <a:xfrm>
            <a:off x="728663" y="3371850"/>
            <a:ext cx="8229600" cy="2479675"/>
          </a:xfrm>
          <a:prstGeom prst="rect">
            <a:avLst/>
          </a:prstGeom>
          <a:noFill/>
          <a:ln w="9525">
            <a:noFill/>
            <a:miter lim="800000"/>
            <a:headEnd/>
            <a:tailEnd/>
          </a:ln>
          <a:effectLst/>
        </p:spPr>
        <p:txBody>
          <a:bodyPr/>
          <a:lstStyle/>
          <a:p>
            <a:pPr marL="342900" indent="-342900" algn="ctr">
              <a:spcBef>
                <a:spcPct val="20000"/>
              </a:spcBef>
              <a:buClr>
                <a:schemeClr val="tx1"/>
              </a:buClr>
              <a:defRPr/>
            </a:pPr>
            <a:endParaRPr lang="en-US" sz="2800" b="1">
              <a:solidFill>
                <a:schemeClr val="bg1"/>
              </a:solidFill>
              <a:effectLst>
                <a:outerShdw blurRad="38100" dist="38100" dir="2700000" algn="tl">
                  <a:srgbClr val="C0C0C0"/>
                </a:outerShdw>
              </a:effectLst>
              <a:latin typeface="Arial" charset="0"/>
              <a:cs typeface="Arial" charset="0"/>
            </a:endParaRPr>
          </a:p>
        </p:txBody>
      </p:sp>
      <p:sp>
        <p:nvSpPr>
          <p:cNvPr id="3" name="Rectangle 4"/>
          <p:cNvSpPr>
            <a:spLocks noChangeArrowheads="1"/>
          </p:cNvSpPr>
          <p:nvPr/>
        </p:nvSpPr>
        <p:spPr bwMode="auto">
          <a:xfrm>
            <a:off x="576263" y="3219450"/>
            <a:ext cx="8229600" cy="2479675"/>
          </a:xfrm>
          <a:prstGeom prst="rect">
            <a:avLst/>
          </a:prstGeom>
          <a:noFill/>
          <a:ln w="9525">
            <a:noFill/>
            <a:miter lim="800000"/>
            <a:headEnd/>
            <a:tailEnd/>
          </a:ln>
          <a:effectLst/>
        </p:spPr>
        <p:txBody>
          <a:bodyPr/>
          <a:lstStyle/>
          <a:p>
            <a:pPr marL="342900" indent="-342900" algn="ctr">
              <a:spcBef>
                <a:spcPct val="20000"/>
              </a:spcBef>
              <a:buClr>
                <a:schemeClr val="tx1"/>
              </a:buClr>
              <a:defRPr/>
            </a:pPr>
            <a:endParaRPr lang="en-US" sz="2800" b="1">
              <a:solidFill>
                <a:schemeClr val="bg1"/>
              </a:solidFill>
              <a:effectLst>
                <a:outerShdw blurRad="38100" dist="38100" dir="2700000" algn="tl">
                  <a:srgbClr val="C0C0C0"/>
                </a:outerShdw>
              </a:effectLst>
              <a:latin typeface="Arial" charset="0"/>
              <a:cs typeface="Arial" charset="0"/>
            </a:endParaRPr>
          </a:p>
        </p:txBody>
      </p:sp>
      <p:sp>
        <p:nvSpPr>
          <p:cNvPr id="2149381" name="Rectangle 5"/>
          <p:cNvSpPr>
            <a:spLocks noChangeArrowheads="1"/>
          </p:cNvSpPr>
          <p:nvPr/>
        </p:nvSpPr>
        <p:spPr bwMode="auto">
          <a:xfrm>
            <a:off x="508000" y="3138488"/>
            <a:ext cx="8229600" cy="24145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2900" indent="-342900" algn="ctr">
              <a:lnSpc>
                <a:spcPct val="90000"/>
              </a:lnSpc>
              <a:spcBef>
                <a:spcPct val="20000"/>
              </a:spcBef>
              <a:buClr>
                <a:schemeClr val="tx1"/>
              </a:buClr>
              <a:defRPr/>
            </a:pPr>
            <a:r>
              <a:rPr lang="en-US" b="1" i="0" dirty="0">
                <a:solidFill>
                  <a:schemeClr val="bg1"/>
                </a:solidFill>
                <a:effectLst>
                  <a:outerShdw blurRad="38100" dist="38100" dir="2700000" algn="tl">
                    <a:srgbClr val="000000"/>
                  </a:outerShdw>
                </a:effectLst>
              </a:rPr>
              <a:t>Sin Separates us from God</a:t>
            </a:r>
          </a:p>
          <a:p>
            <a:pPr marL="342900" indent="-342900" algn="ctr">
              <a:lnSpc>
                <a:spcPct val="90000"/>
              </a:lnSpc>
              <a:spcBef>
                <a:spcPct val="20000"/>
              </a:spcBef>
              <a:buClr>
                <a:schemeClr val="tx1"/>
              </a:buClr>
              <a:defRPr/>
            </a:pPr>
            <a:r>
              <a:rPr lang="en-US" b="1" dirty="0">
                <a:solidFill>
                  <a:srgbClr val="FFFF00"/>
                </a:solidFill>
                <a:effectLst>
                  <a:outerShdw blurRad="38100" dist="38100" dir="2700000" algn="tl">
                    <a:srgbClr val="000000"/>
                  </a:outerShdw>
                </a:effectLst>
              </a:rPr>
              <a:t>“Your iniquities have separated you from your God; and your sins have hidden his face from you.” </a:t>
            </a:r>
          </a:p>
          <a:p>
            <a:pPr marL="342900" indent="-342900" algn="r">
              <a:lnSpc>
                <a:spcPct val="90000"/>
              </a:lnSpc>
              <a:spcBef>
                <a:spcPct val="20000"/>
              </a:spcBef>
              <a:buClr>
                <a:schemeClr val="tx1"/>
              </a:buClr>
              <a:defRPr/>
            </a:pPr>
            <a:r>
              <a:rPr lang="en-US" i="0" dirty="0">
                <a:solidFill>
                  <a:srgbClr val="FFFF00"/>
                </a:solidFill>
              </a:rPr>
              <a:t>Is 59:2</a:t>
            </a:r>
          </a:p>
        </p:txBody>
      </p:sp>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363" y="5367338"/>
            <a:ext cx="51435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2" presetClass="entr" presetSubtype="1" fill="hold" nodeType="afterEffect">
                                  <p:stCondLst>
                                    <p:cond delay="0"/>
                                  </p:stCondLst>
                                  <p:childTnLst>
                                    <p:set>
                                      <p:cBhvr>
                                        <p:cTn id="10" dur="1" fill="hold">
                                          <p:stCondLst>
                                            <p:cond delay="0"/>
                                          </p:stCondLst>
                                        </p:cTn>
                                        <p:tgtEl>
                                          <p:spTgt spid="2149381"/>
                                        </p:tgtEl>
                                        <p:attrNameLst>
                                          <p:attrName>style.visibility</p:attrName>
                                        </p:attrNameLst>
                                      </p:cBhvr>
                                      <p:to>
                                        <p:strVal val="visible"/>
                                      </p:to>
                                    </p:set>
                                    <p:anim calcmode="lin" valueType="num">
                                      <p:cBhvr additive="base">
                                        <p:cTn id="11" dur="500" fill="hold"/>
                                        <p:tgtEl>
                                          <p:spTgt spid="2149381"/>
                                        </p:tgtEl>
                                        <p:attrNameLst>
                                          <p:attrName>ppt_x</p:attrName>
                                        </p:attrNameLst>
                                      </p:cBhvr>
                                      <p:tavLst>
                                        <p:tav tm="0">
                                          <p:val>
                                            <p:strVal val="#ppt_x"/>
                                          </p:val>
                                        </p:tav>
                                        <p:tav tm="100000">
                                          <p:val>
                                            <p:strVal val="#ppt_x"/>
                                          </p:val>
                                        </p:tav>
                                      </p:tavLst>
                                    </p:anim>
                                    <p:anim calcmode="lin" valueType="num">
                                      <p:cBhvr additive="base">
                                        <p:cTn id="12" dur="500" fill="hold"/>
                                        <p:tgtEl>
                                          <p:spTgt spid="21493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pic>
        <p:nvPicPr>
          <p:cNvPr id="2151426" name="Picture 2" descr="go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981075"/>
            <a:ext cx="6599238"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img_E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5" y="4757738"/>
            <a:ext cx="8032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img_Ad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363" y="4695825"/>
            <a:ext cx="544512"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29" name="Picture 5" descr="PPT - Image - S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5213" y="3881438"/>
            <a:ext cx="256381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32" name="Rectangle 8"/>
          <p:cNvSpPr>
            <a:spLocks noChangeArrowheads="1"/>
          </p:cNvSpPr>
          <p:nvPr/>
        </p:nvSpPr>
        <p:spPr bwMode="auto">
          <a:xfrm>
            <a:off x="222250" y="6191250"/>
            <a:ext cx="8586788" cy="519113"/>
          </a:xfrm>
          <a:prstGeom prst="rect">
            <a:avLst/>
          </a:prstGeom>
          <a:noFill/>
          <a:ln w="9525" algn="ctr">
            <a:noFill/>
            <a:miter lim="800000"/>
            <a:headEnd/>
            <a:tailEnd/>
          </a:ln>
          <a:effectLst/>
        </p:spPr>
        <p:txBody>
          <a:bodyPr>
            <a:spAutoFit/>
            <a:flatTx/>
          </a:bodyPr>
          <a:lstStyle/>
          <a:p>
            <a:pPr algn="ctr">
              <a:defRPr/>
            </a:pPr>
            <a:r>
              <a:rPr lang="en-US" sz="2800">
                <a:solidFill>
                  <a:schemeClr val="accent2"/>
                </a:solidFill>
                <a:effectLst>
                  <a:outerShdw blurRad="38100" dist="38100" dir="2700000" algn="tl">
                    <a:srgbClr val="C0C0C0"/>
                  </a:outerShdw>
                </a:effectLst>
                <a:cs typeface="+mn-cs"/>
              </a:rPr>
              <a:t>“you were dead in your trespasses and sins”</a:t>
            </a:r>
            <a:r>
              <a:rPr lang="en-US" sz="1800" i="0">
                <a:solidFill>
                  <a:schemeClr val="accent2"/>
                </a:solidFill>
                <a:effectLst>
                  <a:outerShdw blurRad="38100" dist="38100" dir="2700000" algn="tl">
                    <a:srgbClr val="C0C0C0"/>
                  </a:outerShdw>
                </a:effectLst>
                <a:cs typeface="+mn-cs"/>
              </a:rPr>
              <a:t>   </a:t>
            </a:r>
            <a:r>
              <a:rPr lang="en-US" sz="2000" i="0">
                <a:solidFill>
                  <a:srgbClr val="997934"/>
                </a:solidFill>
                <a:cs typeface="+mn-cs"/>
              </a:rPr>
              <a:t>Eph 2:1</a:t>
            </a:r>
          </a:p>
        </p:txBody>
      </p:sp>
      <p:pic>
        <p:nvPicPr>
          <p:cNvPr id="2151430" name="Picture 6" descr="skull"/>
          <p:cNvPicPr>
            <a:picLocks noChangeAspect="1" noChangeArrowheads="1"/>
          </p:cNvPicPr>
          <p:nvPr/>
        </p:nvPicPr>
        <p:blipFill>
          <a:blip r:embed="rId7"/>
          <a:srcRect/>
          <a:stretch>
            <a:fillRect/>
          </a:stretch>
        </p:blipFill>
        <p:spPr bwMode="auto">
          <a:xfrm>
            <a:off x="4657725" y="1797051"/>
            <a:ext cx="4035425" cy="312737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151431" name="Text Box 7"/>
          <p:cNvSpPr txBox="1">
            <a:spLocks noChangeArrowheads="1"/>
          </p:cNvSpPr>
          <p:nvPr/>
        </p:nvSpPr>
        <p:spPr bwMode="auto">
          <a:xfrm>
            <a:off x="4116388" y="2178050"/>
            <a:ext cx="5027612" cy="2105025"/>
          </a:xfrm>
          <a:prstGeom prst="rect">
            <a:avLst/>
          </a:prstGeom>
          <a:noFill/>
          <a:ln w="9525" algn="ctr">
            <a:noFill/>
            <a:miter lim="800000"/>
            <a:headEnd/>
            <a:tailEnd/>
          </a:ln>
          <a:effectLst/>
        </p:spPr>
        <p:txBody>
          <a:bodyPr>
            <a:spAutoFit/>
            <a:flatTx/>
          </a:bodyPr>
          <a:lstStyle/>
          <a:p>
            <a:pPr algn="ctr">
              <a:defRPr/>
            </a:pPr>
            <a:r>
              <a:rPr lang="en-US" sz="6600" i="0">
                <a:solidFill>
                  <a:srgbClr val="E0014A"/>
                </a:solidFill>
                <a:effectLst>
                  <a:outerShdw blurRad="38100" dist="38100" dir="2700000" algn="tl">
                    <a:srgbClr val="C0C0C0"/>
                  </a:outerShdw>
                </a:effectLst>
                <a:latin typeface="Eras Ultra ITC" pitchFamily="34" charset="0"/>
                <a:cs typeface="+mn-cs"/>
              </a:rPr>
              <a:t>SPIRITUAL </a:t>
            </a:r>
          </a:p>
          <a:p>
            <a:pPr algn="ctr">
              <a:defRPr/>
            </a:pPr>
            <a:r>
              <a:rPr lang="en-US" sz="6600" i="0">
                <a:solidFill>
                  <a:srgbClr val="E0014A"/>
                </a:solidFill>
                <a:effectLst>
                  <a:outerShdw blurRad="38100" dist="38100" dir="2700000" algn="tl">
                    <a:srgbClr val="C0C0C0"/>
                  </a:outerShdw>
                </a:effectLst>
                <a:latin typeface="Eras Ultra ITC" pitchFamily="34" charset="0"/>
                <a:cs typeface="+mn-cs"/>
              </a:rPr>
              <a:t>DEATH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1429"/>
                                        </p:tgtEl>
                                        <p:attrNameLst>
                                          <p:attrName>style.visibility</p:attrName>
                                        </p:attrNameLst>
                                      </p:cBhvr>
                                      <p:to>
                                        <p:strVal val="visible"/>
                                      </p:to>
                                    </p:set>
                                    <p:animEffect transition="in" filter="fade">
                                      <p:cBhvr>
                                        <p:cTn id="7" dur="2000"/>
                                        <p:tgtEl>
                                          <p:spTgt spid="2151429"/>
                                        </p:tgtEl>
                                      </p:cBhvr>
                                    </p:animEffect>
                                  </p:childTnLst>
                                </p:cTn>
                              </p:par>
                              <p:par>
                                <p:cTn id="8" presetID="64" presetClass="path" presetSubtype="0" accel="50000" decel="50000" fill="hold" nodeType="withEffect">
                                  <p:stCondLst>
                                    <p:cond delay="0"/>
                                  </p:stCondLst>
                                  <p:childTnLst>
                                    <p:animMotion origin="layout" path="M 0 0  L 0 -0.33333  E" pathEditMode="relative" ptsTypes="">
                                      <p:cBhvr>
                                        <p:cTn id="9" dur="2000" fill="hold"/>
                                        <p:tgtEl>
                                          <p:spTgt spid="2151426"/>
                                        </p:tgtEl>
                                        <p:attrNameLst>
                                          <p:attrName>ppt_x</p:attrName>
                                          <p:attrName>ppt_y</p:attrName>
                                        </p:attrNameLst>
                                      </p:cBhvr>
                                    </p:animMotion>
                                  </p:childTnLst>
                                </p:cTn>
                              </p:par>
                              <p:par>
                                <p:cTn id="10" presetID="64" presetClass="path" presetSubtype="0" accel="50000" decel="50000" fill="hold" nodeType="withEffect">
                                  <p:stCondLst>
                                    <p:cond delay="0"/>
                                  </p:stCondLst>
                                  <p:childTnLst>
                                    <p:animMotion origin="layout" path="M -2.77778E-6 4.50867E-6 L -2.77778E-6 -0.12532 " pathEditMode="relative" rAng="0" ptsTypes="AA">
                                      <p:cBhvr>
                                        <p:cTn id="11" dur="2000" fill="hold"/>
                                        <p:tgtEl>
                                          <p:spTgt spid="2151429"/>
                                        </p:tgtEl>
                                        <p:attrNameLst>
                                          <p:attrName>ppt_x</p:attrName>
                                          <p:attrName>ppt_y</p:attrName>
                                        </p:attrNameLst>
                                      </p:cBhvr>
                                      <p:rCtr x="0" y="-6300"/>
                                    </p:animMotion>
                                  </p:childTnLst>
                                </p:cTn>
                              </p:par>
                              <p:par>
                                <p:cTn id="12" presetID="6" presetClass="emph" presetSubtype="0" fill="hold" nodeType="withEffect">
                                  <p:stCondLst>
                                    <p:cond delay="0"/>
                                  </p:stCondLst>
                                  <p:childTnLst>
                                    <p:animScale>
                                      <p:cBhvr>
                                        <p:cTn id="13" dur="2000" fill="hold"/>
                                        <p:tgtEl>
                                          <p:spTgt spid="2151429"/>
                                        </p:tgtEl>
                                      </p:cBhvr>
                                      <p:by x="200000" y="200000"/>
                                    </p:animScale>
                                  </p:childTnLst>
                                </p:cTn>
                              </p:par>
                            </p:childTnLst>
                          </p:cTn>
                        </p:par>
                        <p:par>
                          <p:cTn id="14" fill="hold" nodeType="afterGroup">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151432"/>
                                        </p:tgtEl>
                                        <p:attrNameLst>
                                          <p:attrName>style.visibility</p:attrName>
                                        </p:attrNameLst>
                                      </p:cBhvr>
                                      <p:to>
                                        <p:strVal val="visible"/>
                                      </p:to>
                                    </p:set>
                                    <p:animEffect transition="in" filter="fade">
                                      <p:cBhvr>
                                        <p:cTn id="17" dur="2000"/>
                                        <p:tgtEl>
                                          <p:spTgt spid="21514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2151431"/>
                                        </p:tgtEl>
                                        <p:attrNameLst>
                                          <p:attrName>style.visibility</p:attrName>
                                        </p:attrNameLst>
                                      </p:cBhvr>
                                      <p:to>
                                        <p:strVal val="visible"/>
                                      </p:to>
                                    </p:set>
                                    <p:anim calcmode="lin" valueType="num">
                                      <p:cBhvr>
                                        <p:cTn id="22" dur="1000" fill="hold"/>
                                        <p:tgtEl>
                                          <p:spTgt spid="2151431"/>
                                        </p:tgtEl>
                                        <p:attrNameLst>
                                          <p:attrName>ppt_w</p:attrName>
                                        </p:attrNameLst>
                                      </p:cBhvr>
                                      <p:tavLst>
                                        <p:tav tm="0">
                                          <p:val>
                                            <p:strVal val="#ppt_w*0.70"/>
                                          </p:val>
                                        </p:tav>
                                        <p:tav tm="100000">
                                          <p:val>
                                            <p:strVal val="#ppt_w"/>
                                          </p:val>
                                        </p:tav>
                                      </p:tavLst>
                                    </p:anim>
                                    <p:anim calcmode="lin" valueType="num">
                                      <p:cBhvr>
                                        <p:cTn id="23" dur="1000" fill="hold"/>
                                        <p:tgtEl>
                                          <p:spTgt spid="2151431"/>
                                        </p:tgtEl>
                                        <p:attrNameLst>
                                          <p:attrName>ppt_h</p:attrName>
                                        </p:attrNameLst>
                                      </p:cBhvr>
                                      <p:tavLst>
                                        <p:tav tm="0">
                                          <p:val>
                                            <p:strVal val="#ppt_h"/>
                                          </p:val>
                                        </p:tav>
                                        <p:tav tm="100000">
                                          <p:val>
                                            <p:strVal val="#ppt_h"/>
                                          </p:val>
                                        </p:tav>
                                      </p:tavLst>
                                    </p:anim>
                                    <p:animEffect transition="in" filter="fade">
                                      <p:cBhvr>
                                        <p:cTn id="24" dur="1000"/>
                                        <p:tgtEl>
                                          <p:spTgt spid="2151431"/>
                                        </p:tgtEl>
                                      </p:cBhvr>
                                    </p:animEffect>
                                  </p:childTnLst>
                                </p:cTn>
                              </p:par>
                            </p:childTnLst>
                          </p:cTn>
                        </p:par>
                        <p:par>
                          <p:cTn id="25" fill="hold" nodeType="afterGroup">
                            <p:stCondLst>
                              <p:cond delay="1000"/>
                            </p:stCondLst>
                            <p:childTnLst>
                              <p:par>
                                <p:cTn id="26" presetID="10" presetClass="entr" presetSubtype="0" fill="hold" nodeType="afterEffect">
                                  <p:stCondLst>
                                    <p:cond delay="0"/>
                                  </p:stCondLst>
                                  <p:childTnLst>
                                    <p:set>
                                      <p:cBhvr>
                                        <p:cTn id="27" dur="1" fill="hold">
                                          <p:stCondLst>
                                            <p:cond delay="0"/>
                                          </p:stCondLst>
                                        </p:cTn>
                                        <p:tgtEl>
                                          <p:spTgt spid="2151430"/>
                                        </p:tgtEl>
                                        <p:attrNameLst>
                                          <p:attrName>style.visibility</p:attrName>
                                        </p:attrNameLst>
                                      </p:cBhvr>
                                      <p:to>
                                        <p:strVal val="visible"/>
                                      </p:to>
                                    </p:set>
                                    <p:animEffect transition="in" filter="fade">
                                      <p:cBhvr>
                                        <p:cTn id="28" dur="5000"/>
                                        <p:tgtEl>
                                          <p:spTgt spid="2151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32" grpId="0"/>
      <p:bldP spid="21514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1506" name="Rectangle 3"/>
          <p:cNvSpPr>
            <a:spLocks noChangeArrowheads="1"/>
          </p:cNvSpPr>
          <p:nvPr/>
        </p:nvSpPr>
        <p:spPr bwMode="auto">
          <a:xfrm>
            <a:off x="454025" y="3892550"/>
            <a:ext cx="822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tx1"/>
              </a:buClr>
              <a:buFontTx/>
              <a:buChar char="•"/>
            </a:pPr>
            <a:endParaRPr lang="en-US" sz="2800" i="0">
              <a:latin typeface="Eras Demi ITC" pitchFamily="34" charset="0"/>
            </a:endParaRPr>
          </a:p>
        </p:txBody>
      </p:sp>
      <p:sp>
        <p:nvSpPr>
          <p:cNvPr id="21507" name="Rectangle 9"/>
          <p:cNvSpPr>
            <a:spLocks noGrp="1" noChangeArrowheads="1"/>
          </p:cNvSpPr>
          <p:nvPr>
            <p:ph type="title"/>
          </p:nvPr>
        </p:nvSpPr>
        <p:spPr>
          <a:xfrm>
            <a:off x="366713" y="4519613"/>
            <a:ext cx="4764087" cy="1746250"/>
          </a:xfrm>
        </p:spPr>
        <p:txBody>
          <a:bodyPr/>
          <a:lstStyle/>
          <a:p>
            <a:pPr eaLnBrk="1" hangingPunct="1"/>
            <a:r>
              <a:rPr lang="en-US" sz="3600" b="1">
                <a:solidFill>
                  <a:schemeClr val="accent2"/>
                </a:solidFill>
              </a:rPr>
              <a:t>Romans 3:23</a:t>
            </a:r>
            <a:r>
              <a:rPr lang="en-US" sz="4000">
                <a:solidFill>
                  <a:schemeClr val="accent2"/>
                </a:solidFill>
              </a:rPr>
              <a:t> </a:t>
            </a:r>
            <a:br>
              <a:rPr lang="en-US" sz="4000">
                <a:solidFill>
                  <a:schemeClr val="accent2"/>
                </a:solidFill>
              </a:rPr>
            </a:br>
            <a:r>
              <a:rPr lang="en-US" sz="4000" i="1">
                <a:solidFill>
                  <a:schemeClr val="accent2"/>
                </a:solidFill>
              </a:rPr>
              <a:t>...for all have sinned and fall short of the glory of God</a:t>
            </a:r>
          </a:p>
        </p:txBody>
      </p:sp>
      <p:sp>
        <p:nvSpPr>
          <p:cNvPr id="2155530" name="Line 10"/>
          <p:cNvSpPr>
            <a:spLocks noChangeShapeType="1"/>
          </p:cNvSpPr>
          <p:nvPr/>
        </p:nvSpPr>
        <p:spPr bwMode="auto">
          <a:xfrm>
            <a:off x="1647825" y="5348288"/>
            <a:ext cx="3271838" cy="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536" name="Rectangle 16"/>
          <p:cNvSpPr>
            <a:spLocks noChangeArrowheads="1"/>
          </p:cNvSpPr>
          <p:nvPr/>
        </p:nvSpPr>
        <p:spPr bwMode="auto">
          <a:xfrm>
            <a:off x="392113" y="385763"/>
            <a:ext cx="8469312" cy="15652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lnSpc>
                <a:spcPct val="95000"/>
              </a:lnSpc>
              <a:defRPr/>
            </a:pPr>
            <a:r>
              <a:rPr lang="en-US" sz="4000" i="0">
                <a:solidFill>
                  <a:schemeClr val="bg1"/>
                </a:solidFill>
                <a:latin typeface="Eras Bold ITC" pitchFamily="34" charset="0"/>
              </a:rPr>
              <a:t>Romans 6:23</a:t>
            </a:r>
            <a:r>
              <a:rPr lang="en-US" sz="4400" i="0">
                <a:solidFill>
                  <a:schemeClr val="tx2"/>
                </a:solidFill>
              </a:rPr>
              <a:t> </a:t>
            </a:r>
            <a:br>
              <a:rPr lang="en-US" sz="4400" i="0">
                <a:solidFill>
                  <a:schemeClr val="tx2"/>
                </a:solidFill>
              </a:rPr>
            </a:br>
            <a:r>
              <a:rPr lang="en-US" sz="4000" b="1">
                <a:solidFill>
                  <a:srgbClr val="FFFF00"/>
                </a:solidFill>
              </a:rPr>
              <a:t>...</a:t>
            </a:r>
            <a:r>
              <a:rPr lang="en-US" sz="4400" b="1">
                <a:solidFill>
                  <a:srgbClr val="FFFF00"/>
                </a:solidFill>
              </a:rPr>
              <a:t>for the wages of sin is death</a:t>
            </a:r>
          </a:p>
        </p:txBody>
      </p:sp>
      <p:sp>
        <p:nvSpPr>
          <p:cNvPr id="2153474" name="AutoShape 2"/>
          <p:cNvSpPr>
            <a:spLocks noChangeArrowheads="1"/>
          </p:cNvSpPr>
          <p:nvPr/>
        </p:nvSpPr>
        <p:spPr bwMode="auto">
          <a:xfrm>
            <a:off x="1505296" y="2552700"/>
            <a:ext cx="7030346" cy="1214438"/>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1515" name="Rectangle 3"/>
          <p:cNvSpPr>
            <a:spLocks noChangeArrowheads="1"/>
          </p:cNvSpPr>
          <p:nvPr/>
        </p:nvSpPr>
        <p:spPr bwMode="auto">
          <a:xfrm>
            <a:off x="606425" y="4044950"/>
            <a:ext cx="822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1"/>
              </a:buClr>
              <a:buFontTx/>
              <a:buChar char="•"/>
            </a:pPr>
            <a:endParaRPr lang="en-US" sz="2800" i="0">
              <a:latin typeface="Eras Demi ITC" pitchFamily="34" charset="0"/>
            </a:endParaRPr>
          </a:p>
        </p:txBody>
      </p:sp>
      <p:sp>
        <p:nvSpPr>
          <p:cNvPr id="39943" name="Rectangle 5"/>
          <p:cNvSpPr>
            <a:spLocks noChangeArrowheads="1"/>
          </p:cNvSpPr>
          <p:nvPr/>
        </p:nvSpPr>
        <p:spPr bwMode="auto">
          <a:xfrm>
            <a:off x="4656138" y="2605088"/>
            <a:ext cx="40386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tx1"/>
              </a:buClr>
              <a:defRPr/>
            </a:pPr>
            <a:r>
              <a:rPr lang="en-US" sz="6600" i="0" kern="0" dirty="0">
                <a:solidFill>
                  <a:srgbClr val="FCFC14"/>
                </a:solidFill>
                <a:effectLst>
                  <a:outerShdw blurRad="38100" dist="38100" dir="2700000" algn="tl">
                    <a:srgbClr val="000000">
                      <a:alpha val="43137"/>
                    </a:srgbClr>
                  </a:outerShdw>
                </a:effectLst>
                <a:latin typeface="Eras Ultra ITC" pitchFamily="34" charset="0"/>
                <a:cs typeface="+mn-cs"/>
              </a:rPr>
              <a:t>DEATH</a:t>
            </a:r>
          </a:p>
        </p:txBody>
      </p:sp>
      <p:sp>
        <p:nvSpPr>
          <p:cNvPr id="39944" name="Text Box 6"/>
          <p:cNvSpPr txBox="1">
            <a:spLocks noChangeArrowheads="1"/>
          </p:cNvSpPr>
          <p:nvPr/>
        </p:nvSpPr>
        <p:spPr bwMode="auto">
          <a:xfrm>
            <a:off x="911225" y="2690813"/>
            <a:ext cx="3144838" cy="1006475"/>
          </a:xfrm>
          <a:prstGeom prst="rect">
            <a:avLst/>
          </a:prstGeom>
          <a:noFill/>
          <a:ln w="9525" algn="ctr">
            <a:noFill/>
            <a:miter lim="800000"/>
            <a:headEnd/>
            <a:tailEnd/>
          </a:ln>
        </p:spPr>
        <p:txBody>
          <a:bodyPr>
            <a:spAutoFit/>
          </a:bodyPr>
          <a:lstStyle/>
          <a:p>
            <a:pPr algn="ctr">
              <a:spcBef>
                <a:spcPct val="50000"/>
              </a:spcBef>
              <a:defRPr/>
            </a:pPr>
            <a:r>
              <a:rPr lang="en-US" sz="6000" i="0" dirty="0">
                <a:solidFill>
                  <a:srgbClr val="FFFF00"/>
                </a:solidFill>
                <a:effectLst>
                  <a:outerShdw blurRad="38100" dist="38100" dir="2700000" algn="tl">
                    <a:srgbClr val="000000">
                      <a:alpha val="43137"/>
                    </a:srgbClr>
                  </a:outerShdw>
                </a:effectLst>
                <a:latin typeface="Eras Ultra ITC" pitchFamily="34" charset="0"/>
                <a:cs typeface="Arial" charset="0"/>
              </a:rPr>
              <a:t>SIN</a:t>
            </a:r>
          </a:p>
        </p:txBody>
      </p:sp>
      <p:sp>
        <p:nvSpPr>
          <p:cNvPr id="2153479" name="Line 7"/>
          <p:cNvSpPr>
            <a:spLocks noChangeShapeType="1"/>
          </p:cNvSpPr>
          <p:nvPr/>
        </p:nvSpPr>
        <p:spPr bwMode="auto">
          <a:xfrm flipH="1">
            <a:off x="3406775" y="3155950"/>
            <a:ext cx="1581150" cy="15875"/>
          </a:xfrm>
          <a:prstGeom prst="line">
            <a:avLst/>
          </a:prstGeom>
          <a:noFill/>
          <a:ln w="184150">
            <a:solidFill>
              <a:schemeClr val="bg1"/>
            </a:solidFill>
            <a:round/>
            <a:headEnd type="triangle" w="med" len="med"/>
            <a:tailEnd type="triangle" w="med" len="med"/>
          </a:ln>
          <a:effectLst>
            <a:outerShdw dist="107763" dir="2700000" algn="ctr" rotWithShape="0">
              <a:srgbClr val="FFFF66">
                <a:alpha val="50000"/>
              </a:srgbClr>
            </a:outerShdw>
          </a:effectLst>
        </p:spPr>
        <p:txBody>
          <a:bodyPr wrap="none" anchor="ctr"/>
          <a:lstStyle/>
          <a:p>
            <a:pPr algn="ctr">
              <a:defRPr/>
            </a:pPr>
            <a:endParaRPr lang="en-US">
              <a:cs typeface="+mn-cs"/>
            </a:endParaRPr>
          </a:p>
        </p:txBody>
      </p:sp>
      <p:pic>
        <p:nvPicPr>
          <p:cNvPr id="39942" name="Picture 4" descr="skull"/>
          <p:cNvPicPr>
            <a:picLocks noChangeAspect="1" noChangeArrowheads="1"/>
          </p:cNvPicPr>
          <p:nvPr/>
        </p:nvPicPr>
        <p:blipFill>
          <a:blip r:embed="rId3"/>
          <a:srcRect/>
          <a:stretch>
            <a:fillRect/>
          </a:stretch>
        </p:blipFill>
        <p:spPr bwMode="auto">
          <a:xfrm>
            <a:off x="5684838" y="3594100"/>
            <a:ext cx="3287712" cy="254793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5530"/>
                                        </p:tgtEl>
                                        <p:attrNameLst>
                                          <p:attrName>style.visibility</p:attrName>
                                        </p:attrNameLst>
                                      </p:cBhvr>
                                      <p:to>
                                        <p:strVal val="visible"/>
                                      </p:to>
                                    </p:set>
                                    <p:animEffect transition="in" filter="wipe(left)">
                                      <p:cBhvr>
                                        <p:cTn id="7" dur="2000"/>
                                        <p:tgtEl>
                                          <p:spTgt spid="2155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5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2530" name="Rectangle 3"/>
          <p:cNvSpPr>
            <a:spLocks noChangeArrowheads="1"/>
          </p:cNvSpPr>
          <p:nvPr/>
        </p:nvSpPr>
        <p:spPr bwMode="auto">
          <a:xfrm>
            <a:off x="454025" y="3892550"/>
            <a:ext cx="822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tx1"/>
              </a:buClr>
              <a:buFontTx/>
              <a:buChar char="•"/>
            </a:pPr>
            <a:endParaRPr lang="en-US" sz="2800" i="0">
              <a:latin typeface="Eras Demi ITC" pitchFamily="34" charset="0"/>
            </a:endParaRPr>
          </a:p>
        </p:txBody>
      </p:sp>
      <p:sp>
        <p:nvSpPr>
          <p:cNvPr id="2157579" name="Text Box 11"/>
          <p:cNvSpPr txBox="1">
            <a:spLocks noChangeArrowheads="1"/>
          </p:cNvSpPr>
          <p:nvPr/>
        </p:nvSpPr>
        <p:spPr bwMode="auto">
          <a:xfrm>
            <a:off x="320675" y="4449763"/>
            <a:ext cx="8594725" cy="15033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r>
              <a:rPr lang="en-US" b="1">
                <a:solidFill>
                  <a:schemeClr val="accent2"/>
                </a:solidFill>
              </a:rPr>
              <a:t>“For out of the dust you were taken; for dust you are, and to the dust you shall return.”</a:t>
            </a:r>
          </a:p>
          <a:p>
            <a:pPr algn="r" eaLnBrk="1" hangingPunct="1"/>
            <a:r>
              <a:rPr lang="en-US" sz="2800" b="1" i="0">
                <a:solidFill>
                  <a:srgbClr val="997934"/>
                </a:solidFill>
              </a:rPr>
              <a:t>Genesis 3:19</a:t>
            </a:r>
          </a:p>
        </p:txBody>
      </p:sp>
      <p:sp>
        <p:nvSpPr>
          <p:cNvPr id="22532" name="Rectangle 12"/>
          <p:cNvSpPr>
            <a:spLocks noGrp="1" noChangeArrowheads="1"/>
          </p:cNvSpPr>
          <p:nvPr>
            <p:ph type="title"/>
          </p:nvPr>
        </p:nvSpPr>
        <p:spPr/>
        <p:txBody>
          <a:bodyPr/>
          <a:lstStyle/>
          <a:p>
            <a:pPr eaLnBrk="1" hangingPunct="1"/>
            <a:r>
              <a:rPr lang="en-US" sz="4800"/>
              <a:t>The </a:t>
            </a:r>
            <a:r>
              <a:rPr lang="en-US" sz="4800">
                <a:solidFill>
                  <a:srgbClr val="E0014A"/>
                </a:solidFill>
                <a:latin typeface="Eras Bold ITC" pitchFamily="34" charset="0"/>
              </a:rPr>
              <a:t>CONSEQUENCES</a:t>
            </a:r>
            <a:r>
              <a:rPr lang="en-US" sz="4800"/>
              <a:t> of Sin</a:t>
            </a:r>
          </a:p>
        </p:txBody>
      </p:sp>
      <p:sp>
        <p:nvSpPr>
          <p:cNvPr id="2157570" name="AutoShape 2"/>
          <p:cNvSpPr>
            <a:spLocks noChangeArrowheads="1"/>
          </p:cNvSpPr>
          <p:nvPr/>
        </p:nvSpPr>
        <p:spPr bwMode="auto">
          <a:xfrm>
            <a:off x="652463" y="1809750"/>
            <a:ext cx="6772275" cy="260032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pic>
        <p:nvPicPr>
          <p:cNvPr id="2157573" name="Picture 5" descr="sk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1927225"/>
            <a:ext cx="257968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574" name="Rectangle 6"/>
          <p:cNvSpPr>
            <a:spLocks noChangeArrowheads="1"/>
          </p:cNvSpPr>
          <p:nvPr/>
        </p:nvSpPr>
        <p:spPr bwMode="auto">
          <a:xfrm>
            <a:off x="152400" y="2868613"/>
            <a:ext cx="40386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tx1"/>
              </a:buClr>
              <a:defRPr/>
            </a:pPr>
            <a:r>
              <a:rPr lang="en-US" sz="6000" i="0" kern="0" dirty="0">
                <a:solidFill>
                  <a:srgbClr val="FFFF00"/>
                </a:solidFill>
                <a:effectLst>
                  <a:outerShdw blurRad="38100" dist="38100" dir="2700000" algn="tl">
                    <a:srgbClr val="000000">
                      <a:alpha val="43137"/>
                    </a:srgbClr>
                  </a:outerShdw>
                </a:effectLst>
                <a:latin typeface="Eras Bold ITC" pitchFamily="34" charset="0"/>
                <a:cs typeface="+mn-cs"/>
              </a:rPr>
              <a:t>DEATH</a:t>
            </a:r>
          </a:p>
        </p:txBody>
      </p:sp>
      <p:sp>
        <p:nvSpPr>
          <p:cNvPr id="2157575" name="Line 7"/>
          <p:cNvSpPr>
            <a:spLocks noChangeShapeType="1"/>
          </p:cNvSpPr>
          <p:nvPr/>
        </p:nvSpPr>
        <p:spPr bwMode="auto">
          <a:xfrm flipH="1">
            <a:off x="3659188" y="2509838"/>
            <a:ext cx="1219200" cy="427037"/>
          </a:xfrm>
          <a:prstGeom prst="line">
            <a:avLst/>
          </a:prstGeom>
          <a:noFill/>
          <a:ln w="184150">
            <a:solidFill>
              <a:schemeClr val="bg1"/>
            </a:solidFill>
            <a:round/>
            <a:headEnd type="triangle" w="med" len="med"/>
            <a:tailEnd/>
          </a:ln>
          <a:effectLst>
            <a:outerShdw dist="107763" dir="2700000" algn="ctr" rotWithShape="0">
              <a:srgbClr val="FFFF66">
                <a:alpha val="50000"/>
              </a:srgbClr>
            </a:outerShdw>
          </a:effectLst>
        </p:spPr>
        <p:txBody>
          <a:bodyPr wrap="none" anchor="ctr"/>
          <a:lstStyle/>
          <a:p>
            <a:pPr algn="ctr">
              <a:defRPr/>
            </a:pPr>
            <a:endParaRPr lang="en-US">
              <a:cs typeface="+mn-cs"/>
            </a:endParaRPr>
          </a:p>
        </p:txBody>
      </p:sp>
      <p:sp>
        <p:nvSpPr>
          <p:cNvPr id="2157576" name="Text Box 8"/>
          <p:cNvSpPr txBox="1">
            <a:spLocks noChangeArrowheads="1"/>
          </p:cNvSpPr>
          <p:nvPr/>
        </p:nvSpPr>
        <p:spPr bwMode="auto">
          <a:xfrm>
            <a:off x="5022850" y="2085975"/>
            <a:ext cx="3965575" cy="82391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4800" i="0" dirty="0">
                <a:solidFill>
                  <a:schemeClr val="bg1"/>
                </a:solidFill>
                <a:effectLst>
                  <a:outerShdw blurRad="38100" dist="38100" dir="2700000" algn="tl">
                    <a:srgbClr val="C0C0C0"/>
                  </a:outerShdw>
                </a:effectLst>
                <a:latin typeface="Eras Bold ITC" pitchFamily="34" charset="0"/>
              </a:rPr>
              <a:t>SPIRITUAL</a:t>
            </a:r>
          </a:p>
        </p:txBody>
      </p:sp>
      <p:sp>
        <p:nvSpPr>
          <p:cNvPr id="2157577" name="Text Box 9"/>
          <p:cNvSpPr txBox="1">
            <a:spLocks noChangeArrowheads="1"/>
          </p:cNvSpPr>
          <p:nvPr/>
        </p:nvSpPr>
        <p:spPr bwMode="auto">
          <a:xfrm>
            <a:off x="4999038" y="3266788"/>
            <a:ext cx="3965575" cy="82391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4800" i="0" dirty="0">
                <a:solidFill>
                  <a:schemeClr val="bg1"/>
                </a:solidFill>
                <a:effectLst>
                  <a:outerShdw blurRad="38100" dist="38100" dir="2700000" algn="tl">
                    <a:srgbClr val="C0C0C0"/>
                  </a:outerShdw>
                </a:effectLst>
                <a:latin typeface="Eras Bold ITC" pitchFamily="34" charset="0"/>
              </a:rPr>
              <a:t>MORTAL</a:t>
            </a:r>
          </a:p>
        </p:txBody>
      </p:sp>
      <p:sp>
        <p:nvSpPr>
          <p:cNvPr id="2157578" name="Line 10"/>
          <p:cNvSpPr>
            <a:spLocks noChangeShapeType="1"/>
          </p:cNvSpPr>
          <p:nvPr/>
        </p:nvSpPr>
        <p:spPr bwMode="auto">
          <a:xfrm flipH="1" flipV="1">
            <a:off x="3694113" y="3208338"/>
            <a:ext cx="1065212" cy="469900"/>
          </a:xfrm>
          <a:prstGeom prst="line">
            <a:avLst/>
          </a:prstGeom>
          <a:noFill/>
          <a:ln w="184150">
            <a:solidFill>
              <a:schemeClr val="bg1"/>
            </a:solidFill>
            <a:round/>
            <a:headEnd type="triangle" w="med" len="med"/>
            <a:tailEnd/>
          </a:ln>
          <a:effectLst>
            <a:outerShdw dist="107763" dir="2700000" algn="ctr" rotWithShape="0">
              <a:srgbClr val="FFFF66">
                <a:alpha val="50000"/>
              </a:srgbClr>
            </a:outerShdw>
          </a:effectLst>
        </p:spPr>
        <p:txBody>
          <a:bodyPr wrap="none" anchor="ctr"/>
          <a:lstStyle/>
          <a:p>
            <a:pPr algn="ctr">
              <a:defRPr/>
            </a:pPr>
            <a:endParaRPr lang="en-US">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7579"/>
                                        </p:tgtEl>
                                        <p:attrNameLst>
                                          <p:attrName>style.visibility</p:attrName>
                                        </p:attrNameLst>
                                      </p:cBhvr>
                                      <p:to>
                                        <p:strVal val="visible"/>
                                      </p:to>
                                    </p:set>
                                    <p:animEffect transition="in" filter="fade">
                                      <p:cBhvr>
                                        <p:cTn id="7" dur="1000"/>
                                        <p:tgtEl>
                                          <p:spTgt spid="2157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2157570"/>
                                        </p:tgtEl>
                                        <p:attrNameLst>
                                          <p:attrName>style.visibility</p:attrName>
                                        </p:attrNameLst>
                                      </p:cBhvr>
                                      <p:to>
                                        <p:strVal val="visible"/>
                                      </p:to>
                                    </p:set>
                                    <p:animEffect transition="in" filter="fade">
                                      <p:cBhvr>
                                        <p:cTn id="12" dur="1000"/>
                                        <p:tgtEl>
                                          <p:spTgt spid="2157570"/>
                                        </p:tgtEl>
                                      </p:cBhvr>
                                    </p:animEffect>
                                    <p:anim calcmode="lin" valueType="num">
                                      <p:cBhvr>
                                        <p:cTn id="13" dur="1000" fill="hold"/>
                                        <p:tgtEl>
                                          <p:spTgt spid="2157570"/>
                                        </p:tgtEl>
                                        <p:attrNameLst>
                                          <p:attrName>ppt_x</p:attrName>
                                        </p:attrNameLst>
                                      </p:cBhvr>
                                      <p:tavLst>
                                        <p:tav tm="0">
                                          <p:val>
                                            <p:strVal val="#ppt_x"/>
                                          </p:val>
                                        </p:tav>
                                        <p:tav tm="100000">
                                          <p:val>
                                            <p:strVal val="#ppt_x"/>
                                          </p:val>
                                        </p:tav>
                                      </p:tavLst>
                                    </p:anim>
                                    <p:anim calcmode="lin" valueType="num">
                                      <p:cBhvr>
                                        <p:cTn id="14" dur="1000" fill="hold"/>
                                        <p:tgtEl>
                                          <p:spTgt spid="215757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157573"/>
                                        </p:tgtEl>
                                        <p:attrNameLst>
                                          <p:attrName>style.visibility</p:attrName>
                                        </p:attrNameLst>
                                      </p:cBhvr>
                                      <p:to>
                                        <p:strVal val="visible"/>
                                      </p:to>
                                    </p:set>
                                    <p:animEffect transition="in" filter="fade">
                                      <p:cBhvr>
                                        <p:cTn id="17" dur="2000"/>
                                        <p:tgtEl>
                                          <p:spTgt spid="215757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57574">
                                            <p:txEl>
                                              <p:pRg st="0" end="0"/>
                                            </p:txEl>
                                          </p:spTgt>
                                        </p:tgtEl>
                                        <p:attrNameLst>
                                          <p:attrName>style.visibility</p:attrName>
                                        </p:attrNameLst>
                                      </p:cBhvr>
                                      <p:to>
                                        <p:strVal val="visible"/>
                                      </p:to>
                                    </p:set>
                                    <p:animEffect transition="in" filter="fade">
                                      <p:cBhvr>
                                        <p:cTn id="20" dur="2000"/>
                                        <p:tgtEl>
                                          <p:spTgt spid="2157574">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157575"/>
                                        </p:tgtEl>
                                        <p:attrNameLst>
                                          <p:attrName>style.visibility</p:attrName>
                                        </p:attrNameLst>
                                      </p:cBhvr>
                                      <p:to>
                                        <p:strVal val="visible"/>
                                      </p:to>
                                    </p:set>
                                    <p:animEffect transition="in" filter="wipe(left)">
                                      <p:cBhvr>
                                        <p:cTn id="25" dur="500"/>
                                        <p:tgtEl>
                                          <p:spTgt spid="2157575"/>
                                        </p:tgtEl>
                                      </p:cBhvr>
                                    </p:animEffect>
                                  </p:childTnLst>
                                </p:cTn>
                              </p:par>
                            </p:childTnLst>
                          </p:cTn>
                        </p:par>
                        <p:par>
                          <p:cTn id="26" fill="hold" nodeType="afterGroup">
                            <p:stCondLst>
                              <p:cond delay="500"/>
                            </p:stCondLst>
                            <p:childTnLst>
                              <p:par>
                                <p:cTn id="27" presetID="2" presetClass="entr" presetSubtype="1" fill="hold" nodeType="afterEffect">
                                  <p:stCondLst>
                                    <p:cond delay="0"/>
                                  </p:stCondLst>
                                  <p:childTnLst>
                                    <p:set>
                                      <p:cBhvr>
                                        <p:cTn id="28" dur="1" fill="hold">
                                          <p:stCondLst>
                                            <p:cond delay="0"/>
                                          </p:stCondLst>
                                        </p:cTn>
                                        <p:tgtEl>
                                          <p:spTgt spid="2157576"/>
                                        </p:tgtEl>
                                        <p:attrNameLst>
                                          <p:attrName>style.visibility</p:attrName>
                                        </p:attrNameLst>
                                      </p:cBhvr>
                                      <p:to>
                                        <p:strVal val="visible"/>
                                      </p:to>
                                    </p:set>
                                    <p:anim calcmode="lin" valueType="num">
                                      <p:cBhvr additive="base">
                                        <p:cTn id="29" dur="500" fill="hold"/>
                                        <p:tgtEl>
                                          <p:spTgt spid="2157576"/>
                                        </p:tgtEl>
                                        <p:attrNameLst>
                                          <p:attrName>ppt_x</p:attrName>
                                        </p:attrNameLst>
                                      </p:cBhvr>
                                      <p:tavLst>
                                        <p:tav tm="0">
                                          <p:val>
                                            <p:strVal val="#ppt_x"/>
                                          </p:val>
                                        </p:tav>
                                        <p:tav tm="100000">
                                          <p:val>
                                            <p:strVal val="#ppt_x"/>
                                          </p:val>
                                        </p:tav>
                                      </p:tavLst>
                                    </p:anim>
                                    <p:anim calcmode="lin" valueType="num">
                                      <p:cBhvr additive="base">
                                        <p:cTn id="30" dur="500" fill="hold"/>
                                        <p:tgtEl>
                                          <p:spTgt spid="2157576"/>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157578"/>
                                        </p:tgtEl>
                                        <p:attrNameLst>
                                          <p:attrName>style.visibility</p:attrName>
                                        </p:attrNameLst>
                                      </p:cBhvr>
                                      <p:to>
                                        <p:strVal val="visible"/>
                                      </p:to>
                                    </p:set>
                                    <p:animEffect transition="in" filter="wipe(left)">
                                      <p:cBhvr>
                                        <p:cTn id="35" dur="500"/>
                                        <p:tgtEl>
                                          <p:spTgt spid="2157578"/>
                                        </p:tgtEl>
                                      </p:cBhvr>
                                    </p:animEffect>
                                  </p:childTnLst>
                                </p:cTn>
                              </p:par>
                            </p:childTnLst>
                          </p:cTn>
                        </p:par>
                        <p:par>
                          <p:cTn id="36" fill="hold" nodeType="afterGroup">
                            <p:stCondLst>
                              <p:cond delay="500"/>
                            </p:stCondLst>
                            <p:childTnLst>
                              <p:par>
                                <p:cTn id="37" presetID="2" presetClass="entr" presetSubtype="4" fill="hold" nodeType="afterEffect">
                                  <p:stCondLst>
                                    <p:cond delay="0"/>
                                  </p:stCondLst>
                                  <p:childTnLst>
                                    <p:set>
                                      <p:cBhvr>
                                        <p:cTn id="38" dur="1" fill="hold">
                                          <p:stCondLst>
                                            <p:cond delay="0"/>
                                          </p:stCondLst>
                                        </p:cTn>
                                        <p:tgtEl>
                                          <p:spTgt spid="2157577"/>
                                        </p:tgtEl>
                                        <p:attrNameLst>
                                          <p:attrName>style.visibility</p:attrName>
                                        </p:attrNameLst>
                                      </p:cBhvr>
                                      <p:to>
                                        <p:strVal val="visible"/>
                                      </p:to>
                                    </p:set>
                                    <p:anim calcmode="lin" valueType="num">
                                      <p:cBhvr additive="base">
                                        <p:cTn id="39" dur="500" fill="hold"/>
                                        <p:tgtEl>
                                          <p:spTgt spid="2157577"/>
                                        </p:tgtEl>
                                        <p:attrNameLst>
                                          <p:attrName>ppt_x</p:attrName>
                                        </p:attrNameLst>
                                      </p:cBhvr>
                                      <p:tavLst>
                                        <p:tav tm="0">
                                          <p:val>
                                            <p:strVal val="#ppt_x"/>
                                          </p:val>
                                        </p:tav>
                                        <p:tav tm="100000">
                                          <p:val>
                                            <p:strVal val="#ppt_x"/>
                                          </p:val>
                                        </p:tav>
                                      </p:tavLst>
                                    </p:anim>
                                    <p:anim calcmode="lin" valueType="num">
                                      <p:cBhvr additive="base">
                                        <p:cTn id="40" dur="500" fill="hold"/>
                                        <p:tgtEl>
                                          <p:spTgt spid="21575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7579" grpId="0" animBg="1"/>
      <p:bldP spid="21575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3554" name="Rectangle 3"/>
          <p:cNvSpPr>
            <a:spLocks noChangeArrowheads="1"/>
          </p:cNvSpPr>
          <p:nvPr/>
        </p:nvSpPr>
        <p:spPr bwMode="auto">
          <a:xfrm>
            <a:off x="454025" y="3892550"/>
            <a:ext cx="822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tx1"/>
              </a:buClr>
              <a:buFontTx/>
              <a:buChar char="•"/>
            </a:pPr>
            <a:endParaRPr lang="en-US" sz="2800" i="0">
              <a:latin typeface="Eras Demi ITC" pitchFamily="34" charset="0"/>
            </a:endParaRPr>
          </a:p>
        </p:txBody>
      </p:sp>
      <p:sp>
        <p:nvSpPr>
          <p:cNvPr id="23555" name="Rectangle 11"/>
          <p:cNvSpPr>
            <a:spLocks noChangeArrowheads="1"/>
          </p:cNvSpPr>
          <p:nvPr/>
        </p:nvSpPr>
        <p:spPr bwMode="auto">
          <a:xfrm>
            <a:off x="533400" y="4638675"/>
            <a:ext cx="8229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5000"/>
              </a:lnSpc>
            </a:pPr>
            <a:r>
              <a:rPr lang="en-US" b="1" i="0">
                <a:solidFill>
                  <a:schemeClr val="accent2"/>
                </a:solidFill>
              </a:rPr>
              <a:t>Romans 3:23</a:t>
            </a:r>
            <a:r>
              <a:rPr lang="en-US" sz="2000" i="0">
                <a:solidFill>
                  <a:schemeClr val="tx2"/>
                </a:solidFill>
                <a:latin typeface="Arial Black" pitchFamily="34" charset="0"/>
              </a:rPr>
              <a:t> </a:t>
            </a:r>
            <a:r>
              <a:rPr lang="en-US" sz="2800" i="0">
                <a:solidFill>
                  <a:schemeClr val="tx2"/>
                </a:solidFill>
                <a:latin typeface="Arial Black" pitchFamily="34" charset="0"/>
              </a:rPr>
              <a:t/>
            </a:r>
            <a:br>
              <a:rPr lang="en-US" sz="2800" i="0">
                <a:solidFill>
                  <a:schemeClr val="tx2"/>
                </a:solidFill>
                <a:latin typeface="Arial Black" pitchFamily="34" charset="0"/>
              </a:rPr>
            </a:br>
            <a:r>
              <a:rPr lang="en-US" sz="2400" b="1">
                <a:solidFill>
                  <a:schemeClr val="accent2"/>
                </a:solidFill>
              </a:rPr>
              <a:t>...for </a:t>
            </a:r>
            <a:r>
              <a:rPr lang="en-US" sz="2400" b="1" u="sng">
                <a:solidFill>
                  <a:schemeClr val="accent2"/>
                </a:solidFill>
              </a:rPr>
              <a:t>all have sinned</a:t>
            </a:r>
            <a:r>
              <a:rPr lang="en-US" sz="2400" b="1">
                <a:solidFill>
                  <a:schemeClr val="accent2"/>
                </a:solidFill>
              </a:rPr>
              <a:t> and fall short of the glory of God</a:t>
            </a:r>
          </a:p>
        </p:txBody>
      </p:sp>
      <p:sp>
        <p:nvSpPr>
          <p:cNvPr id="23556" name="Rectangle 13"/>
          <p:cNvSpPr>
            <a:spLocks noGrp="1" noChangeArrowheads="1"/>
          </p:cNvSpPr>
          <p:nvPr>
            <p:ph type="title"/>
          </p:nvPr>
        </p:nvSpPr>
        <p:spPr/>
        <p:txBody>
          <a:bodyPr/>
          <a:lstStyle/>
          <a:p>
            <a:pPr eaLnBrk="1" hangingPunct="1"/>
            <a:r>
              <a:rPr lang="en-US"/>
              <a:t>The </a:t>
            </a:r>
            <a:r>
              <a:rPr lang="en-US">
                <a:solidFill>
                  <a:srgbClr val="E0014A"/>
                </a:solidFill>
                <a:latin typeface="Eras Bold ITC" pitchFamily="34" charset="0"/>
              </a:rPr>
              <a:t>PRICE</a:t>
            </a:r>
            <a:r>
              <a:rPr lang="en-US"/>
              <a:t> for SIN</a:t>
            </a:r>
          </a:p>
        </p:txBody>
      </p:sp>
      <p:sp>
        <p:nvSpPr>
          <p:cNvPr id="2159618" name="AutoShape 2"/>
          <p:cNvSpPr>
            <a:spLocks noChangeArrowheads="1"/>
          </p:cNvSpPr>
          <p:nvPr/>
        </p:nvSpPr>
        <p:spPr bwMode="auto">
          <a:xfrm>
            <a:off x="500063" y="1657350"/>
            <a:ext cx="6772275" cy="260032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pic>
        <p:nvPicPr>
          <p:cNvPr id="2159621" name="Picture 5" descr="sk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774825"/>
            <a:ext cx="257968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9622" name="Rectangle 6"/>
          <p:cNvSpPr>
            <a:spLocks noChangeArrowheads="1"/>
          </p:cNvSpPr>
          <p:nvPr/>
        </p:nvSpPr>
        <p:spPr bwMode="auto">
          <a:xfrm>
            <a:off x="0" y="2716213"/>
            <a:ext cx="40386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tx1"/>
              </a:buClr>
              <a:defRPr/>
            </a:pPr>
            <a:r>
              <a:rPr lang="en-US" sz="6000" i="0" kern="0">
                <a:solidFill>
                  <a:srgbClr val="FFFF00"/>
                </a:solidFill>
                <a:effectLst>
                  <a:outerShdw blurRad="38100" dist="38100" dir="2700000" algn="tl">
                    <a:srgbClr val="C0C0C0"/>
                  </a:outerShdw>
                </a:effectLst>
                <a:latin typeface="Eras Bold ITC" pitchFamily="34" charset="0"/>
                <a:cs typeface="+mn-cs"/>
              </a:rPr>
              <a:t>DEATH</a:t>
            </a:r>
          </a:p>
        </p:txBody>
      </p:sp>
      <p:sp>
        <p:nvSpPr>
          <p:cNvPr id="2159623" name="Line 7"/>
          <p:cNvSpPr>
            <a:spLocks noChangeShapeType="1"/>
          </p:cNvSpPr>
          <p:nvPr/>
        </p:nvSpPr>
        <p:spPr bwMode="auto">
          <a:xfrm flipH="1">
            <a:off x="3478213" y="2474913"/>
            <a:ext cx="1270000" cy="509587"/>
          </a:xfrm>
          <a:prstGeom prst="line">
            <a:avLst/>
          </a:prstGeom>
          <a:noFill/>
          <a:ln w="184150">
            <a:solidFill>
              <a:schemeClr val="bg1"/>
            </a:solidFill>
            <a:round/>
            <a:headEnd type="triangle" w="med" len="med"/>
            <a:tailEnd/>
          </a:ln>
          <a:effectLst>
            <a:outerShdw dist="107763" dir="2700000" algn="ctr" rotWithShape="0">
              <a:srgbClr val="FFFF66">
                <a:alpha val="50000"/>
              </a:srgbClr>
            </a:outerShdw>
          </a:effectLst>
        </p:spPr>
        <p:txBody>
          <a:bodyPr wrap="none" anchor="ctr"/>
          <a:lstStyle/>
          <a:p>
            <a:pPr algn="ctr">
              <a:defRPr/>
            </a:pPr>
            <a:endParaRPr lang="en-US">
              <a:cs typeface="+mn-cs"/>
            </a:endParaRPr>
          </a:p>
        </p:txBody>
      </p:sp>
      <p:sp>
        <p:nvSpPr>
          <p:cNvPr id="2159624" name="Text Box 8"/>
          <p:cNvSpPr txBox="1">
            <a:spLocks noChangeArrowheads="1"/>
          </p:cNvSpPr>
          <p:nvPr/>
        </p:nvSpPr>
        <p:spPr bwMode="auto">
          <a:xfrm>
            <a:off x="4841875" y="2019300"/>
            <a:ext cx="3965575" cy="823912"/>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4800" i="0">
                <a:solidFill>
                  <a:schemeClr val="bg1"/>
                </a:solidFill>
                <a:effectLst>
                  <a:outerShdw blurRad="38100" dist="38100" dir="2700000" algn="tl">
                    <a:srgbClr val="C0C0C0"/>
                  </a:outerShdw>
                </a:effectLst>
                <a:latin typeface="Eras Bold ITC" pitchFamily="34" charset="0"/>
              </a:rPr>
              <a:t>LIFE</a:t>
            </a:r>
          </a:p>
        </p:txBody>
      </p:sp>
      <p:sp>
        <p:nvSpPr>
          <p:cNvPr id="2159625" name="Text Box 9"/>
          <p:cNvSpPr txBox="1">
            <a:spLocks noChangeArrowheads="1"/>
          </p:cNvSpPr>
          <p:nvPr/>
        </p:nvSpPr>
        <p:spPr bwMode="auto">
          <a:xfrm>
            <a:off x="4794250" y="2976563"/>
            <a:ext cx="4056063" cy="159543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800" b="1">
                <a:solidFill>
                  <a:schemeClr val="bg1"/>
                </a:solidFill>
              </a:rPr>
              <a:t>“without the </a:t>
            </a:r>
            <a:r>
              <a:rPr lang="en-US" sz="2800" b="1">
                <a:solidFill>
                  <a:srgbClr val="FFFF66"/>
                </a:solidFill>
              </a:rPr>
              <a:t>shedding of blood</a:t>
            </a:r>
            <a:r>
              <a:rPr lang="en-US" sz="2800" b="1">
                <a:solidFill>
                  <a:schemeClr val="bg1"/>
                </a:solidFill>
              </a:rPr>
              <a:t> there can be </a:t>
            </a:r>
          </a:p>
          <a:p>
            <a:pPr algn="ctr">
              <a:defRPr/>
            </a:pPr>
            <a:r>
              <a:rPr lang="en-US" sz="2800" b="1">
                <a:solidFill>
                  <a:schemeClr val="bg1"/>
                </a:solidFill>
              </a:rPr>
              <a:t>no remission of sins.”</a:t>
            </a:r>
            <a:r>
              <a:rPr lang="en-US" sz="2400" b="1" i="0">
                <a:solidFill>
                  <a:schemeClr val="bg1"/>
                </a:solidFill>
              </a:rPr>
              <a:t> </a:t>
            </a:r>
          </a:p>
          <a:p>
            <a:pPr algn="ctr">
              <a:defRPr/>
            </a:pPr>
            <a:r>
              <a:rPr lang="en-US" sz="1400" b="1" i="0">
                <a:solidFill>
                  <a:schemeClr val="bg1"/>
                </a:solidFill>
              </a:rPr>
              <a:t>Heb. 9:22</a:t>
            </a:r>
          </a:p>
        </p:txBody>
      </p:sp>
      <p:sp>
        <p:nvSpPr>
          <p:cNvPr id="2159626" name="AutoShape 10"/>
          <p:cNvSpPr>
            <a:spLocks noChangeArrowheads="1"/>
          </p:cNvSpPr>
          <p:nvPr/>
        </p:nvSpPr>
        <p:spPr bwMode="auto">
          <a:xfrm>
            <a:off x="4945487" y="3900488"/>
            <a:ext cx="3503053" cy="420687"/>
          </a:xfrm>
          <a:prstGeom prst="roundRect">
            <a:avLst>
              <a:gd name="adj" fmla="val 16667"/>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2800" b="1" i="0">
                <a:solidFill>
                  <a:schemeClr val="bg1"/>
                </a:solidFill>
                <a:effectLst>
                  <a:outerShdw blurRad="38100" dist="38100" dir="2700000" algn="tl">
                    <a:srgbClr val="C0C0C0"/>
                  </a:outerShdw>
                </a:effectLst>
                <a:latin typeface="Eras Demi ITC" pitchFamily="34" charset="0"/>
              </a:rPr>
              <a:t>no remission of sins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59618"/>
                                        </p:tgtEl>
                                        <p:attrNameLst>
                                          <p:attrName>style.visibility</p:attrName>
                                        </p:attrNameLst>
                                      </p:cBhvr>
                                      <p:to>
                                        <p:strVal val="visible"/>
                                      </p:to>
                                    </p:set>
                                    <p:animEffect transition="in" filter="fade">
                                      <p:cBhvr>
                                        <p:cTn id="7" dur="1000"/>
                                        <p:tgtEl>
                                          <p:spTgt spid="2159618"/>
                                        </p:tgtEl>
                                      </p:cBhvr>
                                    </p:animEffect>
                                    <p:anim calcmode="lin" valueType="num">
                                      <p:cBhvr>
                                        <p:cTn id="8" dur="1000" fill="hold"/>
                                        <p:tgtEl>
                                          <p:spTgt spid="2159618"/>
                                        </p:tgtEl>
                                        <p:attrNameLst>
                                          <p:attrName>ppt_x</p:attrName>
                                        </p:attrNameLst>
                                      </p:cBhvr>
                                      <p:tavLst>
                                        <p:tav tm="0">
                                          <p:val>
                                            <p:strVal val="#ppt_x"/>
                                          </p:val>
                                        </p:tav>
                                        <p:tav tm="100000">
                                          <p:val>
                                            <p:strVal val="#ppt_x"/>
                                          </p:val>
                                        </p:tav>
                                      </p:tavLst>
                                    </p:anim>
                                    <p:anim calcmode="lin" valueType="num">
                                      <p:cBhvr>
                                        <p:cTn id="9" dur="1000" fill="hold"/>
                                        <p:tgtEl>
                                          <p:spTgt spid="215961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159621"/>
                                        </p:tgtEl>
                                        <p:attrNameLst>
                                          <p:attrName>style.visibility</p:attrName>
                                        </p:attrNameLst>
                                      </p:cBhvr>
                                      <p:to>
                                        <p:strVal val="visible"/>
                                      </p:to>
                                    </p:set>
                                    <p:animEffect transition="in" filter="fade">
                                      <p:cBhvr>
                                        <p:cTn id="12" dur="2000"/>
                                        <p:tgtEl>
                                          <p:spTgt spid="21596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59622">
                                            <p:txEl>
                                              <p:pRg st="0" end="0"/>
                                            </p:txEl>
                                          </p:spTgt>
                                        </p:tgtEl>
                                        <p:attrNameLst>
                                          <p:attrName>style.visibility</p:attrName>
                                        </p:attrNameLst>
                                      </p:cBhvr>
                                      <p:to>
                                        <p:strVal val="visible"/>
                                      </p:to>
                                    </p:set>
                                    <p:animEffect transition="in" filter="fade">
                                      <p:cBhvr>
                                        <p:cTn id="15" dur="2000"/>
                                        <p:tgtEl>
                                          <p:spTgt spid="215962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159623"/>
                                        </p:tgtEl>
                                        <p:attrNameLst>
                                          <p:attrName>style.visibility</p:attrName>
                                        </p:attrNameLst>
                                      </p:cBhvr>
                                      <p:to>
                                        <p:strVal val="visible"/>
                                      </p:to>
                                    </p:set>
                                    <p:animEffect transition="in" filter="wipe(left)">
                                      <p:cBhvr>
                                        <p:cTn id="20" dur="500"/>
                                        <p:tgtEl>
                                          <p:spTgt spid="2159623"/>
                                        </p:tgtEl>
                                      </p:cBhvr>
                                    </p:animEffect>
                                  </p:childTnLst>
                                </p:cTn>
                              </p:par>
                            </p:childTnLst>
                          </p:cTn>
                        </p:par>
                        <p:par>
                          <p:cTn id="21" fill="hold" nodeType="afterGroup">
                            <p:stCondLst>
                              <p:cond delay="500"/>
                            </p:stCondLst>
                            <p:childTnLst>
                              <p:par>
                                <p:cTn id="22" presetID="2" presetClass="entr" presetSubtype="1" fill="hold" nodeType="afterEffect">
                                  <p:stCondLst>
                                    <p:cond delay="0"/>
                                  </p:stCondLst>
                                  <p:childTnLst>
                                    <p:set>
                                      <p:cBhvr>
                                        <p:cTn id="23" dur="1" fill="hold">
                                          <p:stCondLst>
                                            <p:cond delay="0"/>
                                          </p:stCondLst>
                                        </p:cTn>
                                        <p:tgtEl>
                                          <p:spTgt spid="2159624"/>
                                        </p:tgtEl>
                                        <p:attrNameLst>
                                          <p:attrName>style.visibility</p:attrName>
                                        </p:attrNameLst>
                                      </p:cBhvr>
                                      <p:to>
                                        <p:strVal val="visible"/>
                                      </p:to>
                                    </p:set>
                                    <p:anim calcmode="lin" valueType="num">
                                      <p:cBhvr additive="base">
                                        <p:cTn id="24" dur="500" fill="hold"/>
                                        <p:tgtEl>
                                          <p:spTgt spid="2159624"/>
                                        </p:tgtEl>
                                        <p:attrNameLst>
                                          <p:attrName>ppt_x</p:attrName>
                                        </p:attrNameLst>
                                      </p:cBhvr>
                                      <p:tavLst>
                                        <p:tav tm="0">
                                          <p:val>
                                            <p:strVal val="#ppt_x"/>
                                          </p:val>
                                        </p:tav>
                                        <p:tav tm="100000">
                                          <p:val>
                                            <p:strVal val="#ppt_x"/>
                                          </p:val>
                                        </p:tav>
                                      </p:tavLst>
                                    </p:anim>
                                    <p:anim calcmode="lin" valueType="num">
                                      <p:cBhvr additive="base">
                                        <p:cTn id="25" dur="500" fill="hold"/>
                                        <p:tgtEl>
                                          <p:spTgt spid="2159624"/>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159625"/>
                                        </p:tgtEl>
                                        <p:attrNameLst>
                                          <p:attrName>style.visibility</p:attrName>
                                        </p:attrNameLst>
                                      </p:cBhvr>
                                      <p:to>
                                        <p:strVal val="visible"/>
                                      </p:to>
                                    </p:set>
                                    <p:animEffect transition="in" filter="fade">
                                      <p:cBhvr>
                                        <p:cTn id="30" dur="2000"/>
                                        <p:tgtEl>
                                          <p:spTgt spid="2159625"/>
                                        </p:tgtEl>
                                      </p:cBhvr>
                                    </p:animEffect>
                                  </p:childTnLst>
                                </p:cTn>
                              </p:par>
                            </p:childTnLst>
                          </p:cTn>
                        </p:par>
                        <p:par>
                          <p:cTn id="31" fill="hold" nodeType="afterGroup">
                            <p:stCondLst>
                              <p:cond delay="2000"/>
                            </p:stCondLst>
                            <p:childTnLst>
                              <p:par>
                                <p:cTn id="32" presetID="10" presetClass="entr" presetSubtype="0" fill="hold" nodeType="afterEffect">
                                  <p:stCondLst>
                                    <p:cond delay="0"/>
                                  </p:stCondLst>
                                  <p:childTnLst>
                                    <p:set>
                                      <p:cBhvr>
                                        <p:cTn id="33" dur="1" fill="hold">
                                          <p:stCondLst>
                                            <p:cond delay="0"/>
                                          </p:stCondLst>
                                        </p:cTn>
                                        <p:tgtEl>
                                          <p:spTgt spid="2159626"/>
                                        </p:tgtEl>
                                        <p:attrNameLst>
                                          <p:attrName>style.visibility</p:attrName>
                                        </p:attrNameLst>
                                      </p:cBhvr>
                                      <p:to>
                                        <p:strVal val="visible"/>
                                      </p:to>
                                    </p:set>
                                    <p:animEffect transition="in" filter="fade">
                                      <p:cBhvr>
                                        <p:cTn id="34" dur="2000"/>
                                        <p:tgtEl>
                                          <p:spTgt spid="2159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962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3178498" name="AutoShape 2"/>
          <p:cNvSpPr>
            <a:spLocks noChangeArrowheads="1"/>
          </p:cNvSpPr>
          <p:nvPr/>
        </p:nvSpPr>
        <p:spPr bwMode="auto">
          <a:xfrm>
            <a:off x="6062663" y="957263"/>
            <a:ext cx="2886075" cy="5829300"/>
          </a:xfrm>
          <a:prstGeom prst="roundRect">
            <a:avLst>
              <a:gd name="adj" fmla="val 16667"/>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4581" name="Rectangle 3"/>
          <p:cNvSpPr>
            <a:spLocks noGrp="1" noChangeArrowheads="1"/>
          </p:cNvSpPr>
          <p:nvPr>
            <p:ph type="title"/>
          </p:nvPr>
        </p:nvSpPr>
        <p:spPr>
          <a:xfrm>
            <a:off x="449263" y="84138"/>
            <a:ext cx="8694737" cy="1143000"/>
          </a:xfrm>
        </p:spPr>
        <p:txBody>
          <a:bodyPr/>
          <a:lstStyle/>
          <a:p>
            <a:pPr algn="l" eaLnBrk="1" hangingPunct="1"/>
            <a:r>
              <a:rPr lang="en-US"/>
              <a:t>Three Deaths</a:t>
            </a:r>
          </a:p>
        </p:txBody>
      </p:sp>
      <p:sp>
        <p:nvSpPr>
          <p:cNvPr id="3178500" name="Rectangle 4"/>
          <p:cNvSpPr>
            <a:spLocks noGrp="1" noChangeArrowheads="1"/>
          </p:cNvSpPr>
          <p:nvPr>
            <p:ph type="body" sz="half" idx="4294967295"/>
          </p:nvPr>
        </p:nvSpPr>
        <p:spPr>
          <a:xfrm>
            <a:off x="646113" y="1149350"/>
            <a:ext cx="2325687" cy="490538"/>
          </a:xfrm>
        </p:spPr>
        <p:txBody>
          <a:bodyPr anchor="ctr"/>
          <a:lstStyle/>
          <a:p>
            <a:pPr marL="0" indent="0" algn="ctr" eaLnBrk="1" hangingPunct="1">
              <a:buFontTx/>
              <a:buNone/>
              <a:defRPr/>
            </a:pPr>
            <a:r>
              <a:rPr lang="en-US" b="1" dirty="0">
                <a:solidFill>
                  <a:srgbClr val="E0014A"/>
                </a:solidFill>
                <a:effectLst>
                  <a:outerShdw blurRad="38100" dist="38100" dir="2700000" algn="tl">
                    <a:srgbClr val="000000">
                      <a:alpha val="43137"/>
                    </a:srgbClr>
                  </a:outerShdw>
                </a:effectLst>
              </a:rPr>
              <a:t>SPIRITUAL</a:t>
            </a:r>
          </a:p>
        </p:txBody>
      </p:sp>
      <p:sp>
        <p:nvSpPr>
          <p:cNvPr id="3178501" name="AutoShape 5" descr="Coffin Patton"/>
          <p:cNvSpPr>
            <a:spLocks noChangeArrowheads="1"/>
          </p:cNvSpPr>
          <p:nvPr/>
        </p:nvSpPr>
        <p:spPr bwMode="auto">
          <a:xfrm>
            <a:off x="3398838" y="1685925"/>
            <a:ext cx="2452687" cy="2057400"/>
          </a:xfrm>
          <a:prstGeom prst="roundRect">
            <a:avLst>
              <a:gd name="adj" fmla="val 16667"/>
            </a:avLst>
          </a:prstGeom>
          <a:blipFill dpi="0" rotWithShape="1">
            <a:blip r:embed="rId3"/>
            <a:srcRect/>
            <a:stretch>
              <a:fillRect/>
            </a:stretch>
          </a:blipFill>
          <a:ln w="28575" algn="ctr">
            <a:solidFill>
              <a:schemeClr val="bg1"/>
            </a:solidFill>
            <a:round/>
            <a:headEnd/>
            <a:tailEnd/>
          </a:ln>
        </p:spPr>
        <p:txBody>
          <a:bodyPr wrap="none" anchor="ctr"/>
          <a:lstStyle/>
          <a:p>
            <a:pPr algn="ctr"/>
            <a:endParaRPr lang="en-US"/>
          </a:p>
        </p:txBody>
      </p:sp>
      <p:sp>
        <p:nvSpPr>
          <p:cNvPr id="3178502" name="Rectangle 6"/>
          <p:cNvSpPr>
            <a:spLocks noChangeArrowheads="1"/>
          </p:cNvSpPr>
          <p:nvPr/>
        </p:nvSpPr>
        <p:spPr bwMode="auto">
          <a:xfrm>
            <a:off x="3560763" y="1154113"/>
            <a:ext cx="2082800" cy="490537"/>
          </a:xfrm>
          <a:prstGeom prst="rect">
            <a:avLst/>
          </a:prstGeom>
          <a:noFill/>
          <a:ln w="9525">
            <a:noFill/>
            <a:miter lim="800000"/>
            <a:headEnd/>
            <a:tailEnd/>
          </a:ln>
          <a:effectLst/>
        </p:spPr>
        <p:txBody>
          <a:bodyPr anchor="ctr"/>
          <a:lstStyle/>
          <a:p>
            <a:pPr algn="ctr">
              <a:spcBef>
                <a:spcPct val="20000"/>
              </a:spcBef>
              <a:buClr>
                <a:schemeClr val="tx1"/>
              </a:buClr>
              <a:defRPr/>
            </a:pPr>
            <a:r>
              <a:rPr lang="en-US" b="1" i="0">
                <a:solidFill>
                  <a:srgbClr val="E0014A"/>
                </a:solidFill>
                <a:effectLst>
                  <a:outerShdw blurRad="38100" dist="38100" dir="2700000" algn="tl">
                    <a:srgbClr val="000000">
                      <a:alpha val="43137"/>
                    </a:srgbClr>
                  </a:outerShdw>
                </a:effectLst>
                <a:latin typeface="Eras Demi ITC" pitchFamily="34" charset="0"/>
                <a:cs typeface="+mn-cs"/>
              </a:rPr>
              <a:t>MORTAL</a:t>
            </a:r>
          </a:p>
        </p:txBody>
      </p:sp>
      <p:sp>
        <p:nvSpPr>
          <p:cNvPr id="3178503" name="Rectangle 7"/>
          <p:cNvSpPr>
            <a:spLocks noChangeArrowheads="1"/>
          </p:cNvSpPr>
          <p:nvPr/>
        </p:nvSpPr>
        <p:spPr bwMode="auto">
          <a:xfrm>
            <a:off x="6470650" y="1131888"/>
            <a:ext cx="2173288" cy="490537"/>
          </a:xfrm>
          <a:prstGeom prst="rect">
            <a:avLst/>
          </a:prstGeom>
          <a:solidFill>
            <a:srgbClr val="FF0000"/>
          </a:solidFill>
          <a:ln w="9525">
            <a:noFill/>
            <a:miter lim="800000"/>
            <a:headEnd/>
            <a:tailEnd/>
          </a:ln>
          <a:effectLst/>
        </p:spPr>
        <p:txBody>
          <a:bodyPr anchor="ctr"/>
          <a:lstStyle/>
          <a:p>
            <a:pPr algn="ctr">
              <a:spcBef>
                <a:spcPct val="20000"/>
              </a:spcBef>
              <a:buClr>
                <a:schemeClr val="tx1"/>
              </a:buClr>
              <a:defRPr/>
            </a:pPr>
            <a:r>
              <a:rPr lang="en-US" b="1" i="0">
                <a:solidFill>
                  <a:schemeClr val="bg1"/>
                </a:solidFill>
                <a:effectLst>
                  <a:outerShdw blurRad="38100" dist="38100" dir="2700000" algn="tl">
                    <a:srgbClr val="000000"/>
                  </a:outerShdw>
                </a:effectLst>
                <a:latin typeface="Eras Demi ITC" pitchFamily="34" charset="0"/>
                <a:cs typeface="+mn-cs"/>
              </a:rPr>
              <a:t>JUDICIAL</a:t>
            </a:r>
          </a:p>
        </p:txBody>
      </p:sp>
      <p:sp>
        <p:nvSpPr>
          <p:cNvPr id="3178504" name="Rectangle 8"/>
          <p:cNvSpPr>
            <a:spLocks noChangeArrowheads="1"/>
          </p:cNvSpPr>
          <p:nvPr/>
        </p:nvSpPr>
        <p:spPr bwMode="auto">
          <a:xfrm>
            <a:off x="6145213" y="3808911"/>
            <a:ext cx="2632075" cy="8413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buClr>
                <a:schemeClr val="tx1"/>
              </a:buClr>
              <a:defRPr/>
            </a:pPr>
            <a:r>
              <a:rPr lang="en-US" sz="2400" b="1" i="0" dirty="0">
                <a:solidFill>
                  <a:srgbClr val="FFFF00"/>
                </a:solidFill>
                <a:effectLst>
                  <a:outerShdw blurRad="38100" dist="38100" dir="2700000" algn="tl">
                    <a:srgbClr val="000000">
                      <a:alpha val="43137"/>
                    </a:srgbClr>
                  </a:outerShdw>
                </a:effectLst>
              </a:rPr>
              <a:t>Life payment</a:t>
            </a:r>
          </a:p>
          <a:p>
            <a:pPr algn="ctr">
              <a:spcBef>
                <a:spcPct val="20000"/>
              </a:spcBef>
              <a:buClr>
                <a:schemeClr val="tx1"/>
              </a:buClr>
              <a:defRPr/>
            </a:pPr>
            <a:r>
              <a:rPr lang="en-US" sz="2400" b="1" i="0" dirty="0">
                <a:solidFill>
                  <a:srgbClr val="FFFF00"/>
                </a:solidFill>
                <a:effectLst>
                  <a:outerShdw blurRad="38100" dist="38100" dir="2700000" algn="tl">
                    <a:srgbClr val="000000">
                      <a:alpha val="43137"/>
                    </a:srgbClr>
                  </a:outerShdw>
                </a:effectLst>
              </a:rPr>
              <a:t> for sin</a:t>
            </a:r>
          </a:p>
        </p:txBody>
      </p:sp>
      <p:sp>
        <p:nvSpPr>
          <p:cNvPr id="3178505" name="Text Box 9"/>
          <p:cNvSpPr txBox="1">
            <a:spLocks noChangeArrowheads="1"/>
          </p:cNvSpPr>
          <p:nvPr/>
        </p:nvSpPr>
        <p:spPr bwMode="auto">
          <a:xfrm>
            <a:off x="584200" y="5597525"/>
            <a:ext cx="26146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r>
              <a:rPr lang="en-US" sz="1800" b="1" i="0">
                <a:solidFill>
                  <a:schemeClr val="accent2"/>
                </a:solidFill>
                <a:latin typeface="Arial" pitchFamily="34" charset="0"/>
              </a:rPr>
              <a:t>“The wages of sin </a:t>
            </a:r>
          </a:p>
          <a:p>
            <a:pPr algn="ctr" eaLnBrk="1" hangingPunct="1"/>
            <a:r>
              <a:rPr lang="en-US" sz="1800" b="1" i="0">
                <a:solidFill>
                  <a:schemeClr val="accent2"/>
                </a:solidFill>
                <a:latin typeface="Arial" pitchFamily="34" charset="0"/>
              </a:rPr>
              <a:t>is death” </a:t>
            </a:r>
          </a:p>
          <a:p>
            <a:pPr algn="ctr" eaLnBrk="1" hangingPunct="1"/>
            <a:r>
              <a:rPr lang="en-US" sz="1800" b="1" i="0">
                <a:solidFill>
                  <a:srgbClr val="997934"/>
                </a:solidFill>
                <a:latin typeface="Arial" pitchFamily="34" charset="0"/>
              </a:rPr>
              <a:t>Romans 3:23</a:t>
            </a:r>
          </a:p>
        </p:txBody>
      </p:sp>
      <p:sp>
        <p:nvSpPr>
          <p:cNvPr id="3178506" name="Text Box 10"/>
          <p:cNvSpPr txBox="1">
            <a:spLocks noChangeArrowheads="1"/>
          </p:cNvSpPr>
          <p:nvPr/>
        </p:nvSpPr>
        <p:spPr bwMode="auto">
          <a:xfrm>
            <a:off x="3311525" y="5595938"/>
            <a:ext cx="2705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r>
              <a:rPr lang="en-US" sz="1800" b="1" i="0">
                <a:solidFill>
                  <a:schemeClr val="accent2"/>
                </a:solidFill>
                <a:latin typeface="Arial" pitchFamily="34" charset="0"/>
              </a:rPr>
              <a:t>“for dust you are, and to the dust you shall return.” </a:t>
            </a:r>
          </a:p>
          <a:p>
            <a:pPr algn="ctr" eaLnBrk="1" hangingPunct="1"/>
            <a:r>
              <a:rPr lang="en-US" sz="1800" b="1" i="0">
                <a:solidFill>
                  <a:srgbClr val="997934"/>
                </a:solidFill>
                <a:latin typeface="Arial" pitchFamily="34" charset="0"/>
              </a:rPr>
              <a:t>Genesis 3:19</a:t>
            </a:r>
          </a:p>
        </p:txBody>
      </p:sp>
      <p:sp>
        <p:nvSpPr>
          <p:cNvPr id="3178507" name="Text Box 11"/>
          <p:cNvSpPr txBox="1">
            <a:spLocks noChangeArrowheads="1"/>
          </p:cNvSpPr>
          <p:nvPr/>
        </p:nvSpPr>
        <p:spPr bwMode="auto">
          <a:xfrm>
            <a:off x="6062663" y="5595938"/>
            <a:ext cx="2628900" cy="1190625"/>
          </a:xfrm>
          <a:prstGeom prst="rect">
            <a:avLst/>
          </a:prstGeom>
          <a:noFill/>
          <a:ln w="9525" algn="ctr">
            <a:noFill/>
            <a:miter lim="800000"/>
            <a:headEnd/>
            <a:tailEnd/>
          </a:ln>
        </p:spPr>
        <p:txBody>
          <a:bodyPr>
            <a:spAutoFit/>
          </a:bodyPr>
          <a:lstStyle/>
          <a:p>
            <a:pPr algn="ctr">
              <a:defRPr/>
            </a:pPr>
            <a:r>
              <a:rPr lang="en-US" sz="1800" b="1" i="0" dirty="0">
                <a:solidFill>
                  <a:srgbClr val="F4FFD5"/>
                </a:solidFill>
                <a:effectLst>
                  <a:outerShdw blurRad="38100" dist="38100" dir="2700000" algn="tl">
                    <a:srgbClr val="000000">
                      <a:alpha val="43137"/>
                    </a:srgbClr>
                  </a:outerShdw>
                </a:effectLst>
                <a:latin typeface="Arial" charset="0"/>
                <a:cs typeface="+mn-cs"/>
              </a:rPr>
              <a:t>“without the shedding of blood there can be no forgiveness of sin” </a:t>
            </a:r>
          </a:p>
          <a:p>
            <a:pPr algn="ctr">
              <a:defRPr/>
            </a:pPr>
            <a:r>
              <a:rPr lang="en-US" sz="1800" b="1" i="0" dirty="0">
                <a:solidFill>
                  <a:srgbClr val="F4FFD5"/>
                </a:solidFill>
                <a:effectLst>
                  <a:outerShdw blurRad="38100" dist="38100" dir="2700000" algn="tl">
                    <a:srgbClr val="000000">
                      <a:alpha val="43137"/>
                    </a:srgbClr>
                  </a:outerShdw>
                </a:effectLst>
                <a:latin typeface="Arial" charset="0"/>
                <a:cs typeface="+mn-cs"/>
              </a:rPr>
              <a:t>Hebrews 9:22</a:t>
            </a:r>
          </a:p>
        </p:txBody>
      </p:sp>
      <p:sp>
        <p:nvSpPr>
          <p:cNvPr id="3178508" name="Rectangle 12"/>
          <p:cNvSpPr>
            <a:spLocks noChangeArrowheads="1"/>
          </p:cNvSpPr>
          <p:nvPr/>
        </p:nvSpPr>
        <p:spPr bwMode="auto">
          <a:xfrm>
            <a:off x="6142038" y="4705713"/>
            <a:ext cx="2628900" cy="8413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spcBef>
                <a:spcPct val="20000"/>
              </a:spcBef>
              <a:buClr>
                <a:schemeClr val="tx1"/>
              </a:buClr>
              <a:defRPr/>
            </a:pPr>
            <a:r>
              <a:rPr lang="en-US" sz="2400" b="1" i="0" dirty="0">
                <a:solidFill>
                  <a:schemeClr val="bg1"/>
                </a:solidFill>
              </a:rPr>
              <a:t>Required of every sinner</a:t>
            </a:r>
          </a:p>
        </p:txBody>
      </p:sp>
      <p:sp>
        <p:nvSpPr>
          <p:cNvPr id="3178510" name="Rectangle 14"/>
          <p:cNvSpPr>
            <a:spLocks noChangeArrowheads="1"/>
          </p:cNvSpPr>
          <p:nvPr/>
        </p:nvSpPr>
        <p:spPr bwMode="auto">
          <a:xfrm>
            <a:off x="3354388" y="3795848"/>
            <a:ext cx="2632075" cy="8413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buClr>
                <a:schemeClr val="tx1"/>
              </a:buClr>
              <a:defRPr/>
            </a:pPr>
            <a:r>
              <a:rPr lang="en-US" sz="2400" b="1" i="0">
                <a:solidFill>
                  <a:srgbClr val="FFFF00"/>
                </a:solidFill>
                <a:effectLst>
                  <a:outerShdw blurRad="38100" dist="38100" dir="2700000" algn="tl">
                    <a:srgbClr val="000000">
                      <a:alpha val="43137"/>
                    </a:srgbClr>
                  </a:outerShdw>
                </a:effectLst>
              </a:rPr>
              <a:t>Death of our bodies</a:t>
            </a:r>
          </a:p>
        </p:txBody>
      </p:sp>
      <p:sp>
        <p:nvSpPr>
          <p:cNvPr id="3178511" name="Rectangle 15"/>
          <p:cNvSpPr>
            <a:spLocks noChangeArrowheads="1"/>
          </p:cNvSpPr>
          <p:nvPr/>
        </p:nvSpPr>
        <p:spPr bwMode="auto">
          <a:xfrm>
            <a:off x="3351213" y="4692650"/>
            <a:ext cx="2641600" cy="8413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0" rIns="0" anchor="ctr"/>
          <a:lstStyle/>
          <a:p>
            <a:pPr algn="ctr">
              <a:spcBef>
                <a:spcPct val="20000"/>
              </a:spcBef>
              <a:buClr>
                <a:schemeClr val="tx1"/>
              </a:buClr>
              <a:defRPr/>
            </a:pPr>
            <a:r>
              <a:rPr lang="en-US" sz="2400" b="1" i="0" dirty="0">
                <a:solidFill>
                  <a:schemeClr val="bg1"/>
                </a:solidFill>
              </a:rPr>
              <a:t>Result of Adam and Eve’s first sin</a:t>
            </a:r>
          </a:p>
        </p:txBody>
      </p:sp>
      <p:sp>
        <p:nvSpPr>
          <p:cNvPr id="3178513" name="Rectangle 17"/>
          <p:cNvSpPr>
            <a:spLocks noChangeArrowheads="1"/>
          </p:cNvSpPr>
          <p:nvPr/>
        </p:nvSpPr>
        <p:spPr bwMode="auto">
          <a:xfrm>
            <a:off x="563563" y="3795848"/>
            <a:ext cx="2632075" cy="8413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buClr>
                <a:schemeClr val="tx1"/>
              </a:buClr>
              <a:defRPr/>
            </a:pPr>
            <a:r>
              <a:rPr lang="en-US" sz="2400" b="1" i="0">
                <a:solidFill>
                  <a:srgbClr val="FFFF00"/>
                </a:solidFill>
                <a:effectLst>
                  <a:outerShdw blurRad="38100" dist="38100" dir="2700000" algn="tl">
                    <a:srgbClr val="000000">
                      <a:alpha val="43137"/>
                    </a:srgbClr>
                  </a:outerShdw>
                </a:effectLst>
              </a:rPr>
              <a:t>Separation </a:t>
            </a:r>
          </a:p>
          <a:p>
            <a:pPr algn="ctr">
              <a:buClr>
                <a:schemeClr val="tx1"/>
              </a:buClr>
              <a:defRPr/>
            </a:pPr>
            <a:r>
              <a:rPr lang="en-US" sz="2400" b="1" i="0">
                <a:solidFill>
                  <a:srgbClr val="FFFF00"/>
                </a:solidFill>
                <a:effectLst>
                  <a:outerShdw blurRad="38100" dist="38100" dir="2700000" algn="tl">
                    <a:srgbClr val="000000">
                      <a:alpha val="43137"/>
                    </a:srgbClr>
                  </a:outerShdw>
                </a:effectLst>
              </a:rPr>
              <a:t>From God</a:t>
            </a:r>
          </a:p>
        </p:txBody>
      </p:sp>
      <p:sp>
        <p:nvSpPr>
          <p:cNvPr id="3178514" name="Rectangle 18"/>
          <p:cNvSpPr>
            <a:spLocks noChangeArrowheads="1"/>
          </p:cNvSpPr>
          <p:nvPr/>
        </p:nvSpPr>
        <p:spPr bwMode="auto">
          <a:xfrm>
            <a:off x="560388" y="4692650"/>
            <a:ext cx="2641600" cy="8413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spcBef>
                <a:spcPct val="20000"/>
              </a:spcBef>
              <a:buClr>
                <a:schemeClr val="tx1"/>
              </a:buClr>
              <a:defRPr/>
            </a:pPr>
            <a:r>
              <a:rPr lang="en-US" sz="2400" b="1" i="0" dirty="0">
                <a:solidFill>
                  <a:schemeClr val="bg1"/>
                </a:solidFill>
              </a:rPr>
              <a:t>Result of individual sin</a:t>
            </a:r>
          </a:p>
        </p:txBody>
      </p:sp>
      <p:pic>
        <p:nvPicPr>
          <p:cNvPr id="24607" name="Picture 20" descr="sk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163" y="230188"/>
            <a:ext cx="81756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21" descr="sk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6138" y="244475"/>
            <a:ext cx="81756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22" descr="sk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125" y="234950"/>
            <a:ext cx="81756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19" name="Picture 23" descr="separationfromg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1752600"/>
            <a:ext cx="24288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20" name="Picture 24" descr="judici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713" y="1635125"/>
            <a:ext cx="253523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8500">
                                            <p:txEl>
                                              <p:pRg st="0" end="0"/>
                                            </p:txEl>
                                          </p:spTgt>
                                        </p:tgtEl>
                                        <p:attrNameLst>
                                          <p:attrName>style.visibility</p:attrName>
                                        </p:attrNameLst>
                                      </p:cBhvr>
                                      <p:to>
                                        <p:strVal val="visible"/>
                                      </p:to>
                                    </p:set>
                                    <p:anim calcmode="lin" valueType="num">
                                      <p:cBhvr additive="base">
                                        <p:cTn id="7" dur="500" fill="hold"/>
                                        <p:tgtEl>
                                          <p:spTgt spid="31785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850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78505"/>
                                        </p:tgtEl>
                                        <p:attrNameLst>
                                          <p:attrName>style.visibility</p:attrName>
                                        </p:attrNameLst>
                                      </p:cBhvr>
                                      <p:to>
                                        <p:strVal val="visible"/>
                                      </p:to>
                                    </p:set>
                                    <p:anim calcmode="lin" valueType="num">
                                      <p:cBhvr additive="base">
                                        <p:cTn id="11" dur="500" fill="hold"/>
                                        <p:tgtEl>
                                          <p:spTgt spid="3178505"/>
                                        </p:tgtEl>
                                        <p:attrNameLst>
                                          <p:attrName>ppt_x</p:attrName>
                                        </p:attrNameLst>
                                      </p:cBhvr>
                                      <p:tavLst>
                                        <p:tav tm="0">
                                          <p:val>
                                            <p:strVal val="0-#ppt_w/2"/>
                                          </p:val>
                                        </p:tav>
                                        <p:tav tm="100000">
                                          <p:val>
                                            <p:strVal val="#ppt_x"/>
                                          </p:val>
                                        </p:tav>
                                      </p:tavLst>
                                    </p:anim>
                                    <p:anim calcmode="lin" valueType="num">
                                      <p:cBhvr additive="base">
                                        <p:cTn id="12" dur="500" fill="hold"/>
                                        <p:tgtEl>
                                          <p:spTgt spid="317850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178513"/>
                                        </p:tgtEl>
                                        <p:attrNameLst>
                                          <p:attrName>style.visibility</p:attrName>
                                        </p:attrNameLst>
                                      </p:cBhvr>
                                      <p:to>
                                        <p:strVal val="visible"/>
                                      </p:to>
                                    </p:set>
                                    <p:anim calcmode="lin" valueType="num">
                                      <p:cBhvr additive="base">
                                        <p:cTn id="15" dur="500" fill="hold"/>
                                        <p:tgtEl>
                                          <p:spTgt spid="3178513"/>
                                        </p:tgtEl>
                                        <p:attrNameLst>
                                          <p:attrName>ppt_x</p:attrName>
                                        </p:attrNameLst>
                                      </p:cBhvr>
                                      <p:tavLst>
                                        <p:tav tm="0">
                                          <p:val>
                                            <p:strVal val="0-#ppt_w/2"/>
                                          </p:val>
                                        </p:tav>
                                        <p:tav tm="100000">
                                          <p:val>
                                            <p:strVal val="#ppt_x"/>
                                          </p:val>
                                        </p:tav>
                                      </p:tavLst>
                                    </p:anim>
                                    <p:anim calcmode="lin" valueType="num">
                                      <p:cBhvr additive="base">
                                        <p:cTn id="16" dur="500" fill="hold"/>
                                        <p:tgtEl>
                                          <p:spTgt spid="31785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178514"/>
                                        </p:tgtEl>
                                        <p:attrNameLst>
                                          <p:attrName>style.visibility</p:attrName>
                                        </p:attrNameLst>
                                      </p:cBhvr>
                                      <p:to>
                                        <p:strVal val="visible"/>
                                      </p:to>
                                    </p:set>
                                    <p:anim calcmode="lin" valueType="num">
                                      <p:cBhvr additive="base">
                                        <p:cTn id="19" dur="500" fill="hold"/>
                                        <p:tgtEl>
                                          <p:spTgt spid="3178514"/>
                                        </p:tgtEl>
                                        <p:attrNameLst>
                                          <p:attrName>ppt_x</p:attrName>
                                        </p:attrNameLst>
                                      </p:cBhvr>
                                      <p:tavLst>
                                        <p:tav tm="0">
                                          <p:val>
                                            <p:strVal val="0-#ppt_w/2"/>
                                          </p:val>
                                        </p:tav>
                                        <p:tav tm="100000">
                                          <p:val>
                                            <p:strVal val="#ppt_x"/>
                                          </p:val>
                                        </p:tav>
                                      </p:tavLst>
                                    </p:anim>
                                    <p:anim calcmode="lin" valueType="num">
                                      <p:cBhvr additive="base">
                                        <p:cTn id="20" dur="500" fill="hold"/>
                                        <p:tgtEl>
                                          <p:spTgt spid="317851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178519"/>
                                        </p:tgtEl>
                                        <p:attrNameLst>
                                          <p:attrName>style.visibility</p:attrName>
                                        </p:attrNameLst>
                                      </p:cBhvr>
                                      <p:to>
                                        <p:strVal val="visible"/>
                                      </p:to>
                                    </p:set>
                                    <p:anim calcmode="lin" valueType="num">
                                      <p:cBhvr additive="base">
                                        <p:cTn id="23" dur="500" fill="hold"/>
                                        <p:tgtEl>
                                          <p:spTgt spid="3178519"/>
                                        </p:tgtEl>
                                        <p:attrNameLst>
                                          <p:attrName>ppt_x</p:attrName>
                                        </p:attrNameLst>
                                      </p:cBhvr>
                                      <p:tavLst>
                                        <p:tav tm="0">
                                          <p:val>
                                            <p:strVal val="0-#ppt_w/2"/>
                                          </p:val>
                                        </p:tav>
                                        <p:tav tm="100000">
                                          <p:val>
                                            <p:strVal val="#ppt_x"/>
                                          </p:val>
                                        </p:tav>
                                      </p:tavLst>
                                    </p:anim>
                                    <p:anim calcmode="lin" valueType="num">
                                      <p:cBhvr additive="base">
                                        <p:cTn id="24" dur="500" fill="hold"/>
                                        <p:tgtEl>
                                          <p:spTgt spid="317851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78501"/>
                                        </p:tgtEl>
                                        <p:attrNameLst>
                                          <p:attrName>style.visibility</p:attrName>
                                        </p:attrNameLst>
                                      </p:cBhvr>
                                      <p:to>
                                        <p:strVal val="visible"/>
                                      </p:to>
                                    </p:set>
                                    <p:anim calcmode="lin" valueType="num">
                                      <p:cBhvr additive="base">
                                        <p:cTn id="29" dur="500" fill="hold"/>
                                        <p:tgtEl>
                                          <p:spTgt spid="3178501"/>
                                        </p:tgtEl>
                                        <p:attrNameLst>
                                          <p:attrName>ppt_x</p:attrName>
                                        </p:attrNameLst>
                                      </p:cBhvr>
                                      <p:tavLst>
                                        <p:tav tm="0">
                                          <p:val>
                                            <p:strVal val="#ppt_x"/>
                                          </p:val>
                                        </p:tav>
                                        <p:tav tm="100000">
                                          <p:val>
                                            <p:strVal val="#ppt_x"/>
                                          </p:val>
                                        </p:tav>
                                      </p:tavLst>
                                    </p:anim>
                                    <p:anim calcmode="lin" valueType="num">
                                      <p:cBhvr additive="base">
                                        <p:cTn id="30" dur="500" fill="hold"/>
                                        <p:tgtEl>
                                          <p:spTgt spid="317850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78502"/>
                                        </p:tgtEl>
                                        <p:attrNameLst>
                                          <p:attrName>style.visibility</p:attrName>
                                        </p:attrNameLst>
                                      </p:cBhvr>
                                      <p:to>
                                        <p:strVal val="visible"/>
                                      </p:to>
                                    </p:set>
                                    <p:anim calcmode="lin" valueType="num">
                                      <p:cBhvr additive="base">
                                        <p:cTn id="33" dur="500" fill="hold"/>
                                        <p:tgtEl>
                                          <p:spTgt spid="3178502"/>
                                        </p:tgtEl>
                                        <p:attrNameLst>
                                          <p:attrName>ppt_x</p:attrName>
                                        </p:attrNameLst>
                                      </p:cBhvr>
                                      <p:tavLst>
                                        <p:tav tm="0">
                                          <p:val>
                                            <p:strVal val="#ppt_x"/>
                                          </p:val>
                                        </p:tav>
                                        <p:tav tm="100000">
                                          <p:val>
                                            <p:strVal val="#ppt_x"/>
                                          </p:val>
                                        </p:tav>
                                      </p:tavLst>
                                    </p:anim>
                                    <p:anim calcmode="lin" valueType="num">
                                      <p:cBhvr additive="base">
                                        <p:cTn id="34" dur="500" fill="hold"/>
                                        <p:tgtEl>
                                          <p:spTgt spid="317850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178506"/>
                                        </p:tgtEl>
                                        <p:attrNameLst>
                                          <p:attrName>style.visibility</p:attrName>
                                        </p:attrNameLst>
                                      </p:cBhvr>
                                      <p:to>
                                        <p:strVal val="visible"/>
                                      </p:to>
                                    </p:set>
                                    <p:anim calcmode="lin" valueType="num">
                                      <p:cBhvr additive="base">
                                        <p:cTn id="37" dur="500" fill="hold"/>
                                        <p:tgtEl>
                                          <p:spTgt spid="3178506"/>
                                        </p:tgtEl>
                                        <p:attrNameLst>
                                          <p:attrName>ppt_x</p:attrName>
                                        </p:attrNameLst>
                                      </p:cBhvr>
                                      <p:tavLst>
                                        <p:tav tm="0">
                                          <p:val>
                                            <p:strVal val="#ppt_x"/>
                                          </p:val>
                                        </p:tav>
                                        <p:tav tm="100000">
                                          <p:val>
                                            <p:strVal val="#ppt_x"/>
                                          </p:val>
                                        </p:tav>
                                      </p:tavLst>
                                    </p:anim>
                                    <p:anim calcmode="lin" valueType="num">
                                      <p:cBhvr additive="base">
                                        <p:cTn id="38" dur="500" fill="hold"/>
                                        <p:tgtEl>
                                          <p:spTgt spid="317850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178510"/>
                                        </p:tgtEl>
                                        <p:attrNameLst>
                                          <p:attrName>style.visibility</p:attrName>
                                        </p:attrNameLst>
                                      </p:cBhvr>
                                      <p:to>
                                        <p:strVal val="visible"/>
                                      </p:to>
                                    </p:set>
                                    <p:anim calcmode="lin" valueType="num">
                                      <p:cBhvr additive="base">
                                        <p:cTn id="41" dur="500" fill="hold"/>
                                        <p:tgtEl>
                                          <p:spTgt spid="3178510"/>
                                        </p:tgtEl>
                                        <p:attrNameLst>
                                          <p:attrName>ppt_x</p:attrName>
                                        </p:attrNameLst>
                                      </p:cBhvr>
                                      <p:tavLst>
                                        <p:tav tm="0">
                                          <p:val>
                                            <p:strVal val="#ppt_x"/>
                                          </p:val>
                                        </p:tav>
                                        <p:tav tm="100000">
                                          <p:val>
                                            <p:strVal val="#ppt_x"/>
                                          </p:val>
                                        </p:tav>
                                      </p:tavLst>
                                    </p:anim>
                                    <p:anim calcmode="lin" valueType="num">
                                      <p:cBhvr additive="base">
                                        <p:cTn id="42" dur="500" fill="hold"/>
                                        <p:tgtEl>
                                          <p:spTgt spid="317851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178511"/>
                                        </p:tgtEl>
                                        <p:attrNameLst>
                                          <p:attrName>style.visibility</p:attrName>
                                        </p:attrNameLst>
                                      </p:cBhvr>
                                      <p:to>
                                        <p:strVal val="visible"/>
                                      </p:to>
                                    </p:set>
                                    <p:anim calcmode="lin" valueType="num">
                                      <p:cBhvr additive="base">
                                        <p:cTn id="45" dur="500" fill="hold"/>
                                        <p:tgtEl>
                                          <p:spTgt spid="3178511"/>
                                        </p:tgtEl>
                                        <p:attrNameLst>
                                          <p:attrName>ppt_x</p:attrName>
                                        </p:attrNameLst>
                                      </p:cBhvr>
                                      <p:tavLst>
                                        <p:tav tm="0">
                                          <p:val>
                                            <p:strVal val="#ppt_x"/>
                                          </p:val>
                                        </p:tav>
                                        <p:tav tm="100000">
                                          <p:val>
                                            <p:strVal val="#ppt_x"/>
                                          </p:val>
                                        </p:tav>
                                      </p:tavLst>
                                    </p:anim>
                                    <p:anim calcmode="lin" valueType="num">
                                      <p:cBhvr additive="base">
                                        <p:cTn id="46" dur="500" fill="hold"/>
                                        <p:tgtEl>
                                          <p:spTgt spid="3178511"/>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3178503"/>
                                        </p:tgtEl>
                                        <p:attrNameLst>
                                          <p:attrName>style.visibility</p:attrName>
                                        </p:attrNameLst>
                                      </p:cBhvr>
                                      <p:to>
                                        <p:strVal val="visible"/>
                                      </p:to>
                                    </p:set>
                                    <p:anim calcmode="lin" valueType="num">
                                      <p:cBhvr additive="base">
                                        <p:cTn id="51" dur="500" fill="hold"/>
                                        <p:tgtEl>
                                          <p:spTgt spid="3178503"/>
                                        </p:tgtEl>
                                        <p:attrNameLst>
                                          <p:attrName>ppt_x</p:attrName>
                                        </p:attrNameLst>
                                      </p:cBhvr>
                                      <p:tavLst>
                                        <p:tav tm="0">
                                          <p:val>
                                            <p:strVal val="1+#ppt_w/2"/>
                                          </p:val>
                                        </p:tav>
                                        <p:tav tm="100000">
                                          <p:val>
                                            <p:strVal val="#ppt_x"/>
                                          </p:val>
                                        </p:tav>
                                      </p:tavLst>
                                    </p:anim>
                                    <p:anim calcmode="lin" valueType="num">
                                      <p:cBhvr additive="base">
                                        <p:cTn id="52" dur="500" fill="hold"/>
                                        <p:tgtEl>
                                          <p:spTgt spid="3178503"/>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3178520"/>
                                        </p:tgtEl>
                                        <p:attrNameLst>
                                          <p:attrName>style.visibility</p:attrName>
                                        </p:attrNameLst>
                                      </p:cBhvr>
                                      <p:to>
                                        <p:strVal val="visible"/>
                                      </p:to>
                                    </p:set>
                                    <p:anim calcmode="lin" valueType="num">
                                      <p:cBhvr additive="base">
                                        <p:cTn id="55" dur="500" fill="hold"/>
                                        <p:tgtEl>
                                          <p:spTgt spid="3178520"/>
                                        </p:tgtEl>
                                        <p:attrNameLst>
                                          <p:attrName>ppt_x</p:attrName>
                                        </p:attrNameLst>
                                      </p:cBhvr>
                                      <p:tavLst>
                                        <p:tav tm="0">
                                          <p:val>
                                            <p:strVal val="1+#ppt_w/2"/>
                                          </p:val>
                                        </p:tav>
                                        <p:tav tm="100000">
                                          <p:val>
                                            <p:strVal val="#ppt_x"/>
                                          </p:val>
                                        </p:tav>
                                      </p:tavLst>
                                    </p:anim>
                                    <p:anim calcmode="lin" valueType="num">
                                      <p:cBhvr additive="base">
                                        <p:cTn id="56" dur="500" fill="hold"/>
                                        <p:tgtEl>
                                          <p:spTgt spid="3178520"/>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3178504"/>
                                        </p:tgtEl>
                                        <p:attrNameLst>
                                          <p:attrName>style.visibility</p:attrName>
                                        </p:attrNameLst>
                                      </p:cBhvr>
                                      <p:to>
                                        <p:strVal val="visible"/>
                                      </p:to>
                                    </p:set>
                                    <p:anim calcmode="lin" valueType="num">
                                      <p:cBhvr additive="base">
                                        <p:cTn id="59" dur="500" fill="hold"/>
                                        <p:tgtEl>
                                          <p:spTgt spid="3178504"/>
                                        </p:tgtEl>
                                        <p:attrNameLst>
                                          <p:attrName>ppt_x</p:attrName>
                                        </p:attrNameLst>
                                      </p:cBhvr>
                                      <p:tavLst>
                                        <p:tav tm="0">
                                          <p:val>
                                            <p:strVal val="1+#ppt_w/2"/>
                                          </p:val>
                                        </p:tav>
                                        <p:tav tm="100000">
                                          <p:val>
                                            <p:strVal val="#ppt_x"/>
                                          </p:val>
                                        </p:tav>
                                      </p:tavLst>
                                    </p:anim>
                                    <p:anim calcmode="lin" valueType="num">
                                      <p:cBhvr additive="base">
                                        <p:cTn id="60" dur="500" fill="hold"/>
                                        <p:tgtEl>
                                          <p:spTgt spid="317850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178507"/>
                                        </p:tgtEl>
                                        <p:attrNameLst>
                                          <p:attrName>style.visibility</p:attrName>
                                        </p:attrNameLst>
                                      </p:cBhvr>
                                      <p:to>
                                        <p:strVal val="visible"/>
                                      </p:to>
                                    </p:set>
                                    <p:anim calcmode="lin" valueType="num">
                                      <p:cBhvr additive="base">
                                        <p:cTn id="63" dur="500" fill="hold"/>
                                        <p:tgtEl>
                                          <p:spTgt spid="3178507"/>
                                        </p:tgtEl>
                                        <p:attrNameLst>
                                          <p:attrName>ppt_x</p:attrName>
                                        </p:attrNameLst>
                                      </p:cBhvr>
                                      <p:tavLst>
                                        <p:tav tm="0">
                                          <p:val>
                                            <p:strVal val="1+#ppt_w/2"/>
                                          </p:val>
                                        </p:tav>
                                        <p:tav tm="100000">
                                          <p:val>
                                            <p:strVal val="#ppt_x"/>
                                          </p:val>
                                        </p:tav>
                                      </p:tavLst>
                                    </p:anim>
                                    <p:anim calcmode="lin" valueType="num">
                                      <p:cBhvr additive="base">
                                        <p:cTn id="64" dur="500" fill="hold"/>
                                        <p:tgtEl>
                                          <p:spTgt spid="3178507"/>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3178508"/>
                                        </p:tgtEl>
                                        <p:attrNameLst>
                                          <p:attrName>style.visibility</p:attrName>
                                        </p:attrNameLst>
                                      </p:cBhvr>
                                      <p:to>
                                        <p:strVal val="visible"/>
                                      </p:to>
                                    </p:set>
                                    <p:anim calcmode="lin" valueType="num">
                                      <p:cBhvr additive="base">
                                        <p:cTn id="67" dur="500" fill="hold"/>
                                        <p:tgtEl>
                                          <p:spTgt spid="3178508"/>
                                        </p:tgtEl>
                                        <p:attrNameLst>
                                          <p:attrName>ppt_x</p:attrName>
                                        </p:attrNameLst>
                                      </p:cBhvr>
                                      <p:tavLst>
                                        <p:tav tm="0">
                                          <p:val>
                                            <p:strVal val="1+#ppt_w/2"/>
                                          </p:val>
                                        </p:tav>
                                        <p:tav tm="100000">
                                          <p:val>
                                            <p:strVal val="#ppt_x"/>
                                          </p:val>
                                        </p:tav>
                                      </p:tavLst>
                                    </p:anim>
                                    <p:anim calcmode="lin" valueType="num">
                                      <p:cBhvr additive="base">
                                        <p:cTn id="68" dur="500" fill="hold"/>
                                        <p:tgtEl>
                                          <p:spTgt spid="3178508"/>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3178498"/>
                                        </p:tgtEl>
                                        <p:attrNameLst>
                                          <p:attrName>style.visibility</p:attrName>
                                        </p:attrNameLst>
                                      </p:cBhvr>
                                      <p:to>
                                        <p:strVal val="visible"/>
                                      </p:to>
                                    </p:set>
                                    <p:anim calcmode="lin" valueType="num">
                                      <p:cBhvr additive="base">
                                        <p:cTn id="71" dur="500" fill="hold"/>
                                        <p:tgtEl>
                                          <p:spTgt spid="3178498"/>
                                        </p:tgtEl>
                                        <p:attrNameLst>
                                          <p:attrName>ppt_x</p:attrName>
                                        </p:attrNameLst>
                                      </p:cBhvr>
                                      <p:tavLst>
                                        <p:tav tm="0">
                                          <p:val>
                                            <p:strVal val="1+#ppt_w/2"/>
                                          </p:val>
                                        </p:tav>
                                        <p:tav tm="100000">
                                          <p:val>
                                            <p:strVal val="#ppt_x"/>
                                          </p:val>
                                        </p:tav>
                                      </p:tavLst>
                                    </p:anim>
                                    <p:anim calcmode="lin" valueType="num">
                                      <p:cBhvr additive="base">
                                        <p:cTn id="72" dur="500" fill="hold"/>
                                        <p:tgtEl>
                                          <p:spTgt spid="31784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500" grpId="0" build="p"/>
      <p:bldP spid="3178501" grpId="0" animBg="1"/>
      <p:bldP spid="3178502" grpId="0"/>
      <p:bldP spid="3178503" grpId="0" animBg="1"/>
      <p:bldP spid="3178505" grpId="0"/>
      <p:bldP spid="3178506" grpId="0"/>
      <p:bldP spid="31785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502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171906" name="AutoShape 2"/>
          <p:cNvSpPr>
            <a:spLocks noChangeArrowheads="1"/>
          </p:cNvSpPr>
          <p:nvPr/>
        </p:nvSpPr>
        <p:spPr bwMode="auto">
          <a:xfrm>
            <a:off x="1100138" y="2386013"/>
            <a:ext cx="6043612" cy="3414712"/>
          </a:xfrm>
          <a:prstGeom prst="roundRect">
            <a:avLst>
              <a:gd name="adj" fmla="val 16667"/>
            </a:avLst>
          </a:prstGeom>
          <a:solidFill>
            <a:srgbClr val="76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5605" name="Rectangle 9"/>
          <p:cNvSpPr>
            <a:spLocks noGrp="1" noChangeArrowheads="1"/>
          </p:cNvSpPr>
          <p:nvPr>
            <p:ph type="title"/>
          </p:nvPr>
        </p:nvSpPr>
        <p:spPr>
          <a:xfrm>
            <a:off x="0" y="525463"/>
            <a:ext cx="9144000" cy="1143000"/>
          </a:xfrm>
        </p:spPr>
        <p:txBody>
          <a:bodyPr/>
          <a:lstStyle/>
          <a:p>
            <a:pPr eaLnBrk="1" hangingPunct="1"/>
            <a:r>
              <a:rPr lang="en-US" sz="5400"/>
              <a:t>God’s</a:t>
            </a:r>
            <a:r>
              <a:rPr lang="en-US" sz="5400">
                <a:solidFill>
                  <a:srgbClr val="E0014A"/>
                </a:solidFill>
                <a:latin typeface="Eras Ultra ITC" pitchFamily="34" charset="0"/>
              </a:rPr>
              <a:t> Justice</a:t>
            </a:r>
            <a:r>
              <a:rPr lang="en-US" sz="5400"/>
              <a:t> Demands Death as Payment for Sin</a:t>
            </a:r>
          </a:p>
        </p:txBody>
      </p:sp>
      <p:sp>
        <p:nvSpPr>
          <p:cNvPr id="25606" name="Rectangle 3"/>
          <p:cNvSpPr>
            <a:spLocks noGrp="1" noChangeArrowheads="1"/>
          </p:cNvSpPr>
          <p:nvPr>
            <p:ph type="body" sz="half" idx="4294967295"/>
          </p:nvPr>
        </p:nvSpPr>
        <p:spPr>
          <a:xfrm>
            <a:off x="4270375" y="2595563"/>
            <a:ext cx="4873625" cy="3794125"/>
          </a:xfrm>
          <a:solidFill>
            <a:srgbClr val="000080">
              <a:alpha val="74901"/>
            </a:srgbClr>
          </a:solidFill>
        </p:spPr>
        <p:txBody>
          <a:bodyPr lIns="182880" rIns="182880"/>
          <a:lstStyle/>
          <a:p>
            <a:pPr marL="1588" indent="-1588" eaLnBrk="1" hangingPunct="1">
              <a:buFontTx/>
              <a:buNone/>
            </a:pPr>
            <a:r>
              <a:rPr lang="en-US" sz="2600" b="1">
                <a:solidFill>
                  <a:srgbClr val="FFFF00"/>
                </a:solidFill>
                <a:latin typeface="Eras Medium ITC" pitchFamily="34" charset="0"/>
              </a:rPr>
              <a:t>We find ourselves in a very desperate situation:</a:t>
            </a:r>
          </a:p>
          <a:p>
            <a:pPr marL="1588" indent="-1588" eaLnBrk="1" hangingPunct="1">
              <a:spcBef>
                <a:spcPct val="0"/>
              </a:spcBef>
              <a:buFontTx/>
              <a:buNone/>
            </a:pPr>
            <a:r>
              <a:rPr lang="en-US" sz="2600" b="1">
                <a:solidFill>
                  <a:schemeClr val="bg1"/>
                </a:solidFill>
                <a:latin typeface="Eras Medium ITC" pitchFamily="34" charset="0"/>
              </a:rPr>
              <a:t>We have broken the laws of the God of the universe, this has separated us from a Holy God, and the price of death hangs over our head </a:t>
            </a:r>
          </a:p>
          <a:p>
            <a:pPr marL="1588" indent="-1588" eaLnBrk="1" hangingPunct="1">
              <a:spcBef>
                <a:spcPct val="0"/>
              </a:spcBef>
              <a:buFontTx/>
              <a:buNone/>
            </a:pPr>
            <a:r>
              <a:rPr lang="en-US" sz="2600" b="1">
                <a:solidFill>
                  <a:schemeClr val="bg1"/>
                </a:solidFill>
                <a:latin typeface="Eras Medium ITC" pitchFamily="34" charset="0"/>
              </a:rPr>
              <a:t>(which we cannot pay!) </a:t>
            </a:r>
          </a:p>
          <a:p>
            <a:pPr marL="1588" indent="-1588" eaLnBrk="1" hangingPunct="1">
              <a:spcBef>
                <a:spcPct val="0"/>
              </a:spcBef>
              <a:buFontTx/>
              <a:buNone/>
            </a:pPr>
            <a:r>
              <a:rPr lang="en-US" sz="2600" b="1">
                <a:solidFill>
                  <a:schemeClr val="bg1"/>
                </a:solidFill>
                <a:latin typeface="Eras Medium ITC" pitchFamily="34" charset="0"/>
              </a:rPr>
              <a:t>by a just God!</a:t>
            </a:r>
          </a:p>
        </p:txBody>
      </p:sp>
      <p:sp>
        <p:nvSpPr>
          <p:cNvPr id="25607" name="Rectangle 4"/>
          <p:cNvSpPr>
            <a:spLocks noChangeArrowheads="1"/>
          </p:cNvSpPr>
          <p:nvPr/>
        </p:nvSpPr>
        <p:spPr bwMode="auto">
          <a:xfrm>
            <a:off x="454025" y="41068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tx1"/>
              </a:buClr>
              <a:buFontTx/>
              <a:buChar char="•"/>
            </a:pPr>
            <a:endParaRPr lang="en-US" sz="2800" i="0">
              <a:latin typeface="Eras Demi ITC" pitchFamily="34" charset="0"/>
            </a:endParaRPr>
          </a:p>
        </p:txBody>
      </p:sp>
      <p:grpSp>
        <p:nvGrpSpPr>
          <p:cNvPr id="25608" name="Group 14"/>
          <p:cNvGrpSpPr>
            <a:grpSpLocks/>
          </p:cNvGrpSpPr>
          <p:nvPr/>
        </p:nvGrpSpPr>
        <p:grpSpPr bwMode="auto">
          <a:xfrm>
            <a:off x="633413" y="2882900"/>
            <a:ext cx="877887" cy="2541588"/>
            <a:chOff x="399" y="1816"/>
            <a:chExt cx="553" cy="1601"/>
          </a:xfrm>
        </p:grpSpPr>
        <p:pic>
          <p:nvPicPr>
            <p:cNvPr id="256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 y="1816"/>
              <a:ext cx="553" cy="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11" name="Oval 12"/>
            <p:cNvSpPr>
              <a:spLocks noChangeArrowheads="1"/>
            </p:cNvSpPr>
            <p:nvPr/>
          </p:nvSpPr>
          <p:spPr bwMode="auto">
            <a:xfrm>
              <a:off x="567" y="1869"/>
              <a:ext cx="213" cy="212"/>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en-US"/>
            </a:p>
          </p:txBody>
        </p:sp>
        <p:sp>
          <p:nvSpPr>
            <p:cNvPr id="25612" name="Oval 13"/>
            <p:cNvSpPr>
              <a:spLocks noChangeArrowheads="1"/>
            </p:cNvSpPr>
            <p:nvPr/>
          </p:nvSpPr>
          <p:spPr bwMode="auto">
            <a:xfrm>
              <a:off x="567" y="2091"/>
              <a:ext cx="222" cy="231"/>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en-US"/>
            </a:p>
          </p:txBody>
        </p:sp>
      </p:grpSp>
      <p:pic>
        <p:nvPicPr>
          <p:cNvPr id="48136" name="Picture 6" descr="judicial"/>
          <p:cNvPicPr>
            <a:picLocks noChangeAspect="1" noChangeArrowheads="1"/>
          </p:cNvPicPr>
          <p:nvPr/>
        </p:nvPicPr>
        <p:blipFill>
          <a:blip r:embed="rId4"/>
          <a:srcRect/>
          <a:stretch>
            <a:fillRect/>
          </a:stretch>
        </p:blipFill>
        <p:spPr bwMode="auto">
          <a:xfrm>
            <a:off x="1720850" y="4522788"/>
            <a:ext cx="2144713" cy="180022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173954" name="Rectangle 2"/>
          <p:cNvSpPr>
            <a:spLocks noChangeArrowheads="1"/>
          </p:cNvSpPr>
          <p:nvPr/>
        </p:nvSpPr>
        <p:spPr bwMode="auto">
          <a:xfrm>
            <a:off x="520920" y="4312495"/>
            <a:ext cx="4572000" cy="2298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173955" name="Rectangle 3"/>
          <p:cNvSpPr>
            <a:spLocks noChangeArrowheads="1"/>
          </p:cNvSpPr>
          <p:nvPr/>
        </p:nvSpPr>
        <p:spPr bwMode="auto">
          <a:xfrm>
            <a:off x="529044" y="2201455"/>
            <a:ext cx="4572000" cy="2108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6632" name="Rectangle 10"/>
          <p:cNvSpPr>
            <a:spLocks noGrp="1" noChangeArrowheads="1"/>
          </p:cNvSpPr>
          <p:nvPr>
            <p:ph type="title"/>
          </p:nvPr>
        </p:nvSpPr>
        <p:spPr>
          <a:xfrm>
            <a:off x="0" y="290513"/>
            <a:ext cx="9144000" cy="1143000"/>
          </a:xfrm>
        </p:spPr>
        <p:txBody>
          <a:bodyPr/>
          <a:lstStyle/>
          <a:p>
            <a:pPr eaLnBrk="1" hangingPunct="1"/>
            <a:r>
              <a:rPr lang="en-US" sz="5400"/>
              <a:t>God’s</a:t>
            </a:r>
            <a:r>
              <a:rPr lang="en-US" sz="5400">
                <a:solidFill>
                  <a:srgbClr val="E0014A"/>
                </a:solidFill>
                <a:latin typeface="Eras Ultra ITC" pitchFamily="34" charset="0"/>
              </a:rPr>
              <a:t> Love</a:t>
            </a:r>
            <a:r>
              <a:rPr lang="en-US" sz="5400"/>
              <a:t> Provides </a:t>
            </a:r>
            <a:br>
              <a:rPr lang="en-US" sz="5400"/>
            </a:br>
            <a:r>
              <a:rPr lang="en-US" sz="5400"/>
              <a:t>a Way to Pay the Price</a:t>
            </a:r>
          </a:p>
        </p:txBody>
      </p:sp>
      <p:sp>
        <p:nvSpPr>
          <p:cNvPr id="2173956" name="Rectangle 4"/>
          <p:cNvSpPr>
            <a:spLocks noGrp="1" noChangeArrowheads="1"/>
          </p:cNvSpPr>
          <p:nvPr>
            <p:ph type="body" idx="4294967295"/>
          </p:nvPr>
        </p:nvSpPr>
        <p:spPr>
          <a:xfrm>
            <a:off x="387350" y="2247900"/>
            <a:ext cx="4937125" cy="4329113"/>
          </a:xfrm>
        </p:spPr>
        <p:txBody>
          <a:bodyPr/>
          <a:lstStyle/>
          <a:p>
            <a:pPr eaLnBrk="1" hangingPunct="1">
              <a:lnSpc>
                <a:spcPct val="90000"/>
              </a:lnSpc>
              <a:buFontTx/>
              <a:buNone/>
              <a:defRPr/>
            </a:pPr>
            <a:endParaRPr lang="en-US" sz="4000" dirty="0">
              <a:effectLst>
                <a:outerShdw blurRad="38100" dist="38100" dir="2700000" algn="tl">
                  <a:srgbClr val="000000">
                    <a:alpha val="43137"/>
                  </a:srgbClr>
                </a:outerShdw>
              </a:effectLst>
              <a:latin typeface="Arial Black" pitchFamily="34" charset="0"/>
            </a:endParaRP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latin typeface="Arial" charset="0"/>
              </a:rPr>
              <a:t>	</a:t>
            </a:r>
            <a:r>
              <a:rPr lang="en-US" dirty="0">
                <a:solidFill>
                  <a:schemeClr val="bg1"/>
                </a:solidFill>
                <a:effectLst>
                  <a:outerShdw blurRad="38100" dist="38100" dir="2700000" algn="tl">
                    <a:srgbClr val="000000">
                      <a:alpha val="43137"/>
                    </a:srgbClr>
                  </a:outerShdw>
                </a:effectLst>
              </a:rPr>
              <a:t>God </a:t>
            </a:r>
            <a:r>
              <a:rPr lang="en-US" i="1" dirty="0">
                <a:solidFill>
                  <a:srgbClr val="FFFF00"/>
                </a:solidFill>
                <a:effectLst>
                  <a:outerShdw blurRad="38100" dist="38100" dir="2700000" algn="tl">
                    <a:srgbClr val="000000">
                      <a:alpha val="43137"/>
                    </a:srgbClr>
                  </a:outerShdw>
                </a:effectLst>
              </a:rPr>
              <a:t>gives</a:t>
            </a:r>
            <a:r>
              <a:rPr lang="en-US" dirty="0">
                <a:solidFill>
                  <a:schemeClr val="bg1"/>
                </a:solidFill>
                <a:effectLst>
                  <a:outerShdw blurRad="38100" dist="38100" dir="2700000" algn="tl">
                    <a:srgbClr val="000000">
                      <a:alpha val="43137"/>
                    </a:srgbClr>
                  </a:outerShdw>
                </a:effectLst>
              </a:rPr>
              <a:t> </a:t>
            </a: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rPr>
              <a:t>	what is </a:t>
            </a:r>
            <a:r>
              <a:rPr lang="en-US" i="1" dirty="0">
                <a:solidFill>
                  <a:srgbClr val="FFFF00"/>
                </a:solidFill>
                <a:effectLst>
                  <a:outerShdw blurRad="38100" dist="38100" dir="2700000" algn="tl">
                    <a:srgbClr val="000000">
                      <a:alpha val="43137"/>
                    </a:srgbClr>
                  </a:outerShdw>
                </a:effectLst>
              </a:rPr>
              <a:t>not</a:t>
            </a:r>
            <a:r>
              <a:rPr lang="en-US" dirty="0">
                <a:solidFill>
                  <a:schemeClr val="bg1"/>
                </a:solidFill>
                <a:effectLst>
                  <a:outerShdw blurRad="38100" dist="38100" dir="2700000" algn="tl">
                    <a:srgbClr val="000000">
                      <a:alpha val="43137"/>
                    </a:srgbClr>
                  </a:outerShdw>
                </a:effectLst>
              </a:rPr>
              <a:t> deserved </a:t>
            </a: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(Romans 3:23-26; 5:6-11)</a:t>
            </a:r>
          </a:p>
          <a:p>
            <a:pPr eaLnBrk="1" hangingPunct="1">
              <a:lnSpc>
                <a:spcPct val="90000"/>
              </a:lnSpc>
              <a:buFontTx/>
              <a:buNone/>
              <a:defRPr/>
            </a:pPr>
            <a:endParaRPr lang="en-US" sz="4000" dirty="0">
              <a:effectLst>
                <a:outerShdw blurRad="38100" dist="38100" dir="2700000" algn="tl">
                  <a:srgbClr val="000000">
                    <a:alpha val="43137"/>
                  </a:srgbClr>
                </a:outerShdw>
              </a:effectLst>
            </a:endParaRPr>
          </a:p>
          <a:p>
            <a:pPr eaLnBrk="1" hangingPunct="1">
              <a:lnSpc>
                <a:spcPct val="90000"/>
              </a:lnSpc>
              <a:buFontTx/>
              <a:buNone/>
              <a:defRPr/>
            </a:pPr>
            <a:r>
              <a:rPr lang="en-US" dirty="0">
                <a:solidFill>
                  <a:schemeClr val="bg1"/>
                </a:solidFill>
                <a:effectLst>
                  <a:outerShdw blurRad="38100" dist="38100" dir="2700000" algn="tl">
                    <a:srgbClr val="000000">
                      <a:alpha val="43137"/>
                    </a:srgbClr>
                  </a:outerShdw>
                </a:effectLst>
                <a:latin typeface="Arial" charset="0"/>
              </a:rPr>
              <a:t>	</a:t>
            </a:r>
            <a:r>
              <a:rPr lang="en-US" dirty="0">
                <a:solidFill>
                  <a:schemeClr val="bg1"/>
                </a:solidFill>
                <a:effectLst>
                  <a:outerShdw blurRad="38100" dist="38100" dir="2700000" algn="tl">
                    <a:srgbClr val="000000">
                      <a:alpha val="43137"/>
                    </a:srgbClr>
                  </a:outerShdw>
                </a:effectLst>
              </a:rPr>
              <a:t>God </a:t>
            </a:r>
            <a:r>
              <a:rPr lang="en-US" i="1" dirty="0">
                <a:solidFill>
                  <a:srgbClr val="FFFF00"/>
                </a:solidFill>
                <a:effectLst>
                  <a:outerShdw blurRad="38100" dist="38100" dir="2700000" algn="tl">
                    <a:srgbClr val="000000">
                      <a:alpha val="43137"/>
                    </a:srgbClr>
                  </a:outerShdw>
                </a:effectLst>
              </a:rPr>
              <a:t>does not give</a:t>
            </a:r>
            <a:r>
              <a:rPr lang="en-US" dirty="0">
                <a:solidFill>
                  <a:srgbClr val="FFFF00"/>
                </a:solidFill>
                <a:effectLst>
                  <a:outerShdw blurRad="38100" dist="38100" dir="2700000" algn="tl">
                    <a:srgbClr val="000000">
                      <a:alpha val="43137"/>
                    </a:srgbClr>
                  </a:outerShdw>
                </a:effectLst>
              </a:rPr>
              <a:t> </a:t>
            </a:r>
          </a:p>
          <a:p>
            <a:pPr eaLnBrk="1" hangingPunct="1">
              <a:lnSpc>
                <a:spcPct val="90000"/>
              </a:lnSpc>
              <a:buFontTx/>
              <a:buNone/>
              <a:defRPr/>
            </a:pPr>
            <a:r>
              <a:rPr lang="en-US" dirty="0">
                <a:solidFill>
                  <a:schemeClr val="bg1"/>
                </a:solidFill>
                <a:effectLst>
                  <a:outerShdw blurRad="38100" dist="38100" dir="2700000" algn="tl">
                    <a:srgbClr val="000000">
                      <a:alpha val="43137"/>
                    </a:srgbClr>
                  </a:outerShdw>
                </a:effectLst>
              </a:rPr>
              <a:t>	what </a:t>
            </a:r>
            <a:r>
              <a:rPr lang="en-US" i="1" dirty="0">
                <a:solidFill>
                  <a:srgbClr val="FFFF00"/>
                </a:solidFill>
                <a:effectLst>
                  <a:outerShdw blurRad="38100" dist="38100" dir="2700000" algn="tl">
                    <a:srgbClr val="000000">
                      <a:alpha val="43137"/>
                    </a:srgbClr>
                  </a:outerShdw>
                </a:effectLst>
              </a:rPr>
              <a:t>is</a:t>
            </a:r>
            <a:r>
              <a:rPr lang="en-US" dirty="0">
                <a:solidFill>
                  <a:schemeClr val="bg1"/>
                </a:solidFill>
                <a:effectLst>
                  <a:outerShdw blurRad="38100" dist="38100" dir="2700000" algn="tl">
                    <a:srgbClr val="000000">
                      <a:alpha val="43137"/>
                    </a:srgbClr>
                  </a:outerShdw>
                </a:effectLst>
              </a:rPr>
              <a:t> deserved </a:t>
            </a:r>
          </a:p>
          <a:p>
            <a:pPr eaLnBrk="1" hangingPunct="1">
              <a:lnSpc>
                <a:spcPct val="90000"/>
              </a:lnSpc>
              <a:buFontTx/>
              <a:buNone/>
              <a:defRPr/>
            </a:pPr>
            <a:r>
              <a:rPr lang="en-US" sz="2800" dirty="0">
                <a:solidFill>
                  <a:srgbClr val="FFFF00"/>
                </a:solidFill>
                <a:effectLst>
                  <a:outerShdw blurRad="38100" dist="38100" dir="2700000" algn="tl">
                    <a:srgbClr val="000000">
                      <a:alpha val="43137"/>
                    </a:srgbClr>
                  </a:outerShdw>
                </a:effectLst>
              </a:rPr>
              <a:t>	(Romans 1:18)</a:t>
            </a:r>
          </a:p>
          <a:p>
            <a:pPr eaLnBrk="1" hangingPunct="1">
              <a:lnSpc>
                <a:spcPct val="90000"/>
              </a:lnSpc>
              <a:defRPr/>
            </a:pPr>
            <a:endParaRPr lang="en-US" dirty="0">
              <a:effectLst>
                <a:outerShdw blurRad="38100" dist="38100" dir="2700000" algn="tl">
                  <a:srgbClr val="000000">
                    <a:alpha val="43137"/>
                  </a:srgbClr>
                </a:outerShdw>
              </a:effectLst>
            </a:endParaRPr>
          </a:p>
        </p:txBody>
      </p:sp>
      <p:sp>
        <p:nvSpPr>
          <p:cNvPr id="2173958" name="AutoShape 6"/>
          <p:cNvSpPr>
            <a:spLocks noChangeArrowheads="1"/>
          </p:cNvSpPr>
          <p:nvPr/>
        </p:nvSpPr>
        <p:spPr bwMode="auto">
          <a:xfrm flipH="1" flipV="1">
            <a:off x="5683342" y="1677988"/>
            <a:ext cx="2814638" cy="1985962"/>
          </a:xfrm>
          <a:prstGeom prst="wedgeEllipseCallout">
            <a:avLst>
              <a:gd name="adj1" fmla="val 80792"/>
              <a:gd name="adj2" fmla="val -37931"/>
            </a:avLst>
          </a:prstGeom>
          <a:solidFill>
            <a:schemeClr val="bg1"/>
          </a:solidFill>
          <a:ln w="127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10800000" anchor="ctr"/>
          <a:lstStyle/>
          <a:p>
            <a:pPr algn="ctr">
              <a:defRPr/>
            </a:pPr>
            <a:r>
              <a:rPr lang="en-US" sz="4000" b="1" i="0">
                <a:solidFill>
                  <a:srgbClr val="FF3300"/>
                </a:solidFill>
                <a:effectLst>
                  <a:outerShdw blurRad="38100" dist="38100" dir="2700000" algn="tl">
                    <a:srgbClr val="C0C0C0"/>
                  </a:outerShdw>
                </a:effectLst>
                <a:latin typeface="Eras Bold ITC" pitchFamily="34" charset="0"/>
                <a:cs typeface="+mn-cs"/>
              </a:rPr>
              <a:t>LIFE!</a:t>
            </a:r>
          </a:p>
        </p:txBody>
      </p:sp>
      <p:sp>
        <p:nvSpPr>
          <p:cNvPr id="2173959" name="AutoShape 7"/>
          <p:cNvSpPr>
            <a:spLocks noChangeArrowheads="1"/>
          </p:cNvSpPr>
          <p:nvPr/>
        </p:nvSpPr>
        <p:spPr bwMode="auto">
          <a:xfrm flipH="1" flipV="1">
            <a:off x="5486400" y="4003675"/>
            <a:ext cx="3348038" cy="2100263"/>
          </a:xfrm>
          <a:prstGeom prst="wedgeEllipseCallout">
            <a:avLst>
              <a:gd name="adj1" fmla="val 92528"/>
              <a:gd name="adj2" fmla="val -26875"/>
            </a:avLst>
          </a:prstGeom>
          <a:solidFill>
            <a:schemeClr val="bg1"/>
          </a:solidFill>
          <a:ln w="127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10800000" anchor="ctr"/>
          <a:lstStyle/>
          <a:p>
            <a:pPr algn="ctr">
              <a:defRPr/>
            </a:pPr>
            <a:r>
              <a:rPr lang="en-US" sz="4000" b="1" i="0">
                <a:effectLst>
                  <a:outerShdw blurRad="38100" dist="38100" dir="2700000" algn="tl">
                    <a:srgbClr val="C0C0C0"/>
                  </a:outerShdw>
                </a:effectLst>
                <a:latin typeface="Eras Bold ITC" pitchFamily="34" charset="0"/>
                <a:cs typeface="+mn-cs"/>
              </a:rPr>
              <a:t>DEATH!</a:t>
            </a:r>
          </a:p>
        </p:txBody>
      </p:sp>
      <p:sp>
        <p:nvSpPr>
          <p:cNvPr id="2173960" name="Rectangle 8"/>
          <p:cNvSpPr>
            <a:spLocks noChangeArrowheads="1"/>
          </p:cNvSpPr>
          <p:nvPr/>
        </p:nvSpPr>
        <p:spPr bwMode="auto">
          <a:xfrm>
            <a:off x="387350" y="2151063"/>
            <a:ext cx="2422525" cy="665162"/>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4400" i="0" dirty="0">
                <a:solidFill>
                  <a:schemeClr val="bg1"/>
                </a:solidFill>
                <a:latin typeface="Eras Bold ITC" pitchFamily="34" charset="0"/>
              </a:rPr>
              <a:t>GRACE</a:t>
            </a:r>
          </a:p>
        </p:txBody>
      </p:sp>
      <p:sp>
        <p:nvSpPr>
          <p:cNvPr id="2173961" name="Rectangle 9"/>
          <p:cNvSpPr>
            <a:spLocks noChangeArrowheads="1"/>
          </p:cNvSpPr>
          <p:nvPr/>
        </p:nvSpPr>
        <p:spPr bwMode="auto">
          <a:xfrm>
            <a:off x="339725" y="4259263"/>
            <a:ext cx="2422525" cy="665162"/>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4400" i="0" dirty="0">
                <a:solidFill>
                  <a:schemeClr val="bg1"/>
                </a:solidFill>
                <a:latin typeface="Eras Bold ITC" pitchFamily="34" charset="0"/>
              </a:rPr>
              <a:t>MERCY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73960"/>
                                        </p:tgtEl>
                                        <p:attrNameLst>
                                          <p:attrName>style.visibility</p:attrName>
                                        </p:attrNameLst>
                                      </p:cBhvr>
                                      <p:to>
                                        <p:strVal val="visible"/>
                                      </p:to>
                                    </p:set>
                                    <p:animEffect transition="in" filter="fade">
                                      <p:cBhvr>
                                        <p:cTn id="7" dur="2000"/>
                                        <p:tgtEl>
                                          <p:spTgt spid="217396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2173956">
                                            <p:txEl>
                                              <p:pRg st="1" end="1"/>
                                            </p:txEl>
                                          </p:spTgt>
                                        </p:tgtEl>
                                        <p:attrNameLst>
                                          <p:attrName>style.visibility</p:attrName>
                                        </p:attrNameLst>
                                      </p:cBhvr>
                                      <p:to>
                                        <p:strVal val="visible"/>
                                      </p:to>
                                    </p:set>
                                  </p:childTnLst>
                                </p:cTn>
                              </p:par>
                            </p:childTnLst>
                          </p:cTn>
                        </p:par>
                        <p:par>
                          <p:cTn id="11" fill="hold" nodeType="afterGroup">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2173956">
                                            <p:txEl>
                                              <p:pRg st="2" end="2"/>
                                            </p:txEl>
                                          </p:spTgt>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2173956">
                                            <p:txEl>
                                              <p:pRg st="3" end="3"/>
                                            </p:txEl>
                                          </p:spTgt>
                                        </p:tgtEl>
                                        <p:attrNameLst>
                                          <p:attrName>style.visibility</p:attrName>
                                        </p:attrNameLst>
                                      </p:cBhvr>
                                      <p:to>
                                        <p:strVal val="visible"/>
                                      </p:to>
                                    </p:set>
                                  </p:childTnLst>
                                </p:cTn>
                              </p:par>
                              <p:par>
                                <p:cTn id="17" presetID="47" presetClass="entr" presetSubtype="0" fill="hold" nodeType="withEffect">
                                  <p:stCondLst>
                                    <p:cond delay="0"/>
                                  </p:stCondLst>
                                  <p:childTnLst>
                                    <p:set>
                                      <p:cBhvr>
                                        <p:cTn id="18" dur="1" fill="hold">
                                          <p:stCondLst>
                                            <p:cond delay="0"/>
                                          </p:stCondLst>
                                        </p:cTn>
                                        <p:tgtEl>
                                          <p:spTgt spid="2173955"/>
                                        </p:tgtEl>
                                        <p:attrNameLst>
                                          <p:attrName>style.visibility</p:attrName>
                                        </p:attrNameLst>
                                      </p:cBhvr>
                                      <p:to>
                                        <p:strVal val="visible"/>
                                      </p:to>
                                    </p:set>
                                    <p:animEffect transition="in" filter="fade">
                                      <p:cBhvr>
                                        <p:cTn id="19" dur="1000"/>
                                        <p:tgtEl>
                                          <p:spTgt spid="2173955"/>
                                        </p:tgtEl>
                                      </p:cBhvr>
                                    </p:animEffect>
                                    <p:anim calcmode="lin" valueType="num">
                                      <p:cBhvr>
                                        <p:cTn id="20" dur="1000" fill="hold"/>
                                        <p:tgtEl>
                                          <p:spTgt spid="2173955"/>
                                        </p:tgtEl>
                                        <p:attrNameLst>
                                          <p:attrName>ppt_x</p:attrName>
                                        </p:attrNameLst>
                                      </p:cBhvr>
                                      <p:tavLst>
                                        <p:tav tm="0">
                                          <p:val>
                                            <p:strVal val="#ppt_x"/>
                                          </p:val>
                                        </p:tav>
                                        <p:tav tm="100000">
                                          <p:val>
                                            <p:strVal val="#ppt_x"/>
                                          </p:val>
                                        </p:tav>
                                      </p:tavLst>
                                    </p:anim>
                                    <p:anim calcmode="lin" valueType="num">
                                      <p:cBhvr>
                                        <p:cTn id="21" dur="1000" fill="hold"/>
                                        <p:tgtEl>
                                          <p:spTgt spid="217395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173958"/>
                                        </p:tgtEl>
                                        <p:attrNameLst>
                                          <p:attrName>style.visibility</p:attrName>
                                        </p:attrNameLst>
                                      </p:cBhvr>
                                      <p:to>
                                        <p:strVal val="visible"/>
                                      </p:to>
                                    </p:set>
                                    <p:animEffect transition="in" filter="fade">
                                      <p:cBhvr>
                                        <p:cTn id="26" dur="2000"/>
                                        <p:tgtEl>
                                          <p:spTgt spid="21739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173961"/>
                                        </p:tgtEl>
                                        <p:attrNameLst>
                                          <p:attrName>style.visibility</p:attrName>
                                        </p:attrNameLst>
                                      </p:cBhvr>
                                      <p:to>
                                        <p:strVal val="visible"/>
                                      </p:to>
                                    </p:set>
                                    <p:animEffect transition="in" filter="fade">
                                      <p:cBhvr>
                                        <p:cTn id="31" dur="2000"/>
                                        <p:tgtEl>
                                          <p:spTgt spid="2173961"/>
                                        </p:tgtEl>
                                      </p:cBhvr>
                                    </p:animEffec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173956">
                                            <p:txEl>
                                              <p:pRg st="5" end="5"/>
                                            </p:txEl>
                                          </p:spTgt>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2173956">
                                            <p:txEl>
                                              <p:pRg st="6" end="6"/>
                                            </p:txEl>
                                          </p:spTgt>
                                        </p:tgtEl>
                                        <p:attrNameLst>
                                          <p:attrName>style.visibility</p:attrName>
                                        </p:attrNameLst>
                                      </p:cBhvr>
                                      <p:to>
                                        <p:strVal val="visible"/>
                                      </p:to>
                                    </p:set>
                                  </p:childTnLst>
                                </p:cTn>
                              </p:par>
                            </p:childTnLst>
                          </p:cTn>
                        </p:par>
                        <p:par>
                          <p:cTn id="38" fill="hold" nodeType="afterGroup">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2173956">
                                            <p:txEl>
                                              <p:pRg st="7" end="7"/>
                                            </p:txEl>
                                          </p:spTgt>
                                        </p:tgtEl>
                                        <p:attrNameLst>
                                          <p:attrName>style.visibility</p:attrName>
                                        </p:attrNameLst>
                                      </p:cBhvr>
                                      <p:to>
                                        <p:strVal val="visible"/>
                                      </p:to>
                                    </p:set>
                                  </p:childTnLst>
                                </p:cTn>
                              </p:par>
                              <p:par>
                                <p:cTn id="41" presetID="47" presetClass="entr" presetSubtype="0" fill="hold" nodeType="withEffect">
                                  <p:stCondLst>
                                    <p:cond delay="0"/>
                                  </p:stCondLst>
                                  <p:childTnLst>
                                    <p:set>
                                      <p:cBhvr>
                                        <p:cTn id="42" dur="1" fill="hold">
                                          <p:stCondLst>
                                            <p:cond delay="0"/>
                                          </p:stCondLst>
                                        </p:cTn>
                                        <p:tgtEl>
                                          <p:spTgt spid="2173954"/>
                                        </p:tgtEl>
                                        <p:attrNameLst>
                                          <p:attrName>style.visibility</p:attrName>
                                        </p:attrNameLst>
                                      </p:cBhvr>
                                      <p:to>
                                        <p:strVal val="visible"/>
                                      </p:to>
                                    </p:set>
                                    <p:animEffect transition="in" filter="fade">
                                      <p:cBhvr>
                                        <p:cTn id="43" dur="1000"/>
                                        <p:tgtEl>
                                          <p:spTgt spid="2173954"/>
                                        </p:tgtEl>
                                      </p:cBhvr>
                                    </p:animEffect>
                                    <p:anim calcmode="lin" valueType="num">
                                      <p:cBhvr>
                                        <p:cTn id="44" dur="1000" fill="hold"/>
                                        <p:tgtEl>
                                          <p:spTgt spid="2173954"/>
                                        </p:tgtEl>
                                        <p:attrNameLst>
                                          <p:attrName>ppt_x</p:attrName>
                                        </p:attrNameLst>
                                      </p:cBhvr>
                                      <p:tavLst>
                                        <p:tav tm="0">
                                          <p:val>
                                            <p:strVal val="#ppt_x"/>
                                          </p:val>
                                        </p:tav>
                                        <p:tav tm="100000">
                                          <p:val>
                                            <p:strVal val="#ppt_x"/>
                                          </p:val>
                                        </p:tav>
                                      </p:tavLst>
                                    </p:anim>
                                    <p:anim calcmode="lin" valueType="num">
                                      <p:cBhvr>
                                        <p:cTn id="45" dur="1000" fill="hold"/>
                                        <p:tgtEl>
                                          <p:spTgt spid="2173954"/>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173959"/>
                                        </p:tgtEl>
                                        <p:attrNameLst>
                                          <p:attrName>style.visibility</p:attrName>
                                        </p:attrNameLst>
                                      </p:cBhvr>
                                      <p:to>
                                        <p:strVal val="visible"/>
                                      </p:to>
                                    </p:set>
                                    <p:animEffect transition="in" filter="fade">
                                      <p:cBhvr>
                                        <p:cTn id="50" dur="2000"/>
                                        <p:tgtEl>
                                          <p:spTgt spid="2173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6"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76003" name="Freeform 3"/>
          <p:cNvSpPr>
            <a:spLocks/>
          </p:cNvSpPr>
          <p:nvPr/>
        </p:nvSpPr>
        <p:spPr bwMode="auto">
          <a:xfrm>
            <a:off x="0" y="1858632"/>
            <a:ext cx="9142413" cy="4999368"/>
          </a:xfrm>
          <a:custGeom>
            <a:avLst/>
            <a:gdLst/>
            <a:ahLst/>
            <a:cxnLst>
              <a:cxn ang="0">
                <a:pos x="5535" y="1131"/>
              </a:cxn>
              <a:cxn ang="0">
                <a:pos x="5262" y="1602"/>
              </a:cxn>
              <a:cxn ang="0">
                <a:pos x="5007" y="1806"/>
              </a:cxn>
              <a:cxn ang="0">
                <a:pos x="4733" y="1748"/>
              </a:cxn>
              <a:cxn ang="0">
                <a:pos x="4469" y="1777"/>
              </a:cxn>
              <a:cxn ang="0">
                <a:pos x="4053" y="1865"/>
              </a:cxn>
              <a:cxn ang="0">
                <a:pos x="3696" y="2010"/>
              </a:cxn>
              <a:cxn ang="0">
                <a:pos x="3381" y="2453"/>
              </a:cxn>
              <a:cxn ang="0">
                <a:pos x="3158" y="3035"/>
              </a:cxn>
              <a:cxn ang="0">
                <a:pos x="2935" y="3684"/>
              </a:cxn>
              <a:cxn ang="0">
                <a:pos x="2538" y="4357"/>
              </a:cxn>
              <a:cxn ang="0">
                <a:pos x="2162" y="4532"/>
              </a:cxn>
              <a:cxn ang="0">
                <a:pos x="1817" y="4444"/>
              </a:cxn>
              <a:cxn ang="0">
                <a:pos x="1502" y="4709"/>
              </a:cxn>
              <a:cxn ang="0">
                <a:pos x="1309" y="5588"/>
              </a:cxn>
              <a:cxn ang="0">
                <a:pos x="1197" y="6290"/>
              </a:cxn>
              <a:cxn ang="0">
                <a:pos x="974" y="6936"/>
              </a:cxn>
              <a:cxn ang="0">
                <a:pos x="720" y="6995"/>
              </a:cxn>
              <a:cxn ang="0">
                <a:pos x="506" y="7403"/>
              </a:cxn>
              <a:cxn ang="0">
                <a:pos x="404" y="8372"/>
              </a:cxn>
              <a:cxn ang="0">
                <a:pos x="333" y="9251"/>
              </a:cxn>
              <a:cxn ang="0">
                <a:pos x="191" y="10570"/>
              </a:cxn>
              <a:cxn ang="0">
                <a:pos x="0" y="11187"/>
              </a:cxn>
              <a:cxn ang="0">
                <a:pos x="0" y="10952"/>
              </a:cxn>
              <a:cxn ang="0">
                <a:pos x="0" y="10689"/>
              </a:cxn>
              <a:cxn ang="0">
                <a:pos x="0" y="10218"/>
              </a:cxn>
              <a:cxn ang="0">
                <a:pos x="0" y="9604"/>
              </a:cxn>
              <a:cxn ang="0">
                <a:pos x="0" y="9106"/>
              </a:cxn>
              <a:cxn ang="0">
                <a:pos x="0" y="8489"/>
              </a:cxn>
              <a:cxn ang="0">
                <a:pos x="0" y="7699"/>
              </a:cxn>
              <a:cxn ang="0">
                <a:pos x="0" y="6523"/>
              </a:cxn>
              <a:cxn ang="0">
                <a:pos x="0" y="5353"/>
              </a:cxn>
              <a:cxn ang="0">
                <a:pos x="0" y="2627"/>
              </a:cxn>
              <a:cxn ang="0">
                <a:pos x="0" y="2071"/>
              </a:cxn>
              <a:cxn ang="0">
                <a:pos x="0" y="1658"/>
              </a:cxn>
              <a:cxn ang="0">
                <a:pos x="0" y="1221"/>
              </a:cxn>
              <a:cxn ang="0">
                <a:pos x="0" y="840"/>
              </a:cxn>
              <a:cxn ang="0">
                <a:pos x="0" y="458"/>
              </a:cxn>
              <a:cxn ang="0">
                <a:pos x="0" y="222"/>
              </a:cxn>
              <a:cxn ang="0">
                <a:pos x="0" y="0"/>
              </a:cxn>
              <a:cxn ang="0">
                <a:pos x="130" y="0"/>
              </a:cxn>
              <a:cxn ang="0">
                <a:pos x="302" y="0"/>
              </a:cxn>
              <a:cxn ang="0">
                <a:pos x="485" y="0"/>
              </a:cxn>
              <a:cxn ang="0">
                <a:pos x="699" y="0"/>
              </a:cxn>
              <a:cxn ang="0">
                <a:pos x="953" y="0"/>
              </a:cxn>
              <a:cxn ang="0">
                <a:pos x="1359" y="0"/>
              </a:cxn>
              <a:cxn ang="0">
                <a:pos x="1634" y="0"/>
              </a:cxn>
              <a:cxn ang="0">
                <a:pos x="1969" y="0"/>
              </a:cxn>
              <a:cxn ang="0">
                <a:pos x="2386" y="0"/>
              </a:cxn>
              <a:cxn ang="0">
                <a:pos x="2721" y="0"/>
              </a:cxn>
              <a:cxn ang="0">
                <a:pos x="3137" y="0"/>
              </a:cxn>
              <a:cxn ang="0">
                <a:pos x="3595" y="0"/>
              </a:cxn>
              <a:cxn ang="0">
                <a:pos x="4001" y="0"/>
              </a:cxn>
              <a:cxn ang="0">
                <a:pos x="4408" y="0"/>
              </a:cxn>
              <a:cxn ang="0">
                <a:pos x="4764" y="0"/>
              </a:cxn>
              <a:cxn ang="0">
                <a:pos x="5099" y="0"/>
              </a:cxn>
              <a:cxn ang="0">
                <a:pos x="5383" y="0"/>
              </a:cxn>
              <a:cxn ang="0">
                <a:pos x="5617" y="0"/>
              </a:cxn>
              <a:cxn ang="0">
                <a:pos x="5752" y="0"/>
              </a:cxn>
            </a:cxnLst>
            <a:rect l="0" t="0" r="r" b="b"/>
            <a:pathLst>
              <a:path w="5759" h="11187">
                <a:moveTo>
                  <a:pt x="5752" y="0"/>
                </a:moveTo>
                <a:lnTo>
                  <a:pt x="5759" y="135"/>
                </a:lnTo>
                <a:lnTo>
                  <a:pt x="5749" y="222"/>
                </a:lnTo>
                <a:lnTo>
                  <a:pt x="5638" y="840"/>
                </a:lnTo>
                <a:lnTo>
                  <a:pt x="5607" y="898"/>
                </a:lnTo>
                <a:lnTo>
                  <a:pt x="5587" y="985"/>
                </a:lnTo>
                <a:lnTo>
                  <a:pt x="5556" y="1046"/>
                </a:lnTo>
                <a:lnTo>
                  <a:pt x="5535" y="1131"/>
                </a:lnTo>
                <a:lnTo>
                  <a:pt x="5505" y="1192"/>
                </a:lnTo>
                <a:lnTo>
                  <a:pt x="5465" y="1277"/>
                </a:lnTo>
                <a:lnTo>
                  <a:pt x="5434" y="1308"/>
                </a:lnTo>
                <a:lnTo>
                  <a:pt x="5404" y="1367"/>
                </a:lnTo>
                <a:lnTo>
                  <a:pt x="5373" y="1428"/>
                </a:lnTo>
                <a:lnTo>
                  <a:pt x="5343" y="1483"/>
                </a:lnTo>
                <a:lnTo>
                  <a:pt x="5302" y="1544"/>
                </a:lnTo>
                <a:lnTo>
                  <a:pt x="5262" y="1602"/>
                </a:lnTo>
                <a:lnTo>
                  <a:pt x="5231" y="1658"/>
                </a:lnTo>
                <a:lnTo>
                  <a:pt x="5201" y="1690"/>
                </a:lnTo>
                <a:lnTo>
                  <a:pt x="5170" y="1719"/>
                </a:lnTo>
                <a:lnTo>
                  <a:pt x="5140" y="1748"/>
                </a:lnTo>
                <a:lnTo>
                  <a:pt x="5109" y="1777"/>
                </a:lnTo>
                <a:lnTo>
                  <a:pt x="5079" y="1806"/>
                </a:lnTo>
                <a:lnTo>
                  <a:pt x="5037" y="1806"/>
                </a:lnTo>
                <a:lnTo>
                  <a:pt x="5007" y="1806"/>
                </a:lnTo>
                <a:lnTo>
                  <a:pt x="4976" y="1806"/>
                </a:lnTo>
                <a:lnTo>
                  <a:pt x="4936" y="1777"/>
                </a:lnTo>
                <a:lnTo>
                  <a:pt x="4896" y="1777"/>
                </a:lnTo>
                <a:lnTo>
                  <a:pt x="4865" y="1777"/>
                </a:lnTo>
                <a:lnTo>
                  <a:pt x="4835" y="1777"/>
                </a:lnTo>
                <a:lnTo>
                  <a:pt x="4804" y="1748"/>
                </a:lnTo>
                <a:lnTo>
                  <a:pt x="4764" y="1748"/>
                </a:lnTo>
                <a:lnTo>
                  <a:pt x="4733" y="1748"/>
                </a:lnTo>
                <a:lnTo>
                  <a:pt x="4692" y="1748"/>
                </a:lnTo>
                <a:lnTo>
                  <a:pt x="4662" y="1748"/>
                </a:lnTo>
                <a:lnTo>
                  <a:pt x="4631" y="1748"/>
                </a:lnTo>
                <a:lnTo>
                  <a:pt x="4601" y="1748"/>
                </a:lnTo>
                <a:lnTo>
                  <a:pt x="4570" y="1777"/>
                </a:lnTo>
                <a:lnTo>
                  <a:pt x="4540" y="1777"/>
                </a:lnTo>
                <a:lnTo>
                  <a:pt x="4499" y="1777"/>
                </a:lnTo>
                <a:lnTo>
                  <a:pt x="4469" y="1777"/>
                </a:lnTo>
                <a:lnTo>
                  <a:pt x="4347" y="1777"/>
                </a:lnTo>
                <a:lnTo>
                  <a:pt x="4286" y="1806"/>
                </a:lnTo>
                <a:lnTo>
                  <a:pt x="4225" y="1835"/>
                </a:lnTo>
                <a:lnTo>
                  <a:pt x="4194" y="1835"/>
                </a:lnTo>
                <a:lnTo>
                  <a:pt x="4144" y="1835"/>
                </a:lnTo>
                <a:lnTo>
                  <a:pt x="4114" y="1865"/>
                </a:lnTo>
                <a:lnTo>
                  <a:pt x="4083" y="1865"/>
                </a:lnTo>
                <a:lnTo>
                  <a:pt x="4053" y="1865"/>
                </a:lnTo>
                <a:lnTo>
                  <a:pt x="4022" y="1865"/>
                </a:lnTo>
                <a:lnTo>
                  <a:pt x="3991" y="1894"/>
                </a:lnTo>
                <a:lnTo>
                  <a:pt x="3961" y="1894"/>
                </a:lnTo>
                <a:lnTo>
                  <a:pt x="3910" y="1925"/>
                </a:lnTo>
                <a:lnTo>
                  <a:pt x="3788" y="1955"/>
                </a:lnTo>
                <a:lnTo>
                  <a:pt x="3757" y="1981"/>
                </a:lnTo>
                <a:lnTo>
                  <a:pt x="3727" y="1981"/>
                </a:lnTo>
                <a:lnTo>
                  <a:pt x="3696" y="2010"/>
                </a:lnTo>
                <a:lnTo>
                  <a:pt x="3666" y="2039"/>
                </a:lnTo>
                <a:lnTo>
                  <a:pt x="3605" y="2100"/>
                </a:lnTo>
                <a:lnTo>
                  <a:pt x="3555" y="2156"/>
                </a:lnTo>
                <a:lnTo>
                  <a:pt x="3513" y="2217"/>
                </a:lnTo>
                <a:lnTo>
                  <a:pt x="3473" y="2275"/>
                </a:lnTo>
                <a:lnTo>
                  <a:pt x="3442" y="2333"/>
                </a:lnTo>
                <a:lnTo>
                  <a:pt x="3412" y="2362"/>
                </a:lnTo>
                <a:lnTo>
                  <a:pt x="3381" y="2453"/>
                </a:lnTo>
                <a:lnTo>
                  <a:pt x="3351" y="2508"/>
                </a:lnTo>
                <a:lnTo>
                  <a:pt x="3320" y="2598"/>
                </a:lnTo>
                <a:lnTo>
                  <a:pt x="3290" y="2686"/>
                </a:lnTo>
                <a:lnTo>
                  <a:pt x="3259" y="2744"/>
                </a:lnTo>
                <a:lnTo>
                  <a:pt x="3240" y="2834"/>
                </a:lnTo>
                <a:lnTo>
                  <a:pt x="3209" y="2890"/>
                </a:lnTo>
                <a:lnTo>
                  <a:pt x="3189" y="2980"/>
                </a:lnTo>
                <a:lnTo>
                  <a:pt x="3158" y="3035"/>
                </a:lnTo>
                <a:lnTo>
                  <a:pt x="3137" y="3125"/>
                </a:lnTo>
                <a:lnTo>
                  <a:pt x="3118" y="3213"/>
                </a:lnTo>
                <a:lnTo>
                  <a:pt x="3087" y="3271"/>
                </a:lnTo>
                <a:lnTo>
                  <a:pt x="3067" y="3361"/>
                </a:lnTo>
                <a:lnTo>
                  <a:pt x="3036" y="3448"/>
                </a:lnTo>
                <a:lnTo>
                  <a:pt x="3006" y="3507"/>
                </a:lnTo>
                <a:lnTo>
                  <a:pt x="2975" y="3594"/>
                </a:lnTo>
                <a:lnTo>
                  <a:pt x="2935" y="3684"/>
                </a:lnTo>
                <a:lnTo>
                  <a:pt x="2874" y="3801"/>
                </a:lnTo>
                <a:lnTo>
                  <a:pt x="2832" y="3888"/>
                </a:lnTo>
                <a:lnTo>
                  <a:pt x="2782" y="3975"/>
                </a:lnTo>
                <a:lnTo>
                  <a:pt x="2731" y="4034"/>
                </a:lnTo>
                <a:lnTo>
                  <a:pt x="2681" y="4121"/>
                </a:lnTo>
                <a:lnTo>
                  <a:pt x="2639" y="4211"/>
                </a:lnTo>
                <a:lnTo>
                  <a:pt x="2589" y="4267"/>
                </a:lnTo>
                <a:lnTo>
                  <a:pt x="2538" y="4357"/>
                </a:lnTo>
                <a:lnTo>
                  <a:pt x="2508" y="4386"/>
                </a:lnTo>
                <a:lnTo>
                  <a:pt x="2467" y="4415"/>
                </a:lnTo>
                <a:lnTo>
                  <a:pt x="2406" y="4473"/>
                </a:lnTo>
                <a:lnTo>
                  <a:pt x="2355" y="4502"/>
                </a:lnTo>
                <a:lnTo>
                  <a:pt x="2294" y="4502"/>
                </a:lnTo>
                <a:lnTo>
                  <a:pt x="2254" y="4532"/>
                </a:lnTo>
                <a:lnTo>
                  <a:pt x="2213" y="4532"/>
                </a:lnTo>
                <a:lnTo>
                  <a:pt x="2162" y="4532"/>
                </a:lnTo>
                <a:lnTo>
                  <a:pt x="2132" y="4532"/>
                </a:lnTo>
                <a:lnTo>
                  <a:pt x="2081" y="4502"/>
                </a:lnTo>
                <a:lnTo>
                  <a:pt x="2040" y="4502"/>
                </a:lnTo>
                <a:lnTo>
                  <a:pt x="2000" y="4473"/>
                </a:lnTo>
                <a:lnTo>
                  <a:pt x="1949" y="4444"/>
                </a:lnTo>
                <a:lnTo>
                  <a:pt x="1908" y="4444"/>
                </a:lnTo>
                <a:lnTo>
                  <a:pt x="1857" y="4444"/>
                </a:lnTo>
                <a:lnTo>
                  <a:pt x="1817" y="4444"/>
                </a:lnTo>
                <a:lnTo>
                  <a:pt x="1766" y="4444"/>
                </a:lnTo>
                <a:lnTo>
                  <a:pt x="1735" y="4444"/>
                </a:lnTo>
                <a:lnTo>
                  <a:pt x="1705" y="4473"/>
                </a:lnTo>
                <a:lnTo>
                  <a:pt x="1654" y="4502"/>
                </a:lnTo>
                <a:lnTo>
                  <a:pt x="1603" y="4563"/>
                </a:lnTo>
                <a:lnTo>
                  <a:pt x="1563" y="4619"/>
                </a:lnTo>
                <a:lnTo>
                  <a:pt x="1532" y="4648"/>
                </a:lnTo>
                <a:lnTo>
                  <a:pt x="1502" y="4709"/>
                </a:lnTo>
                <a:lnTo>
                  <a:pt x="1471" y="4794"/>
                </a:lnTo>
                <a:lnTo>
                  <a:pt x="1451" y="4913"/>
                </a:lnTo>
                <a:lnTo>
                  <a:pt x="1420" y="5030"/>
                </a:lnTo>
                <a:lnTo>
                  <a:pt x="1390" y="5175"/>
                </a:lnTo>
                <a:lnTo>
                  <a:pt x="1369" y="5265"/>
                </a:lnTo>
                <a:lnTo>
                  <a:pt x="1349" y="5382"/>
                </a:lnTo>
                <a:lnTo>
                  <a:pt x="1329" y="5472"/>
                </a:lnTo>
                <a:lnTo>
                  <a:pt x="1309" y="5588"/>
                </a:lnTo>
                <a:lnTo>
                  <a:pt x="1298" y="5673"/>
                </a:lnTo>
                <a:lnTo>
                  <a:pt x="1288" y="5763"/>
                </a:lnTo>
                <a:lnTo>
                  <a:pt x="1279" y="5851"/>
                </a:lnTo>
                <a:lnTo>
                  <a:pt x="1268" y="5941"/>
                </a:lnTo>
                <a:lnTo>
                  <a:pt x="1248" y="6025"/>
                </a:lnTo>
                <a:lnTo>
                  <a:pt x="1227" y="6115"/>
                </a:lnTo>
                <a:lnTo>
                  <a:pt x="1207" y="6203"/>
                </a:lnTo>
                <a:lnTo>
                  <a:pt x="1197" y="6290"/>
                </a:lnTo>
                <a:lnTo>
                  <a:pt x="1176" y="6378"/>
                </a:lnTo>
                <a:lnTo>
                  <a:pt x="1166" y="6468"/>
                </a:lnTo>
                <a:lnTo>
                  <a:pt x="1136" y="6552"/>
                </a:lnTo>
                <a:lnTo>
                  <a:pt x="1115" y="6642"/>
                </a:lnTo>
                <a:lnTo>
                  <a:pt x="1096" y="6730"/>
                </a:lnTo>
                <a:lnTo>
                  <a:pt x="1065" y="6788"/>
                </a:lnTo>
                <a:lnTo>
                  <a:pt x="1024" y="6876"/>
                </a:lnTo>
                <a:lnTo>
                  <a:pt x="974" y="6936"/>
                </a:lnTo>
                <a:lnTo>
                  <a:pt x="943" y="6995"/>
                </a:lnTo>
                <a:lnTo>
                  <a:pt x="913" y="7024"/>
                </a:lnTo>
                <a:lnTo>
                  <a:pt x="882" y="7024"/>
                </a:lnTo>
                <a:lnTo>
                  <a:pt x="842" y="7024"/>
                </a:lnTo>
                <a:lnTo>
                  <a:pt x="811" y="7024"/>
                </a:lnTo>
                <a:lnTo>
                  <a:pt x="781" y="6995"/>
                </a:lnTo>
                <a:lnTo>
                  <a:pt x="750" y="6995"/>
                </a:lnTo>
                <a:lnTo>
                  <a:pt x="720" y="6995"/>
                </a:lnTo>
                <a:lnTo>
                  <a:pt x="689" y="7024"/>
                </a:lnTo>
                <a:lnTo>
                  <a:pt x="659" y="7024"/>
                </a:lnTo>
                <a:lnTo>
                  <a:pt x="628" y="7050"/>
                </a:lnTo>
                <a:lnTo>
                  <a:pt x="598" y="7082"/>
                </a:lnTo>
                <a:lnTo>
                  <a:pt x="567" y="7111"/>
                </a:lnTo>
                <a:lnTo>
                  <a:pt x="546" y="7201"/>
                </a:lnTo>
                <a:lnTo>
                  <a:pt x="516" y="7318"/>
                </a:lnTo>
                <a:lnTo>
                  <a:pt x="506" y="7403"/>
                </a:lnTo>
                <a:lnTo>
                  <a:pt x="485" y="7580"/>
                </a:lnTo>
                <a:lnTo>
                  <a:pt x="465" y="7699"/>
                </a:lnTo>
                <a:lnTo>
                  <a:pt x="455" y="7784"/>
                </a:lnTo>
                <a:lnTo>
                  <a:pt x="445" y="7874"/>
                </a:lnTo>
                <a:lnTo>
                  <a:pt x="445" y="7961"/>
                </a:lnTo>
                <a:lnTo>
                  <a:pt x="424" y="8107"/>
                </a:lnTo>
                <a:lnTo>
                  <a:pt x="415" y="8197"/>
                </a:lnTo>
                <a:lnTo>
                  <a:pt x="404" y="8372"/>
                </a:lnTo>
                <a:lnTo>
                  <a:pt x="384" y="8547"/>
                </a:lnTo>
                <a:lnTo>
                  <a:pt x="384" y="8634"/>
                </a:lnTo>
                <a:lnTo>
                  <a:pt x="373" y="8753"/>
                </a:lnTo>
                <a:lnTo>
                  <a:pt x="363" y="8899"/>
                </a:lnTo>
                <a:lnTo>
                  <a:pt x="354" y="8986"/>
                </a:lnTo>
                <a:lnTo>
                  <a:pt x="344" y="9076"/>
                </a:lnTo>
                <a:lnTo>
                  <a:pt x="344" y="9161"/>
                </a:lnTo>
                <a:lnTo>
                  <a:pt x="333" y="9251"/>
                </a:lnTo>
                <a:lnTo>
                  <a:pt x="323" y="9368"/>
                </a:lnTo>
                <a:lnTo>
                  <a:pt x="313" y="9458"/>
                </a:lnTo>
                <a:lnTo>
                  <a:pt x="302" y="9574"/>
                </a:lnTo>
                <a:lnTo>
                  <a:pt x="283" y="9749"/>
                </a:lnTo>
                <a:lnTo>
                  <a:pt x="262" y="10101"/>
                </a:lnTo>
                <a:lnTo>
                  <a:pt x="241" y="10247"/>
                </a:lnTo>
                <a:lnTo>
                  <a:pt x="211" y="10422"/>
                </a:lnTo>
                <a:lnTo>
                  <a:pt x="191" y="10570"/>
                </a:lnTo>
                <a:lnTo>
                  <a:pt x="171" y="10719"/>
                </a:lnTo>
                <a:lnTo>
                  <a:pt x="140" y="10835"/>
                </a:lnTo>
                <a:lnTo>
                  <a:pt x="110" y="10920"/>
                </a:lnTo>
                <a:lnTo>
                  <a:pt x="79" y="11010"/>
                </a:lnTo>
                <a:lnTo>
                  <a:pt x="49" y="11071"/>
                </a:lnTo>
                <a:lnTo>
                  <a:pt x="18" y="11126"/>
                </a:lnTo>
                <a:lnTo>
                  <a:pt x="0" y="11156"/>
                </a:lnTo>
                <a:lnTo>
                  <a:pt x="0" y="11187"/>
                </a:lnTo>
                <a:lnTo>
                  <a:pt x="0" y="11156"/>
                </a:lnTo>
                <a:lnTo>
                  <a:pt x="0" y="11126"/>
                </a:lnTo>
                <a:lnTo>
                  <a:pt x="0" y="11097"/>
                </a:lnTo>
                <a:lnTo>
                  <a:pt x="0" y="11071"/>
                </a:lnTo>
                <a:lnTo>
                  <a:pt x="0" y="11039"/>
                </a:lnTo>
                <a:lnTo>
                  <a:pt x="0" y="11010"/>
                </a:lnTo>
                <a:lnTo>
                  <a:pt x="0" y="10981"/>
                </a:lnTo>
                <a:lnTo>
                  <a:pt x="0" y="10952"/>
                </a:lnTo>
                <a:lnTo>
                  <a:pt x="0" y="10920"/>
                </a:lnTo>
                <a:lnTo>
                  <a:pt x="0" y="10893"/>
                </a:lnTo>
                <a:lnTo>
                  <a:pt x="0" y="10864"/>
                </a:lnTo>
                <a:lnTo>
                  <a:pt x="0" y="10835"/>
                </a:lnTo>
                <a:lnTo>
                  <a:pt x="0" y="10803"/>
                </a:lnTo>
                <a:lnTo>
                  <a:pt x="0" y="10745"/>
                </a:lnTo>
                <a:lnTo>
                  <a:pt x="0" y="10719"/>
                </a:lnTo>
                <a:lnTo>
                  <a:pt x="0" y="10689"/>
                </a:lnTo>
                <a:lnTo>
                  <a:pt x="0" y="10629"/>
                </a:lnTo>
                <a:lnTo>
                  <a:pt x="0" y="10599"/>
                </a:lnTo>
                <a:lnTo>
                  <a:pt x="0" y="10541"/>
                </a:lnTo>
                <a:lnTo>
                  <a:pt x="0" y="10512"/>
                </a:lnTo>
                <a:lnTo>
                  <a:pt x="0" y="10422"/>
                </a:lnTo>
                <a:lnTo>
                  <a:pt x="0" y="10393"/>
                </a:lnTo>
                <a:lnTo>
                  <a:pt x="0" y="10276"/>
                </a:lnTo>
                <a:lnTo>
                  <a:pt x="0" y="10218"/>
                </a:lnTo>
                <a:lnTo>
                  <a:pt x="0" y="10131"/>
                </a:lnTo>
                <a:lnTo>
                  <a:pt x="0" y="10041"/>
                </a:lnTo>
                <a:lnTo>
                  <a:pt x="0" y="9956"/>
                </a:lnTo>
                <a:lnTo>
                  <a:pt x="0" y="9895"/>
                </a:lnTo>
                <a:lnTo>
                  <a:pt x="0" y="9778"/>
                </a:lnTo>
                <a:lnTo>
                  <a:pt x="0" y="9720"/>
                </a:lnTo>
                <a:lnTo>
                  <a:pt x="0" y="9662"/>
                </a:lnTo>
                <a:lnTo>
                  <a:pt x="0" y="9604"/>
                </a:lnTo>
                <a:lnTo>
                  <a:pt x="0" y="9543"/>
                </a:lnTo>
                <a:lnTo>
                  <a:pt x="0" y="9458"/>
                </a:lnTo>
                <a:lnTo>
                  <a:pt x="0" y="9426"/>
                </a:lnTo>
                <a:lnTo>
                  <a:pt x="0" y="9339"/>
                </a:lnTo>
                <a:lnTo>
                  <a:pt x="0" y="9312"/>
                </a:lnTo>
                <a:lnTo>
                  <a:pt x="0" y="9222"/>
                </a:lnTo>
                <a:lnTo>
                  <a:pt x="0" y="9193"/>
                </a:lnTo>
                <a:lnTo>
                  <a:pt x="0" y="9106"/>
                </a:lnTo>
                <a:lnTo>
                  <a:pt x="0" y="9045"/>
                </a:lnTo>
                <a:lnTo>
                  <a:pt x="0" y="8986"/>
                </a:lnTo>
                <a:lnTo>
                  <a:pt x="0" y="8928"/>
                </a:lnTo>
                <a:lnTo>
                  <a:pt x="0" y="8841"/>
                </a:lnTo>
                <a:lnTo>
                  <a:pt x="0" y="8753"/>
                </a:lnTo>
                <a:lnTo>
                  <a:pt x="0" y="8663"/>
                </a:lnTo>
                <a:lnTo>
                  <a:pt x="0" y="8579"/>
                </a:lnTo>
                <a:lnTo>
                  <a:pt x="0" y="8489"/>
                </a:lnTo>
                <a:lnTo>
                  <a:pt x="0" y="8433"/>
                </a:lnTo>
                <a:lnTo>
                  <a:pt x="0" y="8314"/>
                </a:lnTo>
                <a:lnTo>
                  <a:pt x="0" y="8226"/>
                </a:lnTo>
                <a:lnTo>
                  <a:pt x="0" y="8107"/>
                </a:lnTo>
                <a:lnTo>
                  <a:pt x="0" y="8020"/>
                </a:lnTo>
                <a:lnTo>
                  <a:pt x="0" y="7903"/>
                </a:lnTo>
                <a:lnTo>
                  <a:pt x="0" y="7816"/>
                </a:lnTo>
                <a:lnTo>
                  <a:pt x="0" y="7699"/>
                </a:lnTo>
                <a:lnTo>
                  <a:pt x="0" y="7609"/>
                </a:lnTo>
                <a:lnTo>
                  <a:pt x="0" y="7493"/>
                </a:lnTo>
                <a:lnTo>
                  <a:pt x="0" y="7403"/>
                </a:lnTo>
                <a:lnTo>
                  <a:pt x="0" y="7111"/>
                </a:lnTo>
                <a:lnTo>
                  <a:pt x="0" y="7024"/>
                </a:lnTo>
                <a:lnTo>
                  <a:pt x="0" y="6730"/>
                </a:lnTo>
                <a:lnTo>
                  <a:pt x="0" y="6642"/>
                </a:lnTo>
                <a:lnTo>
                  <a:pt x="0" y="6523"/>
                </a:lnTo>
                <a:lnTo>
                  <a:pt x="0" y="6439"/>
                </a:lnTo>
                <a:lnTo>
                  <a:pt x="0" y="6145"/>
                </a:lnTo>
                <a:lnTo>
                  <a:pt x="0" y="6057"/>
                </a:lnTo>
                <a:lnTo>
                  <a:pt x="0" y="5941"/>
                </a:lnTo>
                <a:lnTo>
                  <a:pt x="0" y="5851"/>
                </a:lnTo>
                <a:lnTo>
                  <a:pt x="0" y="5559"/>
                </a:lnTo>
                <a:lnTo>
                  <a:pt x="0" y="5472"/>
                </a:lnTo>
                <a:lnTo>
                  <a:pt x="0" y="5353"/>
                </a:lnTo>
                <a:lnTo>
                  <a:pt x="0" y="5265"/>
                </a:lnTo>
                <a:lnTo>
                  <a:pt x="0" y="3067"/>
                </a:lnTo>
                <a:lnTo>
                  <a:pt x="0" y="2980"/>
                </a:lnTo>
                <a:lnTo>
                  <a:pt x="0" y="2919"/>
                </a:lnTo>
                <a:lnTo>
                  <a:pt x="0" y="2834"/>
                </a:lnTo>
                <a:lnTo>
                  <a:pt x="0" y="2773"/>
                </a:lnTo>
                <a:lnTo>
                  <a:pt x="0" y="2686"/>
                </a:lnTo>
                <a:lnTo>
                  <a:pt x="0" y="2627"/>
                </a:lnTo>
                <a:lnTo>
                  <a:pt x="0" y="2537"/>
                </a:lnTo>
                <a:lnTo>
                  <a:pt x="0" y="2482"/>
                </a:lnTo>
                <a:lnTo>
                  <a:pt x="0" y="2392"/>
                </a:lnTo>
                <a:lnTo>
                  <a:pt x="0" y="2362"/>
                </a:lnTo>
                <a:lnTo>
                  <a:pt x="0" y="2275"/>
                </a:lnTo>
                <a:lnTo>
                  <a:pt x="0" y="2217"/>
                </a:lnTo>
                <a:lnTo>
                  <a:pt x="0" y="2129"/>
                </a:lnTo>
                <a:lnTo>
                  <a:pt x="0" y="2071"/>
                </a:lnTo>
                <a:lnTo>
                  <a:pt x="0" y="1981"/>
                </a:lnTo>
                <a:lnTo>
                  <a:pt x="0" y="1925"/>
                </a:lnTo>
                <a:lnTo>
                  <a:pt x="0" y="1865"/>
                </a:lnTo>
                <a:lnTo>
                  <a:pt x="0" y="1835"/>
                </a:lnTo>
                <a:lnTo>
                  <a:pt x="0" y="1777"/>
                </a:lnTo>
                <a:lnTo>
                  <a:pt x="0" y="1748"/>
                </a:lnTo>
                <a:lnTo>
                  <a:pt x="0" y="1690"/>
                </a:lnTo>
                <a:lnTo>
                  <a:pt x="0" y="1658"/>
                </a:lnTo>
                <a:lnTo>
                  <a:pt x="0" y="1602"/>
                </a:lnTo>
                <a:lnTo>
                  <a:pt x="0" y="1573"/>
                </a:lnTo>
                <a:lnTo>
                  <a:pt x="0" y="1483"/>
                </a:lnTo>
                <a:lnTo>
                  <a:pt x="0" y="1454"/>
                </a:lnTo>
                <a:lnTo>
                  <a:pt x="0" y="1367"/>
                </a:lnTo>
                <a:lnTo>
                  <a:pt x="0" y="1338"/>
                </a:lnTo>
                <a:lnTo>
                  <a:pt x="0" y="1250"/>
                </a:lnTo>
                <a:lnTo>
                  <a:pt x="0" y="1221"/>
                </a:lnTo>
                <a:lnTo>
                  <a:pt x="0" y="1131"/>
                </a:lnTo>
                <a:lnTo>
                  <a:pt x="0" y="1102"/>
                </a:lnTo>
                <a:lnTo>
                  <a:pt x="0" y="1046"/>
                </a:lnTo>
                <a:lnTo>
                  <a:pt x="0" y="1014"/>
                </a:lnTo>
                <a:lnTo>
                  <a:pt x="0" y="956"/>
                </a:lnTo>
                <a:lnTo>
                  <a:pt x="0" y="927"/>
                </a:lnTo>
                <a:lnTo>
                  <a:pt x="0" y="869"/>
                </a:lnTo>
                <a:lnTo>
                  <a:pt x="0" y="840"/>
                </a:lnTo>
                <a:lnTo>
                  <a:pt x="0" y="779"/>
                </a:lnTo>
                <a:lnTo>
                  <a:pt x="0" y="723"/>
                </a:lnTo>
                <a:lnTo>
                  <a:pt x="0" y="694"/>
                </a:lnTo>
                <a:lnTo>
                  <a:pt x="0" y="633"/>
                </a:lnTo>
                <a:lnTo>
                  <a:pt x="0" y="604"/>
                </a:lnTo>
                <a:lnTo>
                  <a:pt x="0" y="548"/>
                </a:lnTo>
                <a:lnTo>
                  <a:pt x="0" y="516"/>
                </a:lnTo>
                <a:lnTo>
                  <a:pt x="0" y="458"/>
                </a:lnTo>
                <a:lnTo>
                  <a:pt x="0" y="429"/>
                </a:lnTo>
                <a:lnTo>
                  <a:pt x="0" y="397"/>
                </a:lnTo>
                <a:lnTo>
                  <a:pt x="0" y="371"/>
                </a:lnTo>
                <a:lnTo>
                  <a:pt x="0" y="342"/>
                </a:lnTo>
                <a:lnTo>
                  <a:pt x="0" y="313"/>
                </a:lnTo>
                <a:lnTo>
                  <a:pt x="0" y="281"/>
                </a:lnTo>
                <a:lnTo>
                  <a:pt x="0" y="252"/>
                </a:lnTo>
                <a:lnTo>
                  <a:pt x="0" y="222"/>
                </a:lnTo>
                <a:lnTo>
                  <a:pt x="0" y="196"/>
                </a:lnTo>
                <a:lnTo>
                  <a:pt x="0" y="167"/>
                </a:lnTo>
                <a:lnTo>
                  <a:pt x="0" y="135"/>
                </a:lnTo>
                <a:lnTo>
                  <a:pt x="0" y="106"/>
                </a:lnTo>
                <a:lnTo>
                  <a:pt x="0" y="77"/>
                </a:lnTo>
                <a:lnTo>
                  <a:pt x="0" y="48"/>
                </a:lnTo>
                <a:lnTo>
                  <a:pt x="0" y="19"/>
                </a:lnTo>
                <a:lnTo>
                  <a:pt x="0" y="0"/>
                </a:lnTo>
                <a:lnTo>
                  <a:pt x="8" y="0"/>
                </a:lnTo>
                <a:lnTo>
                  <a:pt x="18" y="0"/>
                </a:lnTo>
                <a:lnTo>
                  <a:pt x="39" y="0"/>
                </a:lnTo>
                <a:lnTo>
                  <a:pt x="49" y="0"/>
                </a:lnTo>
                <a:lnTo>
                  <a:pt x="69" y="0"/>
                </a:lnTo>
                <a:lnTo>
                  <a:pt x="89" y="0"/>
                </a:lnTo>
                <a:lnTo>
                  <a:pt x="110" y="0"/>
                </a:lnTo>
                <a:lnTo>
                  <a:pt x="130" y="0"/>
                </a:lnTo>
                <a:lnTo>
                  <a:pt x="161" y="0"/>
                </a:lnTo>
                <a:lnTo>
                  <a:pt x="180" y="0"/>
                </a:lnTo>
                <a:lnTo>
                  <a:pt x="201" y="0"/>
                </a:lnTo>
                <a:lnTo>
                  <a:pt x="211" y="0"/>
                </a:lnTo>
                <a:lnTo>
                  <a:pt x="241" y="0"/>
                </a:lnTo>
                <a:lnTo>
                  <a:pt x="252" y="0"/>
                </a:lnTo>
                <a:lnTo>
                  <a:pt x="272" y="0"/>
                </a:lnTo>
                <a:lnTo>
                  <a:pt x="302" y="0"/>
                </a:lnTo>
                <a:lnTo>
                  <a:pt x="323" y="0"/>
                </a:lnTo>
                <a:lnTo>
                  <a:pt x="344" y="0"/>
                </a:lnTo>
                <a:lnTo>
                  <a:pt x="363" y="0"/>
                </a:lnTo>
                <a:lnTo>
                  <a:pt x="394" y="0"/>
                </a:lnTo>
                <a:lnTo>
                  <a:pt x="415" y="0"/>
                </a:lnTo>
                <a:lnTo>
                  <a:pt x="434" y="0"/>
                </a:lnTo>
                <a:lnTo>
                  <a:pt x="465" y="0"/>
                </a:lnTo>
                <a:lnTo>
                  <a:pt x="485" y="0"/>
                </a:lnTo>
                <a:lnTo>
                  <a:pt x="526" y="0"/>
                </a:lnTo>
                <a:lnTo>
                  <a:pt x="546" y="0"/>
                </a:lnTo>
                <a:lnTo>
                  <a:pt x="577" y="0"/>
                </a:lnTo>
                <a:lnTo>
                  <a:pt x="598" y="0"/>
                </a:lnTo>
                <a:lnTo>
                  <a:pt x="628" y="0"/>
                </a:lnTo>
                <a:lnTo>
                  <a:pt x="659" y="0"/>
                </a:lnTo>
                <a:lnTo>
                  <a:pt x="689" y="0"/>
                </a:lnTo>
                <a:lnTo>
                  <a:pt x="699" y="0"/>
                </a:lnTo>
                <a:lnTo>
                  <a:pt x="739" y="0"/>
                </a:lnTo>
                <a:lnTo>
                  <a:pt x="760" y="0"/>
                </a:lnTo>
                <a:lnTo>
                  <a:pt x="800" y="0"/>
                </a:lnTo>
                <a:lnTo>
                  <a:pt x="821" y="0"/>
                </a:lnTo>
                <a:lnTo>
                  <a:pt x="861" y="0"/>
                </a:lnTo>
                <a:lnTo>
                  <a:pt x="892" y="0"/>
                </a:lnTo>
                <a:lnTo>
                  <a:pt x="932" y="0"/>
                </a:lnTo>
                <a:lnTo>
                  <a:pt x="953" y="0"/>
                </a:lnTo>
                <a:lnTo>
                  <a:pt x="993" y="0"/>
                </a:lnTo>
                <a:lnTo>
                  <a:pt x="1024" y="0"/>
                </a:lnTo>
                <a:lnTo>
                  <a:pt x="1126" y="0"/>
                </a:lnTo>
                <a:lnTo>
                  <a:pt x="1136" y="0"/>
                </a:lnTo>
                <a:lnTo>
                  <a:pt x="1258" y="0"/>
                </a:lnTo>
                <a:lnTo>
                  <a:pt x="1288" y="0"/>
                </a:lnTo>
                <a:lnTo>
                  <a:pt x="1329" y="0"/>
                </a:lnTo>
                <a:lnTo>
                  <a:pt x="1359" y="0"/>
                </a:lnTo>
                <a:lnTo>
                  <a:pt x="1400" y="0"/>
                </a:lnTo>
                <a:lnTo>
                  <a:pt x="1430" y="0"/>
                </a:lnTo>
                <a:lnTo>
                  <a:pt x="1471" y="0"/>
                </a:lnTo>
                <a:lnTo>
                  <a:pt x="1502" y="0"/>
                </a:lnTo>
                <a:lnTo>
                  <a:pt x="1532" y="0"/>
                </a:lnTo>
                <a:lnTo>
                  <a:pt x="1563" y="0"/>
                </a:lnTo>
                <a:lnTo>
                  <a:pt x="1603" y="0"/>
                </a:lnTo>
                <a:lnTo>
                  <a:pt x="1634" y="0"/>
                </a:lnTo>
                <a:lnTo>
                  <a:pt x="1735" y="0"/>
                </a:lnTo>
                <a:lnTo>
                  <a:pt x="1756" y="0"/>
                </a:lnTo>
                <a:lnTo>
                  <a:pt x="1796" y="0"/>
                </a:lnTo>
                <a:lnTo>
                  <a:pt x="1827" y="0"/>
                </a:lnTo>
                <a:lnTo>
                  <a:pt x="1867" y="0"/>
                </a:lnTo>
                <a:lnTo>
                  <a:pt x="1897" y="0"/>
                </a:lnTo>
                <a:lnTo>
                  <a:pt x="1939" y="0"/>
                </a:lnTo>
                <a:lnTo>
                  <a:pt x="1969" y="0"/>
                </a:lnTo>
                <a:lnTo>
                  <a:pt x="2091" y="0"/>
                </a:lnTo>
                <a:lnTo>
                  <a:pt x="2122" y="0"/>
                </a:lnTo>
                <a:lnTo>
                  <a:pt x="2162" y="0"/>
                </a:lnTo>
                <a:lnTo>
                  <a:pt x="2193" y="0"/>
                </a:lnTo>
                <a:lnTo>
                  <a:pt x="2233" y="0"/>
                </a:lnTo>
                <a:lnTo>
                  <a:pt x="2254" y="0"/>
                </a:lnTo>
                <a:lnTo>
                  <a:pt x="2355" y="0"/>
                </a:lnTo>
                <a:lnTo>
                  <a:pt x="2386" y="0"/>
                </a:lnTo>
                <a:lnTo>
                  <a:pt x="2426" y="0"/>
                </a:lnTo>
                <a:lnTo>
                  <a:pt x="2456" y="0"/>
                </a:lnTo>
                <a:lnTo>
                  <a:pt x="2498" y="0"/>
                </a:lnTo>
                <a:lnTo>
                  <a:pt x="2528" y="0"/>
                </a:lnTo>
                <a:lnTo>
                  <a:pt x="2569" y="0"/>
                </a:lnTo>
                <a:lnTo>
                  <a:pt x="2599" y="0"/>
                </a:lnTo>
                <a:lnTo>
                  <a:pt x="2700" y="0"/>
                </a:lnTo>
                <a:lnTo>
                  <a:pt x="2721" y="0"/>
                </a:lnTo>
                <a:lnTo>
                  <a:pt x="2761" y="0"/>
                </a:lnTo>
                <a:lnTo>
                  <a:pt x="2792" y="0"/>
                </a:lnTo>
                <a:lnTo>
                  <a:pt x="2893" y="0"/>
                </a:lnTo>
                <a:lnTo>
                  <a:pt x="2914" y="0"/>
                </a:lnTo>
                <a:lnTo>
                  <a:pt x="3036" y="0"/>
                </a:lnTo>
                <a:lnTo>
                  <a:pt x="3067" y="0"/>
                </a:lnTo>
                <a:lnTo>
                  <a:pt x="3107" y="0"/>
                </a:lnTo>
                <a:lnTo>
                  <a:pt x="3137" y="0"/>
                </a:lnTo>
                <a:lnTo>
                  <a:pt x="3240" y="0"/>
                </a:lnTo>
                <a:lnTo>
                  <a:pt x="3270" y="0"/>
                </a:lnTo>
                <a:lnTo>
                  <a:pt x="3311" y="0"/>
                </a:lnTo>
                <a:lnTo>
                  <a:pt x="3433" y="0"/>
                </a:lnTo>
                <a:lnTo>
                  <a:pt x="3452" y="0"/>
                </a:lnTo>
                <a:lnTo>
                  <a:pt x="3473" y="0"/>
                </a:lnTo>
                <a:lnTo>
                  <a:pt x="3574" y="0"/>
                </a:lnTo>
                <a:lnTo>
                  <a:pt x="3595" y="0"/>
                </a:lnTo>
                <a:lnTo>
                  <a:pt x="3696" y="0"/>
                </a:lnTo>
                <a:lnTo>
                  <a:pt x="3727" y="0"/>
                </a:lnTo>
                <a:lnTo>
                  <a:pt x="3768" y="0"/>
                </a:lnTo>
                <a:lnTo>
                  <a:pt x="3799" y="0"/>
                </a:lnTo>
                <a:lnTo>
                  <a:pt x="3839" y="0"/>
                </a:lnTo>
                <a:lnTo>
                  <a:pt x="3869" y="0"/>
                </a:lnTo>
                <a:lnTo>
                  <a:pt x="3971" y="0"/>
                </a:lnTo>
                <a:lnTo>
                  <a:pt x="4001" y="0"/>
                </a:lnTo>
                <a:lnTo>
                  <a:pt x="4103" y="0"/>
                </a:lnTo>
                <a:lnTo>
                  <a:pt x="4133" y="0"/>
                </a:lnTo>
                <a:lnTo>
                  <a:pt x="4175" y="0"/>
                </a:lnTo>
                <a:lnTo>
                  <a:pt x="4205" y="0"/>
                </a:lnTo>
                <a:lnTo>
                  <a:pt x="4306" y="0"/>
                </a:lnTo>
                <a:lnTo>
                  <a:pt x="4337" y="0"/>
                </a:lnTo>
                <a:lnTo>
                  <a:pt x="4377" y="0"/>
                </a:lnTo>
                <a:lnTo>
                  <a:pt x="4408" y="0"/>
                </a:lnTo>
                <a:lnTo>
                  <a:pt x="4448" y="0"/>
                </a:lnTo>
                <a:lnTo>
                  <a:pt x="4479" y="0"/>
                </a:lnTo>
                <a:lnTo>
                  <a:pt x="4581" y="0"/>
                </a:lnTo>
                <a:lnTo>
                  <a:pt x="4611" y="0"/>
                </a:lnTo>
                <a:lnTo>
                  <a:pt x="4652" y="0"/>
                </a:lnTo>
                <a:lnTo>
                  <a:pt x="4692" y="0"/>
                </a:lnTo>
                <a:lnTo>
                  <a:pt x="4733" y="0"/>
                </a:lnTo>
                <a:lnTo>
                  <a:pt x="4764" y="0"/>
                </a:lnTo>
                <a:lnTo>
                  <a:pt x="4865" y="0"/>
                </a:lnTo>
                <a:lnTo>
                  <a:pt x="4896" y="0"/>
                </a:lnTo>
                <a:lnTo>
                  <a:pt x="4936" y="0"/>
                </a:lnTo>
                <a:lnTo>
                  <a:pt x="4967" y="0"/>
                </a:lnTo>
                <a:lnTo>
                  <a:pt x="5007" y="0"/>
                </a:lnTo>
                <a:lnTo>
                  <a:pt x="5037" y="0"/>
                </a:lnTo>
                <a:lnTo>
                  <a:pt x="5079" y="0"/>
                </a:lnTo>
                <a:lnTo>
                  <a:pt x="5099" y="0"/>
                </a:lnTo>
                <a:lnTo>
                  <a:pt x="5201" y="0"/>
                </a:lnTo>
                <a:lnTo>
                  <a:pt x="5221" y="0"/>
                </a:lnTo>
                <a:lnTo>
                  <a:pt x="5251" y="0"/>
                </a:lnTo>
                <a:lnTo>
                  <a:pt x="5282" y="0"/>
                </a:lnTo>
                <a:lnTo>
                  <a:pt x="5302" y="0"/>
                </a:lnTo>
                <a:lnTo>
                  <a:pt x="5322" y="0"/>
                </a:lnTo>
                <a:lnTo>
                  <a:pt x="5363" y="0"/>
                </a:lnTo>
                <a:lnTo>
                  <a:pt x="5383" y="0"/>
                </a:lnTo>
                <a:lnTo>
                  <a:pt x="5424" y="0"/>
                </a:lnTo>
                <a:lnTo>
                  <a:pt x="5444" y="0"/>
                </a:lnTo>
                <a:lnTo>
                  <a:pt x="5485" y="0"/>
                </a:lnTo>
                <a:lnTo>
                  <a:pt x="5505" y="0"/>
                </a:lnTo>
                <a:lnTo>
                  <a:pt x="5546" y="0"/>
                </a:lnTo>
                <a:lnTo>
                  <a:pt x="5556" y="0"/>
                </a:lnTo>
                <a:lnTo>
                  <a:pt x="5596" y="0"/>
                </a:lnTo>
                <a:lnTo>
                  <a:pt x="5617" y="0"/>
                </a:lnTo>
                <a:lnTo>
                  <a:pt x="5638" y="0"/>
                </a:lnTo>
                <a:lnTo>
                  <a:pt x="5648" y="0"/>
                </a:lnTo>
                <a:lnTo>
                  <a:pt x="5668" y="0"/>
                </a:lnTo>
                <a:lnTo>
                  <a:pt x="5678" y="0"/>
                </a:lnTo>
                <a:lnTo>
                  <a:pt x="5688" y="0"/>
                </a:lnTo>
                <a:lnTo>
                  <a:pt x="5699" y="0"/>
                </a:lnTo>
                <a:lnTo>
                  <a:pt x="5709" y="0"/>
                </a:lnTo>
                <a:lnTo>
                  <a:pt x="5752" y="0"/>
                </a:lnTo>
              </a:path>
            </a:pathLst>
          </a:custGeom>
          <a:solidFill>
            <a:srgbClr val="FF0000"/>
          </a:solidFill>
          <a:ln w="12700" cap="rnd" cmpd="sng">
            <a:noFill/>
            <a:prstDash val="solid"/>
            <a:round/>
            <a:headEnd type="none" w="sm" len="sm"/>
            <a:tailEnd type="none" w="sm" len="sm"/>
          </a:ln>
          <a:effectLst/>
          <a:scene3d>
            <a:camera prst="orthographicFront"/>
            <a:lightRig rig="threePt" dir="t"/>
          </a:scene3d>
          <a:sp3d>
            <a:bevelT/>
          </a:sp3d>
        </p:spPr>
        <p:txBody>
          <a:bodyPr/>
          <a:lstStyle/>
          <a:p>
            <a:pPr algn="ctr">
              <a:defRPr/>
            </a:pPr>
            <a:endParaRPr lang="en-US">
              <a:cs typeface="+mn-cs"/>
            </a:endParaRPr>
          </a:p>
        </p:txBody>
      </p:sp>
      <p:sp>
        <p:nvSpPr>
          <p:cNvPr id="27653" name="Rectangle 6"/>
          <p:cNvSpPr>
            <a:spLocks noChangeArrowheads="1"/>
          </p:cNvSpPr>
          <p:nvPr/>
        </p:nvSpPr>
        <p:spPr bwMode="auto">
          <a:xfrm>
            <a:off x="0" y="0"/>
            <a:ext cx="9144000" cy="1930400"/>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en-US"/>
          </a:p>
        </p:txBody>
      </p:sp>
      <p:sp>
        <p:nvSpPr>
          <p:cNvPr id="2176002" name="Rectangle 2"/>
          <p:cNvSpPr>
            <a:spLocks noChangeArrowheads="1"/>
          </p:cNvSpPr>
          <p:nvPr/>
        </p:nvSpPr>
        <p:spPr bwMode="auto">
          <a:xfrm>
            <a:off x="3103563" y="4521200"/>
            <a:ext cx="4864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defRPr/>
            </a:pPr>
            <a:r>
              <a:rPr lang="en-US" sz="8000" i="0">
                <a:solidFill>
                  <a:srgbClr val="FF0000"/>
                </a:solidFill>
                <a:effectLst>
                  <a:outerShdw blurRad="38100" dist="38100" dir="2700000" algn="tl">
                    <a:srgbClr val="C0C0C0"/>
                  </a:outerShdw>
                </a:effectLst>
                <a:latin typeface="Eras Ultra ITC" pitchFamily="34" charset="0"/>
                <a:cs typeface="Arial" charset="0"/>
              </a:rPr>
              <a:t>BLOOD</a:t>
            </a:r>
          </a:p>
        </p:txBody>
      </p:sp>
      <p:sp>
        <p:nvSpPr>
          <p:cNvPr id="2176004" name="Rectangle 4"/>
          <p:cNvSpPr>
            <a:spLocks noGrp="1" noChangeArrowheads="1"/>
          </p:cNvSpPr>
          <p:nvPr>
            <p:ph type="ctrTitle"/>
          </p:nvPr>
        </p:nvSpPr>
        <p:spPr>
          <a:xfrm>
            <a:off x="3114675" y="612775"/>
            <a:ext cx="4918075" cy="1143000"/>
          </a:xfrm>
        </p:spPr>
        <p:txBody>
          <a:bodyPr lIns="92075" tIns="46038" rIns="92075" bIns="46038"/>
          <a:lstStyle/>
          <a:p>
            <a:pPr eaLnBrk="1" hangingPunct="1">
              <a:defRPr/>
            </a:pPr>
            <a:r>
              <a:rPr lang="en-US" sz="8800" dirty="0">
                <a:effectLst>
                  <a:outerShdw blurRad="38100" dist="38100" dir="2700000" algn="tl">
                    <a:srgbClr val="000000">
                      <a:alpha val="43137"/>
                    </a:srgbClr>
                  </a:outerShdw>
                </a:effectLst>
              </a:rPr>
              <a:t>MERCY</a:t>
            </a:r>
          </a:p>
        </p:txBody>
      </p:sp>
      <p:pic>
        <p:nvPicPr>
          <p:cNvPr id="2176005" name="Picture 5" descr="j0275764"/>
          <p:cNvPicPr>
            <a:picLocks noChangeAspect="1" noChangeArrowheads="1"/>
          </p:cNvPicPr>
          <p:nvPr/>
        </p:nvPicPr>
        <p:blipFill>
          <a:blip r:embed="rId3"/>
          <a:srcRect/>
          <a:stretch>
            <a:fillRect/>
          </a:stretch>
        </p:blipFill>
        <p:spPr bwMode="auto">
          <a:xfrm>
            <a:off x="495300" y="681038"/>
            <a:ext cx="2271713" cy="2403475"/>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176002"/>
                                        </p:tgtEl>
                                        <p:attrNameLst>
                                          <p:attrName>style.visibility</p:attrName>
                                        </p:attrNameLst>
                                      </p:cBhvr>
                                      <p:to>
                                        <p:strVal val="visible"/>
                                      </p:to>
                                    </p:set>
                                  </p:childTnLst>
                                </p:cTn>
                              </p:par>
                            </p:childTnLst>
                          </p:cTn>
                        </p:par>
                        <p:par>
                          <p:cTn id="7" fill="hold" nodeType="afterGroup">
                            <p:stCondLst>
                              <p:cond delay="375"/>
                            </p:stCondLst>
                            <p:childTnLst>
                              <p:par>
                                <p:cTn id="8" presetID="9" presetClass="entr" presetSubtype="0" fill="hold" grpId="0" nodeType="afterEffect">
                                  <p:stCondLst>
                                    <p:cond delay="0"/>
                                  </p:stCondLst>
                                  <p:childTnLst>
                                    <p:set>
                                      <p:cBhvr>
                                        <p:cTn id="9" dur="1" fill="hold">
                                          <p:stCondLst>
                                            <p:cond delay="0"/>
                                          </p:stCondLst>
                                        </p:cTn>
                                        <p:tgtEl>
                                          <p:spTgt spid="2176004"/>
                                        </p:tgtEl>
                                        <p:attrNameLst>
                                          <p:attrName>style.visibility</p:attrName>
                                        </p:attrNameLst>
                                      </p:cBhvr>
                                      <p:to>
                                        <p:strVal val="visible"/>
                                      </p:to>
                                    </p:set>
                                    <p:animEffect transition="in" filter="dissolve">
                                      <p:cBhvr>
                                        <p:cTn id="10" dur="500"/>
                                        <p:tgtEl>
                                          <p:spTgt spid="2176004"/>
                                        </p:tgtEl>
                                      </p:cBhvr>
                                    </p:animEffect>
                                  </p:childTnLst>
                                </p:cTn>
                              </p:par>
                            </p:childTnLst>
                          </p:cTn>
                        </p:par>
                        <p:par>
                          <p:cTn id="11" fill="hold" nodeType="afterGroup">
                            <p:stCondLst>
                              <p:cond delay="875"/>
                            </p:stCondLst>
                            <p:childTnLst>
                              <p:par>
                                <p:cTn id="12" presetID="12" presetClass="entr" presetSubtype="1" fill="hold" nodeType="afterEffect">
                                  <p:stCondLst>
                                    <p:cond delay="0"/>
                                  </p:stCondLst>
                                  <p:childTnLst>
                                    <p:set>
                                      <p:cBhvr>
                                        <p:cTn id="13" dur="1" fill="hold">
                                          <p:stCondLst>
                                            <p:cond delay="0"/>
                                          </p:stCondLst>
                                        </p:cTn>
                                        <p:tgtEl>
                                          <p:spTgt spid="2176005"/>
                                        </p:tgtEl>
                                        <p:attrNameLst>
                                          <p:attrName>style.visibility</p:attrName>
                                        </p:attrNameLst>
                                      </p:cBhvr>
                                      <p:to>
                                        <p:strVal val="visible"/>
                                      </p:to>
                                    </p:set>
                                    <p:animEffect transition="in" filter="slide(fromTop)">
                                      <p:cBhvr>
                                        <p:cTn id="14" dur="500"/>
                                        <p:tgtEl>
                                          <p:spTgt spid="217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6002" grpId="0" autoUpdateAnimBg="0"/>
      <p:bldP spid="217600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8085" name="Picture 37" descr="water"/>
          <p:cNvPicPr>
            <a:picLocks noChangeAspect="1" noChangeArrowheads="1"/>
          </p:cNvPicPr>
          <p:nvPr/>
        </p:nvPicPr>
        <p:blipFill>
          <a:blip r:embed="rId3">
            <a:extLst>
              <a:ext uri="{28A0092B-C50C-407E-A947-70E740481C1C}">
                <a14:useLocalDpi xmlns:a14="http://schemas.microsoft.com/office/drawing/2010/main" val="0"/>
              </a:ext>
            </a:extLst>
          </a:blip>
          <a:srcRect b="56647"/>
          <a:stretch>
            <a:fillRect/>
          </a:stretch>
        </p:blipFill>
        <p:spPr bwMode="auto">
          <a:xfrm>
            <a:off x="-17463" y="2560638"/>
            <a:ext cx="9161463"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8050" name="Rectangle 2"/>
          <p:cNvSpPr>
            <a:spLocks noGrp="1" noChangeArrowheads="1"/>
          </p:cNvSpPr>
          <p:nvPr>
            <p:ph type="body" idx="1"/>
          </p:nvPr>
        </p:nvSpPr>
        <p:spPr>
          <a:xfrm>
            <a:off x="512763" y="1069975"/>
            <a:ext cx="8356600" cy="1287463"/>
          </a:xfrm>
        </p:spPr>
        <p:txBody>
          <a:bodyPr/>
          <a:lstStyle/>
          <a:p>
            <a:pPr eaLnBrk="1" hangingPunct="1">
              <a:buFontTx/>
              <a:buNone/>
              <a:defRPr/>
            </a:pPr>
            <a:r>
              <a:rPr lang="en-US" b="1">
                <a:solidFill>
                  <a:srgbClr val="000099"/>
                </a:solidFill>
              </a:rPr>
              <a:t>Kaphar</a:t>
            </a:r>
            <a:r>
              <a:rPr lang="en-US">
                <a:solidFill>
                  <a:srgbClr val="000099"/>
                </a:solidFill>
              </a:rPr>
              <a:t>: </a:t>
            </a:r>
            <a:r>
              <a:rPr lang="en-US">
                <a:solidFill>
                  <a:srgbClr val="E0014A"/>
                </a:solidFill>
                <a:latin typeface="Eras Bold ITC" pitchFamily="34" charset="0"/>
              </a:rPr>
              <a:t>to cover</a:t>
            </a:r>
            <a:r>
              <a:rPr lang="en-US">
                <a:solidFill>
                  <a:srgbClr val="000099"/>
                </a:solidFill>
              </a:rPr>
              <a:t>, purge, make an atonement, make reconciliation, cover over with pitch</a:t>
            </a:r>
            <a:r>
              <a:rPr lang="en-US">
                <a:solidFill>
                  <a:srgbClr val="FFFF00"/>
                </a:solidFill>
                <a:effectLst>
                  <a:outerShdw blurRad="38100" dist="38100" dir="2700000" algn="tl">
                    <a:srgbClr val="C0C0C0"/>
                  </a:outerShdw>
                </a:effectLst>
                <a:latin typeface="Arial" charset="0"/>
              </a:rPr>
              <a:t> </a:t>
            </a:r>
            <a:endParaRPr lang="en-US">
              <a:solidFill>
                <a:srgbClr val="FFFF00"/>
              </a:solidFill>
              <a:effectLst>
                <a:outerShdw blurRad="38100" dist="38100" dir="2700000" algn="tl">
                  <a:srgbClr val="C0C0C0"/>
                </a:outerShdw>
              </a:effectLst>
            </a:endParaRPr>
          </a:p>
        </p:txBody>
      </p:sp>
      <p:pic>
        <p:nvPicPr>
          <p:cNvPr id="2178082" name="Picture 34" descr="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238" y="4256088"/>
            <a:ext cx="492760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35"/>
          <p:cNvSpPr>
            <a:spLocks noGrp="1" noChangeArrowheads="1"/>
          </p:cNvSpPr>
          <p:nvPr>
            <p:ph type="title"/>
          </p:nvPr>
        </p:nvSpPr>
        <p:spPr/>
        <p:txBody>
          <a:bodyPr/>
          <a:lstStyle/>
          <a:p>
            <a:pPr eaLnBrk="1" hangingPunct="1"/>
            <a:r>
              <a:rPr lang="en-US"/>
              <a:t>Atonement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178085"/>
                                        </p:tgtEl>
                                        <p:attrNameLst>
                                          <p:attrName>style.visibility</p:attrName>
                                        </p:attrNameLst>
                                      </p:cBhvr>
                                      <p:to>
                                        <p:strVal val="visible"/>
                                      </p:to>
                                    </p:set>
                                    <p:animEffect transition="in" filter="slide(fromBottom)">
                                      <p:cBhvr>
                                        <p:cTn id="7" dur="2000"/>
                                        <p:tgtEl>
                                          <p:spTgt spid="2178085"/>
                                        </p:tgtEl>
                                      </p:cBhvr>
                                    </p:animEffect>
                                  </p:childTnLst>
                                </p:cTn>
                              </p:par>
                            </p:childTnLst>
                          </p:cTn>
                        </p:par>
                        <p:par>
                          <p:cTn id="8" fill="hold" nodeType="afterGroup">
                            <p:stCondLst>
                              <p:cond delay="2000"/>
                            </p:stCondLst>
                            <p:childTnLst>
                              <p:par>
                                <p:cTn id="9" presetID="35" presetClass="path" presetSubtype="0" accel="50000" decel="50000" fill="hold" nodeType="afterEffect">
                                  <p:stCondLst>
                                    <p:cond delay="0"/>
                                  </p:stCondLst>
                                  <p:childTnLst>
                                    <p:animMotion origin="layout" path="M -4.44444E-6 -3.33333E-6 L -0.88923 -0.00463 " pathEditMode="relative" rAng="0" ptsTypes="AA">
                                      <p:cBhvr>
                                        <p:cTn id="10" dur="5000" fill="hold"/>
                                        <p:tgtEl>
                                          <p:spTgt spid="2178082"/>
                                        </p:tgtEl>
                                        <p:attrNameLst>
                                          <p:attrName>ppt_x</p:attrName>
                                          <p:attrName>ppt_y</p:attrName>
                                        </p:attrNameLst>
                                      </p:cBhvr>
                                      <p:rCtr x="-445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0098" name="Rectangle 2"/>
          <p:cNvSpPr>
            <a:spLocks noChangeArrowheads="1"/>
          </p:cNvSpPr>
          <p:nvPr/>
        </p:nvSpPr>
        <p:spPr bwMode="auto">
          <a:xfrm>
            <a:off x="-823913" y="5159375"/>
            <a:ext cx="9967913" cy="1862138"/>
          </a:xfrm>
          <a:prstGeom prst="rect">
            <a:avLst/>
          </a:prstGeom>
          <a:solidFill>
            <a:schemeClr val="tx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tx1"/>
            </a:extrusionClr>
          </a:sp3d>
        </p:spPr>
        <p:txBody>
          <a:bodyPr wrap="none" anchor="ctr">
            <a:flatTx/>
          </a:bodyPr>
          <a:lstStyle/>
          <a:p>
            <a:pPr algn="ctr"/>
            <a:endParaRPr lang="en-US"/>
          </a:p>
        </p:txBody>
      </p:sp>
      <p:pic>
        <p:nvPicPr>
          <p:cNvPr id="2180099" name="Picture 3" descr="god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238"/>
            <a:ext cx="9144000" cy="69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0100" name="Picture 4" descr="guy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475" y="5275263"/>
            <a:ext cx="10207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godst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0663" y="-1168400"/>
            <a:ext cx="6046787"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0102" name="AutoShape 6"/>
          <p:cNvSpPr>
            <a:spLocks noChangeArrowheads="1"/>
          </p:cNvSpPr>
          <p:nvPr/>
        </p:nvSpPr>
        <p:spPr bwMode="auto">
          <a:xfrm>
            <a:off x="2235474" y="4664490"/>
            <a:ext cx="2817813" cy="4381500"/>
          </a:xfrm>
          <a:custGeom>
            <a:avLst/>
            <a:gdLst>
              <a:gd name="G0" fmla="+- 9128 0 0"/>
              <a:gd name="G1" fmla="+- -11641776 0 0"/>
              <a:gd name="G2" fmla="+- 0 0 -11641776"/>
              <a:gd name="T0" fmla="*/ 0 256 1"/>
              <a:gd name="T1" fmla="*/ 180 256 1"/>
              <a:gd name="G3" fmla="+- -11641776 T0 T1"/>
              <a:gd name="T2" fmla="*/ 0 256 1"/>
              <a:gd name="T3" fmla="*/ 90 256 1"/>
              <a:gd name="G4" fmla="+- -11641776 T2 T3"/>
              <a:gd name="G5" fmla="*/ G4 2 1"/>
              <a:gd name="T4" fmla="*/ 90 256 1"/>
              <a:gd name="T5" fmla="*/ 0 256 1"/>
              <a:gd name="G6" fmla="+- -11641776 T4 T5"/>
              <a:gd name="G7" fmla="*/ G6 2 1"/>
              <a:gd name="G8" fmla="abs -1164177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28"/>
              <a:gd name="G18" fmla="*/ 9128 1 2"/>
              <a:gd name="G19" fmla="+- G18 5400 0"/>
              <a:gd name="G20" fmla="cos G19 -11641776"/>
              <a:gd name="G21" fmla="sin G19 -11641776"/>
              <a:gd name="G22" fmla="+- G20 10800 0"/>
              <a:gd name="G23" fmla="+- G21 10800 0"/>
              <a:gd name="G24" fmla="+- 10800 0 G20"/>
              <a:gd name="G25" fmla="+- 9128 10800 0"/>
              <a:gd name="G26" fmla="?: G9 G17 G25"/>
              <a:gd name="G27" fmla="?: G9 0 21600"/>
              <a:gd name="G28" fmla="cos 10800 -11641776"/>
              <a:gd name="G29" fmla="sin 10800 -11641776"/>
              <a:gd name="G30" fmla="sin 9128 -11641776"/>
              <a:gd name="G31" fmla="+- G28 10800 0"/>
              <a:gd name="G32" fmla="+- G29 10800 0"/>
              <a:gd name="G33" fmla="+- G30 10800 0"/>
              <a:gd name="G34" fmla="?: G4 0 G31"/>
              <a:gd name="G35" fmla="?: -11641776 G34 0"/>
              <a:gd name="G36" fmla="?: G6 G35 G31"/>
              <a:gd name="G37" fmla="+- 21600 0 G36"/>
              <a:gd name="G38" fmla="?: G4 0 G33"/>
              <a:gd name="G39" fmla="?: -11641776 G38 G32"/>
              <a:gd name="G40" fmla="?: G6 G39 0"/>
              <a:gd name="G41" fmla="?: G4 G32 21600"/>
              <a:gd name="G42" fmla="?: G6 G41 G33"/>
              <a:gd name="T12" fmla="*/ 10800 w 21600"/>
              <a:gd name="T13" fmla="*/ 0 h 21600"/>
              <a:gd name="T14" fmla="*/ 844 w 21600"/>
              <a:gd name="T15" fmla="*/ 10389 h 21600"/>
              <a:gd name="T16" fmla="*/ 10800 w 21600"/>
              <a:gd name="T17" fmla="*/ 1672 h 21600"/>
              <a:gd name="T18" fmla="*/ 20756 w 21600"/>
              <a:gd name="T19" fmla="*/ 1038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679" y="10424"/>
                </a:moveTo>
                <a:cubicBezTo>
                  <a:pt x="1881" y="5533"/>
                  <a:pt x="5904" y="1671"/>
                  <a:pt x="10800" y="1672"/>
                </a:cubicBezTo>
                <a:cubicBezTo>
                  <a:pt x="15695" y="1672"/>
                  <a:pt x="19718" y="5533"/>
                  <a:pt x="19920" y="10424"/>
                </a:cubicBezTo>
                <a:lnTo>
                  <a:pt x="21590" y="10355"/>
                </a:lnTo>
                <a:cubicBezTo>
                  <a:pt x="21352" y="4568"/>
                  <a:pt x="16591" y="-1"/>
                  <a:pt x="10799" y="0"/>
                </a:cubicBezTo>
                <a:cubicBezTo>
                  <a:pt x="5008" y="0"/>
                  <a:pt x="247" y="4568"/>
                  <a:pt x="9" y="10355"/>
                </a:cubicBezTo>
                <a:close/>
              </a:path>
            </a:pathLst>
          </a:custGeom>
          <a:solidFill>
            <a:srgbClr val="FFFF00">
              <a:alpha val="97000"/>
            </a:srgbClr>
          </a:solidFill>
          <a:ln w="9525" algn="ctr">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b">
              <a:rot lat="0" lon="0" rev="3000000"/>
            </a:lightRig>
          </a:scene3d>
          <a:sp3d extrusionH="254000" contourW="19050">
            <a:bevelT w="82550" h="44450" prst="angle"/>
            <a:bevelB w="82550" h="44450" prst="angle"/>
            <a:contourClr>
              <a:srgbClr val="FFFFFF"/>
            </a:contourClr>
          </a:sp3d>
        </p:spPr>
        <p:txBody>
          <a:bodyPr wrap="none" anchor="ctr">
            <a:flatTx/>
          </a:bodyPr>
          <a:lstStyle/>
          <a:p>
            <a:pPr algn="ctr">
              <a:defRPr/>
            </a:pPr>
            <a:endParaRPr lang="en-US">
              <a:cs typeface="+mn-cs"/>
            </a:endParaRPr>
          </a:p>
        </p:txBody>
      </p:sp>
      <p:sp>
        <p:nvSpPr>
          <p:cNvPr id="2180103" name="Rectangle 7"/>
          <p:cNvSpPr>
            <a:spLocks noChangeArrowheads="1"/>
          </p:cNvSpPr>
          <p:nvPr/>
        </p:nvSpPr>
        <p:spPr bwMode="auto">
          <a:xfrm>
            <a:off x="576263" y="3219450"/>
            <a:ext cx="8229600" cy="2479675"/>
          </a:xfrm>
          <a:prstGeom prst="rect">
            <a:avLst/>
          </a:prstGeom>
          <a:noFill/>
          <a:ln w="9525">
            <a:noFill/>
            <a:miter lim="800000"/>
            <a:headEnd/>
            <a:tailEnd/>
          </a:ln>
          <a:effectLst/>
        </p:spPr>
        <p:txBody>
          <a:bodyPr/>
          <a:lstStyle/>
          <a:p>
            <a:pPr marL="342900" indent="-342900" algn="ctr">
              <a:spcBef>
                <a:spcPct val="20000"/>
              </a:spcBef>
              <a:buClr>
                <a:schemeClr val="tx1"/>
              </a:buClr>
              <a:defRPr/>
            </a:pPr>
            <a:endParaRPr lang="en-US" sz="2800" b="1">
              <a:solidFill>
                <a:schemeClr val="bg1"/>
              </a:solidFill>
              <a:effectLst>
                <a:outerShdw blurRad="38100" dist="38100" dir="2700000" algn="tl">
                  <a:srgbClr val="C0C0C0"/>
                </a:outerShdw>
              </a:effectLst>
              <a:latin typeface="Arial" charset="0"/>
              <a:cs typeface="+mn-cs"/>
            </a:endParaRPr>
          </a:p>
        </p:txBody>
      </p:sp>
      <p:sp>
        <p:nvSpPr>
          <p:cNvPr id="2180105" name="Rectangle 9"/>
          <p:cNvSpPr>
            <a:spLocks noChangeArrowheads="1"/>
          </p:cNvSpPr>
          <p:nvPr/>
        </p:nvSpPr>
        <p:spPr bwMode="auto">
          <a:xfrm>
            <a:off x="503238" y="2500313"/>
            <a:ext cx="8343900" cy="2541587"/>
          </a:xfrm>
          <a:prstGeom prst="rect">
            <a:avLst/>
          </a:prstGeom>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lstStyle/>
          <a:p>
            <a:pPr algn="ctr">
              <a:lnSpc>
                <a:spcPct val="90000"/>
              </a:lnSpc>
              <a:spcBef>
                <a:spcPct val="20000"/>
              </a:spcBef>
              <a:buClr>
                <a:schemeClr val="tx1"/>
              </a:buClr>
              <a:defRPr/>
            </a:pPr>
            <a:r>
              <a:rPr lang="en-US" i="0" dirty="0">
                <a:solidFill>
                  <a:schemeClr val="bg1"/>
                </a:solidFill>
                <a:latin typeface="Eras Bold ITC" pitchFamily="34" charset="0"/>
              </a:rPr>
              <a:t>Atonement</a:t>
            </a:r>
          </a:p>
          <a:p>
            <a:pPr algn="ctr">
              <a:spcBef>
                <a:spcPct val="20000"/>
              </a:spcBef>
              <a:buClr>
                <a:schemeClr val="tx1"/>
              </a:buClr>
              <a:defRPr/>
            </a:pPr>
            <a:r>
              <a:rPr lang="en-US" dirty="0">
                <a:solidFill>
                  <a:schemeClr val="bg1"/>
                </a:solidFill>
              </a:rPr>
              <a:t>“...for it is on this day that atonement shall be made for you to cleanse you; </a:t>
            </a:r>
            <a:r>
              <a:rPr lang="en-US" u="sng" dirty="0">
                <a:solidFill>
                  <a:srgbClr val="FFFF00"/>
                </a:solidFill>
              </a:rPr>
              <a:t>you will be clean from all your sins</a:t>
            </a:r>
            <a:r>
              <a:rPr lang="en-US" dirty="0">
                <a:solidFill>
                  <a:schemeClr val="bg1"/>
                </a:solidFill>
              </a:rPr>
              <a:t> before the LORD”</a:t>
            </a:r>
            <a:r>
              <a:rPr lang="en-US" sz="2000" b="1" dirty="0">
                <a:solidFill>
                  <a:schemeClr val="bg1"/>
                </a:solidFill>
                <a:effectLst>
                  <a:outerShdw blurRad="38100" dist="38100" dir="2700000" algn="tl">
                    <a:srgbClr val="000000"/>
                  </a:outerShdw>
                </a:effectLst>
              </a:rPr>
              <a:t>	    </a:t>
            </a:r>
            <a:r>
              <a:rPr lang="en-US" sz="2800" i="0" dirty="0">
                <a:solidFill>
                  <a:srgbClr val="FFFEA8"/>
                </a:solidFill>
              </a:rPr>
              <a:t>Lev 16:30</a:t>
            </a:r>
          </a:p>
        </p:txBody>
      </p:sp>
      <p:sp>
        <p:nvSpPr>
          <p:cNvPr id="2180106" name="Rectangle 10"/>
          <p:cNvSpPr>
            <a:spLocks noChangeArrowheads="1"/>
          </p:cNvSpPr>
          <p:nvPr/>
        </p:nvSpPr>
        <p:spPr bwMode="auto">
          <a:xfrm>
            <a:off x="2633663" y="4881563"/>
            <a:ext cx="8229600" cy="1679575"/>
          </a:xfrm>
          <a:prstGeom prst="rect">
            <a:avLst/>
          </a:prstGeom>
          <a:noFill/>
          <a:ln w="9525">
            <a:noFill/>
            <a:miter lim="800000"/>
            <a:headEnd/>
            <a:tailEnd/>
          </a:ln>
          <a:effectLst/>
        </p:spPr>
        <p:txBody>
          <a:bodyPr anchor="ctr"/>
          <a:lstStyle/>
          <a:p>
            <a:pPr algn="ctr">
              <a:lnSpc>
                <a:spcPct val="95000"/>
              </a:lnSpc>
              <a:defRPr/>
            </a:pPr>
            <a:r>
              <a:rPr lang="en-US" sz="3600" i="0" dirty="0">
                <a:solidFill>
                  <a:schemeClr val="accent2"/>
                </a:solidFill>
                <a:effectLst>
                  <a:outerShdw blurRad="38100" dist="38100" dir="2700000" algn="tl">
                    <a:srgbClr val="000000">
                      <a:alpha val="43137"/>
                    </a:srgbClr>
                  </a:outerShdw>
                </a:effectLst>
                <a:latin typeface="Eras Ultra ITC" pitchFamily="34" charset="0"/>
                <a:cs typeface="+mn-cs"/>
              </a:rPr>
              <a:t>SANCTIFICATION</a:t>
            </a:r>
            <a:endParaRPr lang="en-US" sz="5400" i="0" dirty="0">
              <a:solidFill>
                <a:schemeClr val="accent2"/>
              </a:solidFill>
              <a:effectLst>
                <a:outerShdw blurRad="38100" dist="38100" dir="2700000" algn="tl">
                  <a:srgbClr val="000000">
                    <a:alpha val="43137"/>
                  </a:srgbClr>
                </a:outerShdw>
              </a:effectLst>
              <a:latin typeface="Eras Ultra ITC"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180105"/>
                                        </p:tgtEl>
                                        <p:attrNameLst>
                                          <p:attrName>style.visibility</p:attrName>
                                        </p:attrNameLst>
                                      </p:cBhvr>
                                      <p:to>
                                        <p:strVal val="visible"/>
                                      </p:to>
                                    </p:set>
                                    <p:animEffect transition="in" filter="fade">
                                      <p:cBhvr>
                                        <p:cTn id="7" dur="1000"/>
                                        <p:tgtEl>
                                          <p:spTgt spid="2180105"/>
                                        </p:tgtEl>
                                      </p:cBhvr>
                                    </p:animEffect>
                                    <p:anim calcmode="lin" valueType="num">
                                      <p:cBhvr>
                                        <p:cTn id="8" dur="1000" fill="hold"/>
                                        <p:tgtEl>
                                          <p:spTgt spid="2180105"/>
                                        </p:tgtEl>
                                        <p:attrNameLst>
                                          <p:attrName>ppt_x</p:attrName>
                                        </p:attrNameLst>
                                      </p:cBhvr>
                                      <p:tavLst>
                                        <p:tav tm="0">
                                          <p:val>
                                            <p:strVal val="#ppt_x"/>
                                          </p:val>
                                        </p:tav>
                                        <p:tav tm="100000">
                                          <p:val>
                                            <p:strVal val="#ppt_x"/>
                                          </p:val>
                                        </p:tav>
                                      </p:tavLst>
                                    </p:anim>
                                    <p:anim calcmode="lin" valueType="num">
                                      <p:cBhvr>
                                        <p:cTn id="9" dur="1000" fill="hold"/>
                                        <p:tgtEl>
                                          <p:spTgt spid="218010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nodeType="clickEffect">
                                  <p:stCondLst>
                                    <p:cond delay="0"/>
                                  </p:stCondLst>
                                  <p:childTnLst>
                                    <p:animEffect transition="out" filter="fade">
                                      <p:cBhvr>
                                        <p:cTn id="13" dur="2000"/>
                                        <p:tgtEl>
                                          <p:spTgt spid="2180105"/>
                                        </p:tgtEl>
                                      </p:cBhvr>
                                    </p:animEffect>
                                    <p:set>
                                      <p:cBhvr>
                                        <p:cTn id="14" dur="1" fill="hold">
                                          <p:stCondLst>
                                            <p:cond delay="1999"/>
                                          </p:stCondLst>
                                        </p:cTn>
                                        <p:tgtEl>
                                          <p:spTgt spid="2180105"/>
                                        </p:tgtEl>
                                        <p:attrNameLst>
                                          <p:attrName>style.visibility</p:attrName>
                                        </p:attrNameLst>
                                      </p:cBhvr>
                                      <p:to>
                                        <p:strVal val="hidden"/>
                                      </p:to>
                                    </p:set>
                                  </p:childTnLst>
                                </p:cTn>
                              </p:par>
                            </p:childTnLst>
                          </p:cTn>
                        </p:par>
                        <p:par>
                          <p:cTn id="15" fill="hold" nodeType="afterGroup">
                            <p:stCondLst>
                              <p:cond delay="2000"/>
                            </p:stCondLst>
                            <p:childTnLst>
                              <p:par>
                                <p:cTn id="16" presetID="22" presetClass="entr" presetSubtype="1" fill="hold" nodeType="afterEffect">
                                  <p:stCondLst>
                                    <p:cond delay="0"/>
                                  </p:stCondLst>
                                  <p:childTnLst>
                                    <p:set>
                                      <p:cBhvr>
                                        <p:cTn id="17" dur="1" fill="hold">
                                          <p:stCondLst>
                                            <p:cond delay="0"/>
                                          </p:stCondLst>
                                        </p:cTn>
                                        <p:tgtEl>
                                          <p:spTgt spid="2180102"/>
                                        </p:tgtEl>
                                        <p:attrNameLst>
                                          <p:attrName>style.visibility</p:attrName>
                                        </p:attrNameLst>
                                      </p:cBhvr>
                                      <p:to>
                                        <p:strVal val="visible"/>
                                      </p:to>
                                    </p:set>
                                    <p:animEffect transition="in" filter="wipe(up)">
                                      <p:cBhvr>
                                        <p:cTn id="18" dur="2000"/>
                                        <p:tgtEl>
                                          <p:spTgt spid="2180102"/>
                                        </p:tgtEl>
                                      </p:cBhvr>
                                    </p:animEffect>
                                  </p:childTnLst>
                                </p:cTn>
                              </p:par>
                              <p:par>
                                <p:cTn id="19" presetID="22" presetClass="exit" presetSubtype="1" fill="hold" grpId="0" nodeType="withEffect">
                                  <p:stCondLst>
                                    <p:cond delay="0"/>
                                  </p:stCondLst>
                                  <p:childTnLst>
                                    <p:animEffect transition="out" filter="wipe(up)">
                                      <p:cBhvr>
                                        <p:cTn id="20" dur="2000"/>
                                        <p:tgtEl>
                                          <p:spTgt spid="2180098"/>
                                        </p:tgtEl>
                                      </p:cBhvr>
                                    </p:animEffect>
                                    <p:set>
                                      <p:cBhvr>
                                        <p:cTn id="21" dur="1" fill="hold">
                                          <p:stCondLst>
                                            <p:cond delay="1999"/>
                                          </p:stCondLst>
                                        </p:cTn>
                                        <p:tgtEl>
                                          <p:spTgt spid="2180098"/>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180100"/>
                                        </p:tgtEl>
                                        <p:attrNameLst>
                                          <p:attrName>style.visibility</p:attrName>
                                        </p:attrNameLst>
                                      </p:cBhvr>
                                      <p:to>
                                        <p:strVal val="visible"/>
                                      </p:to>
                                    </p:set>
                                    <p:animEffect transition="in" filter="fade">
                                      <p:cBhvr>
                                        <p:cTn id="24" dur="2000"/>
                                        <p:tgtEl>
                                          <p:spTgt spid="2180100"/>
                                        </p:tgtEl>
                                      </p:cBhvr>
                                    </p:animEffect>
                                  </p:childTnLst>
                                </p:cTn>
                              </p:par>
                            </p:childTnLst>
                          </p:cTn>
                        </p:par>
                        <p:par>
                          <p:cTn id="25" fill="hold" nodeType="afterGroup">
                            <p:stCondLst>
                              <p:cond delay="4000"/>
                            </p:stCondLst>
                            <p:childTnLst>
                              <p:par>
                                <p:cTn id="26" presetID="22" presetClass="entr" presetSubtype="1" fill="hold" nodeType="afterEffect">
                                  <p:stCondLst>
                                    <p:cond delay="0"/>
                                  </p:stCondLst>
                                  <p:childTnLst>
                                    <p:set>
                                      <p:cBhvr>
                                        <p:cTn id="27" dur="1" fill="hold">
                                          <p:stCondLst>
                                            <p:cond delay="0"/>
                                          </p:stCondLst>
                                        </p:cTn>
                                        <p:tgtEl>
                                          <p:spTgt spid="2180099"/>
                                        </p:tgtEl>
                                        <p:attrNameLst>
                                          <p:attrName>style.visibility</p:attrName>
                                        </p:attrNameLst>
                                      </p:cBhvr>
                                      <p:to>
                                        <p:strVal val="visible"/>
                                      </p:to>
                                    </p:set>
                                    <p:animEffect transition="in" filter="wipe(up)">
                                      <p:cBhvr>
                                        <p:cTn id="28" dur="2000"/>
                                        <p:tgtEl>
                                          <p:spTgt spid="2180099"/>
                                        </p:tgtEl>
                                      </p:cBhvr>
                                    </p:animEffect>
                                  </p:childTnLst>
                                </p:cTn>
                              </p:par>
                              <p:par>
                                <p:cTn id="29" presetID="10" presetClass="exit" presetSubtype="0" fill="hold" nodeType="withEffect">
                                  <p:stCondLst>
                                    <p:cond delay="0"/>
                                  </p:stCondLst>
                                  <p:childTnLst>
                                    <p:animEffect transition="out" filter="fade">
                                      <p:cBhvr>
                                        <p:cTn id="30" dur="2000"/>
                                        <p:tgtEl>
                                          <p:spTgt spid="2180102"/>
                                        </p:tgtEl>
                                      </p:cBhvr>
                                    </p:animEffect>
                                    <p:set>
                                      <p:cBhvr>
                                        <p:cTn id="31" dur="1" fill="hold">
                                          <p:stCondLst>
                                            <p:cond delay="1999"/>
                                          </p:stCondLst>
                                        </p:cTn>
                                        <p:tgtEl>
                                          <p:spTgt spid="2180102"/>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80106"/>
                                        </p:tgtEl>
                                        <p:attrNameLst>
                                          <p:attrName>style.visibility</p:attrName>
                                        </p:attrNameLst>
                                      </p:cBhvr>
                                      <p:to>
                                        <p:strVal val="visible"/>
                                      </p:to>
                                    </p:set>
                                    <p:animEffect transition="in" filter="fade">
                                      <p:cBhvr>
                                        <p:cTn id="36" dur="2000"/>
                                        <p:tgtEl>
                                          <p:spTgt spid="2180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098" grpId="0" animBg="1"/>
      <p:bldP spid="218010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Rectangle 23"/>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3149826" name="AutoShape 2"/>
          <p:cNvSpPr>
            <a:spLocks noChangeArrowheads="1"/>
          </p:cNvSpPr>
          <p:nvPr/>
        </p:nvSpPr>
        <p:spPr bwMode="auto">
          <a:xfrm>
            <a:off x="387350" y="1809750"/>
            <a:ext cx="8426450" cy="2868613"/>
          </a:xfrm>
          <a:prstGeom prst="roundRect">
            <a:avLst>
              <a:gd name="adj" fmla="val 16667"/>
            </a:avLst>
          </a:prstGeom>
          <a:solidFill>
            <a:srgbClr val="FFFF9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28" name="Rectangle 4"/>
          <p:cNvSpPr>
            <a:spLocks noChangeArrowheads="1"/>
          </p:cNvSpPr>
          <p:nvPr/>
        </p:nvSpPr>
        <p:spPr bwMode="auto">
          <a:xfrm>
            <a:off x="2074863" y="2079088"/>
            <a:ext cx="6731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29" name="Rectangle 5"/>
          <p:cNvSpPr>
            <a:spLocks noChangeArrowheads="1"/>
          </p:cNvSpPr>
          <p:nvPr/>
        </p:nvSpPr>
        <p:spPr bwMode="auto">
          <a:xfrm>
            <a:off x="2974975" y="2643701"/>
            <a:ext cx="3810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31" name="Rectangle 7"/>
          <p:cNvSpPr>
            <a:spLocks noChangeArrowheads="1"/>
          </p:cNvSpPr>
          <p:nvPr/>
        </p:nvSpPr>
        <p:spPr bwMode="auto">
          <a:xfrm>
            <a:off x="3586163" y="3898184"/>
            <a:ext cx="685800" cy="5032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32" name="Rectangle 8"/>
          <p:cNvSpPr>
            <a:spLocks noChangeArrowheads="1"/>
          </p:cNvSpPr>
          <p:nvPr/>
        </p:nvSpPr>
        <p:spPr bwMode="auto">
          <a:xfrm>
            <a:off x="7399159" y="3207443"/>
            <a:ext cx="11176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33" name="Rectangle 9"/>
          <p:cNvSpPr>
            <a:spLocks noChangeArrowheads="1"/>
          </p:cNvSpPr>
          <p:nvPr/>
        </p:nvSpPr>
        <p:spPr bwMode="auto">
          <a:xfrm>
            <a:off x="6345238" y="3851275"/>
            <a:ext cx="2168525"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30" name="Rectangle 6"/>
          <p:cNvSpPr>
            <a:spLocks noChangeArrowheads="1"/>
          </p:cNvSpPr>
          <p:nvPr/>
        </p:nvSpPr>
        <p:spPr bwMode="auto">
          <a:xfrm>
            <a:off x="3375025" y="3260009"/>
            <a:ext cx="8890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0743" name="Text Box 24"/>
          <p:cNvSpPr>
            <a:spLocks noGrp="1" noChangeArrowheads="1"/>
          </p:cNvSpPr>
          <p:nvPr>
            <p:ph type="body" idx="4294967295"/>
          </p:nvPr>
        </p:nvSpPr>
        <p:spPr>
          <a:xfrm>
            <a:off x="438150" y="1346200"/>
            <a:ext cx="8229600" cy="3530600"/>
          </a:xfrm>
        </p:spPr>
        <p:txBody>
          <a:bodyPr/>
          <a:lstStyle/>
          <a:p>
            <a:pPr marL="0" indent="0" algn="ctr" eaLnBrk="1" hangingPunct="1">
              <a:spcBef>
                <a:spcPct val="50000"/>
              </a:spcBef>
              <a:buFontTx/>
              <a:buNone/>
            </a:pPr>
            <a:r>
              <a:rPr lang="en-US" sz="2800" b="1">
                <a:solidFill>
                  <a:srgbClr val="997934"/>
                </a:solidFill>
                <a:latin typeface="Eras Medium ITC" pitchFamily="34" charset="0"/>
              </a:rPr>
              <a:t>Leviticus 17:11</a:t>
            </a:r>
            <a:r>
              <a:rPr lang="en-US" sz="2000" b="1">
                <a:solidFill>
                  <a:srgbClr val="FFFF00"/>
                </a:solidFill>
                <a:latin typeface="Eras Medium ITC" pitchFamily="34" charset="0"/>
              </a:rPr>
              <a:t> </a:t>
            </a:r>
          </a:p>
          <a:p>
            <a:pPr marL="0" indent="0" algn="ctr" eaLnBrk="1" hangingPunct="1">
              <a:lnSpc>
                <a:spcPct val="120000"/>
              </a:lnSpc>
              <a:spcBef>
                <a:spcPct val="50000"/>
              </a:spcBef>
              <a:buFontTx/>
              <a:buNone/>
            </a:pPr>
            <a:r>
              <a:rPr lang="en-US" b="1" i="1">
                <a:latin typeface="Eras Medium ITC" pitchFamily="34" charset="0"/>
              </a:rPr>
              <a:t>'For the </a:t>
            </a:r>
            <a:r>
              <a:rPr lang="en-US" b="1" i="1">
                <a:solidFill>
                  <a:schemeClr val="bg1"/>
                </a:solidFill>
                <a:latin typeface="Eras Medium ITC" pitchFamily="34" charset="0"/>
              </a:rPr>
              <a:t>life</a:t>
            </a:r>
            <a:r>
              <a:rPr lang="en-US" b="1" i="1">
                <a:latin typeface="Eras Medium ITC" pitchFamily="34" charset="0"/>
              </a:rPr>
              <a:t> of the flesh is in the blood, and I have given </a:t>
            </a:r>
            <a:r>
              <a:rPr lang="en-US" b="1" i="1">
                <a:solidFill>
                  <a:schemeClr val="bg1"/>
                </a:solidFill>
                <a:latin typeface="Eras Medium ITC" pitchFamily="34" charset="0"/>
              </a:rPr>
              <a:t>it</a:t>
            </a:r>
            <a:r>
              <a:rPr lang="en-US" b="1" i="1">
                <a:latin typeface="Eras Medium ITC" pitchFamily="34" charset="0"/>
              </a:rPr>
              <a:t> to you on the altar to make atonement for </a:t>
            </a:r>
            <a:r>
              <a:rPr lang="en-US" b="1" i="1">
                <a:solidFill>
                  <a:schemeClr val="bg1"/>
                </a:solidFill>
                <a:latin typeface="Eras Medium ITC" pitchFamily="34" charset="0"/>
              </a:rPr>
              <a:t>your</a:t>
            </a:r>
            <a:r>
              <a:rPr lang="en-US" b="1" i="1">
                <a:latin typeface="Eras Medium ITC" pitchFamily="34" charset="0"/>
              </a:rPr>
              <a:t> souls; for it is the </a:t>
            </a:r>
            <a:r>
              <a:rPr lang="en-US" b="1" i="1">
                <a:solidFill>
                  <a:schemeClr val="bg1"/>
                </a:solidFill>
                <a:latin typeface="Eras Medium ITC" pitchFamily="34" charset="0"/>
              </a:rPr>
              <a:t>blood</a:t>
            </a:r>
            <a:r>
              <a:rPr lang="en-US" b="1" i="1">
                <a:latin typeface="Eras Medium ITC" pitchFamily="34" charset="0"/>
              </a:rPr>
              <a:t> by reason of the </a:t>
            </a:r>
            <a:r>
              <a:rPr lang="en-US" b="1" i="1">
                <a:solidFill>
                  <a:schemeClr val="bg1"/>
                </a:solidFill>
                <a:latin typeface="Eras Medium ITC" pitchFamily="34" charset="0"/>
              </a:rPr>
              <a:t>life</a:t>
            </a:r>
            <a:r>
              <a:rPr lang="en-US" b="1" i="1">
                <a:latin typeface="Eras Medium ITC" pitchFamily="34" charset="0"/>
              </a:rPr>
              <a:t> that makes </a:t>
            </a:r>
            <a:r>
              <a:rPr lang="en-US" b="1" i="1">
                <a:solidFill>
                  <a:schemeClr val="bg1"/>
                </a:solidFill>
                <a:latin typeface="Eras Medium ITC" pitchFamily="34" charset="0"/>
              </a:rPr>
              <a:t>atonement</a:t>
            </a:r>
            <a:r>
              <a:rPr lang="en-US" b="1" i="1">
                <a:latin typeface="Eras Medium ITC" pitchFamily="34" charset="0"/>
              </a:rPr>
              <a:t>.'</a:t>
            </a:r>
          </a:p>
        </p:txBody>
      </p:sp>
      <p:sp>
        <p:nvSpPr>
          <p:cNvPr id="30744" name="Rectangle 3"/>
          <p:cNvSpPr>
            <a:spLocks noGrp="1" noChangeArrowheads="1"/>
          </p:cNvSpPr>
          <p:nvPr>
            <p:ph type="title"/>
          </p:nvPr>
        </p:nvSpPr>
        <p:spPr/>
        <p:txBody>
          <a:bodyPr/>
          <a:lstStyle/>
          <a:p>
            <a:pPr eaLnBrk="1" hangingPunct="1"/>
            <a:r>
              <a:rPr lang="en-US"/>
              <a:t>Atonement</a:t>
            </a:r>
          </a:p>
        </p:txBody>
      </p:sp>
      <p:sp>
        <p:nvSpPr>
          <p:cNvPr id="3149834" name="Line 10"/>
          <p:cNvSpPr>
            <a:spLocks noChangeShapeType="1"/>
          </p:cNvSpPr>
          <p:nvPr/>
        </p:nvSpPr>
        <p:spPr bwMode="auto">
          <a:xfrm>
            <a:off x="2049463" y="2633663"/>
            <a:ext cx="5426075"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49835" name="Line 11"/>
          <p:cNvSpPr>
            <a:spLocks noChangeShapeType="1"/>
          </p:cNvSpPr>
          <p:nvPr/>
        </p:nvSpPr>
        <p:spPr bwMode="auto">
          <a:xfrm>
            <a:off x="617538" y="4375150"/>
            <a:ext cx="3635375"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0747" name="Group 12"/>
          <p:cNvGrpSpPr>
            <a:grpSpLocks/>
          </p:cNvGrpSpPr>
          <p:nvPr/>
        </p:nvGrpSpPr>
        <p:grpSpPr bwMode="auto">
          <a:xfrm>
            <a:off x="509588" y="5092700"/>
            <a:ext cx="8201025" cy="1462088"/>
            <a:chOff x="321" y="3208"/>
            <a:chExt cx="5166" cy="921"/>
          </a:xfrm>
        </p:grpSpPr>
        <p:pic>
          <p:nvPicPr>
            <p:cNvPr id="30760" name="Picture 13"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1" name="Picture 14"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2"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2" name="Picture 15"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3"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3" name="Picture 16"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4" name="Picture 17"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5" name="Picture 18"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9843" name="AutoShape 19"/>
          <p:cNvSpPr>
            <a:spLocks noChangeArrowheads="1"/>
          </p:cNvSpPr>
          <p:nvPr/>
        </p:nvSpPr>
        <p:spPr bwMode="auto">
          <a:xfrm rot="10731976" flipH="1">
            <a:off x="3572725" y="4091859"/>
            <a:ext cx="3717925" cy="960438"/>
          </a:xfrm>
          <a:custGeom>
            <a:avLst/>
            <a:gdLst>
              <a:gd name="G0" fmla="+- 436271 0 0"/>
              <a:gd name="G1" fmla="+- 10599934 0 0"/>
              <a:gd name="G2" fmla="+- 436271 0 10599934"/>
              <a:gd name="G3" fmla="+- 10800 0 0"/>
              <a:gd name="G4" fmla="+- 0 0 436271"/>
              <a:gd name="T0" fmla="*/ 360 256 1"/>
              <a:gd name="T1" fmla="*/ 0 256 1"/>
              <a:gd name="G5" fmla="+- G2 T0 T1"/>
              <a:gd name="G6" fmla="?: G2 G2 G5"/>
              <a:gd name="G7" fmla="+- 0 0 G6"/>
              <a:gd name="G8" fmla="+- 6711 0 0"/>
              <a:gd name="G9" fmla="+- 0 0 10599934"/>
              <a:gd name="G10" fmla="+- 6711 0 2700"/>
              <a:gd name="G11" fmla="cos G10 436271"/>
              <a:gd name="G12" fmla="sin G10 436271"/>
              <a:gd name="G13" fmla="cos 13500 436271"/>
              <a:gd name="G14" fmla="sin 13500 436271"/>
              <a:gd name="G15" fmla="+- G11 10800 0"/>
              <a:gd name="G16" fmla="+- G12 10800 0"/>
              <a:gd name="G17" fmla="+- G13 10800 0"/>
              <a:gd name="G18" fmla="+- G14 10800 0"/>
              <a:gd name="G19" fmla="*/ 6711 1 2"/>
              <a:gd name="G20" fmla="+- G19 5400 0"/>
              <a:gd name="G21" fmla="cos G20 436271"/>
              <a:gd name="G22" fmla="sin G20 436271"/>
              <a:gd name="G23" fmla="+- G21 10800 0"/>
              <a:gd name="G24" fmla="+- G12 G23 G22"/>
              <a:gd name="G25" fmla="+- G22 G23 G11"/>
              <a:gd name="G26" fmla="cos 10800 436271"/>
              <a:gd name="G27" fmla="sin 10800 436271"/>
              <a:gd name="G28" fmla="cos 6711 436271"/>
              <a:gd name="G29" fmla="sin 6711 436271"/>
              <a:gd name="G30" fmla="+- G26 10800 0"/>
              <a:gd name="G31" fmla="+- G27 10800 0"/>
              <a:gd name="G32" fmla="+- G28 10800 0"/>
              <a:gd name="G33" fmla="+- G29 10800 0"/>
              <a:gd name="G34" fmla="+- G19 5400 0"/>
              <a:gd name="G35" fmla="cos G34 10599934"/>
              <a:gd name="G36" fmla="sin G34 10599934"/>
              <a:gd name="G37" fmla="+/ 10599934 436271 2"/>
              <a:gd name="T2" fmla="*/ 180 256 1"/>
              <a:gd name="T3" fmla="*/ 0 256 1"/>
              <a:gd name="G38" fmla="+- G37 T2 T3"/>
              <a:gd name="G39" fmla="?: G2 G37 G38"/>
              <a:gd name="G40" fmla="cos 10800 G39"/>
              <a:gd name="G41" fmla="sin 10800 G39"/>
              <a:gd name="G42" fmla="cos 6711 G39"/>
              <a:gd name="G43" fmla="sin 6711 G39"/>
              <a:gd name="G44" fmla="+- G40 10800 0"/>
              <a:gd name="G45" fmla="+- G41 10800 0"/>
              <a:gd name="G46" fmla="+- G42 10800 0"/>
              <a:gd name="G47" fmla="+- G43 10800 0"/>
              <a:gd name="G48" fmla="+- G35 10800 0"/>
              <a:gd name="G49" fmla="+- G36 10800 0"/>
              <a:gd name="T4" fmla="*/ 9708 w 21600"/>
              <a:gd name="T5" fmla="*/ 55 h 21600"/>
              <a:gd name="T6" fmla="*/ 2484 w 21600"/>
              <a:gd name="T7" fmla="*/ 13543 h 21600"/>
              <a:gd name="T8" fmla="*/ 10121 w 21600"/>
              <a:gd name="T9" fmla="*/ 4123 h 21600"/>
              <a:gd name="T10" fmla="*/ 24208 w 21600"/>
              <a:gd name="T11" fmla="*/ 12364 h 21600"/>
              <a:gd name="T12" fmla="*/ 18945 w 21600"/>
              <a:gd name="T13" fmla="*/ 16528 h 21600"/>
              <a:gd name="T14" fmla="*/ 14783 w 21600"/>
              <a:gd name="T15" fmla="*/ 1126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465" y="11577"/>
                </a:moveTo>
                <a:cubicBezTo>
                  <a:pt x="17495" y="11319"/>
                  <a:pt x="17511" y="11059"/>
                  <a:pt x="17511" y="10800"/>
                </a:cubicBezTo>
                <a:cubicBezTo>
                  <a:pt x="17511" y="7093"/>
                  <a:pt x="14506" y="4089"/>
                  <a:pt x="10800" y="4089"/>
                </a:cubicBezTo>
                <a:cubicBezTo>
                  <a:pt x="7093" y="4089"/>
                  <a:pt x="4089" y="7093"/>
                  <a:pt x="4089" y="10800"/>
                </a:cubicBezTo>
                <a:cubicBezTo>
                  <a:pt x="4088" y="11514"/>
                  <a:pt x="4203" y="12224"/>
                  <a:pt x="4426" y="12902"/>
                </a:cubicBezTo>
                <a:lnTo>
                  <a:pt x="543" y="14183"/>
                </a:lnTo>
                <a:cubicBezTo>
                  <a:pt x="183" y="13091"/>
                  <a:pt x="0" y="11949"/>
                  <a:pt x="0" y="10800"/>
                </a:cubicBezTo>
                <a:cubicBezTo>
                  <a:pt x="0" y="4835"/>
                  <a:pt x="4835" y="0"/>
                  <a:pt x="10800" y="0"/>
                </a:cubicBezTo>
                <a:cubicBezTo>
                  <a:pt x="16764" y="0"/>
                  <a:pt x="21600" y="4835"/>
                  <a:pt x="21600" y="10800"/>
                </a:cubicBezTo>
                <a:cubicBezTo>
                  <a:pt x="21600" y="11218"/>
                  <a:pt x="21575" y="11636"/>
                  <a:pt x="21527" y="12051"/>
                </a:cubicBezTo>
                <a:lnTo>
                  <a:pt x="24208" y="12364"/>
                </a:lnTo>
                <a:lnTo>
                  <a:pt x="18945" y="16528"/>
                </a:lnTo>
                <a:lnTo>
                  <a:pt x="14783" y="11264"/>
                </a:lnTo>
                <a:lnTo>
                  <a:pt x="17465" y="1157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44" name="AutoShape 20"/>
          <p:cNvSpPr>
            <a:spLocks noChangeArrowheads="1"/>
          </p:cNvSpPr>
          <p:nvPr/>
        </p:nvSpPr>
        <p:spPr bwMode="auto">
          <a:xfrm flipH="1">
            <a:off x="6851650" y="3429000"/>
            <a:ext cx="2292350" cy="960438"/>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46" name="AutoShape 22"/>
          <p:cNvSpPr>
            <a:spLocks noChangeArrowheads="1"/>
          </p:cNvSpPr>
          <p:nvPr/>
        </p:nvSpPr>
        <p:spPr bwMode="auto">
          <a:xfrm>
            <a:off x="1206656" y="2024555"/>
            <a:ext cx="1989137" cy="960437"/>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47" name="AutoShape 23"/>
          <p:cNvSpPr>
            <a:spLocks noChangeArrowheads="1"/>
          </p:cNvSpPr>
          <p:nvPr/>
        </p:nvSpPr>
        <p:spPr bwMode="auto">
          <a:xfrm>
            <a:off x="1736725" y="2830513"/>
            <a:ext cx="2144713" cy="960437"/>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49828"/>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149834"/>
                                        </p:tgtEl>
                                        <p:attrNameLst>
                                          <p:attrName>style.visibility</p:attrName>
                                        </p:attrNameLst>
                                      </p:cBhvr>
                                      <p:to>
                                        <p:strVal val="visible"/>
                                      </p:to>
                                    </p:set>
                                    <p:animEffect transition="in" filter="wipe(left)">
                                      <p:cBhvr>
                                        <p:cTn id="9" dur="1000"/>
                                        <p:tgtEl>
                                          <p:spTgt spid="31498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3149846"/>
                                        </p:tgtEl>
                                        <p:attrNameLst>
                                          <p:attrName>style.visibility</p:attrName>
                                        </p:attrNameLst>
                                      </p:cBhvr>
                                      <p:to>
                                        <p:strVal val="visible"/>
                                      </p:to>
                                    </p:set>
                                    <p:animEffect transition="in" filter="wipe(up)">
                                      <p:cBhvr>
                                        <p:cTn id="14" dur="1000"/>
                                        <p:tgtEl>
                                          <p:spTgt spid="3149846"/>
                                        </p:tgtEl>
                                      </p:cBhvr>
                                    </p:animEffect>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314982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149847"/>
                                        </p:tgtEl>
                                        <p:attrNameLst>
                                          <p:attrName>style.visibility</p:attrName>
                                        </p:attrNameLst>
                                      </p:cBhvr>
                                      <p:to>
                                        <p:strVal val="visible"/>
                                      </p:to>
                                    </p:set>
                                    <p:animEffect transition="in" filter="wipe(up)">
                                      <p:cBhvr>
                                        <p:cTn id="22" dur="1000"/>
                                        <p:tgtEl>
                                          <p:spTgt spid="3149847"/>
                                        </p:tgtEl>
                                      </p:cBhvr>
                                    </p:animEffect>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0"/>
                                          </p:stCondLst>
                                        </p:cTn>
                                        <p:tgtEl>
                                          <p:spTgt spid="3149830"/>
                                        </p:tgtEl>
                                        <p:attrNameLst>
                                          <p:attrName>style.visibility</p:attrName>
                                        </p:attrNameLst>
                                      </p:cBhvr>
                                      <p:to>
                                        <p:strVal val="visible"/>
                                      </p:to>
                                    </p:set>
                                  </p:childTnLst>
                                </p:cTn>
                              </p:par>
                            </p:childTnLst>
                          </p:cTn>
                        </p:par>
                        <p:par>
                          <p:cTn id="26" fill="hold" nodeType="afterGroup">
                            <p:stCondLst>
                              <p:cond delay="1000"/>
                            </p:stCondLst>
                            <p:childTnLst>
                              <p:par>
                                <p:cTn id="27" presetID="1" presetClass="entr" presetSubtype="0" fill="hold" nodeType="afterEffect">
                                  <p:stCondLst>
                                    <p:cond delay="0"/>
                                  </p:stCondLst>
                                  <p:childTnLst>
                                    <p:set>
                                      <p:cBhvr>
                                        <p:cTn id="28" dur="1" fill="hold">
                                          <p:stCondLst>
                                            <p:cond delay="0"/>
                                          </p:stCondLst>
                                        </p:cTn>
                                        <p:tgtEl>
                                          <p:spTgt spid="3149831"/>
                                        </p:tgtEl>
                                        <p:attrNameLst>
                                          <p:attrName>style.visibility</p:attrName>
                                        </p:attrNameLst>
                                      </p:cBhvr>
                                      <p:to>
                                        <p:strVal val="visible"/>
                                      </p:to>
                                    </p:se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149835"/>
                                        </p:tgtEl>
                                        <p:attrNameLst>
                                          <p:attrName>style.visibility</p:attrName>
                                        </p:attrNameLst>
                                      </p:cBhvr>
                                      <p:to>
                                        <p:strVal val="visible"/>
                                      </p:to>
                                    </p:set>
                                    <p:animEffect transition="in" filter="wipe(left)">
                                      <p:cBhvr>
                                        <p:cTn id="32" dur="1000"/>
                                        <p:tgtEl>
                                          <p:spTgt spid="3149835"/>
                                        </p:tgtEl>
                                      </p:cBhvr>
                                    </p:animEffect>
                                  </p:childTnLst>
                                </p:cTn>
                              </p:par>
                            </p:childTnLst>
                          </p:cTn>
                        </p:par>
                        <p:par>
                          <p:cTn id="33" fill="hold" nodeType="afterGroup">
                            <p:stCondLst>
                              <p:cond delay="2000"/>
                            </p:stCondLst>
                            <p:childTnLst>
                              <p:par>
                                <p:cTn id="34" presetID="1" presetClass="entr" presetSubtype="0" fill="hold" nodeType="afterEffect">
                                  <p:stCondLst>
                                    <p:cond delay="0"/>
                                  </p:stCondLst>
                                  <p:childTnLst>
                                    <p:set>
                                      <p:cBhvr>
                                        <p:cTn id="35" dur="1" fill="hold">
                                          <p:stCondLst>
                                            <p:cond delay="0"/>
                                          </p:stCondLst>
                                        </p:cTn>
                                        <p:tgtEl>
                                          <p:spTgt spid="314983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3149844"/>
                                        </p:tgtEl>
                                        <p:attrNameLst>
                                          <p:attrName>style.visibility</p:attrName>
                                        </p:attrNameLst>
                                      </p:cBhvr>
                                      <p:to>
                                        <p:strVal val="visible"/>
                                      </p:to>
                                    </p:set>
                                    <p:animEffect transition="in" filter="wipe(up)">
                                      <p:cBhvr>
                                        <p:cTn id="40" dur="1000"/>
                                        <p:tgtEl>
                                          <p:spTgt spid="3149844"/>
                                        </p:tgtEl>
                                      </p:cBhvr>
                                    </p:animEffect>
                                  </p:childTnLst>
                                </p:cTn>
                              </p:par>
                              <p:par>
                                <p:cTn id="41" presetID="22" presetClass="entr" presetSubtype="4" fill="hold" nodeType="withEffect">
                                  <p:stCondLst>
                                    <p:cond delay="0"/>
                                  </p:stCondLst>
                                  <p:childTnLst>
                                    <p:set>
                                      <p:cBhvr>
                                        <p:cTn id="42" dur="1" fill="hold">
                                          <p:stCondLst>
                                            <p:cond delay="0"/>
                                          </p:stCondLst>
                                        </p:cTn>
                                        <p:tgtEl>
                                          <p:spTgt spid="3149843"/>
                                        </p:tgtEl>
                                        <p:attrNameLst>
                                          <p:attrName>style.visibility</p:attrName>
                                        </p:attrNameLst>
                                      </p:cBhvr>
                                      <p:to>
                                        <p:strVal val="visible"/>
                                      </p:to>
                                    </p:set>
                                    <p:animEffect transition="in" filter="wipe(down)">
                                      <p:cBhvr>
                                        <p:cTn id="43" dur="1000"/>
                                        <p:tgtEl>
                                          <p:spTgt spid="3149843"/>
                                        </p:tgtEl>
                                      </p:cBhvr>
                                    </p:animEffect>
                                  </p:childTnLst>
                                </p:cTn>
                              </p:par>
                            </p:childTnLst>
                          </p:cTn>
                        </p:par>
                        <p:par>
                          <p:cTn id="44" fill="hold" nodeType="afterGroup">
                            <p:stCondLst>
                              <p:cond delay="1000"/>
                            </p:stCondLst>
                            <p:childTnLst>
                              <p:par>
                                <p:cTn id="45" presetID="1" presetClass="entr" presetSubtype="0" fill="hold" nodeType="afterEffect">
                                  <p:stCondLst>
                                    <p:cond delay="0"/>
                                  </p:stCondLst>
                                  <p:childTnLst>
                                    <p:set>
                                      <p:cBhvr>
                                        <p:cTn id="46" dur="1" fill="hold">
                                          <p:stCondLst>
                                            <p:cond delay="0"/>
                                          </p:stCondLst>
                                        </p:cTn>
                                        <p:tgtEl>
                                          <p:spTgt spid="3149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9834" grpId="0" animBg="1"/>
      <p:bldP spid="31498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186242" name="AutoShape 2"/>
          <p:cNvSpPr>
            <a:spLocks noChangeArrowheads="1"/>
          </p:cNvSpPr>
          <p:nvPr/>
        </p:nvSpPr>
        <p:spPr bwMode="auto">
          <a:xfrm>
            <a:off x="628650" y="1343025"/>
            <a:ext cx="7872413" cy="4829175"/>
          </a:xfrm>
          <a:prstGeom prst="roundRect">
            <a:avLst>
              <a:gd name="adj" fmla="val 16667"/>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186243" name="Text Box 3"/>
          <p:cNvSpPr txBox="1">
            <a:spLocks noChangeArrowheads="1"/>
          </p:cNvSpPr>
          <p:nvPr/>
        </p:nvSpPr>
        <p:spPr bwMode="auto">
          <a:xfrm>
            <a:off x="1038225" y="4819650"/>
            <a:ext cx="2320925" cy="1066800"/>
          </a:xfrm>
          <a:prstGeom prst="rect">
            <a:avLst/>
          </a:prstGeom>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a:solidFill>
                  <a:schemeClr val="bg1"/>
                </a:solidFill>
                <a:latin typeface="Eras Bold ITC" pitchFamily="34" charset="0"/>
              </a:rPr>
              <a:t>Innocent LIFE</a:t>
            </a:r>
          </a:p>
        </p:txBody>
      </p:sp>
      <p:sp>
        <p:nvSpPr>
          <p:cNvPr id="31752" name="Rectangle 14"/>
          <p:cNvSpPr>
            <a:spLocks noGrp="1" noChangeArrowheads="1"/>
          </p:cNvSpPr>
          <p:nvPr>
            <p:ph type="title"/>
          </p:nvPr>
        </p:nvSpPr>
        <p:spPr/>
        <p:txBody>
          <a:bodyPr/>
          <a:lstStyle/>
          <a:p>
            <a:pPr eaLnBrk="1" hangingPunct="1"/>
            <a:r>
              <a:rPr lang="en-US"/>
              <a:t>Payment</a:t>
            </a:r>
          </a:p>
        </p:txBody>
      </p:sp>
      <p:sp>
        <p:nvSpPr>
          <p:cNvPr id="2186245" name="Text Box 5"/>
          <p:cNvSpPr txBox="1">
            <a:spLocks noChangeArrowheads="1"/>
          </p:cNvSpPr>
          <p:nvPr/>
        </p:nvSpPr>
        <p:spPr bwMode="auto">
          <a:xfrm>
            <a:off x="876300" y="1958975"/>
            <a:ext cx="279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i="0">
                <a:solidFill>
                  <a:schemeClr val="accent2"/>
                </a:solidFill>
                <a:latin typeface="Eras Bold ITC" pitchFamily="34" charset="0"/>
              </a:rPr>
              <a:t>BLOOD</a:t>
            </a:r>
          </a:p>
        </p:txBody>
      </p:sp>
      <p:sp>
        <p:nvSpPr>
          <p:cNvPr id="2186246" name="AutoShape 6"/>
          <p:cNvSpPr>
            <a:spLocks noChangeArrowheads="1"/>
          </p:cNvSpPr>
          <p:nvPr/>
        </p:nvSpPr>
        <p:spPr bwMode="auto">
          <a:xfrm>
            <a:off x="3441700" y="1570038"/>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600" i="0">
                <a:solidFill>
                  <a:srgbClr val="760000"/>
                </a:solidFill>
                <a:latin typeface="Arial Black" pitchFamily="34" charset="0"/>
              </a:rPr>
              <a:t>REPRESENTS</a:t>
            </a:r>
          </a:p>
        </p:txBody>
      </p:sp>
      <p:sp>
        <p:nvSpPr>
          <p:cNvPr id="2186247" name="Text Box 7"/>
          <p:cNvSpPr txBox="1">
            <a:spLocks noChangeArrowheads="1"/>
          </p:cNvSpPr>
          <p:nvPr/>
        </p:nvSpPr>
        <p:spPr bwMode="auto">
          <a:xfrm>
            <a:off x="5181600" y="1957388"/>
            <a:ext cx="279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i="0">
                <a:solidFill>
                  <a:schemeClr val="accent2"/>
                </a:solidFill>
                <a:latin typeface="Eras Bold ITC" pitchFamily="34" charset="0"/>
              </a:rPr>
              <a:t>LIFE</a:t>
            </a:r>
          </a:p>
        </p:txBody>
      </p:sp>
      <p:sp>
        <p:nvSpPr>
          <p:cNvPr id="2186248" name="AutoShape 8"/>
          <p:cNvSpPr>
            <a:spLocks noChangeArrowheads="1"/>
          </p:cNvSpPr>
          <p:nvPr/>
        </p:nvSpPr>
        <p:spPr bwMode="auto">
          <a:xfrm>
            <a:off x="3417888" y="3124200"/>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600" i="0">
                <a:solidFill>
                  <a:srgbClr val="760000"/>
                </a:solidFill>
                <a:latin typeface="Arial Black" pitchFamily="34" charset="0"/>
              </a:rPr>
              <a:t>ATONES FOR</a:t>
            </a:r>
          </a:p>
        </p:txBody>
      </p:sp>
      <p:sp>
        <p:nvSpPr>
          <p:cNvPr id="2186249" name="Text Box 9"/>
          <p:cNvSpPr txBox="1">
            <a:spLocks noChangeArrowheads="1"/>
          </p:cNvSpPr>
          <p:nvPr/>
        </p:nvSpPr>
        <p:spPr bwMode="auto">
          <a:xfrm>
            <a:off x="801688" y="3322638"/>
            <a:ext cx="279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i="0">
                <a:solidFill>
                  <a:schemeClr val="accent2"/>
                </a:solidFill>
                <a:latin typeface="Eras Bold ITC" pitchFamily="34" charset="0"/>
              </a:rPr>
              <a:t>Innocent   LIFE</a:t>
            </a:r>
          </a:p>
        </p:txBody>
      </p:sp>
      <p:sp>
        <p:nvSpPr>
          <p:cNvPr id="2186250" name="Text Box 10"/>
          <p:cNvSpPr txBox="1">
            <a:spLocks noChangeArrowheads="1"/>
          </p:cNvSpPr>
          <p:nvPr/>
        </p:nvSpPr>
        <p:spPr bwMode="auto">
          <a:xfrm>
            <a:off x="5475288" y="3511550"/>
            <a:ext cx="279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i="0">
                <a:solidFill>
                  <a:schemeClr val="accent2"/>
                </a:solidFill>
                <a:latin typeface="Eras Bold ITC" pitchFamily="34" charset="0"/>
              </a:rPr>
              <a:t>SINNER</a:t>
            </a:r>
          </a:p>
        </p:txBody>
      </p:sp>
      <p:sp>
        <p:nvSpPr>
          <p:cNvPr id="2186251" name="Text Box 11"/>
          <p:cNvSpPr txBox="1">
            <a:spLocks noChangeArrowheads="1"/>
          </p:cNvSpPr>
          <p:nvPr/>
        </p:nvSpPr>
        <p:spPr bwMode="auto">
          <a:xfrm>
            <a:off x="0" y="6477000"/>
            <a:ext cx="8880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sz="1900" i="0">
                <a:solidFill>
                  <a:srgbClr val="997934"/>
                </a:solidFill>
                <a:latin typeface="Eras Demi ITC" pitchFamily="34" charset="0"/>
              </a:rPr>
              <a:t>Heb 9:22</a:t>
            </a:r>
            <a:r>
              <a:rPr lang="en-US" sz="1900" i="0">
                <a:solidFill>
                  <a:srgbClr val="FFFF66"/>
                </a:solidFill>
                <a:latin typeface="Eras Demi ITC" pitchFamily="34" charset="0"/>
              </a:rPr>
              <a:t> </a:t>
            </a:r>
            <a:r>
              <a:rPr lang="en-US" sz="1900" i="0">
                <a:solidFill>
                  <a:schemeClr val="accent2"/>
                </a:solidFill>
                <a:latin typeface="Eras Demi ITC" pitchFamily="34" charset="0"/>
              </a:rPr>
              <a:t>…without the shedding of blood there can be no forgiveness</a:t>
            </a:r>
          </a:p>
        </p:txBody>
      </p:sp>
      <p:sp>
        <p:nvSpPr>
          <p:cNvPr id="2186252" name="AutoShape 12"/>
          <p:cNvSpPr>
            <a:spLocks noChangeArrowheads="1"/>
          </p:cNvSpPr>
          <p:nvPr/>
        </p:nvSpPr>
        <p:spPr bwMode="auto">
          <a:xfrm>
            <a:off x="3413125" y="4621213"/>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600" i="0">
                <a:solidFill>
                  <a:srgbClr val="760000"/>
                </a:solidFill>
                <a:latin typeface="Arial Black" pitchFamily="34" charset="0"/>
              </a:rPr>
              <a:t>REPRESENTS or</a:t>
            </a:r>
          </a:p>
          <a:p>
            <a:pPr eaLnBrk="1" hangingPunct="1">
              <a:defRPr/>
            </a:pPr>
            <a:r>
              <a:rPr lang="en-US" sz="1600" i="0">
                <a:solidFill>
                  <a:srgbClr val="760000"/>
                </a:solidFill>
                <a:latin typeface="Arial Black" pitchFamily="34" charset="0"/>
              </a:rPr>
              <a:t>SUBSTITUTES for </a:t>
            </a:r>
          </a:p>
        </p:txBody>
      </p:sp>
      <p:sp>
        <p:nvSpPr>
          <p:cNvPr id="2186253" name="Text Box 13"/>
          <p:cNvSpPr txBox="1">
            <a:spLocks noChangeArrowheads="1"/>
          </p:cNvSpPr>
          <p:nvPr/>
        </p:nvSpPr>
        <p:spPr bwMode="auto">
          <a:xfrm>
            <a:off x="5843588" y="4754563"/>
            <a:ext cx="1866900" cy="1066800"/>
          </a:xfrm>
          <a:prstGeom prst="rect">
            <a:avLst/>
          </a:prstGeom>
          <a:solidFill>
            <a:schemeClr val="tx1"/>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a:solidFill>
                  <a:srgbClr val="FFFF66"/>
                </a:solidFill>
                <a:latin typeface="Eras Bold ITC" pitchFamily="34" charset="0"/>
              </a:rPr>
              <a:t>Guilty LIFE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186245"/>
                                        </p:tgtEl>
                                        <p:attrNameLst>
                                          <p:attrName>style.visibility</p:attrName>
                                        </p:attrNameLst>
                                      </p:cBhvr>
                                      <p:to>
                                        <p:strVal val="visible"/>
                                      </p:to>
                                    </p:set>
                                    <p:anim calcmode="lin" valueType="num">
                                      <p:cBhvr>
                                        <p:cTn id="7" dur="1000" fill="hold"/>
                                        <p:tgtEl>
                                          <p:spTgt spid="2186245"/>
                                        </p:tgtEl>
                                        <p:attrNameLst>
                                          <p:attrName>ppt_x</p:attrName>
                                        </p:attrNameLst>
                                      </p:cBhvr>
                                      <p:tavLst>
                                        <p:tav tm="0">
                                          <p:val>
                                            <p:strVal val="#ppt_x-.2"/>
                                          </p:val>
                                        </p:tav>
                                        <p:tav tm="100000">
                                          <p:val>
                                            <p:strVal val="#ppt_x"/>
                                          </p:val>
                                        </p:tav>
                                      </p:tavLst>
                                    </p:anim>
                                    <p:anim calcmode="lin" valueType="num">
                                      <p:cBhvr>
                                        <p:cTn id="8" dur="1000" fill="hold"/>
                                        <p:tgtEl>
                                          <p:spTgt spid="21862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86245"/>
                                        </p:tgtEl>
                                      </p:cBhvr>
                                    </p:animEffect>
                                  </p:childTnLst>
                                </p:cTn>
                              </p:par>
                              <p:par>
                                <p:cTn id="10" presetID="29" presetClass="entr" presetSubtype="0" fill="hold" nodeType="withEffect">
                                  <p:stCondLst>
                                    <p:cond delay="0"/>
                                  </p:stCondLst>
                                  <p:childTnLst>
                                    <p:set>
                                      <p:cBhvr>
                                        <p:cTn id="11" dur="1" fill="hold">
                                          <p:stCondLst>
                                            <p:cond delay="0"/>
                                          </p:stCondLst>
                                        </p:cTn>
                                        <p:tgtEl>
                                          <p:spTgt spid="2186246"/>
                                        </p:tgtEl>
                                        <p:attrNameLst>
                                          <p:attrName>style.visibility</p:attrName>
                                        </p:attrNameLst>
                                      </p:cBhvr>
                                      <p:to>
                                        <p:strVal val="visible"/>
                                      </p:to>
                                    </p:set>
                                    <p:anim calcmode="lin" valueType="num">
                                      <p:cBhvr>
                                        <p:cTn id="12" dur="1000" fill="hold"/>
                                        <p:tgtEl>
                                          <p:spTgt spid="2186246"/>
                                        </p:tgtEl>
                                        <p:attrNameLst>
                                          <p:attrName>ppt_x</p:attrName>
                                        </p:attrNameLst>
                                      </p:cBhvr>
                                      <p:tavLst>
                                        <p:tav tm="0">
                                          <p:val>
                                            <p:strVal val="#ppt_x-.2"/>
                                          </p:val>
                                        </p:tav>
                                        <p:tav tm="100000">
                                          <p:val>
                                            <p:strVal val="#ppt_x"/>
                                          </p:val>
                                        </p:tav>
                                      </p:tavLst>
                                    </p:anim>
                                    <p:anim calcmode="lin" valueType="num">
                                      <p:cBhvr>
                                        <p:cTn id="13" dur="1000" fill="hold"/>
                                        <p:tgtEl>
                                          <p:spTgt spid="218624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8624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186247"/>
                                        </p:tgtEl>
                                        <p:attrNameLst>
                                          <p:attrName>style.visibility</p:attrName>
                                        </p:attrNameLst>
                                      </p:cBhvr>
                                      <p:to>
                                        <p:strVal val="visible"/>
                                      </p:to>
                                    </p:set>
                                    <p:anim calcmode="lin" valueType="num">
                                      <p:cBhvr>
                                        <p:cTn id="17" dur="1000" fill="hold"/>
                                        <p:tgtEl>
                                          <p:spTgt spid="2186247"/>
                                        </p:tgtEl>
                                        <p:attrNameLst>
                                          <p:attrName>ppt_x</p:attrName>
                                        </p:attrNameLst>
                                      </p:cBhvr>
                                      <p:tavLst>
                                        <p:tav tm="0">
                                          <p:val>
                                            <p:strVal val="#ppt_x-.2"/>
                                          </p:val>
                                        </p:tav>
                                        <p:tav tm="100000">
                                          <p:val>
                                            <p:strVal val="#ppt_x"/>
                                          </p:val>
                                        </p:tav>
                                      </p:tavLst>
                                    </p:anim>
                                    <p:anim calcmode="lin" valueType="num">
                                      <p:cBhvr>
                                        <p:cTn id="18" dur="1000" fill="hold"/>
                                        <p:tgtEl>
                                          <p:spTgt spid="218624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1862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186249"/>
                                        </p:tgtEl>
                                        <p:attrNameLst>
                                          <p:attrName>style.visibility</p:attrName>
                                        </p:attrNameLst>
                                      </p:cBhvr>
                                      <p:to>
                                        <p:strVal val="visible"/>
                                      </p:to>
                                    </p:set>
                                    <p:anim calcmode="lin" valueType="num">
                                      <p:cBhvr>
                                        <p:cTn id="24" dur="1000" fill="hold"/>
                                        <p:tgtEl>
                                          <p:spTgt spid="2186249"/>
                                        </p:tgtEl>
                                        <p:attrNameLst>
                                          <p:attrName>ppt_x</p:attrName>
                                        </p:attrNameLst>
                                      </p:cBhvr>
                                      <p:tavLst>
                                        <p:tav tm="0">
                                          <p:val>
                                            <p:strVal val="#ppt_x-.2"/>
                                          </p:val>
                                        </p:tav>
                                        <p:tav tm="100000">
                                          <p:val>
                                            <p:strVal val="#ppt_x"/>
                                          </p:val>
                                        </p:tav>
                                      </p:tavLst>
                                    </p:anim>
                                    <p:anim calcmode="lin" valueType="num">
                                      <p:cBhvr>
                                        <p:cTn id="25" dur="1000" fill="hold"/>
                                        <p:tgtEl>
                                          <p:spTgt spid="218624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186249"/>
                                        </p:tgtEl>
                                      </p:cBhvr>
                                    </p:animEffect>
                                  </p:childTnLst>
                                </p:cTn>
                              </p:par>
                              <p:par>
                                <p:cTn id="27" presetID="29" presetClass="entr" presetSubtype="0" fill="hold" nodeType="withEffect">
                                  <p:stCondLst>
                                    <p:cond delay="0"/>
                                  </p:stCondLst>
                                  <p:childTnLst>
                                    <p:set>
                                      <p:cBhvr>
                                        <p:cTn id="28" dur="1" fill="hold">
                                          <p:stCondLst>
                                            <p:cond delay="0"/>
                                          </p:stCondLst>
                                        </p:cTn>
                                        <p:tgtEl>
                                          <p:spTgt spid="2186248"/>
                                        </p:tgtEl>
                                        <p:attrNameLst>
                                          <p:attrName>style.visibility</p:attrName>
                                        </p:attrNameLst>
                                      </p:cBhvr>
                                      <p:to>
                                        <p:strVal val="visible"/>
                                      </p:to>
                                    </p:set>
                                    <p:anim calcmode="lin" valueType="num">
                                      <p:cBhvr>
                                        <p:cTn id="29" dur="1000" fill="hold"/>
                                        <p:tgtEl>
                                          <p:spTgt spid="2186248"/>
                                        </p:tgtEl>
                                        <p:attrNameLst>
                                          <p:attrName>ppt_x</p:attrName>
                                        </p:attrNameLst>
                                      </p:cBhvr>
                                      <p:tavLst>
                                        <p:tav tm="0">
                                          <p:val>
                                            <p:strVal val="#ppt_x-.2"/>
                                          </p:val>
                                        </p:tav>
                                        <p:tav tm="100000">
                                          <p:val>
                                            <p:strVal val="#ppt_x"/>
                                          </p:val>
                                        </p:tav>
                                      </p:tavLst>
                                    </p:anim>
                                    <p:anim calcmode="lin" valueType="num">
                                      <p:cBhvr>
                                        <p:cTn id="30" dur="1000" fill="hold"/>
                                        <p:tgtEl>
                                          <p:spTgt spid="218624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186248"/>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2186250"/>
                                        </p:tgtEl>
                                        <p:attrNameLst>
                                          <p:attrName>style.visibility</p:attrName>
                                        </p:attrNameLst>
                                      </p:cBhvr>
                                      <p:to>
                                        <p:strVal val="visible"/>
                                      </p:to>
                                    </p:set>
                                    <p:anim calcmode="lin" valueType="num">
                                      <p:cBhvr>
                                        <p:cTn id="34" dur="1000" fill="hold"/>
                                        <p:tgtEl>
                                          <p:spTgt spid="2186250"/>
                                        </p:tgtEl>
                                        <p:attrNameLst>
                                          <p:attrName>ppt_x</p:attrName>
                                        </p:attrNameLst>
                                      </p:cBhvr>
                                      <p:tavLst>
                                        <p:tav tm="0">
                                          <p:val>
                                            <p:strVal val="#ppt_x-.2"/>
                                          </p:val>
                                        </p:tav>
                                        <p:tav tm="100000">
                                          <p:val>
                                            <p:strVal val="#ppt_x"/>
                                          </p:val>
                                        </p:tav>
                                      </p:tavLst>
                                    </p:anim>
                                    <p:anim calcmode="lin" valueType="num">
                                      <p:cBhvr>
                                        <p:cTn id="35" dur="1000" fill="hold"/>
                                        <p:tgtEl>
                                          <p:spTgt spid="2186250"/>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1862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nodeType="clickEffect">
                                  <p:stCondLst>
                                    <p:cond delay="0"/>
                                  </p:stCondLst>
                                  <p:childTnLst>
                                    <p:set>
                                      <p:cBhvr>
                                        <p:cTn id="40" dur="1" fill="hold">
                                          <p:stCondLst>
                                            <p:cond delay="0"/>
                                          </p:stCondLst>
                                        </p:cTn>
                                        <p:tgtEl>
                                          <p:spTgt spid="2186243"/>
                                        </p:tgtEl>
                                        <p:attrNameLst>
                                          <p:attrName>style.visibility</p:attrName>
                                        </p:attrNameLst>
                                      </p:cBhvr>
                                      <p:to>
                                        <p:strVal val="visible"/>
                                      </p:to>
                                    </p:set>
                                    <p:anim calcmode="lin" valueType="num">
                                      <p:cBhvr>
                                        <p:cTn id="41" dur="1000" fill="hold"/>
                                        <p:tgtEl>
                                          <p:spTgt spid="2186243"/>
                                        </p:tgtEl>
                                        <p:attrNameLst>
                                          <p:attrName>ppt_x</p:attrName>
                                        </p:attrNameLst>
                                      </p:cBhvr>
                                      <p:tavLst>
                                        <p:tav tm="0">
                                          <p:val>
                                            <p:strVal val="#ppt_x-.2"/>
                                          </p:val>
                                        </p:tav>
                                        <p:tav tm="100000">
                                          <p:val>
                                            <p:strVal val="#ppt_x"/>
                                          </p:val>
                                        </p:tav>
                                      </p:tavLst>
                                    </p:anim>
                                    <p:anim calcmode="lin" valueType="num">
                                      <p:cBhvr>
                                        <p:cTn id="42" dur="1000" fill="hold"/>
                                        <p:tgtEl>
                                          <p:spTgt spid="2186243"/>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186243"/>
                                        </p:tgtEl>
                                      </p:cBhvr>
                                    </p:animEffect>
                                  </p:childTnLst>
                                </p:cTn>
                              </p:par>
                              <p:par>
                                <p:cTn id="44" presetID="29" presetClass="entr" presetSubtype="0" fill="hold" nodeType="withEffect">
                                  <p:stCondLst>
                                    <p:cond delay="0"/>
                                  </p:stCondLst>
                                  <p:childTnLst>
                                    <p:set>
                                      <p:cBhvr>
                                        <p:cTn id="45" dur="1" fill="hold">
                                          <p:stCondLst>
                                            <p:cond delay="0"/>
                                          </p:stCondLst>
                                        </p:cTn>
                                        <p:tgtEl>
                                          <p:spTgt spid="2186252"/>
                                        </p:tgtEl>
                                        <p:attrNameLst>
                                          <p:attrName>style.visibility</p:attrName>
                                        </p:attrNameLst>
                                      </p:cBhvr>
                                      <p:to>
                                        <p:strVal val="visible"/>
                                      </p:to>
                                    </p:set>
                                    <p:anim calcmode="lin" valueType="num">
                                      <p:cBhvr>
                                        <p:cTn id="46" dur="1000" fill="hold"/>
                                        <p:tgtEl>
                                          <p:spTgt spid="2186252"/>
                                        </p:tgtEl>
                                        <p:attrNameLst>
                                          <p:attrName>ppt_x</p:attrName>
                                        </p:attrNameLst>
                                      </p:cBhvr>
                                      <p:tavLst>
                                        <p:tav tm="0">
                                          <p:val>
                                            <p:strVal val="#ppt_x-.2"/>
                                          </p:val>
                                        </p:tav>
                                        <p:tav tm="100000">
                                          <p:val>
                                            <p:strVal val="#ppt_x"/>
                                          </p:val>
                                        </p:tav>
                                      </p:tavLst>
                                    </p:anim>
                                    <p:anim calcmode="lin" valueType="num">
                                      <p:cBhvr>
                                        <p:cTn id="47" dur="1000" fill="hold"/>
                                        <p:tgtEl>
                                          <p:spTgt spid="2186252"/>
                                        </p:tgtEl>
                                        <p:attrNameLst>
                                          <p:attrName>ppt_y</p:attrName>
                                        </p:attrNameLst>
                                      </p:cBhvr>
                                      <p:tavLst>
                                        <p:tav tm="0">
                                          <p:val>
                                            <p:strVal val="#ppt_y"/>
                                          </p:val>
                                        </p:tav>
                                        <p:tav tm="100000">
                                          <p:val>
                                            <p:strVal val="#ppt_y"/>
                                          </p:val>
                                        </p:tav>
                                      </p:tavLst>
                                    </p:anim>
                                    <p:animEffect transition="in" filter="wipe(right)" prLst="gradientSize: 0.1">
                                      <p:cBhvr>
                                        <p:cTn id="48" dur="1000"/>
                                        <p:tgtEl>
                                          <p:spTgt spid="2186252"/>
                                        </p:tgtEl>
                                      </p:cBhvr>
                                    </p:animEffect>
                                  </p:childTnLst>
                                </p:cTn>
                              </p:par>
                              <p:par>
                                <p:cTn id="49" presetID="29" presetClass="entr" presetSubtype="0" fill="hold" nodeType="withEffect">
                                  <p:stCondLst>
                                    <p:cond delay="0"/>
                                  </p:stCondLst>
                                  <p:childTnLst>
                                    <p:set>
                                      <p:cBhvr>
                                        <p:cTn id="50" dur="1" fill="hold">
                                          <p:stCondLst>
                                            <p:cond delay="0"/>
                                          </p:stCondLst>
                                        </p:cTn>
                                        <p:tgtEl>
                                          <p:spTgt spid="2186253"/>
                                        </p:tgtEl>
                                        <p:attrNameLst>
                                          <p:attrName>style.visibility</p:attrName>
                                        </p:attrNameLst>
                                      </p:cBhvr>
                                      <p:to>
                                        <p:strVal val="visible"/>
                                      </p:to>
                                    </p:set>
                                    <p:anim calcmode="lin" valueType="num">
                                      <p:cBhvr>
                                        <p:cTn id="51" dur="1000" fill="hold"/>
                                        <p:tgtEl>
                                          <p:spTgt spid="2186253"/>
                                        </p:tgtEl>
                                        <p:attrNameLst>
                                          <p:attrName>ppt_x</p:attrName>
                                        </p:attrNameLst>
                                      </p:cBhvr>
                                      <p:tavLst>
                                        <p:tav tm="0">
                                          <p:val>
                                            <p:strVal val="#ppt_x-.2"/>
                                          </p:val>
                                        </p:tav>
                                        <p:tav tm="100000">
                                          <p:val>
                                            <p:strVal val="#ppt_x"/>
                                          </p:val>
                                        </p:tav>
                                      </p:tavLst>
                                    </p:anim>
                                    <p:anim calcmode="lin" valueType="num">
                                      <p:cBhvr>
                                        <p:cTn id="52" dur="1000" fill="hold"/>
                                        <p:tgtEl>
                                          <p:spTgt spid="2186253"/>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186253"/>
                                        </p:tgtEl>
                                      </p:cBhvr>
                                    </p:animEffect>
                                  </p:childTnLst>
                                </p:cTn>
                              </p:par>
                            </p:childTnLst>
                          </p:cTn>
                        </p:par>
                        <p:par>
                          <p:cTn id="54" fill="hold" nodeType="afterGroup">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2186251"/>
                                        </p:tgtEl>
                                        <p:attrNameLst>
                                          <p:attrName>style.visibility</p:attrName>
                                        </p:attrNameLst>
                                      </p:cBhvr>
                                      <p:to>
                                        <p:strVal val="visible"/>
                                      </p:to>
                                    </p:set>
                                    <p:animEffect transition="in" filter="fade">
                                      <p:cBhvr>
                                        <p:cTn id="57" dur="1000"/>
                                        <p:tgtEl>
                                          <p:spTgt spid="2186251"/>
                                        </p:tgtEl>
                                      </p:cBhvr>
                                    </p:animEffect>
                                    <p:anim calcmode="lin" valueType="num">
                                      <p:cBhvr>
                                        <p:cTn id="58" dur="1000" fill="hold"/>
                                        <p:tgtEl>
                                          <p:spTgt spid="2186251"/>
                                        </p:tgtEl>
                                        <p:attrNameLst>
                                          <p:attrName>ppt_x</p:attrName>
                                        </p:attrNameLst>
                                      </p:cBhvr>
                                      <p:tavLst>
                                        <p:tav tm="0">
                                          <p:val>
                                            <p:strVal val="#ppt_x"/>
                                          </p:val>
                                        </p:tav>
                                        <p:tav tm="100000">
                                          <p:val>
                                            <p:strVal val="#ppt_x"/>
                                          </p:val>
                                        </p:tav>
                                      </p:tavLst>
                                    </p:anim>
                                    <p:anim calcmode="lin" valueType="num">
                                      <p:cBhvr>
                                        <p:cTn id="59" dur="1000" fill="hold"/>
                                        <p:tgtEl>
                                          <p:spTgt spid="21862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6245" grpId="0"/>
      <p:bldP spid="2186247" grpId="0"/>
      <p:bldP spid="2186249" grpId="0"/>
      <p:bldP spid="2186250" grpId="0"/>
      <p:bldP spid="21862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grpSp>
        <p:nvGrpSpPr>
          <p:cNvPr id="51" name="Circular Arrow 50"/>
          <p:cNvGrpSpPr>
            <a:grpSpLocks/>
          </p:cNvGrpSpPr>
          <p:nvPr/>
        </p:nvGrpSpPr>
        <p:grpSpPr bwMode="auto">
          <a:xfrm>
            <a:off x="1811338" y="4586288"/>
            <a:ext cx="5734050" cy="1597025"/>
            <a:chOff x="1613" y="2849"/>
            <a:chExt cx="2672" cy="1006"/>
          </a:xfrm>
        </p:grpSpPr>
        <p:pic>
          <p:nvPicPr>
            <p:cNvPr id="32828" name="Circular Arrow 5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 y="2849"/>
              <a:ext cx="2672"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29" name="Text Box 65"/>
            <p:cNvSpPr txBox="1">
              <a:spLocks noChangeArrowheads="1"/>
            </p:cNvSpPr>
            <p:nvPr/>
          </p:nvSpPr>
          <p:spPr bwMode="auto">
            <a:xfrm rot="10800000">
              <a:off x="2041" y="2371"/>
              <a:ext cx="1683"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endParaRPr lang="en-US"/>
            </a:p>
          </p:txBody>
        </p:sp>
      </p:grpSp>
      <p:sp>
        <p:nvSpPr>
          <p:cNvPr id="50" name="Circular Arrow 49"/>
          <p:cNvSpPr/>
          <p:nvPr/>
        </p:nvSpPr>
        <p:spPr bwMode="auto">
          <a:xfrm flipH="1">
            <a:off x="1649132" y="906446"/>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dirty="0">
              <a:solidFill>
                <a:schemeClr val="tx1"/>
              </a:solidFill>
              <a:latin typeface="Eras Medium ITC" pitchFamily="34" charset="0"/>
            </a:endParaRPr>
          </a:p>
        </p:txBody>
      </p:sp>
      <p:sp>
        <p:nvSpPr>
          <p:cNvPr id="32774" name="Rectangle 2"/>
          <p:cNvSpPr>
            <a:spLocks noGrp="1" noChangeArrowheads="1"/>
          </p:cNvSpPr>
          <p:nvPr>
            <p:ph type="title"/>
          </p:nvPr>
        </p:nvSpPr>
        <p:spPr/>
        <p:txBody>
          <a:bodyPr/>
          <a:lstStyle/>
          <a:p>
            <a:pPr eaLnBrk="1" hangingPunct="1"/>
            <a:r>
              <a:rPr lang="en-US"/>
              <a:t>Animal Sacrifice</a:t>
            </a:r>
          </a:p>
        </p:txBody>
      </p:sp>
      <p:pic>
        <p:nvPicPr>
          <p:cNvPr id="2781191" name="Picture 7" descr="j0275764"/>
          <p:cNvPicPr>
            <a:picLocks noGrp="1" noChangeAspect="1" noChangeArrowheads="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a:xfrm>
            <a:off x="3224213" y="2620963"/>
            <a:ext cx="1731962" cy="1831975"/>
          </a:xfrm>
          <a:ln w="38100">
            <a:solidFill>
              <a:schemeClr val="tx1"/>
            </a:solidFill>
            <a:miter lim="800000"/>
            <a:headEnd/>
            <a:tailEnd/>
          </a:ln>
        </p:spPr>
      </p:pic>
      <p:sp>
        <p:nvSpPr>
          <p:cNvPr id="32776" name="Oval 50"/>
          <p:cNvSpPr>
            <a:spLocks noChangeArrowheads="1"/>
          </p:cNvSpPr>
          <p:nvPr/>
        </p:nvSpPr>
        <p:spPr bwMode="auto">
          <a:xfrm rot="-5400000">
            <a:off x="828675" y="2190750"/>
            <a:ext cx="2620963" cy="2620963"/>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algn="ctr"/>
            <a:endParaRPr lang="en-US" sz="1600" b="1" i="0">
              <a:solidFill>
                <a:schemeClr val="bg1"/>
              </a:solidFill>
              <a:latin typeface="Arial Black" pitchFamily="34" charset="0"/>
            </a:endParaRPr>
          </a:p>
        </p:txBody>
      </p:sp>
      <p:sp>
        <p:nvSpPr>
          <p:cNvPr id="2781235" name="Oval 51"/>
          <p:cNvSpPr>
            <a:spLocks noChangeArrowheads="1"/>
          </p:cNvSpPr>
          <p:nvPr/>
        </p:nvSpPr>
        <p:spPr bwMode="auto">
          <a:xfrm rot="-5400000">
            <a:off x="4284663" y="2319338"/>
            <a:ext cx="2620962" cy="2620962"/>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algn="ctr"/>
            <a:endParaRPr lang="en-US" sz="1600" b="1" i="0">
              <a:solidFill>
                <a:schemeClr val="bg1"/>
              </a:solidFill>
              <a:latin typeface="Arial Black" pitchFamily="34" charset="0"/>
            </a:endParaRPr>
          </a:p>
        </p:txBody>
      </p:sp>
      <p:sp>
        <p:nvSpPr>
          <p:cNvPr id="2781240" name="WordArt 56"/>
          <p:cNvSpPr>
            <a:spLocks noChangeArrowheads="1" noChangeShapeType="1" noTextEdit="1"/>
          </p:cNvSpPr>
          <p:nvPr/>
        </p:nvSpPr>
        <p:spPr bwMode="auto">
          <a:xfrm>
            <a:off x="1790700" y="3832225"/>
            <a:ext cx="5383213" cy="2524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646961"/>
              </a:avLst>
            </a:prstTxWarp>
          </a:bodyPr>
          <a:lstStyle/>
          <a:p>
            <a:pPr algn="ctr"/>
            <a:r>
              <a:rPr lang="en-US" kern="10" spc="640">
                <a:solidFill>
                  <a:schemeClr val="accent2"/>
                </a:solidFill>
                <a:latin typeface="Arial Black"/>
              </a:rPr>
              <a:t>REPRESENTATIVE DEATH</a:t>
            </a:r>
          </a:p>
        </p:txBody>
      </p:sp>
      <p:pic>
        <p:nvPicPr>
          <p:cNvPr id="2781241" name="Picture 57" descr="guyb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863" y="2817813"/>
            <a:ext cx="57943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1242" name="Oval 58"/>
          <p:cNvSpPr>
            <a:spLocks noChangeArrowheads="1"/>
          </p:cNvSpPr>
          <p:nvPr/>
        </p:nvSpPr>
        <p:spPr bwMode="auto">
          <a:xfrm>
            <a:off x="5857875" y="2379663"/>
            <a:ext cx="2316163" cy="2316162"/>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pic>
        <p:nvPicPr>
          <p:cNvPr id="2781243" name="Picture 59" descr="guywh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9825" y="2876550"/>
            <a:ext cx="114617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1245" name="Text Box 61"/>
          <p:cNvSpPr txBox="1">
            <a:spLocks noChangeArrowheads="1"/>
          </p:cNvSpPr>
          <p:nvPr/>
        </p:nvSpPr>
        <p:spPr bwMode="auto">
          <a:xfrm>
            <a:off x="4459288" y="4356100"/>
            <a:ext cx="2162175" cy="336550"/>
          </a:xfrm>
          <a:prstGeom prst="rect">
            <a:avLst/>
          </a:prstGeom>
          <a:noFill/>
          <a:ln w="9525" algn="ctr">
            <a:noFill/>
            <a:miter lim="800000"/>
            <a:headEnd/>
            <a:tailEnd/>
          </a:ln>
          <a:effectLst/>
        </p:spPr>
        <p:txBody>
          <a:bodyPr>
            <a:spAutoFit/>
            <a:flatTx/>
          </a:bodyPr>
          <a:lstStyle/>
          <a:p>
            <a:pPr algn="ctr">
              <a:spcBef>
                <a:spcPct val="50000"/>
              </a:spcBef>
              <a:defRPr/>
            </a:pPr>
            <a:r>
              <a:rPr lang="en-US" sz="1600" i="0">
                <a:solidFill>
                  <a:srgbClr val="000080"/>
                </a:solidFill>
                <a:effectLst>
                  <a:outerShdw blurRad="38100" dist="38100" dir="2700000" algn="tl">
                    <a:srgbClr val="C0C0C0"/>
                  </a:outerShdw>
                </a:effectLst>
                <a:latin typeface="Eras Bold ITC" pitchFamily="34" charset="0"/>
                <a:cs typeface="+mn-cs"/>
              </a:rPr>
              <a:t>SINNER</a:t>
            </a:r>
          </a:p>
        </p:txBody>
      </p:sp>
      <p:sp>
        <p:nvSpPr>
          <p:cNvPr id="2781246" name="Text Box 62"/>
          <p:cNvSpPr txBox="1">
            <a:spLocks noChangeArrowheads="1"/>
          </p:cNvSpPr>
          <p:nvPr/>
        </p:nvSpPr>
        <p:spPr bwMode="auto">
          <a:xfrm>
            <a:off x="5881688" y="4356100"/>
            <a:ext cx="2162175" cy="336550"/>
          </a:xfrm>
          <a:prstGeom prst="rect">
            <a:avLst/>
          </a:prstGeom>
          <a:noFill/>
          <a:ln w="9525" algn="ctr">
            <a:noFill/>
            <a:miter lim="800000"/>
            <a:headEnd/>
            <a:tailEnd/>
          </a:ln>
          <a:effectLst/>
        </p:spPr>
        <p:txBody>
          <a:bodyPr>
            <a:spAutoFit/>
            <a:flatTx/>
          </a:bodyPr>
          <a:lstStyle/>
          <a:p>
            <a:pPr algn="ctr">
              <a:spcBef>
                <a:spcPct val="50000"/>
              </a:spcBef>
              <a:defRPr/>
            </a:pPr>
            <a:r>
              <a:rPr lang="en-US" sz="1600" i="0">
                <a:solidFill>
                  <a:srgbClr val="000080"/>
                </a:solidFill>
                <a:effectLst>
                  <a:outerShdw blurRad="38100" dist="38100" dir="2700000" algn="tl">
                    <a:srgbClr val="C0C0C0"/>
                  </a:outerShdw>
                </a:effectLst>
                <a:latin typeface="Eras Bold ITC" pitchFamily="34" charset="0"/>
                <a:cs typeface="+mn-cs"/>
              </a:rPr>
              <a:t>SANCTIFIED</a:t>
            </a:r>
          </a:p>
        </p:txBody>
      </p:sp>
      <p:sp>
        <p:nvSpPr>
          <p:cNvPr id="2781247" name="Text Box 63"/>
          <p:cNvSpPr txBox="1">
            <a:spLocks noChangeArrowheads="1"/>
          </p:cNvSpPr>
          <p:nvPr/>
        </p:nvSpPr>
        <p:spPr bwMode="auto">
          <a:xfrm>
            <a:off x="1392238" y="4070350"/>
            <a:ext cx="2162175" cy="581025"/>
          </a:xfrm>
          <a:prstGeom prst="rect">
            <a:avLst/>
          </a:prstGeom>
          <a:noFill/>
          <a:ln w="9525" algn="ctr">
            <a:noFill/>
            <a:miter lim="800000"/>
            <a:headEnd/>
            <a:tailEnd/>
          </a:ln>
          <a:effectLst/>
        </p:spPr>
        <p:txBody>
          <a:bodyPr>
            <a:spAutoFit/>
            <a:flatTx/>
          </a:bodyPr>
          <a:lstStyle/>
          <a:p>
            <a:pPr algn="ctr">
              <a:spcBef>
                <a:spcPct val="50000"/>
              </a:spcBef>
              <a:defRPr/>
            </a:pPr>
            <a:r>
              <a:rPr lang="en-US" sz="1600" i="0">
                <a:solidFill>
                  <a:srgbClr val="000080"/>
                </a:solidFill>
                <a:effectLst>
                  <a:outerShdw blurRad="38100" dist="38100" dir="2700000" algn="tl">
                    <a:srgbClr val="C0C0C0"/>
                  </a:outerShdw>
                </a:effectLst>
                <a:latin typeface="Eras Bold ITC" pitchFamily="34" charset="0"/>
                <a:cs typeface="+mn-cs"/>
              </a:rPr>
              <a:t>INNOCENT SACRIFICE</a:t>
            </a:r>
          </a:p>
        </p:txBody>
      </p:sp>
      <p:grpSp>
        <p:nvGrpSpPr>
          <p:cNvPr id="32785" name="Group 65"/>
          <p:cNvGrpSpPr>
            <a:grpSpLocks/>
          </p:cNvGrpSpPr>
          <p:nvPr/>
        </p:nvGrpSpPr>
        <p:grpSpPr bwMode="auto">
          <a:xfrm>
            <a:off x="1587500" y="2944813"/>
            <a:ext cx="1343025" cy="1077912"/>
            <a:chOff x="2738" y="3406"/>
            <a:chExt cx="651" cy="522"/>
          </a:xfrm>
        </p:grpSpPr>
        <p:sp>
          <p:nvSpPr>
            <p:cNvPr id="32798" name="Freeform 66"/>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9" name="Freeform 67"/>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0" name="Freeform 68"/>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1" name="Freeform 69"/>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2" name="Freeform 70"/>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3" name="Freeform 71"/>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4" name="Freeform 72"/>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5" name="Freeform 73"/>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6" name="Freeform 74"/>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7" name="Freeform 75"/>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8" name="Freeform 76"/>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9" name="Freeform 77"/>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0" name="Freeform 78"/>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1" name="Freeform 79"/>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2" name="Freeform 80"/>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3" name="Freeform 81"/>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4" name="Freeform 82"/>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5" name="Freeform 83"/>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6" name="Freeform 84"/>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7" name="Freeform 85"/>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8" name="Freeform 86"/>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9" name="Freeform 87"/>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0" name="Freeform 88"/>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1" name="Freeform 89"/>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2" name="Freeform 90"/>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3" name="Freeform 91"/>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4" name="Freeform 92"/>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5" name="Freeform 93"/>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6" name="Freeform 94"/>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7" name="Freeform 95"/>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81282" name="AutoShape 98"/>
          <p:cNvSpPr>
            <a:spLocks noChangeArrowheads="1"/>
          </p:cNvSpPr>
          <p:nvPr/>
        </p:nvSpPr>
        <p:spPr bwMode="auto">
          <a:xfrm>
            <a:off x="6005513" y="3271233"/>
            <a:ext cx="647700" cy="53536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48" name="Text Box 33"/>
          <p:cNvSpPr txBox="1">
            <a:spLocks noChangeArrowheads="1"/>
          </p:cNvSpPr>
          <p:nvPr/>
        </p:nvSpPr>
        <p:spPr bwMode="auto">
          <a:xfrm>
            <a:off x="3345788" y="1293669"/>
            <a:ext cx="1171575" cy="461665"/>
          </a:xfrm>
          <a:prstGeom prst="rect">
            <a:avLst/>
          </a:prstGeom>
          <a:noFill/>
          <a:ln w="9525" algn="ctr">
            <a:noFill/>
            <a:miter lim="800000"/>
            <a:headEnd/>
            <a:tailEnd/>
          </a:ln>
          <a:effectLst/>
        </p:spPr>
        <p:txBody>
          <a:bodyPr>
            <a:spAutoFit/>
          </a:bodyPr>
          <a:lstStyle/>
          <a:p>
            <a:pPr algn="ctr">
              <a:spcBef>
                <a:spcPct val="50000"/>
              </a:spcBef>
              <a:defRPr/>
            </a:pPr>
            <a:r>
              <a:rPr lang="en-US" sz="2400" b="1" i="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Eras Bold ITC" pitchFamily="34" charset="0"/>
                <a:cs typeface="+mn-cs"/>
              </a:rPr>
              <a:t>SINS</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mn-cs"/>
            </a:endParaRPr>
          </a:p>
        </p:txBody>
      </p:sp>
      <p:sp>
        <p:nvSpPr>
          <p:cNvPr id="2781280" name="Text Box 96"/>
          <p:cNvSpPr txBox="1">
            <a:spLocks noChangeArrowheads="1"/>
          </p:cNvSpPr>
          <p:nvPr/>
        </p:nvSpPr>
        <p:spPr bwMode="auto">
          <a:xfrm>
            <a:off x="2963863" y="1803400"/>
            <a:ext cx="2162175" cy="366713"/>
          </a:xfrm>
          <a:prstGeom prst="rect">
            <a:avLst/>
          </a:prstGeom>
          <a:noFill/>
          <a:ln w="9525" algn="ctr">
            <a:noFill/>
            <a:miter lim="800000"/>
            <a:headEnd/>
            <a:tailEnd/>
          </a:ln>
          <a:effectLst/>
        </p:spPr>
        <p:txBody>
          <a:bodyPr>
            <a:spAutoFit/>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800" i="0">
                <a:solidFill>
                  <a:schemeClr val="accent2"/>
                </a:solidFill>
                <a:effectLst>
                  <a:outerShdw blurRad="38100" dist="38100" dir="2700000" algn="tl">
                    <a:srgbClr val="C0C0C0"/>
                  </a:outerShdw>
                </a:effectLst>
                <a:latin typeface="Eras Bold ITC" pitchFamily="34" charset="0"/>
              </a:rPr>
              <a:t>(FIGURATIVE)</a:t>
            </a:r>
          </a:p>
        </p:txBody>
      </p:sp>
      <p:sp>
        <p:nvSpPr>
          <p:cNvPr id="49" name="Rectangle 31"/>
          <p:cNvSpPr>
            <a:spLocks noChangeArrowheads="1"/>
          </p:cNvSpPr>
          <p:nvPr/>
        </p:nvSpPr>
        <p:spPr bwMode="auto">
          <a:xfrm>
            <a:off x="3823368" y="5570018"/>
            <a:ext cx="1360030" cy="461665"/>
          </a:xfrm>
          <a:prstGeom prst="rect">
            <a:avLst/>
          </a:prstGeom>
          <a:noFill/>
          <a:ln w="9525" algn="ctr">
            <a:noFill/>
            <a:miter lim="800000"/>
            <a:headEnd/>
            <a:tailEnd/>
          </a:ln>
          <a:effectLst/>
        </p:spPr>
        <p:txBody>
          <a:bodyPr>
            <a:spAutoFit/>
          </a:bodyPr>
          <a:lstStyle/>
          <a:p>
            <a:pPr algn="ctr">
              <a:defRPr/>
            </a:pPr>
            <a:r>
              <a:rPr lang="en-US" sz="2400" b="1" i="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Eras Bold ITC" pitchFamily="34" charset="0"/>
                <a:cs typeface="+mn-cs"/>
              </a:rPr>
              <a:t>DEATH</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mn-cs"/>
            </a:endParaRPr>
          </a:p>
        </p:txBody>
      </p:sp>
      <p:sp>
        <p:nvSpPr>
          <p:cNvPr id="2912304" name="Text Box 48"/>
          <p:cNvSpPr txBox="1">
            <a:spLocks noChangeArrowheads="1"/>
          </p:cNvSpPr>
          <p:nvPr/>
        </p:nvSpPr>
        <p:spPr bwMode="auto">
          <a:xfrm>
            <a:off x="103942" y="3203697"/>
            <a:ext cx="1405232" cy="40634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spcBef>
                <a:spcPct val="50000"/>
              </a:spcBef>
              <a:defRPr/>
            </a:pPr>
            <a:r>
              <a:rPr lang="en-US" sz="2000" i="0">
                <a:solidFill>
                  <a:srgbClr val="FFFF66"/>
                </a:solidFill>
                <a:effectLst>
                  <a:outerShdw blurRad="38100" dist="38100" dir="2700000" algn="tl">
                    <a:srgbClr val="C0C0C0"/>
                  </a:outerShdw>
                </a:effectLst>
                <a:latin typeface="Eras Bold ITC" pitchFamily="34" charset="0"/>
              </a:rPr>
              <a:t>JUSTICE</a:t>
            </a:r>
          </a:p>
        </p:txBody>
      </p:sp>
      <p:sp>
        <p:nvSpPr>
          <p:cNvPr id="2912305" name="Text Box 49"/>
          <p:cNvSpPr txBox="1">
            <a:spLocks noChangeArrowheads="1"/>
          </p:cNvSpPr>
          <p:nvPr/>
        </p:nvSpPr>
        <p:spPr bwMode="auto">
          <a:xfrm>
            <a:off x="7706685" y="3245779"/>
            <a:ext cx="1412594" cy="38228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spcBef>
                <a:spcPct val="50000"/>
              </a:spcBef>
              <a:defRPr/>
            </a:pPr>
            <a:r>
              <a:rPr lang="en-US" sz="2000" i="0">
                <a:solidFill>
                  <a:srgbClr val="FFFF66"/>
                </a:solidFill>
                <a:effectLst>
                  <a:outerShdw blurRad="38100" dist="38100" dir="2700000" algn="tl">
                    <a:srgbClr val="C0C0C0"/>
                  </a:outerShdw>
                </a:effectLst>
                <a:latin typeface="Eras Bold ITC" pitchFamily="34" charset="0"/>
              </a:rPr>
              <a:t>MERCY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781191"/>
                                        </p:tgtEl>
                                        <p:attrNameLst>
                                          <p:attrName>style.visibility</p:attrName>
                                        </p:attrNameLst>
                                      </p:cBhvr>
                                      <p:to>
                                        <p:strVal val="visible"/>
                                      </p:to>
                                    </p:set>
                                    <p:animEffect transition="in" filter="slide(fromBottom)">
                                      <p:cBhvr>
                                        <p:cTn id="7" dur="500"/>
                                        <p:tgtEl>
                                          <p:spTgt spid="2781191"/>
                                        </p:tgtEl>
                                      </p:cBhvr>
                                    </p:animEffect>
                                  </p:childTnLst>
                                </p:cTn>
                              </p:par>
                              <p:par>
                                <p:cTn id="8" presetID="0" presetClass="path" presetSubtype="0" accel="50000" decel="50000" fill="hold" grpId="0" nodeType="withEffect">
                                  <p:stCondLst>
                                    <p:cond delay="0"/>
                                  </p:stCondLst>
                                  <p:childTnLst>
                                    <p:animMotion origin="layout" path="M 4.44444E-6 -0.02312 C -0.00053 -0.02682 0.00086 -0.05017 0.00017 -0.05341 C -0.00053 -0.05595 0.00243 -0.08763 0.00156 -0.09017 C -0.00191 -0.11583 0.00173 -0.13294 -0.00938 -0.1563 C -0.0125 -0.16901 -0.02292 -0.18335 -0.02848 -0.19445 C -0.03577 -0.20971 -0.04219 -0.21942 -0.05191 -0.23283 C -0.05469 -0.23676 -0.0625 -0.24462 -0.0658 -0.24763 C -0.07223 -0.25317 -0.07431 -0.25942 -0.08178 -0.26265 C -0.08664 -0.27005 -0.10487 -0.27005 -0.11164 -0.27306 C -0.12223 -0.28624 -0.15122 -0.2763 -0.16511 -0.27953 C -0.21459 -0.27815 -0.21615 -0.28115 -0.25712 -0.2578 C -0.27605 -0.24508 -0.27969 -0.24416 -0.28594 -0.23005 C -0.28924 -0.22381 -0.2908 -0.21687 -0.29393 -0.21109 C -0.29549 -0.20855 -0.3066 -0.18843 -0.30816 -0.18612 C -0.31146 -0.1808 -0.30209 -0.19606 -0.30487 -0.18982 C -0.30868 -0.18104 -0.31476 -0.17271 -0.31928 -0.16439 C -0.32101 -0.15699 -0.32275 -0.1526 -0.32674 -0.14728 C -0.32917 -0.13479 -0.34046 -0.10242 -0.34271 -0.09017 C -0.34705 -0.05826 -0.34011 -0.08554 -0.34948 -0.02589 " pathEditMode="relative" rAng="0" ptsTypes="fffffffffffffffffff">
                                      <p:cBhvr>
                                        <p:cTn id="9" dur="5000" fill="hold"/>
                                        <p:tgtEl>
                                          <p:spTgt spid="2781235"/>
                                        </p:tgtEl>
                                        <p:attrNameLst>
                                          <p:attrName>ppt_x</p:attrName>
                                          <p:attrName>ppt_y</p:attrName>
                                        </p:attrNameLst>
                                      </p:cBhvr>
                                      <p:rCtr x="-17400" y="-13200"/>
                                    </p:animMotion>
                                  </p:childTnLst>
                                </p:cTn>
                              </p:par>
                              <p:par>
                                <p:cTn id="10" presetID="3" presetClass="entr" presetSubtype="0" fill="hold" grpId="0" nodeType="withEffect">
                                  <p:stCondLst>
                                    <p:cond delay="0"/>
                                  </p:stCondLst>
                                  <p:childTnLst>
                                    <p:set>
                                      <p:cBhvr>
                                        <p:cTn id="11" dur="1" fill="hold">
                                          <p:stCondLst>
                                            <p:cond delay="0"/>
                                          </p:stCondLst>
                                        </p:cTn>
                                        <p:tgtEl>
                                          <p:spTgt spid="2781240"/>
                                        </p:tgtEl>
                                        <p:attrNameLst>
                                          <p:attrName>style.visibility</p:attrName>
                                        </p:attrNameLst>
                                      </p:cBhvr>
                                      <p:to>
                                        <p:strVal val="visible"/>
                                      </p:to>
                                    </p:set>
                                  </p:childTnLst>
                                </p:cTn>
                              </p:par>
                            </p:childTnLst>
                          </p:cTn>
                        </p:par>
                        <p:par>
                          <p:cTn id="12" fill="hold" nodeType="afterGroup">
                            <p:stCondLst>
                              <p:cond delay="5000"/>
                            </p:stCondLst>
                            <p:childTnLst>
                              <p:par>
                                <p:cTn id="13" presetID="53" presetClass="exit" presetSubtype="0" fill="hold" nodeType="afterEffect">
                                  <p:stCondLst>
                                    <p:cond delay="0"/>
                                  </p:stCondLst>
                                  <p:childTnLst>
                                    <p:anim calcmode="lin" valueType="num">
                                      <p:cBhvr>
                                        <p:cTn id="14" dur="2000"/>
                                        <p:tgtEl>
                                          <p:spTgt spid="2781241"/>
                                        </p:tgtEl>
                                        <p:attrNameLst>
                                          <p:attrName>ppt_w</p:attrName>
                                        </p:attrNameLst>
                                      </p:cBhvr>
                                      <p:tavLst>
                                        <p:tav tm="0">
                                          <p:val>
                                            <p:strVal val="ppt_w"/>
                                          </p:val>
                                        </p:tav>
                                        <p:tav tm="100000">
                                          <p:val>
                                            <p:fltVal val="0"/>
                                          </p:val>
                                        </p:tav>
                                      </p:tavLst>
                                    </p:anim>
                                    <p:anim calcmode="lin" valueType="num">
                                      <p:cBhvr>
                                        <p:cTn id="15" dur="2000"/>
                                        <p:tgtEl>
                                          <p:spTgt spid="2781241"/>
                                        </p:tgtEl>
                                        <p:attrNameLst>
                                          <p:attrName>ppt_h</p:attrName>
                                        </p:attrNameLst>
                                      </p:cBhvr>
                                      <p:tavLst>
                                        <p:tav tm="0">
                                          <p:val>
                                            <p:strVal val="ppt_h"/>
                                          </p:val>
                                        </p:tav>
                                        <p:tav tm="100000">
                                          <p:val>
                                            <p:fltVal val="0"/>
                                          </p:val>
                                        </p:tav>
                                      </p:tavLst>
                                    </p:anim>
                                    <p:animEffect transition="out" filter="fade">
                                      <p:cBhvr>
                                        <p:cTn id="16" dur="2000"/>
                                        <p:tgtEl>
                                          <p:spTgt spid="2781241"/>
                                        </p:tgtEl>
                                      </p:cBhvr>
                                    </p:animEffect>
                                    <p:set>
                                      <p:cBhvr>
                                        <p:cTn id="17" dur="1" fill="hold">
                                          <p:stCondLst>
                                            <p:cond delay="1999"/>
                                          </p:stCondLst>
                                        </p:cTn>
                                        <p:tgtEl>
                                          <p:spTgt spid="2781241"/>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781243"/>
                                        </p:tgtEl>
                                        <p:attrNameLst>
                                          <p:attrName>style.visibility</p:attrName>
                                        </p:attrNameLst>
                                      </p:cBhvr>
                                      <p:to>
                                        <p:strVal val="visible"/>
                                      </p:to>
                                    </p:set>
                                    <p:animEffect transition="in" filter="fade">
                                      <p:cBhvr>
                                        <p:cTn id="20" dur="2000"/>
                                        <p:tgtEl>
                                          <p:spTgt spid="27812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81242"/>
                                        </p:tgtEl>
                                        <p:attrNameLst>
                                          <p:attrName>style.visibility</p:attrName>
                                        </p:attrNameLst>
                                      </p:cBhvr>
                                      <p:to>
                                        <p:strVal val="visible"/>
                                      </p:to>
                                    </p:set>
                                    <p:animEffect transition="in" filter="fade">
                                      <p:cBhvr>
                                        <p:cTn id="23" dur="2000"/>
                                        <p:tgtEl>
                                          <p:spTgt spid="2781242"/>
                                        </p:tgtEl>
                                      </p:cBhvr>
                                    </p:animEffect>
                                  </p:childTnLst>
                                </p:cTn>
                              </p:par>
                              <p:par>
                                <p:cTn id="24" presetID="10" presetClass="exit" presetSubtype="0" fill="hold" grpId="0" nodeType="withEffect">
                                  <p:stCondLst>
                                    <p:cond delay="0"/>
                                  </p:stCondLst>
                                  <p:childTnLst>
                                    <p:animEffect transition="out" filter="fade">
                                      <p:cBhvr>
                                        <p:cTn id="25" dur="2000"/>
                                        <p:tgtEl>
                                          <p:spTgt spid="2781245"/>
                                        </p:tgtEl>
                                      </p:cBhvr>
                                    </p:animEffect>
                                    <p:set>
                                      <p:cBhvr>
                                        <p:cTn id="26" dur="1" fill="hold">
                                          <p:stCondLst>
                                            <p:cond delay="1999"/>
                                          </p:stCondLst>
                                        </p:cTn>
                                        <p:tgtEl>
                                          <p:spTgt spid="278124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781246"/>
                                        </p:tgtEl>
                                        <p:attrNameLst>
                                          <p:attrName>style.visibility</p:attrName>
                                        </p:attrNameLst>
                                      </p:cBhvr>
                                      <p:to>
                                        <p:strVal val="visible"/>
                                      </p:to>
                                    </p:set>
                                    <p:animEffect transition="in" filter="fade">
                                      <p:cBhvr>
                                        <p:cTn id="29" dur="3000"/>
                                        <p:tgtEl>
                                          <p:spTgt spid="27812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81247"/>
                                        </p:tgtEl>
                                        <p:attrNameLst>
                                          <p:attrName>style.visibility</p:attrName>
                                        </p:attrNameLst>
                                      </p:cBhvr>
                                      <p:to>
                                        <p:strVal val="visible"/>
                                      </p:to>
                                    </p:set>
                                    <p:animEffect transition="in" filter="fade">
                                      <p:cBhvr>
                                        <p:cTn id="32" dur="3000"/>
                                        <p:tgtEl>
                                          <p:spTgt spid="27812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81280"/>
                                        </p:tgtEl>
                                        <p:attrNameLst>
                                          <p:attrName>style.visibility</p:attrName>
                                        </p:attrNameLst>
                                      </p:cBhvr>
                                      <p:to>
                                        <p:strVal val="visible"/>
                                      </p:to>
                                    </p:set>
                                    <p:animEffect transition="in" filter="fade">
                                      <p:cBhvr>
                                        <p:cTn id="35" dur="2000"/>
                                        <p:tgtEl>
                                          <p:spTgt spid="278128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right)">
                                      <p:cBhvr>
                                        <p:cTn id="40" dur="2000"/>
                                        <p:tgtEl>
                                          <p:spTgt spid="50"/>
                                        </p:tgtEl>
                                      </p:cBhvr>
                                    </p:animEffect>
                                  </p:childTnLst>
                                </p:cTn>
                              </p:par>
                              <p:par>
                                <p:cTn id="41" presetID="22" presetClass="entr" presetSubtype="2"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right)">
                                      <p:cBhvr>
                                        <p:cTn id="43" dur="2000"/>
                                        <p:tgtEl>
                                          <p:spTgt spid="4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2000"/>
                                        <p:tgtEl>
                                          <p:spTgt spid="51"/>
                                        </p:tgtEl>
                                      </p:cBhvr>
                                    </p:animEffect>
                                  </p:childTnLst>
                                </p:cTn>
                              </p:par>
                              <p:par>
                                <p:cTn id="49" presetID="22" presetClass="entr" presetSubtype="8"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2000"/>
                                        <p:tgtEl>
                                          <p:spTgt spid="49"/>
                                        </p:tgtEl>
                                      </p:cBhvr>
                                    </p:animEffect>
                                  </p:childTnLst>
                                </p:cTn>
                              </p:par>
                            </p:childTnLst>
                          </p:cTn>
                        </p:par>
                        <p:par>
                          <p:cTn id="52" fill="hold" nodeType="afterGroup">
                            <p:stCondLst>
                              <p:cond delay="2000"/>
                            </p:stCondLst>
                            <p:childTnLst>
                              <p:par>
                                <p:cTn id="53" presetID="37" presetClass="entr" presetSubtype="0" fill="hold" nodeType="afterEffect">
                                  <p:stCondLst>
                                    <p:cond delay="0"/>
                                  </p:stCondLst>
                                  <p:childTnLst>
                                    <p:set>
                                      <p:cBhvr>
                                        <p:cTn id="54" dur="1" fill="hold">
                                          <p:stCondLst>
                                            <p:cond delay="0"/>
                                          </p:stCondLst>
                                        </p:cTn>
                                        <p:tgtEl>
                                          <p:spTgt spid="2912304"/>
                                        </p:tgtEl>
                                        <p:attrNameLst>
                                          <p:attrName>style.visibility</p:attrName>
                                        </p:attrNameLst>
                                      </p:cBhvr>
                                      <p:to>
                                        <p:strVal val="visible"/>
                                      </p:to>
                                    </p:set>
                                    <p:animEffect transition="in" filter="fade">
                                      <p:cBhvr>
                                        <p:cTn id="55" dur="1000"/>
                                        <p:tgtEl>
                                          <p:spTgt spid="2912304"/>
                                        </p:tgtEl>
                                      </p:cBhvr>
                                    </p:animEffect>
                                    <p:anim calcmode="lin" valueType="num">
                                      <p:cBhvr>
                                        <p:cTn id="56" dur="1000" fill="hold"/>
                                        <p:tgtEl>
                                          <p:spTgt spid="2912304"/>
                                        </p:tgtEl>
                                        <p:attrNameLst>
                                          <p:attrName>ppt_x</p:attrName>
                                        </p:attrNameLst>
                                      </p:cBhvr>
                                      <p:tavLst>
                                        <p:tav tm="0">
                                          <p:val>
                                            <p:strVal val="#ppt_x"/>
                                          </p:val>
                                        </p:tav>
                                        <p:tav tm="100000">
                                          <p:val>
                                            <p:strVal val="#ppt_x"/>
                                          </p:val>
                                        </p:tav>
                                      </p:tavLst>
                                    </p:anim>
                                    <p:anim calcmode="lin" valueType="num">
                                      <p:cBhvr>
                                        <p:cTn id="57" dur="900" decel="100000" fill="hold"/>
                                        <p:tgtEl>
                                          <p:spTgt spid="291230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912304"/>
                                        </p:tgtEl>
                                        <p:attrNameLst>
                                          <p:attrName>ppt_y</p:attrName>
                                        </p:attrNameLst>
                                      </p:cBhvr>
                                      <p:tavLst>
                                        <p:tav tm="0">
                                          <p:val>
                                            <p:strVal val="#ppt_y-.03"/>
                                          </p:val>
                                        </p:tav>
                                        <p:tav tm="100000">
                                          <p:val>
                                            <p:strVal val="#ppt_y"/>
                                          </p:val>
                                        </p:tav>
                                      </p:tavLst>
                                    </p:anim>
                                  </p:childTnLst>
                                </p:cTn>
                              </p:par>
                            </p:childTnLst>
                          </p:cTn>
                        </p:par>
                        <p:par>
                          <p:cTn id="59" fill="hold" nodeType="afterGroup">
                            <p:stCondLst>
                              <p:cond delay="3000"/>
                            </p:stCondLst>
                            <p:childTnLst>
                              <p:par>
                                <p:cTn id="60" presetID="37" presetClass="entr" presetSubtype="0" fill="hold" nodeType="afterEffect">
                                  <p:stCondLst>
                                    <p:cond delay="0"/>
                                  </p:stCondLst>
                                  <p:childTnLst>
                                    <p:set>
                                      <p:cBhvr>
                                        <p:cTn id="61" dur="1" fill="hold">
                                          <p:stCondLst>
                                            <p:cond delay="0"/>
                                          </p:stCondLst>
                                        </p:cTn>
                                        <p:tgtEl>
                                          <p:spTgt spid="2912305"/>
                                        </p:tgtEl>
                                        <p:attrNameLst>
                                          <p:attrName>style.visibility</p:attrName>
                                        </p:attrNameLst>
                                      </p:cBhvr>
                                      <p:to>
                                        <p:strVal val="visible"/>
                                      </p:to>
                                    </p:set>
                                    <p:animEffect transition="in" filter="fade">
                                      <p:cBhvr>
                                        <p:cTn id="62" dur="1000"/>
                                        <p:tgtEl>
                                          <p:spTgt spid="2912305"/>
                                        </p:tgtEl>
                                      </p:cBhvr>
                                    </p:animEffect>
                                    <p:anim calcmode="lin" valueType="num">
                                      <p:cBhvr>
                                        <p:cTn id="63" dur="1000" fill="hold"/>
                                        <p:tgtEl>
                                          <p:spTgt spid="2912305"/>
                                        </p:tgtEl>
                                        <p:attrNameLst>
                                          <p:attrName>ppt_x</p:attrName>
                                        </p:attrNameLst>
                                      </p:cBhvr>
                                      <p:tavLst>
                                        <p:tav tm="0">
                                          <p:val>
                                            <p:strVal val="#ppt_x"/>
                                          </p:val>
                                        </p:tav>
                                        <p:tav tm="100000">
                                          <p:val>
                                            <p:strVal val="#ppt_x"/>
                                          </p:val>
                                        </p:tav>
                                      </p:tavLst>
                                    </p:anim>
                                    <p:anim calcmode="lin" valueType="num">
                                      <p:cBhvr>
                                        <p:cTn id="64" dur="900" decel="100000" fill="hold"/>
                                        <p:tgtEl>
                                          <p:spTgt spid="2912305"/>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9123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1235" grpId="0" animBg="1"/>
      <p:bldP spid="2781240" grpId="0" animBg="1"/>
      <p:bldP spid="2781242" grpId="0" animBg="1"/>
      <p:bldP spid="2781245" grpId="0"/>
      <p:bldP spid="2781246" grpId="0"/>
      <p:bldP spid="2781247" grpId="0"/>
      <p:bldP spid="278128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pic>
        <p:nvPicPr>
          <p:cNvPr id="62466" name="Picture 3" descr="j0275764"/>
          <p:cNvPicPr>
            <a:picLocks noChangeAspect="1" noChangeArrowheads="1"/>
          </p:cNvPicPr>
          <p:nvPr/>
        </p:nvPicPr>
        <p:blipFill>
          <a:blip r:embed="rId3"/>
          <a:srcRect/>
          <a:stretch>
            <a:fillRect/>
          </a:stretch>
        </p:blipFill>
        <p:spPr bwMode="auto">
          <a:xfrm>
            <a:off x="4891088" y="1584325"/>
            <a:ext cx="3741737" cy="3957638"/>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198532" name="Rectangle 4"/>
          <p:cNvSpPr>
            <a:spLocks noGrp="1" noChangeArrowheads="1"/>
          </p:cNvSpPr>
          <p:nvPr>
            <p:ph type="body" sz="half" idx="4294967295"/>
          </p:nvPr>
        </p:nvSpPr>
        <p:spPr>
          <a:xfrm>
            <a:off x="441325" y="1582738"/>
            <a:ext cx="4038600" cy="1150937"/>
          </a:xfrm>
        </p:spPr>
        <p:txBody>
          <a:bodyPr/>
          <a:lstStyle/>
          <a:p>
            <a:pPr algn="ctr" eaLnBrk="1" hangingPunct="1">
              <a:buFontTx/>
              <a:buNone/>
              <a:defRPr/>
            </a:pPr>
            <a:r>
              <a:rPr lang="en-US" sz="6000">
                <a:solidFill>
                  <a:srgbClr val="E0014A"/>
                </a:solidFill>
                <a:effectLst>
                  <a:outerShdw blurRad="38100" dist="38100" dir="2700000" algn="tl">
                    <a:srgbClr val="C0C0C0"/>
                  </a:outerShdw>
                </a:effectLst>
                <a:latin typeface="Eras Bold ITC" pitchFamily="34" charset="0"/>
              </a:rPr>
              <a:t>FAITH</a:t>
            </a:r>
          </a:p>
        </p:txBody>
      </p:sp>
      <p:sp>
        <p:nvSpPr>
          <p:cNvPr id="33796" name="Rectangle 6"/>
          <p:cNvSpPr>
            <a:spLocks noGrp="1" noChangeArrowheads="1"/>
          </p:cNvSpPr>
          <p:nvPr>
            <p:ph type="title"/>
          </p:nvPr>
        </p:nvSpPr>
        <p:spPr/>
        <p:txBody>
          <a:bodyPr/>
          <a:lstStyle/>
          <a:p>
            <a:pPr eaLnBrk="1" hangingPunct="1"/>
            <a:r>
              <a:rPr lang="en-US"/>
              <a:t>What Made it Work?</a:t>
            </a:r>
          </a:p>
        </p:txBody>
      </p:sp>
      <p:sp>
        <p:nvSpPr>
          <p:cNvPr id="33797" name="AutoShape 8"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33798" name="AutoShape 10"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33799" name="AutoShape 12"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33800" name="AutoShape 14"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33801" name="AutoShape 16"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33802" name="AutoShape 18"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33803" name="AutoShape 20"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33804" name="AutoShape 22"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33805" name="AutoShape 24"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33806" name="AutoShape 26"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33807" name="AutoShape 28"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33808" name="AutoShape 30"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pic>
        <p:nvPicPr>
          <p:cNvPr id="2198559" name="Picture 31" descr="image001"/>
          <p:cNvPicPr>
            <a:picLocks noChangeAspect="1" noChangeArrowheads="1"/>
          </p:cNvPicPr>
          <p:nvPr/>
        </p:nvPicPr>
        <p:blipFill>
          <a:blip r:embed="rId4"/>
          <a:srcRect/>
          <a:stretch>
            <a:fillRect/>
          </a:stretch>
        </p:blipFill>
        <p:spPr bwMode="auto">
          <a:xfrm>
            <a:off x="1231900" y="2705100"/>
            <a:ext cx="2533650" cy="3816350"/>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8532">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47" presetClass="entr" presetSubtype="0" fill="hold" nodeType="afterEffect">
                                  <p:stCondLst>
                                    <p:cond delay="0"/>
                                  </p:stCondLst>
                                  <p:childTnLst>
                                    <p:set>
                                      <p:cBhvr>
                                        <p:cTn id="9" dur="1" fill="hold">
                                          <p:stCondLst>
                                            <p:cond delay="0"/>
                                          </p:stCondLst>
                                        </p:cTn>
                                        <p:tgtEl>
                                          <p:spTgt spid="2198559"/>
                                        </p:tgtEl>
                                        <p:attrNameLst>
                                          <p:attrName>style.visibility</p:attrName>
                                        </p:attrNameLst>
                                      </p:cBhvr>
                                      <p:to>
                                        <p:strVal val="visible"/>
                                      </p:to>
                                    </p:set>
                                    <p:animEffect transition="in" filter="fade">
                                      <p:cBhvr>
                                        <p:cTn id="10" dur="1000"/>
                                        <p:tgtEl>
                                          <p:spTgt spid="2198559"/>
                                        </p:tgtEl>
                                      </p:cBhvr>
                                    </p:animEffect>
                                    <p:anim calcmode="lin" valueType="num">
                                      <p:cBhvr>
                                        <p:cTn id="11" dur="1000" fill="hold"/>
                                        <p:tgtEl>
                                          <p:spTgt spid="2198559"/>
                                        </p:tgtEl>
                                        <p:attrNameLst>
                                          <p:attrName>ppt_x</p:attrName>
                                        </p:attrNameLst>
                                      </p:cBhvr>
                                      <p:tavLst>
                                        <p:tav tm="0">
                                          <p:val>
                                            <p:strVal val="#ppt_x"/>
                                          </p:val>
                                        </p:tav>
                                        <p:tav tm="100000">
                                          <p:val>
                                            <p:strVal val="#ppt_x"/>
                                          </p:val>
                                        </p:tav>
                                      </p:tavLst>
                                    </p:anim>
                                    <p:anim calcmode="lin" valueType="num">
                                      <p:cBhvr>
                                        <p:cTn id="12" dur="1000" fill="hold"/>
                                        <p:tgtEl>
                                          <p:spTgt spid="21985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853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200578" name="Rectangle 2"/>
          <p:cNvSpPr>
            <a:spLocks noChangeArrowheads="1"/>
          </p:cNvSpPr>
          <p:nvPr/>
        </p:nvSpPr>
        <p:spPr bwMode="auto">
          <a:xfrm>
            <a:off x="396875" y="1071563"/>
            <a:ext cx="8456613" cy="463391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4821" name="Rectangle 10"/>
          <p:cNvSpPr>
            <a:spLocks noGrp="1" noChangeArrowheads="1"/>
          </p:cNvSpPr>
          <p:nvPr>
            <p:ph type="title"/>
          </p:nvPr>
        </p:nvSpPr>
        <p:spPr/>
        <p:txBody>
          <a:bodyPr/>
          <a:lstStyle/>
          <a:p>
            <a:pPr eaLnBrk="1" hangingPunct="1"/>
            <a:r>
              <a:rPr lang="en-US"/>
              <a:t>By Faith…</a:t>
            </a:r>
          </a:p>
        </p:txBody>
      </p:sp>
      <p:sp>
        <p:nvSpPr>
          <p:cNvPr id="34822" name="Rectangle 5"/>
          <p:cNvSpPr>
            <a:spLocks noGrp="1" noChangeArrowheads="1"/>
          </p:cNvSpPr>
          <p:nvPr>
            <p:ph type="body" sz="half" idx="4294967295"/>
          </p:nvPr>
        </p:nvSpPr>
        <p:spPr>
          <a:xfrm>
            <a:off x="1600200" y="1109663"/>
            <a:ext cx="3330575" cy="4525962"/>
          </a:xfrm>
        </p:spPr>
        <p:txBody>
          <a:bodyPr/>
          <a:lstStyle/>
          <a:p>
            <a:pPr algn="r" eaLnBrk="1" hangingPunct="1">
              <a:lnSpc>
                <a:spcPct val="90000"/>
              </a:lnSpc>
              <a:buFontTx/>
              <a:buNone/>
            </a:pPr>
            <a:r>
              <a:rPr lang="en-US" sz="3000" b="1" dirty="0">
                <a:solidFill>
                  <a:schemeClr val="accent1"/>
                </a:solidFill>
              </a:rPr>
              <a:t>Abel</a:t>
            </a:r>
          </a:p>
          <a:p>
            <a:pPr algn="r" eaLnBrk="1" hangingPunct="1">
              <a:lnSpc>
                <a:spcPct val="90000"/>
              </a:lnSpc>
              <a:buFontTx/>
              <a:buNone/>
            </a:pPr>
            <a:r>
              <a:rPr lang="en-US" sz="3000" b="1" dirty="0">
                <a:solidFill>
                  <a:schemeClr val="accent1"/>
                </a:solidFill>
              </a:rPr>
              <a:t>Noah</a:t>
            </a:r>
          </a:p>
          <a:p>
            <a:pPr algn="r" eaLnBrk="1" hangingPunct="1">
              <a:lnSpc>
                <a:spcPct val="90000"/>
              </a:lnSpc>
              <a:buFontTx/>
              <a:buNone/>
            </a:pPr>
            <a:r>
              <a:rPr lang="en-US" sz="3000" b="1" dirty="0">
                <a:solidFill>
                  <a:schemeClr val="accent1"/>
                </a:solidFill>
              </a:rPr>
              <a:t>Abraham</a:t>
            </a:r>
          </a:p>
          <a:p>
            <a:pPr algn="r" eaLnBrk="1" hangingPunct="1">
              <a:lnSpc>
                <a:spcPct val="90000"/>
              </a:lnSpc>
              <a:buFontTx/>
              <a:buNone/>
            </a:pPr>
            <a:r>
              <a:rPr lang="en-US" sz="3000" b="1" dirty="0">
                <a:solidFill>
                  <a:schemeClr val="accent1"/>
                </a:solidFill>
              </a:rPr>
              <a:t>Sarah</a:t>
            </a:r>
          </a:p>
          <a:p>
            <a:pPr algn="r" eaLnBrk="1" hangingPunct="1">
              <a:lnSpc>
                <a:spcPct val="90000"/>
              </a:lnSpc>
              <a:buFontTx/>
              <a:buNone/>
            </a:pPr>
            <a:r>
              <a:rPr lang="en-US" sz="3000" b="1" dirty="0">
                <a:solidFill>
                  <a:schemeClr val="accent1"/>
                </a:solidFill>
              </a:rPr>
              <a:t>Abraham</a:t>
            </a:r>
          </a:p>
          <a:p>
            <a:pPr algn="r" eaLnBrk="1" hangingPunct="1">
              <a:lnSpc>
                <a:spcPct val="90000"/>
              </a:lnSpc>
              <a:buFontTx/>
              <a:buNone/>
            </a:pPr>
            <a:r>
              <a:rPr lang="en-US" sz="3000" b="1" dirty="0">
                <a:solidFill>
                  <a:schemeClr val="accent1"/>
                </a:solidFill>
              </a:rPr>
              <a:t>Isaac</a:t>
            </a:r>
          </a:p>
          <a:p>
            <a:pPr algn="r" eaLnBrk="1" hangingPunct="1">
              <a:lnSpc>
                <a:spcPct val="90000"/>
              </a:lnSpc>
              <a:buFontTx/>
              <a:buNone/>
            </a:pPr>
            <a:r>
              <a:rPr lang="en-US" sz="3000" b="1" dirty="0">
                <a:solidFill>
                  <a:schemeClr val="accent1"/>
                </a:solidFill>
              </a:rPr>
              <a:t>Israelites</a:t>
            </a:r>
          </a:p>
          <a:p>
            <a:pPr algn="r" eaLnBrk="1" hangingPunct="1">
              <a:lnSpc>
                <a:spcPct val="90000"/>
              </a:lnSpc>
              <a:buFontTx/>
              <a:buNone/>
            </a:pPr>
            <a:r>
              <a:rPr lang="en-US" sz="3000" b="1" dirty="0">
                <a:solidFill>
                  <a:schemeClr val="accent1"/>
                </a:solidFill>
              </a:rPr>
              <a:t>Walls of Jericho</a:t>
            </a:r>
          </a:p>
          <a:p>
            <a:pPr algn="r" eaLnBrk="1" hangingPunct="1">
              <a:lnSpc>
                <a:spcPct val="90000"/>
              </a:lnSpc>
              <a:buFontTx/>
              <a:buNone/>
            </a:pPr>
            <a:endParaRPr lang="en-US" sz="3000" b="1" dirty="0">
              <a:solidFill>
                <a:schemeClr val="accent1"/>
              </a:solidFill>
            </a:endParaRPr>
          </a:p>
        </p:txBody>
      </p:sp>
      <p:sp>
        <p:nvSpPr>
          <p:cNvPr id="2200582" name="Rectangle 6"/>
          <p:cNvSpPr>
            <a:spLocks noGrp="1" noChangeArrowheads="1"/>
          </p:cNvSpPr>
          <p:nvPr>
            <p:ph type="body" sz="half" idx="4294967295"/>
          </p:nvPr>
        </p:nvSpPr>
        <p:spPr>
          <a:xfrm>
            <a:off x="5105400" y="1123950"/>
            <a:ext cx="4038600" cy="4525963"/>
          </a:xfrm>
        </p:spPr>
        <p:txBody>
          <a:bodyPr/>
          <a:lstStyle/>
          <a:p>
            <a:pPr eaLnBrk="1" hangingPunct="1">
              <a:lnSpc>
                <a:spcPct val="90000"/>
              </a:lnSpc>
              <a:buFontTx/>
              <a:buNone/>
            </a:pPr>
            <a:r>
              <a:rPr lang="en-US" sz="3000" b="1" dirty="0">
                <a:solidFill>
                  <a:schemeClr val="bg1"/>
                </a:solidFill>
              </a:rPr>
              <a:t>OFFERED</a:t>
            </a:r>
          </a:p>
          <a:p>
            <a:pPr eaLnBrk="1" hangingPunct="1">
              <a:lnSpc>
                <a:spcPct val="90000"/>
              </a:lnSpc>
              <a:buFontTx/>
              <a:buNone/>
            </a:pPr>
            <a:r>
              <a:rPr lang="en-US" sz="3000" b="1" dirty="0">
                <a:solidFill>
                  <a:schemeClr val="bg1"/>
                </a:solidFill>
              </a:rPr>
              <a:t>PREPARED</a:t>
            </a:r>
          </a:p>
          <a:p>
            <a:pPr eaLnBrk="1" hangingPunct="1">
              <a:lnSpc>
                <a:spcPct val="90000"/>
              </a:lnSpc>
              <a:buFontTx/>
              <a:buNone/>
            </a:pPr>
            <a:r>
              <a:rPr lang="en-US" sz="3000" b="1" dirty="0">
                <a:solidFill>
                  <a:schemeClr val="bg1"/>
                </a:solidFill>
              </a:rPr>
              <a:t>OBEYED</a:t>
            </a:r>
          </a:p>
          <a:p>
            <a:pPr eaLnBrk="1" hangingPunct="1">
              <a:lnSpc>
                <a:spcPct val="90000"/>
              </a:lnSpc>
              <a:buFontTx/>
              <a:buNone/>
            </a:pPr>
            <a:r>
              <a:rPr lang="en-US" sz="3000" b="1" dirty="0">
                <a:solidFill>
                  <a:schemeClr val="bg1"/>
                </a:solidFill>
              </a:rPr>
              <a:t>CONCEIVED</a:t>
            </a:r>
          </a:p>
          <a:p>
            <a:pPr eaLnBrk="1" hangingPunct="1">
              <a:lnSpc>
                <a:spcPct val="90000"/>
              </a:lnSpc>
              <a:buFontTx/>
              <a:buNone/>
            </a:pPr>
            <a:r>
              <a:rPr lang="en-US" sz="3000" b="1" dirty="0">
                <a:solidFill>
                  <a:schemeClr val="bg1"/>
                </a:solidFill>
              </a:rPr>
              <a:t>OFFERED</a:t>
            </a:r>
          </a:p>
          <a:p>
            <a:pPr eaLnBrk="1" hangingPunct="1">
              <a:lnSpc>
                <a:spcPct val="90000"/>
              </a:lnSpc>
              <a:buFontTx/>
              <a:buNone/>
            </a:pPr>
            <a:r>
              <a:rPr lang="en-US" sz="3000" b="1" dirty="0">
                <a:solidFill>
                  <a:schemeClr val="bg1"/>
                </a:solidFill>
              </a:rPr>
              <a:t>BLESSED</a:t>
            </a:r>
          </a:p>
          <a:p>
            <a:pPr eaLnBrk="1" hangingPunct="1">
              <a:lnSpc>
                <a:spcPct val="90000"/>
              </a:lnSpc>
              <a:buFontTx/>
              <a:buNone/>
            </a:pPr>
            <a:r>
              <a:rPr lang="en-US" sz="3000" b="1" dirty="0">
                <a:solidFill>
                  <a:schemeClr val="bg1"/>
                </a:solidFill>
              </a:rPr>
              <a:t>PASSED THROUGH</a:t>
            </a:r>
          </a:p>
          <a:p>
            <a:pPr eaLnBrk="1" hangingPunct="1">
              <a:lnSpc>
                <a:spcPct val="90000"/>
              </a:lnSpc>
              <a:buFontTx/>
              <a:buNone/>
            </a:pPr>
            <a:r>
              <a:rPr lang="en-US" sz="3000" b="1" dirty="0">
                <a:solidFill>
                  <a:schemeClr val="bg1"/>
                </a:solidFill>
              </a:rPr>
              <a:t>ENCIRCLED</a:t>
            </a:r>
          </a:p>
        </p:txBody>
      </p:sp>
      <p:sp>
        <p:nvSpPr>
          <p:cNvPr id="2200583" name="Text Box 7"/>
          <p:cNvSpPr txBox="1">
            <a:spLocks noChangeArrowheads="1"/>
          </p:cNvSpPr>
          <p:nvPr/>
        </p:nvSpPr>
        <p:spPr bwMode="auto">
          <a:xfrm>
            <a:off x="-200025" y="5892800"/>
            <a:ext cx="4868863" cy="519113"/>
          </a:xfrm>
          <a:prstGeom prst="rect">
            <a:avLst/>
          </a:prstGeom>
          <a:noFill/>
          <a:ln w="9525" algn="ctr">
            <a:noFill/>
            <a:miter lim="800000"/>
            <a:headEnd/>
            <a:tailEnd/>
          </a:ln>
          <a:effectLst/>
        </p:spPr>
        <p:txBody>
          <a:bodyPr>
            <a:spAutoFit/>
            <a:flatTx/>
          </a:bodyPr>
          <a:lstStyle/>
          <a:p>
            <a:pPr algn="r">
              <a:defRPr/>
            </a:pPr>
            <a:r>
              <a:rPr lang="en-US" sz="2800" i="0">
                <a:effectLst>
                  <a:outerShdw blurRad="38100" dist="38100" dir="2700000" algn="tl">
                    <a:srgbClr val="C0C0C0"/>
                  </a:outerShdw>
                </a:effectLst>
                <a:latin typeface="Eras Bold ITC" pitchFamily="34" charset="0"/>
                <a:cs typeface="+mn-cs"/>
              </a:rPr>
              <a:t>Genuine FAITH requires </a:t>
            </a:r>
          </a:p>
        </p:txBody>
      </p:sp>
      <p:sp>
        <p:nvSpPr>
          <p:cNvPr id="2200579" name="Rectangle 3"/>
          <p:cNvSpPr>
            <a:spLocks noChangeArrowheads="1"/>
          </p:cNvSpPr>
          <p:nvPr/>
        </p:nvSpPr>
        <p:spPr bwMode="auto">
          <a:xfrm>
            <a:off x="4730750" y="5781675"/>
            <a:ext cx="4160838" cy="700087"/>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200584" name="Text Box 8"/>
          <p:cNvSpPr txBox="1">
            <a:spLocks noChangeArrowheads="1"/>
          </p:cNvSpPr>
          <p:nvPr/>
        </p:nvSpPr>
        <p:spPr bwMode="auto">
          <a:xfrm>
            <a:off x="4822825" y="5870575"/>
            <a:ext cx="3954463" cy="519113"/>
          </a:xfrm>
          <a:prstGeom prst="rect">
            <a:avLst/>
          </a:prstGeom>
          <a:noFill/>
          <a:ln w="9525" algn="ctr">
            <a:noFill/>
            <a:miter lim="800000"/>
            <a:headEnd/>
            <a:tailEnd/>
          </a:ln>
        </p:spPr>
        <p:txBody>
          <a:bodyPr>
            <a:spAutoFit/>
          </a:bodyPr>
          <a:lstStyle/>
          <a:p>
            <a:pPr>
              <a:defRPr/>
            </a:pPr>
            <a:r>
              <a:rPr lang="en-US" sz="2800" i="0" dirty="0">
                <a:solidFill>
                  <a:srgbClr val="FFFF66"/>
                </a:solidFill>
                <a:effectLst>
                  <a:outerShdw blurRad="38100" dist="38100" dir="2700000" algn="tl">
                    <a:srgbClr val="000000">
                      <a:alpha val="43137"/>
                    </a:srgbClr>
                  </a:outerShdw>
                </a:effectLst>
                <a:latin typeface="Eras Bold ITC" pitchFamily="34" charset="0"/>
                <a:cs typeface="Arial" charset="0"/>
              </a:rPr>
              <a:t>Belief-based ACTION</a:t>
            </a:r>
          </a:p>
        </p:txBody>
      </p:sp>
      <p:sp>
        <p:nvSpPr>
          <p:cNvPr id="2200585" name="AutoShape 9"/>
          <p:cNvSpPr>
            <a:spLocks noChangeArrowheads="1"/>
          </p:cNvSpPr>
          <p:nvPr/>
        </p:nvSpPr>
        <p:spPr bwMode="auto">
          <a:xfrm>
            <a:off x="250825" y="3146425"/>
            <a:ext cx="2452688" cy="112077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3000" i="0" dirty="0">
                <a:solidFill>
                  <a:schemeClr val="bg1"/>
                </a:solidFill>
                <a:effectLst>
                  <a:outerShdw blurRad="38100" dist="38100" dir="2700000" algn="tl">
                    <a:srgbClr val="000000">
                      <a:alpha val="43137"/>
                    </a:srgbClr>
                  </a:outerShdw>
                </a:effectLst>
                <a:latin typeface="Eras Bold ITC" pitchFamily="34" charset="0"/>
              </a:rPr>
              <a:t>ROM. 10:17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00582">
                                            <p:txEl>
                                              <p:pRg st="0" end="0"/>
                                            </p:txEl>
                                          </p:spTgt>
                                        </p:tgtEl>
                                        <p:attrNameLst>
                                          <p:attrName>style.visibility</p:attrName>
                                        </p:attrNameLst>
                                      </p:cBhvr>
                                      <p:to>
                                        <p:strVal val="visible"/>
                                      </p:to>
                                    </p:set>
                                    <p:anim calcmode="lin" valueType="num">
                                      <p:cBhvr additive="base">
                                        <p:cTn id="7" dur="1000" fill="hold"/>
                                        <p:tgtEl>
                                          <p:spTgt spid="220058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20058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200582">
                                            <p:txEl>
                                              <p:pRg st="1" end="1"/>
                                            </p:txEl>
                                          </p:spTgt>
                                        </p:tgtEl>
                                        <p:attrNameLst>
                                          <p:attrName>style.visibility</p:attrName>
                                        </p:attrNameLst>
                                      </p:cBhvr>
                                      <p:to>
                                        <p:strVal val="visible"/>
                                      </p:to>
                                    </p:set>
                                    <p:anim calcmode="lin" valueType="num">
                                      <p:cBhvr additive="base">
                                        <p:cTn id="12" dur="1000" fill="hold"/>
                                        <p:tgtEl>
                                          <p:spTgt spid="2200582">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2200582">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2200582">
                                            <p:txEl>
                                              <p:pRg st="2" end="2"/>
                                            </p:txEl>
                                          </p:spTgt>
                                        </p:tgtEl>
                                        <p:attrNameLst>
                                          <p:attrName>style.visibility</p:attrName>
                                        </p:attrNameLst>
                                      </p:cBhvr>
                                      <p:to>
                                        <p:strVal val="visible"/>
                                      </p:to>
                                    </p:set>
                                    <p:anim calcmode="lin" valueType="num">
                                      <p:cBhvr additive="base">
                                        <p:cTn id="17" dur="1000" fill="hold"/>
                                        <p:tgtEl>
                                          <p:spTgt spid="2200582">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2200582">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2200582">
                                            <p:txEl>
                                              <p:pRg st="3" end="3"/>
                                            </p:txEl>
                                          </p:spTgt>
                                        </p:tgtEl>
                                        <p:attrNameLst>
                                          <p:attrName>style.visibility</p:attrName>
                                        </p:attrNameLst>
                                      </p:cBhvr>
                                      <p:to>
                                        <p:strVal val="visible"/>
                                      </p:to>
                                    </p:set>
                                    <p:anim calcmode="lin" valueType="num">
                                      <p:cBhvr additive="base">
                                        <p:cTn id="22" dur="1000" fill="hold"/>
                                        <p:tgtEl>
                                          <p:spTgt spid="2200582">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2200582">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2" fill="hold" grpId="0" nodeType="afterEffect">
                                  <p:stCondLst>
                                    <p:cond delay="0"/>
                                  </p:stCondLst>
                                  <p:childTnLst>
                                    <p:set>
                                      <p:cBhvr>
                                        <p:cTn id="26" dur="1" fill="hold">
                                          <p:stCondLst>
                                            <p:cond delay="0"/>
                                          </p:stCondLst>
                                        </p:cTn>
                                        <p:tgtEl>
                                          <p:spTgt spid="2200582">
                                            <p:txEl>
                                              <p:pRg st="4" end="4"/>
                                            </p:txEl>
                                          </p:spTgt>
                                        </p:tgtEl>
                                        <p:attrNameLst>
                                          <p:attrName>style.visibility</p:attrName>
                                        </p:attrNameLst>
                                      </p:cBhvr>
                                      <p:to>
                                        <p:strVal val="visible"/>
                                      </p:to>
                                    </p:set>
                                    <p:anim calcmode="lin" valueType="num">
                                      <p:cBhvr additive="base">
                                        <p:cTn id="27" dur="1000" fill="hold"/>
                                        <p:tgtEl>
                                          <p:spTgt spid="2200582">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2200582">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2" fill="hold" grpId="0" nodeType="afterEffect">
                                  <p:stCondLst>
                                    <p:cond delay="0"/>
                                  </p:stCondLst>
                                  <p:childTnLst>
                                    <p:set>
                                      <p:cBhvr>
                                        <p:cTn id="31" dur="1" fill="hold">
                                          <p:stCondLst>
                                            <p:cond delay="0"/>
                                          </p:stCondLst>
                                        </p:cTn>
                                        <p:tgtEl>
                                          <p:spTgt spid="2200582">
                                            <p:txEl>
                                              <p:pRg st="5" end="5"/>
                                            </p:txEl>
                                          </p:spTgt>
                                        </p:tgtEl>
                                        <p:attrNameLst>
                                          <p:attrName>style.visibility</p:attrName>
                                        </p:attrNameLst>
                                      </p:cBhvr>
                                      <p:to>
                                        <p:strVal val="visible"/>
                                      </p:to>
                                    </p:set>
                                    <p:anim calcmode="lin" valueType="num">
                                      <p:cBhvr additive="base">
                                        <p:cTn id="32" dur="1000" fill="hold"/>
                                        <p:tgtEl>
                                          <p:spTgt spid="2200582">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2200582">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6000"/>
                            </p:stCondLst>
                            <p:childTnLst>
                              <p:par>
                                <p:cTn id="35" presetID="2" presetClass="entr" presetSubtype="2" fill="hold" grpId="0" nodeType="afterEffect">
                                  <p:stCondLst>
                                    <p:cond delay="0"/>
                                  </p:stCondLst>
                                  <p:childTnLst>
                                    <p:set>
                                      <p:cBhvr>
                                        <p:cTn id="36" dur="1" fill="hold">
                                          <p:stCondLst>
                                            <p:cond delay="0"/>
                                          </p:stCondLst>
                                        </p:cTn>
                                        <p:tgtEl>
                                          <p:spTgt spid="2200582">
                                            <p:txEl>
                                              <p:pRg st="6" end="6"/>
                                            </p:txEl>
                                          </p:spTgt>
                                        </p:tgtEl>
                                        <p:attrNameLst>
                                          <p:attrName>style.visibility</p:attrName>
                                        </p:attrNameLst>
                                      </p:cBhvr>
                                      <p:to>
                                        <p:strVal val="visible"/>
                                      </p:to>
                                    </p:set>
                                    <p:anim calcmode="lin" valueType="num">
                                      <p:cBhvr additive="base">
                                        <p:cTn id="37" dur="1000" fill="hold"/>
                                        <p:tgtEl>
                                          <p:spTgt spid="2200582">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2200582">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000"/>
                            </p:stCondLst>
                            <p:childTnLst>
                              <p:par>
                                <p:cTn id="40" presetID="2" presetClass="entr" presetSubtype="2" fill="hold" grpId="0" nodeType="afterEffect">
                                  <p:stCondLst>
                                    <p:cond delay="0"/>
                                  </p:stCondLst>
                                  <p:childTnLst>
                                    <p:set>
                                      <p:cBhvr>
                                        <p:cTn id="41" dur="1" fill="hold">
                                          <p:stCondLst>
                                            <p:cond delay="0"/>
                                          </p:stCondLst>
                                        </p:cTn>
                                        <p:tgtEl>
                                          <p:spTgt spid="2200582">
                                            <p:txEl>
                                              <p:pRg st="7" end="7"/>
                                            </p:txEl>
                                          </p:spTgt>
                                        </p:tgtEl>
                                        <p:attrNameLst>
                                          <p:attrName>style.visibility</p:attrName>
                                        </p:attrNameLst>
                                      </p:cBhvr>
                                      <p:to>
                                        <p:strVal val="visible"/>
                                      </p:to>
                                    </p:set>
                                    <p:anim calcmode="lin" valueType="num">
                                      <p:cBhvr additive="base">
                                        <p:cTn id="42" dur="1000" fill="hold"/>
                                        <p:tgtEl>
                                          <p:spTgt spid="2200582">
                                            <p:txEl>
                                              <p:pRg st="7" end="7"/>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220058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200583"/>
                                        </p:tgtEl>
                                        <p:attrNameLst>
                                          <p:attrName>style.visibility</p:attrName>
                                        </p:attrNameLst>
                                      </p:cBhvr>
                                      <p:to>
                                        <p:strVal val="visible"/>
                                      </p:to>
                                    </p:set>
                                    <p:animEffect transition="in" filter="dissolve">
                                      <p:cBhvr>
                                        <p:cTn id="48" dur="500"/>
                                        <p:tgtEl>
                                          <p:spTgt spid="2200583"/>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2200584"/>
                                        </p:tgtEl>
                                        <p:attrNameLst>
                                          <p:attrName>style.visibility</p:attrName>
                                        </p:attrNameLst>
                                      </p:cBhvr>
                                      <p:to>
                                        <p:strVal val="visible"/>
                                      </p:to>
                                    </p:set>
                                    <p:anim calcmode="lin" valueType="num">
                                      <p:cBhvr additive="base">
                                        <p:cTn id="52" dur="1000" fill="hold"/>
                                        <p:tgtEl>
                                          <p:spTgt spid="2200584"/>
                                        </p:tgtEl>
                                        <p:attrNameLst>
                                          <p:attrName>ppt_x</p:attrName>
                                        </p:attrNameLst>
                                      </p:cBhvr>
                                      <p:tavLst>
                                        <p:tav tm="0">
                                          <p:val>
                                            <p:strVal val="1+#ppt_w/2"/>
                                          </p:val>
                                        </p:tav>
                                        <p:tav tm="100000">
                                          <p:val>
                                            <p:strVal val="#ppt_x"/>
                                          </p:val>
                                        </p:tav>
                                      </p:tavLst>
                                    </p:anim>
                                    <p:anim calcmode="lin" valueType="num">
                                      <p:cBhvr additive="base">
                                        <p:cTn id="53" dur="1000" fill="hold"/>
                                        <p:tgtEl>
                                          <p:spTgt spid="2200584"/>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500"/>
                            </p:stCondLst>
                            <p:childTnLst>
                              <p:par>
                                <p:cTn id="55" presetID="10" presetClass="entr" presetSubtype="0" fill="hold" nodeType="afterEffect">
                                  <p:stCondLst>
                                    <p:cond delay="0"/>
                                  </p:stCondLst>
                                  <p:childTnLst>
                                    <p:set>
                                      <p:cBhvr>
                                        <p:cTn id="56" dur="1" fill="hold">
                                          <p:stCondLst>
                                            <p:cond delay="0"/>
                                          </p:stCondLst>
                                        </p:cTn>
                                        <p:tgtEl>
                                          <p:spTgt spid="2200579"/>
                                        </p:tgtEl>
                                        <p:attrNameLst>
                                          <p:attrName>style.visibility</p:attrName>
                                        </p:attrNameLst>
                                      </p:cBhvr>
                                      <p:to>
                                        <p:strVal val="visible"/>
                                      </p:to>
                                    </p:set>
                                    <p:animEffect transition="in" filter="fade">
                                      <p:cBhvr>
                                        <p:cTn id="57" dur="2000"/>
                                        <p:tgtEl>
                                          <p:spTgt spid="2200579"/>
                                        </p:tgtEl>
                                      </p:cBhvr>
                                    </p:animEffect>
                                  </p:childTnLst>
                                </p:cTn>
                              </p:par>
                            </p:childTnLst>
                          </p:cTn>
                        </p:par>
                        <p:par>
                          <p:cTn id="58" fill="hold" nodeType="withGroup">
                            <p:stCondLst>
                              <p:cond delay="3500"/>
                            </p:stCondLst>
                            <p:childTnLst>
                              <p:par>
                                <p:cTn id="59" presetID="10" presetClass="entr" presetSubtype="0" fill="hold" nodeType="afterEffect">
                                  <p:stCondLst>
                                    <p:cond delay="0"/>
                                  </p:stCondLst>
                                  <p:childTnLst>
                                    <p:set>
                                      <p:cBhvr>
                                        <p:cTn id="60" dur="1" fill="hold">
                                          <p:stCondLst>
                                            <p:cond delay="0"/>
                                          </p:stCondLst>
                                        </p:cTn>
                                        <p:tgtEl>
                                          <p:spTgt spid="2200585"/>
                                        </p:tgtEl>
                                        <p:attrNameLst>
                                          <p:attrName>style.visibility</p:attrName>
                                        </p:attrNameLst>
                                      </p:cBhvr>
                                      <p:to>
                                        <p:strVal val="visible"/>
                                      </p:to>
                                    </p:set>
                                    <p:animEffect transition="in" filter="fade">
                                      <p:cBhvr>
                                        <p:cTn id="61" dur="2000"/>
                                        <p:tgtEl>
                                          <p:spTgt spid="2200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0582" grpId="0" build="p"/>
      <p:bldP spid="2200583" grpId="0"/>
      <p:bldP spid="22005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pic>
        <p:nvPicPr>
          <p:cNvPr id="7170" name="Picture 2" descr="biblepl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150" y="4043363"/>
            <a:ext cx="28479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0563" name="Text Box 3"/>
          <p:cNvSpPr txBox="1">
            <a:spLocks noChangeArrowheads="1"/>
          </p:cNvSpPr>
          <p:nvPr/>
        </p:nvSpPr>
        <p:spPr bwMode="auto">
          <a:xfrm>
            <a:off x="373063" y="993775"/>
            <a:ext cx="57912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sz="2400" b="1" i="0">
                <a:solidFill>
                  <a:srgbClr val="E0014A"/>
                </a:solidFill>
                <a:latin typeface="Eras Demi ITC" pitchFamily="34" charset="0"/>
              </a:rPr>
              <a:t>66</a:t>
            </a:r>
            <a:r>
              <a:rPr lang="en-US" sz="2400" i="0">
                <a:solidFill>
                  <a:srgbClr val="333399"/>
                </a:solidFill>
                <a:latin typeface="Eras Demi ITC" pitchFamily="34" charset="0"/>
              </a:rPr>
              <a:t> Books: 39 OT + 27 NT</a:t>
            </a:r>
          </a:p>
          <a:p>
            <a:pPr eaLnBrk="1" hangingPunct="1">
              <a:spcBef>
                <a:spcPct val="50000"/>
              </a:spcBef>
            </a:pPr>
            <a:r>
              <a:rPr lang="en-US" sz="2400" i="0">
                <a:solidFill>
                  <a:srgbClr val="333399"/>
                </a:solidFill>
                <a:latin typeface="Eras Demi ITC" pitchFamily="34" charset="0"/>
              </a:rPr>
              <a:t>Written over </a:t>
            </a:r>
            <a:r>
              <a:rPr lang="en-US" sz="2400" b="1" i="0">
                <a:solidFill>
                  <a:srgbClr val="E0014A"/>
                </a:solidFill>
                <a:latin typeface="Eras Demi ITC" pitchFamily="34" charset="0"/>
              </a:rPr>
              <a:t>1500</a:t>
            </a:r>
            <a:r>
              <a:rPr lang="en-US" sz="2400" b="1" i="0">
                <a:solidFill>
                  <a:srgbClr val="333399"/>
                </a:solidFill>
                <a:latin typeface="Eras Demi ITC" pitchFamily="34" charset="0"/>
              </a:rPr>
              <a:t> </a:t>
            </a:r>
            <a:r>
              <a:rPr lang="en-US" sz="2400" i="0">
                <a:solidFill>
                  <a:srgbClr val="333399"/>
                </a:solidFill>
                <a:latin typeface="Eras Demi ITC" pitchFamily="34" charset="0"/>
              </a:rPr>
              <a:t>years </a:t>
            </a:r>
          </a:p>
          <a:p>
            <a:pPr eaLnBrk="1" hangingPunct="1"/>
            <a:r>
              <a:rPr lang="en-US" sz="2400" i="0">
                <a:solidFill>
                  <a:srgbClr val="333399"/>
                </a:solidFill>
                <a:latin typeface="Eras Demi ITC" pitchFamily="34" charset="0"/>
              </a:rPr>
              <a:t>(1450 BC – AD 100)</a:t>
            </a:r>
          </a:p>
          <a:p>
            <a:pPr eaLnBrk="1" hangingPunct="1">
              <a:spcBef>
                <a:spcPct val="50000"/>
              </a:spcBef>
            </a:pPr>
            <a:r>
              <a:rPr lang="en-US" sz="2400" b="1" i="0">
                <a:solidFill>
                  <a:srgbClr val="E0014A"/>
                </a:solidFill>
                <a:latin typeface="Eras Demi ITC" pitchFamily="34" charset="0"/>
              </a:rPr>
              <a:t>40</a:t>
            </a:r>
            <a:r>
              <a:rPr lang="en-US" sz="2400" i="0">
                <a:solidFill>
                  <a:srgbClr val="333399"/>
                </a:solidFill>
                <a:latin typeface="Eras Demi ITC" pitchFamily="34" charset="0"/>
              </a:rPr>
              <a:t> different authors</a:t>
            </a:r>
          </a:p>
          <a:p>
            <a:pPr eaLnBrk="1" hangingPunct="1">
              <a:spcBef>
                <a:spcPct val="50000"/>
              </a:spcBef>
            </a:pPr>
            <a:r>
              <a:rPr lang="en-US" sz="2400" i="0">
                <a:solidFill>
                  <a:srgbClr val="333399"/>
                </a:solidFill>
                <a:latin typeface="Eras Demi ITC" pitchFamily="34" charset="0"/>
              </a:rPr>
              <a:t>From </a:t>
            </a:r>
            <a:r>
              <a:rPr lang="en-US" sz="2400" b="1" i="0">
                <a:solidFill>
                  <a:srgbClr val="E0014A"/>
                </a:solidFill>
                <a:latin typeface="Eras Demi ITC" pitchFamily="34" charset="0"/>
              </a:rPr>
              <a:t>3</a:t>
            </a:r>
            <a:r>
              <a:rPr lang="en-US" sz="2400" i="0">
                <a:solidFill>
                  <a:srgbClr val="333399"/>
                </a:solidFill>
                <a:latin typeface="Eras Demi ITC" pitchFamily="34" charset="0"/>
              </a:rPr>
              <a:t> different continents, different nations, and varying cultures</a:t>
            </a:r>
          </a:p>
          <a:p>
            <a:pPr eaLnBrk="1" hangingPunct="1">
              <a:spcBef>
                <a:spcPct val="50000"/>
              </a:spcBef>
            </a:pPr>
            <a:r>
              <a:rPr lang="en-US" sz="2400" i="0">
                <a:solidFill>
                  <a:srgbClr val="333399"/>
                </a:solidFill>
                <a:latin typeface="Eras Demi ITC" pitchFamily="34" charset="0"/>
              </a:rPr>
              <a:t>Contains </a:t>
            </a:r>
            <a:r>
              <a:rPr lang="en-US" sz="2400" b="1" i="0">
                <a:solidFill>
                  <a:srgbClr val="E0014A"/>
                </a:solidFill>
                <a:latin typeface="Eras Demi ITC" pitchFamily="34" charset="0"/>
              </a:rPr>
              <a:t>3</a:t>
            </a:r>
            <a:r>
              <a:rPr lang="en-US" sz="2400" i="0">
                <a:solidFill>
                  <a:srgbClr val="333399"/>
                </a:solidFill>
                <a:latin typeface="Eras Demi ITC" pitchFamily="34" charset="0"/>
              </a:rPr>
              <a:t> different languages (Hebrew, Aramaic, Greek)</a:t>
            </a:r>
          </a:p>
        </p:txBody>
      </p:sp>
      <p:grpSp>
        <p:nvGrpSpPr>
          <p:cNvPr id="2" name="Group 4"/>
          <p:cNvGrpSpPr>
            <a:grpSpLocks/>
          </p:cNvGrpSpPr>
          <p:nvPr/>
        </p:nvGrpSpPr>
        <p:grpSpPr bwMode="auto">
          <a:xfrm>
            <a:off x="206375" y="5189538"/>
            <a:ext cx="1804988" cy="1371600"/>
            <a:chOff x="692" y="3095"/>
            <a:chExt cx="1137" cy="864"/>
          </a:xfrm>
        </p:grpSpPr>
        <p:sp>
          <p:nvSpPr>
            <p:cNvPr id="2370565" name="AutoShape 5"/>
            <p:cNvSpPr>
              <a:spLocks noChangeArrowheads="1"/>
            </p:cNvSpPr>
            <p:nvPr/>
          </p:nvSpPr>
          <p:spPr bwMode="auto">
            <a:xfrm flipH="1">
              <a:off x="692" y="3095"/>
              <a:ext cx="1137" cy="864"/>
            </a:xfrm>
            <a:prstGeom prst="wedgeRoundRectCallout">
              <a:avLst>
                <a:gd name="adj1" fmla="val -11560"/>
                <a:gd name="adj2" fmla="val -85790"/>
                <a:gd name="adj3" fmla="val 16667"/>
              </a:avLst>
            </a:prstGeom>
            <a:solidFill>
              <a:schemeClr val="bg1"/>
            </a:solidFill>
            <a:ln w="9525">
              <a:solidFill>
                <a:schemeClr val="tx1"/>
              </a:solidFill>
              <a:miter lim="800000"/>
              <a:headEnd/>
              <a:tailEnd/>
            </a:ln>
            <a:effectLst>
              <a:outerShdw dist="107763" dir="8100000" algn="ctr" rotWithShape="0">
                <a:schemeClr val="tx1">
                  <a:alpha val="50000"/>
                </a:schemeClr>
              </a:outerShdw>
            </a:effectLst>
          </p:spPr>
          <p:txBody>
            <a:bodyPr/>
            <a:lstStyle/>
            <a:p>
              <a:pPr algn="ctr">
                <a:defRPr/>
              </a:pPr>
              <a:r>
                <a:rPr lang="en-US" sz="2400" b="1" i="0">
                  <a:solidFill>
                    <a:srgbClr val="3399FF"/>
                  </a:solidFill>
                  <a:latin typeface="Arial" charset="0"/>
                  <a:cs typeface="+mn-cs"/>
                </a:rPr>
                <a:t>HEBREW</a:t>
              </a:r>
              <a:r>
                <a:rPr lang="en-US" sz="1800" i="0">
                  <a:latin typeface="Arial Black" pitchFamily="34" charset="0"/>
                  <a:cs typeface="+mn-cs"/>
                </a:rPr>
                <a:t/>
              </a:r>
              <a:br>
                <a:rPr lang="en-US" sz="1800" i="0">
                  <a:latin typeface="Arial Black" pitchFamily="34" charset="0"/>
                  <a:cs typeface="+mn-cs"/>
                </a:rPr>
              </a:br>
              <a:endParaRPr lang="en-US" sz="1800" i="0">
                <a:latin typeface="Arial Black" pitchFamily="34" charset="0"/>
                <a:cs typeface="+mn-cs"/>
              </a:endParaRPr>
            </a:p>
          </p:txBody>
        </p:sp>
        <p:pic>
          <p:nvPicPr>
            <p:cNvPr id="71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92" y="3375"/>
              <a:ext cx="108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3" name="Group 7"/>
          <p:cNvGrpSpPr>
            <a:grpSpLocks/>
          </p:cNvGrpSpPr>
          <p:nvPr/>
        </p:nvGrpSpPr>
        <p:grpSpPr bwMode="auto">
          <a:xfrm>
            <a:off x="2128838" y="5178425"/>
            <a:ext cx="1905000" cy="1419225"/>
            <a:chOff x="1806" y="2169"/>
            <a:chExt cx="1200" cy="894"/>
          </a:xfrm>
        </p:grpSpPr>
        <p:sp>
          <p:nvSpPr>
            <p:cNvPr id="2370568" name="AutoShape 8"/>
            <p:cNvSpPr>
              <a:spLocks noChangeArrowheads="1"/>
            </p:cNvSpPr>
            <p:nvPr/>
          </p:nvSpPr>
          <p:spPr bwMode="auto">
            <a:xfrm>
              <a:off x="1806" y="2169"/>
              <a:ext cx="1200" cy="894"/>
            </a:xfrm>
            <a:prstGeom prst="wedgeRoundRectCallout">
              <a:avLst>
                <a:gd name="adj1" fmla="val -31813"/>
                <a:gd name="adj2" fmla="val -88433"/>
                <a:gd name="adj3" fmla="val 16667"/>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a:lstStyle/>
            <a:p>
              <a:pPr algn="ctr">
                <a:defRPr/>
              </a:pPr>
              <a:r>
                <a:rPr lang="en-US" sz="2400" b="1" i="0">
                  <a:solidFill>
                    <a:srgbClr val="333399"/>
                  </a:solidFill>
                  <a:latin typeface="Arial" charset="0"/>
                  <a:cs typeface="+mn-cs"/>
                </a:rPr>
                <a:t>ARAMAIC</a:t>
              </a:r>
            </a:p>
            <a:p>
              <a:pPr algn="ctr">
                <a:defRPr/>
              </a:pPr>
              <a:endParaRPr lang="en-US" sz="2800" i="0">
                <a:solidFill>
                  <a:srgbClr val="6600CC"/>
                </a:solidFill>
                <a:latin typeface="Arial Black" pitchFamily="34" charset="0"/>
                <a:cs typeface="+mn-cs"/>
              </a:endParaRPr>
            </a:p>
          </p:txBody>
        </p:sp>
        <p:pic>
          <p:nvPicPr>
            <p:cNvPr id="7181" name="Picture 9"/>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1844" y="2468"/>
              <a:ext cx="1133"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2370570" name="Picture 10" descr="bookp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800" y="2619375"/>
            <a:ext cx="176688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0571" name="Picture 11" descr="bookp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146175"/>
            <a:ext cx="3233738"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3"/>
          <p:cNvGrpSpPr>
            <a:grpSpLocks/>
          </p:cNvGrpSpPr>
          <p:nvPr/>
        </p:nvGrpSpPr>
        <p:grpSpPr bwMode="auto">
          <a:xfrm>
            <a:off x="4189413" y="5194300"/>
            <a:ext cx="1981200" cy="1379538"/>
            <a:chOff x="3212" y="2511"/>
            <a:chExt cx="1248" cy="869"/>
          </a:xfrm>
        </p:grpSpPr>
        <p:sp>
          <p:nvSpPr>
            <p:cNvPr id="2370574" name="AutoShape 14"/>
            <p:cNvSpPr>
              <a:spLocks noChangeArrowheads="1"/>
            </p:cNvSpPr>
            <p:nvPr/>
          </p:nvSpPr>
          <p:spPr bwMode="auto">
            <a:xfrm>
              <a:off x="3212" y="2511"/>
              <a:ext cx="1248" cy="869"/>
            </a:xfrm>
            <a:prstGeom prst="wedgeRoundRectCallout">
              <a:avLst>
                <a:gd name="adj1" fmla="val -62704"/>
                <a:gd name="adj2" fmla="val -86360"/>
                <a:gd name="adj3" fmla="val 16667"/>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a:lstStyle/>
            <a:p>
              <a:pPr algn="ctr">
                <a:defRPr/>
              </a:pPr>
              <a:r>
                <a:rPr lang="en-US" sz="2400" b="1" i="0">
                  <a:solidFill>
                    <a:srgbClr val="997934"/>
                  </a:solidFill>
                  <a:latin typeface="Arial" charset="0"/>
                  <a:cs typeface="+mn-cs"/>
                </a:rPr>
                <a:t>GREEK</a:t>
              </a:r>
            </a:p>
            <a:p>
              <a:pPr algn="ctr">
                <a:defRPr/>
              </a:pPr>
              <a:endParaRPr lang="en-US" sz="2800" b="1" i="0">
                <a:solidFill>
                  <a:srgbClr val="6600CC"/>
                </a:solidFill>
                <a:latin typeface="Eras Light ITC" pitchFamily="34" charset="0"/>
                <a:cs typeface="+mn-cs"/>
              </a:endParaRPr>
            </a:p>
          </p:txBody>
        </p:sp>
        <p:pic>
          <p:nvPicPr>
            <p:cNvPr id="717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1" y="2788"/>
              <a:ext cx="1175"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7177" name="Rectangle 17"/>
          <p:cNvSpPr>
            <a:spLocks noGrp="1" noChangeArrowheads="1"/>
          </p:cNvSpPr>
          <p:nvPr>
            <p:ph type="title"/>
          </p:nvPr>
        </p:nvSpPr>
        <p:spPr>
          <a:xfrm>
            <a:off x="0" y="-44450"/>
            <a:ext cx="6316663" cy="1143000"/>
          </a:xfrm>
        </p:spPr>
        <p:txBody>
          <a:bodyPr/>
          <a:lstStyle/>
          <a:p>
            <a:pPr eaLnBrk="1" hangingPunct="1"/>
            <a:r>
              <a:rPr lang="en-US" sz="5400">
                <a:solidFill>
                  <a:schemeClr val="tx1"/>
                </a:solidFill>
              </a:rPr>
              <a:t>The Incredible Book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70563">
                                            <p:txEl>
                                              <p:pRg st="0" end="0"/>
                                            </p:txEl>
                                          </p:spTgt>
                                        </p:tgtEl>
                                        <p:attrNameLst>
                                          <p:attrName>style.visibility</p:attrName>
                                        </p:attrNameLst>
                                      </p:cBhvr>
                                      <p:to>
                                        <p:strVal val="visible"/>
                                      </p:to>
                                    </p:set>
                                    <p:animEffect transition="in" filter="fade">
                                      <p:cBhvr>
                                        <p:cTn id="7" dur="1000"/>
                                        <p:tgtEl>
                                          <p:spTgt spid="2370563">
                                            <p:txEl>
                                              <p:pRg st="0" end="0"/>
                                            </p:txEl>
                                          </p:spTgt>
                                        </p:tgtEl>
                                      </p:cBhvr>
                                    </p:animEffect>
                                    <p:anim calcmode="lin" valueType="num">
                                      <p:cBhvr>
                                        <p:cTn id="8" dur="1000" fill="hold"/>
                                        <p:tgtEl>
                                          <p:spTgt spid="2370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7056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1" fill="hold" nodeType="afterEffect">
                                  <p:stCondLst>
                                    <p:cond delay="0"/>
                                  </p:stCondLst>
                                  <p:childTnLst>
                                    <p:set>
                                      <p:cBhvr>
                                        <p:cTn id="12" dur="1" fill="hold">
                                          <p:stCondLst>
                                            <p:cond delay="0"/>
                                          </p:stCondLst>
                                        </p:cTn>
                                        <p:tgtEl>
                                          <p:spTgt spid="2370570"/>
                                        </p:tgtEl>
                                        <p:attrNameLst>
                                          <p:attrName>style.visibility</p:attrName>
                                        </p:attrNameLst>
                                      </p:cBhvr>
                                      <p:to>
                                        <p:strVal val="visible"/>
                                      </p:to>
                                    </p:set>
                                    <p:anim calcmode="lin" valueType="num">
                                      <p:cBhvr additive="base">
                                        <p:cTn id="13" dur="2000" fill="hold"/>
                                        <p:tgtEl>
                                          <p:spTgt spid="2370570"/>
                                        </p:tgtEl>
                                        <p:attrNameLst>
                                          <p:attrName>ppt_x</p:attrName>
                                        </p:attrNameLst>
                                      </p:cBhvr>
                                      <p:tavLst>
                                        <p:tav tm="0">
                                          <p:val>
                                            <p:strVal val="#ppt_x"/>
                                          </p:val>
                                        </p:tav>
                                        <p:tav tm="100000">
                                          <p:val>
                                            <p:strVal val="#ppt_x"/>
                                          </p:val>
                                        </p:tav>
                                      </p:tavLst>
                                    </p:anim>
                                    <p:anim calcmode="lin" valueType="num">
                                      <p:cBhvr additive="base">
                                        <p:cTn id="14" dur="2000" fill="hold"/>
                                        <p:tgtEl>
                                          <p:spTgt spid="2370570"/>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3000"/>
                            </p:stCondLst>
                            <p:childTnLst>
                              <p:par>
                                <p:cTn id="16" presetID="2" presetClass="entr" presetSubtype="1" fill="hold" nodeType="afterEffect">
                                  <p:stCondLst>
                                    <p:cond delay="0"/>
                                  </p:stCondLst>
                                  <p:childTnLst>
                                    <p:set>
                                      <p:cBhvr>
                                        <p:cTn id="17" dur="1" fill="hold">
                                          <p:stCondLst>
                                            <p:cond delay="0"/>
                                          </p:stCondLst>
                                        </p:cTn>
                                        <p:tgtEl>
                                          <p:spTgt spid="2370571"/>
                                        </p:tgtEl>
                                        <p:attrNameLst>
                                          <p:attrName>style.visibility</p:attrName>
                                        </p:attrNameLst>
                                      </p:cBhvr>
                                      <p:to>
                                        <p:strVal val="visible"/>
                                      </p:to>
                                    </p:set>
                                    <p:anim calcmode="lin" valueType="num">
                                      <p:cBhvr additive="base">
                                        <p:cTn id="18" dur="2000" fill="hold"/>
                                        <p:tgtEl>
                                          <p:spTgt spid="2370571"/>
                                        </p:tgtEl>
                                        <p:attrNameLst>
                                          <p:attrName>ppt_x</p:attrName>
                                        </p:attrNameLst>
                                      </p:cBhvr>
                                      <p:tavLst>
                                        <p:tav tm="0">
                                          <p:val>
                                            <p:strVal val="#ppt_x"/>
                                          </p:val>
                                        </p:tav>
                                        <p:tav tm="100000">
                                          <p:val>
                                            <p:strVal val="#ppt_x"/>
                                          </p:val>
                                        </p:tav>
                                      </p:tavLst>
                                    </p:anim>
                                    <p:anim calcmode="lin" valueType="num">
                                      <p:cBhvr additive="base">
                                        <p:cTn id="19" dur="2000" fill="hold"/>
                                        <p:tgtEl>
                                          <p:spTgt spid="2370571"/>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370563">
                                            <p:txEl>
                                              <p:pRg st="1" end="1"/>
                                            </p:txEl>
                                          </p:spTgt>
                                        </p:tgtEl>
                                        <p:attrNameLst>
                                          <p:attrName>style.visibility</p:attrName>
                                        </p:attrNameLst>
                                      </p:cBhvr>
                                      <p:to>
                                        <p:strVal val="visible"/>
                                      </p:to>
                                    </p:set>
                                    <p:animEffect transition="in" filter="fade">
                                      <p:cBhvr>
                                        <p:cTn id="24" dur="1000"/>
                                        <p:tgtEl>
                                          <p:spTgt spid="2370563">
                                            <p:txEl>
                                              <p:pRg st="1" end="1"/>
                                            </p:txEl>
                                          </p:spTgt>
                                        </p:tgtEl>
                                      </p:cBhvr>
                                    </p:animEffect>
                                    <p:anim calcmode="lin" valueType="num">
                                      <p:cBhvr>
                                        <p:cTn id="25" dur="1000" fill="hold"/>
                                        <p:tgtEl>
                                          <p:spTgt spid="237056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370563">
                                            <p:txEl>
                                              <p:pRg st="1" end="1"/>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70563">
                                            <p:txEl>
                                              <p:pRg st="2" end="2"/>
                                            </p:txEl>
                                          </p:spTgt>
                                        </p:tgtEl>
                                        <p:attrNameLst>
                                          <p:attrName>style.visibility</p:attrName>
                                        </p:attrNameLst>
                                      </p:cBhvr>
                                      <p:to>
                                        <p:strVal val="visible"/>
                                      </p:to>
                                    </p:set>
                                    <p:animEffect transition="in" filter="fade">
                                      <p:cBhvr>
                                        <p:cTn id="29" dur="1000"/>
                                        <p:tgtEl>
                                          <p:spTgt spid="2370563">
                                            <p:txEl>
                                              <p:pRg st="2" end="2"/>
                                            </p:txEl>
                                          </p:spTgt>
                                        </p:tgtEl>
                                      </p:cBhvr>
                                    </p:animEffect>
                                    <p:anim calcmode="lin" valueType="num">
                                      <p:cBhvr>
                                        <p:cTn id="30" dur="1000" fill="hold"/>
                                        <p:tgtEl>
                                          <p:spTgt spid="237056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370563">
                                            <p:txEl>
                                              <p:pRg st="2" end="2"/>
                                            </p:txEl>
                                          </p:spTgt>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10" presetClass="exit" presetSubtype="0" fill="hold" nodeType="afterEffect">
                                  <p:stCondLst>
                                    <p:cond delay="0"/>
                                  </p:stCondLst>
                                  <p:childTnLst>
                                    <p:animEffect transition="out" filter="fade">
                                      <p:cBhvr>
                                        <p:cTn id="34" dur="2000"/>
                                        <p:tgtEl>
                                          <p:spTgt spid="2370571"/>
                                        </p:tgtEl>
                                      </p:cBhvr>
                                    </p:animEffect>
                                    <p:set>
                                      <p:cBhvr>
                                        <p:cTn id="35" dur="1" fill="hold">
                                          <p:stCondLst>
                                            <p:cond delay="1999"/>
                                          </p:stCondLst>
                                        </p:cTn>
                                        <p:tgtEl>
                                          <p:spTgt spid="2370571"/>
                                        </p:tgtEl>
                                        <p:attrNameLst>
                                          <p:attrName>style.visibility</p:attrName>
                                        </p:attrNameLst>
                                      </p:cBhvr>
                                      <p:to>
                                        <p:strVal val="hidden"/>
                                      </p:to>
                                    </p:set>
                                  </p:childTnLst>
                                </p:cTn>
                              </p:par>
                            </p:childTnLst>
                          </p:cTn>
                        </p:par>
                        <p:par>
                          <p:cTn id="36" fill="hold" nodeType="afterGroup">
                            <p:stCondLst>
                              <p:cond delay="3000"/>
                            </p:stCondLst>
                            <p:childTnLst>
                              <p:par>
                                <p:cTn id="37" presetID="10" presetClass="exit" presetSubtype="0" fill="hold" nodeType="afterEffect">
                                  <p:stCondLst>
                                    <p:cond delay="0"/>
                                  </p:stCondLst>
                                  <p:childTnLst>
                                    <p:animEffect transition="out" filter="fade">
                                      <p:cBhvr>
                                        <p:cTn id="38" dur="2000"/>
                                        <p:tgtEl>
                                          <p:spTgt spid="2370570"/>
                                        </p:tgtEl>
                                      </p:cBhvr>
                                    </p:animEffect>
                                    <p:set>
                                      <p:cBhvr>
                                        <p:cTn id="39" dur="1" fill="hold">
                                          <p:stCondLst>
                                            <p:cond delay="1999"/>
                                          </p:stCondLst>
                                        </p:cTn>
                                        <p:tgtEl>
                                          <p:spTgt spid="2370570"/>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2370563">
                                            <p:txEl>
                                              <p:pRg st="3" end="3"/>
                                            </p:txEl>
                                          </p:spTgt>
                                        </p:tgtEl>
                                        <p:attrNameLst>
                                          <p:attrName>style.visibility</p:attrName>
                                        </p:attrNameLst>
                                      </p:cBhvr>
                                      <p:to>
                                        <p:strVal val="visible"/>
                                      </p:to>
                                    </p:set>
                                    <p:animEffect transition="in" filter="fade">
                                      <p:cBhvr>
                                        <p:cTn id="44" dur="1000"/>
                                        <p:tgtEl>
                                          <p:spTgt spid="2370563">
                                            <p:txEl>
                                              <p:pRg st="3" end="3"/>
                                            </p:txEl>
                                          </p:spTgt>
                                        </p:tgtEl>
                                      </p:cBhvr>
                                    </p:animEffect>
                                    <p:anim calcmode="lin" valueType="num">
                                      <p:cBhvr>
                                        <p:cTn id="45" dur="1000" fill="hold"/>
                                        <p:tgtEl>
                                          <p:spTgt spid="237056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3705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370563">
                                            <p:txEl>
                                              <p:pRg st="4" end="4"/>
                                            </p:txEl>
                                          </p:spTgt>
                                        </p:tgtEl>
                                        <p:attrNameLst>
                                          <p:attrName>style.visibility</p:attrName>
                                        </p:attrNameLst>
                                      </p:cBhvr>
                                      <p:to>
                                        <p:strVal val="visible"/>
                                      </p:to>
                                    </p:set>
                                    <p:animEffect transition="in" filter="fade">
                                      <p:cBhvr>
                                        <p:cTn id="51" dur="1000"/>
                                        <p:tgtEl>
                                          <p:spTgt spid="2370563">
                                            <p:txEl>
                                              <p:pRg st="4" end="4"/>
                                            </p:txEl>
                                          </p:spTgt>
                                        </p:tgtEl>
                                      </p:cBhvr>
                                    </p:animEffect>
                                    <p:anim calcmode="lin" valueType="num">
                                      <p:cBhvr>
                                        <p:cTn id="52" dur="1000" fill="hold"/>
                                        <p:tgtEl>
                                          <p:spTgt spid="2370563">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23705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2370563">
                                            <p:txEl>
                                              <p:pRg st="5" end="5"/>
                                            </p:txEl>
                                          </p:spTgt>
                                        </p:tgtEl>
                                        <p:attrNameLst>
                                          <p:attrName>style.visibility</p:attrName>
                                        </p:attrNameLst>
                                      </p:cBhvr>
                                      <p:to>
                                        <p:strVal val="visible"/>
                                      </p:to>
                                    </p:set>
                                    <p:animEffect transition="in" filter="fade">
                                      <p:cBhvr>
                                        <p:cTn id="58" dur="1000"/>
                                        <p:tgtEl>
                                          <p:spTgt spid="2370563">
                                            <p:txEl>
                                              <p:pRg st="5" end="5"/>
                                            </p:txEl>
                                          </p:spTgt>
                                        </p:tgtEl>
                                      </p:cBhvr>
                                    </p:animEffect>
                                    <p:anim calcmode="lin" valueType="num">
                                      <p:cBhvr>
                                        <p:cTn id="59" dur="1000" fill="hold"/>
                                        <p:tgtEl>
                                          <p:spTgt spid="2370563">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2370563">
                                            <p:txEl>
                                              <p:pRg st="5" end="5"/>
                                            </p:txEl>
                                          </p:spTgt>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1000"/>
                            </p:stCondLst>
                            <p:childTnLst>
                              <p:par>
                                <p:cTn id="62" presetID="10" presetClass="entr" presetSubtype="0"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1000"/>
                                        <p:tgtEl>
                                          <p:spTgt spid="2"/>
                                        </p:tgtEl>
                                      </p:cBhvr>
                                    </p:animEffect>
                                  </p:childTnLst>
                                </p:cTn>
                              </p:par>
                            </p:childTnLst>
                          </p:cTn>
                        </p:par>
                        <p:par>
                          <p:cTn id="65" fill="hold" nodeType="afterGroup">
                            <p:stCondLst>
                              <p:cond delay="2000"/>
                            </p:stCondLst>
                            <p:childTnLst>
                              <p:par>
                                <p:cTn id="66" presetID="10" presetClass="entr" presetSubtype="0"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childTnLst>
                                </p:cTn>
                              </p:par>
                            </p:childTnLst>
                          </p:cTn>
                        </p:par>
                        <p:par>
                          <p:cTn id="69" fill="hold" nodeType="afterGroup">
                            <p:stCondLst>
                              <p:cond delay="3000"/>
                            </p:stCondLst>
                            <p:childTnLst>
                              <p:par>
                                <p:cTn id="70" presetID="10" presetClass="entr" presetSubtype="0" fill="hold"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05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489346" name="Rectangle 2"/>
          <p:cNvSpPr>
            <a:spLocks noChangeArrowheads="1"/>
          </p:cNvSpPr>
          <p:nvPr/>
        </p:nvSpPr>
        <p:spPr bwMode="auto">
          <a:xfrm>
            <a:off x="977900" y="2190750"/>
            <a:ext cx="5095875" cy="5857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5845" name="Rectangle 3"/>
          <p:cNvSpPr>
            <a:spLocks noGrp="1" noChangeArrowheads="1"/>
          </p:cNvSpPr>
          <p:nvPr>
            <p:ph type="body" idx="4294967295"/>
          </p:nvPr>
        </p:nvSpPr>
        <p:spPr>
          <a:xfrm>
            <a:off x="76200" y="1981200"/>
            <a:ext cx="8718550" cy="4525963"/>
          </a:xfrm>
        </p:spPr>
        <p:txBody>
          <a:bodyPr/>
          <a:lstStyle/>
          <a:p>
            <a:pPr marL="0" indent="6350" algn="ctr" eaLnBrk="1" hangingPunct="1">
              <a:lnSpc>
                <a:spcPct val="150000"/>
              </a:lnSpc>
              <a:buFontTx/>
              <a:buNone/>
            </a:pPr>
            <a:r>
              <a:rPr lang="en-US" i="1" dirty="0">
                <a:solidFill>
                  <a:schemeClr val="accent2"/>
                </a:solidFill>
                <a:latin typeface="Eras Medium ITC" pitchFamily="34" charset="0"/>
              </a:rPr>
              <a:t>But </a:t>
            </a:r>
            <a:r>
              <a:rPr lang="en-US" i="1" dirty="0">
                <a:solidFill>
                  <a:schemeClr val="bg1"/>
                </a:solidFill>
                <a:latin typeface="Eras Medium ITC" pitchFamily="34" charset="0"/>
              </a:rPr>
              <a:t>without faith </a:t>
            </a:r>
            <a:r>
              <a:rPr lang="en-US" i="1" u="sng" dirty="0">
                <a:solidFill>
                  <a:schemeClr val="bg1"/>
                </a:solidFill>
                <a:latin typeface="Eras Medium ITC" pitchFamily="34" charset="0"/>
              </a:rPr>
              <a:t>it is impossible</a:t>
            </a:r>
            <a:r>
              <a:rPr lang="en-US" i="1" u="sng" dirty="0">
                <a:solidFill>
                  <a:schemeClr val="accent2"/>
                </a:solidFill>
                <a:latin typeface="Eras Medium ITC" pitchFamily="34" charset="0"/>
              </a:rPr>
              <a:t> </a:t>
            </a:r>
            <a:r>
              <a:rPr lang="en-US" i="1" dirty="0">
                <a:solidFill>
                  <a:schemeClr val="accent2"/>
                </a:solidFill>
                <a:latin typeface="Eras Medium ITC" pitchFamily="34" charset="0"/>
              </a:rPr>
              <a:t>to please Him, for </a:t>
            </a:r>
            <a:r>
              <a:rPr lang="en-US" i="1" u="sng" dirty="0">
                <a:solidFill>
                  <a:schemeClr val="accent2"/>
                </a:solidFill>
                <a:latin typeface="Eras Medium ITC" pitchFamily="34" charset="0"/>
              </a:rPr>
              <a:t>he who comes to God</a:t>
            </a:r>
            <a:r>
              <a:rPr lang="en-US" i="1" dirty="0">
                <a:solidFill>
                  <a:schemeClr val="accent2"/>
                </a:solidFill>
                <a:latin typeface="Eras Medium ITC" pitchFamily="34" charset="0"/>
              </a:rPr>
              <a:t> </a:t>
            </a:r>
          </a:p>
          <a:p>
            <a:pPr marL="0" indent="6350" algn="ctr" eaLnBrk="1" hangingPunct="1">
              <a:lnSpc>
                <a:spcPct val="150000"/>
              </a:lnSpc>
              <a:buFontTx/>
              <a:buNone/>
            </a:pPr>
            <a:r>
              <a:rPr lang="en-US" i="1" dirty="0">
                <a:solidFill>
                  <a:srgbClr val="E0014A"/>
                </a:solidFill>
                <a:latin typeface="Eras Bold ITC" pitchFamily="34" charset="0"/>
              </a:rPr>
              <a:t>must believe</a:t>
            </a:r>
            <a:r>
              <a:rPr lang="en-US" i="1" dirty="0">
                <a:solidFill>
                  <a:schemeClr val="accent2"/>
                </a:solidFill>
                <a:latin typeface="Eras Medium ITC" pitchFamily="34" charset="0"/>
              </a:rPr>
              <a:t> that He is, and that He is a rewarder of those who </a:t>
            </a:r>
            <a:r>
              <a:rPr lang="en-US" i="1" dirty="0">
                <a:solidFill>
                  <a:srgbClr val="E0014A"/>
                </a:solidFill>
                <a:latin typeface="Eras Bold ITC" pitchFamily="34" charset="0"/>
              </a:rPr>
              <a:t>diligently seek Him</a:t>
            </a:r>
            <a:r>
              <a:rPr lang="en-US" i="1" dirty="0">
                <a:solidFill>
                  <a:schemeClr val="accent2"/>
                </a:solidFill>
                <a:latin typeface="Eras Medium ITC" pitchFamily="34" charset="0"/>
              </a:rPr>
              <a:t>.</a:t>
            </a:r>
          </a:p>
        </p:txBody>
      </p:sp>
      <p:sp>
        <p:nvSpPr>
          <p:cNvPr id="35846" name="Rectangle 4"/>
          <p:cNvSpPr>
            <a:spLocks noGrp="1" noChangeArrowheads="1"/>
          </p:cNvSpPr>
          <p:nvPr>
            <p:ph type="title"/>
          </p:nvPr>
        </p:nvSpPr>
        <p:spPr/>
        <p:txBody>
          <a:bodyPr/>
          <a:lstStyle/>
          <a:p>
            <a:pPr eaLnBrk="1" hangingPunct="1"/>
            <a:r>
              <a:rPr lang="en-US" sz="4800"/>
              <a:t>Genuine Faith – </a:t>
            </a:r>
            <a:r>
              <a:rPr lang="en-US" sz="4800">
                <a:solidFill>
                  <a:srgbClr val="998966"/>
                </a:solidFill>
              </a:rPr>
              <a:t>Hebrews 11:6</a:t>
            </a:r>
          </a:p>
        </p:txBody>
      </p:sp>
      <p:sp>
        <p:nvSpPr>
          <p:cNvPr id="7" name="Rectangle 6"/>
          <p:cNvSpPr txBox="1">
            <a:spLocks noChangeArrowheads="1"/>
          </p:cNvSpPr>
          <p:nvPr/>
        </p:nvSpPr>
        <p:spPr bwMode="auto">
          <a:xfrm>
            <a:off x="709683" y="3681269"/>
            <a:ext cx="2688609" cy="600501"/>
          </a:xfrm>
          <a:prstGeom prst="rect">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lIns="0" tIns="0" rIns="0" bIns="0" anchor="ctr">
            <a:flatTx/>
          </a:bodyPr>
          <a:lstStyle/>
          <a:p>
            <a:pPr algn="ctr">
              <a:lnSpc>
                <a:spcPct val="95000"/>
              </a:lnSpc>
              <a:defRPr/>
            </a:pPr>
            <a:r>
              <a:rPr lang="en-US" sz="2800" i="0" kern="0" dirty="0">
                <a:solidFill>
                  <a:srgbClr val="FFFF66"/>
                </a:solidFill>
                <a:effectLst>
                  <a:outerShdw blurRad="38100" dist="38100" dir="2700000" algn="tl">
                    <a:srgbClr val="000000">
                      <a:alpha val="43137"/>
                    </a:srgbClr>
                  </a:outerShdw>
                </a:effectLst>
                <a:latin typeface="Eras Bold ITC" pitchFamily="34" charset="0"/>
              </a:rPr>
              <a:t>must believe</a:t>
            </a:r>
          </a:p>
        </p:txBody>
      </p:sp>
      <p:grpSp>
        <p:nvGrpSpPr>
          <p:cNvPr id="35850" name="AutoShape 5"/>
          <p:cNvGrpSpPr>
            <a:grpSpLocks/>
          </p:cNvGrpSpPr>
          <p:nvPr/>
        </p:nvGrpSpPr>
        <p:grpSpPr bwMode="auto">
          <a:xfrm>
            <a:off x="1962150" y="2486025"/>
            <a:ext cx="1219200" cy="1431925"/>
            <a:chOff x="1236" y="1233"/>
            <a:chExt cx="768" cy="902"/>
          </a:xfrm>
        </p:grpSpPr>
        <p:pic>
          <p:nvPicPr>
            <p:cNvPr id="35857" name="AutoShap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 y="1233"/>
              <a:ext cx="768"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8" name="Text Box 22"/>
            <p:cNvSpPr txBox="1">
              <a:spLocks noChangeArrowheads="1"/>
            </p:cNvSpPr>
            <p:nvPr/>
          </p:nvSpPr>
          <p:spPr bwMode="auto">
            <a:xfrm rot="7081633">
              <a:off x="1320" y="1569"/>
              <a:ext cx="62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endParaRPr lang="en-US">
                <a:solidFill>
                  <a:srgbClr val="FFFFFF"/>
                </a:solidFill>
                <a:latin typeface="Eras Demi ITC" pitchFamily="34" charset="0"/>
              </a:endParaRPr>
            </a:p>
          </p:txBody>
        </p:sp>
      </p:grpSp>
      <p:sp>
        <p:nvSpPr>
          <p:cNvPr id="8" name="Rectangle 6"/>
          <p:cNvSpPr txBox="1">
            <a:spLocks noChangeArrowheads="1"/>
          </p:cNvSpPr>
          <p:nvPr/>
        </p:nvSpPr>
        <p:spPr bwMode="auto">
          <a:xfrm>
            <a:off x="4517408" y="4420512"/>
            <a:ext cx="4107976" cy="600503"/>
          </a:xfrm>
          <a:prstGeom prst="rect">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lIns="0" tIns="0" rIns="0" bIns="0" anchor="ctr">
            <a:flatTx/>
          </a:bodyPr>
          <a:lstStyle/>
          <a:p>
            <a:pPr algn="ctr">
              <a:lnSpc>
                <a:spcPct val="95000"/>
              </a:lnSpc>
              <a:defRPr/>
            </a:pPr>
            <a:r>
              <a:rPr lang="en-US" sz="2800" i="0" kern="0" dirty="0">
                <a:solidFill>
                  <a:srgbClr val="FFFF66"/>
                </a:solidFill>
                <a:effectLst>
                  <a:outerShdw blurRad="38100" dist="38100" dir="2700000" algn="tl">
                    <a:srgbClr val="000000">
                      <a:alpha val="43137"/>
                    </a:srgbClr>
                  </a:outerShdw>
                </a:effectLst>
                <a:latin typeface="Eras Bold ITC" pitchFamily="34" charset="0"/>
              </a:rPr>
              <a:t>diligently seek Him.</a:t>
            </a:r>
          </a:p>
        </p:txBody>
      </p:sp>
      <p:grpSp>
        <p:nvGrpSpPr>
          <p:cNvPr id="2489350" name="AutoShape 6"/>
          <p:cNvGrpSpPr>
            <a:grpSpLocks/>
          </p:cNvGrpSpPr>
          <p:nvPr/>
        </p:nvGrpSpPr>
        <p:grpSpPr bwMode="auto">
          <a:xfrm>
            <a:off x="3943350" y="2649538"/>
            <a:ext cx="1427163" cy="1987550"/>
            <a:chOff x="2484" y="1336"/>
            <a:chExt cx="899" cy="1252"/>
          </a:xfrm>
        </p:grpSpPr>
        <p:pic>
          <p:nvPicPr>
            <p:cNvPr id="35855" name="AutoShap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 y="1336"/>
              <a:ext cx="899"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Text Box 28"/>
            <p:cNvSpPr txBox="1">
              <a:spLocks noChangeArrowheads="1"/>
            </p:cNvSpPr>
            <p:nvPr/>
          </p:nvSpPr>
          <p:spPr bwMode="auto">
            <a:xfrm rot="3758590">
              <a:off x="2499" y="1852"/>
              <a:ext cx="9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endParaRPr lang="en-US">
                <a:solidFill>
                  <a:srgbClr val="FFFFFF"/>
                </a:solidFill>
                <a:latin typeface="Eras Demi ITC" pitchFamily="34"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5850"/>
                                        </p:tgtEl>
                                        <p:attrNameLst>
                                          <p:attrName>style.visibility</p:attrName>
                                        </p:attrNameLst>
                                      </p:cBhvr>
                                      <p:to>
                                        <p:strVal val="visible"/>
                                      </p:to>
                                    </p:set>
                                    <p:animEffect transition="in" filter="wipe(up)">
                                      <p:cBhvr>
                                        <p:cTn id="7" dur="1100"/>
                                        <p:tgtEl>
                                          <p:spTgt spid="35850"/>
                                        </p:tgtEl>
                                      </p:cBhvr>
                                    </p:animEffect>
                                  </p:childTnLst>
                                </p:cTn>
                              </p:par>
                            </p:childTnLst>
                          </p:cTn>
                        </p:par>
                        <p:par>
                          <p:cTn id="8" fill="hold">
                            <p:stCondLst>
                              <p:cond delay="11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1100"/>
                            </p:stCondLst>
                            <p:childTnLst>
                              <p:par>
                                <p:cTn id="12" presetID="22" presetClass="entr" presetSubtype="1" fill="hold" nodeType="afterEffect">
                                  <p:stCondLst>
                                    <p:cond delay="0"/>
                                  </p:stCondLst>
                                  <p:childTnLst>
                                    <p:set>
                                      <p:cBhvr>
                                        <p:cTn id="13" dur="1" fill="hold">
                                          <p:stCondLst>
                                            <p:cond delay="0"/>
                                          </p:stCondLst>
                                        </p:cTn>
                                        <p:tgtEl>
                                          <p:spTgt spid="2489350"/>
                                        </p:tgtEl>
                                        <p:attrNameLst>
                                          <p:attrName>style.visibility</p:attrName>
                                        </p:attrNameLst>
                                      </p:cBhvr>
                                      <p:to>
                                        <p:strVal val="visible"/>
                                      </p:to>
                                    </p:set>
                                    <p:animEffect transition="in" filter="wipe(up)">
                                      <p:cBhvr>
                                        <p:cTn id="14" dur="1000"/>
                                        <p:tgtEl>
                                          <p:spTgt spid="2489350"/>
                                        </p:tgtEl>
                                      </p:cBhvr>
                                    </p:animEffect>
                                  </p:childTnLst>
                                </p:cTn>
                              </p:par>
                            </p:childTnLst>
                          </p:cTn>
                        </p:par>
                        <p:par>
                          <p:cTn id="15" fill="hold">
                            <p:stCondLst>
                              <p:cond delay="21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214914" name="Text Box 2"/>
          <p:cNvSpPr txBox="1">
            <a:spLocks noChangeArrowheads="1"/>
          </p:cNvSpPr>
          <p:nvPr/>
        </p:nvSpPr>
        <p:spPr bwMode="auto">
          <a:xfrm>
            <a:off x="323850" y="1255713"/>
            <a:ext cx="8518525" cy="44783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i="0">
                <a:solidFill>
                  <a:schemeClr val="bg1"/>
                </a:solidFill>
              </a:rPr>
              <a:t>(</a:t>
            </a:r>
            <a:r>
              <a:rPr lang="en-US" i="0">
                <a:solidFill>
                  <a:srgbClr val="FFFF00"/>
                </a:solidFill>
              </a:rPr>
              <a:t>v14</a:t>
            </a:r>
            <a:r>
              <a:rPr lang="en-US" i="0">
                <a:solidFill>
                  <a:schemeClr val="bg1"/>
                </a:solidFill>
              </a:rPr>
              <a:t>)</a:t>
            </a:r>
            <a:r>
              <a:rPr lang="en-US">
                <a:solidFill>
                  <a:schemeClr val="bg1"/>
                </a:solidFill>
              </a:rPr>
              <a:t> Can that type of faith </a:t>
            </a:r>
            <a:r>
              <a:rPr lang="en-US" u="sng">
                <a:solidFill>
                  <a:srgbClr val="FFFF00"/>
                </a:solidFill>
                <a:effectLst>
                  <a:outerShdw blurRad="38100" dist="38100" dir="2700000" algn="tl">
                    <a:srgbClr val="000000"/>
                  </a:outerShdw>
                </a:effectLst>
              </a:rPr>
              <a:t>save</a:t>
            </a:r>
            <a:r>
              <a:rPr lang="en-US">
                <a:solidFill>
                  <a:schemeClr val="bg1"/>
                </a:solidFill>
              </a:rPr>
              <a:t> a man?</a:t>
            </a:r>
            <a:r>
              <a:rPr lang="en-US" i="0">
                <a:solidFill>
                  <a:schemeClr val="bg1"/>
                </a:solidFill>
              </a:rPr>
              <a:t> </a:t>
            </a:r>
          </a:p>
          <a:p>
            <a:pPr algn="ctr">
              <a:defRPr/>
            </a:pPr>
            <a:r>
              <a:rPr lang="en-US" i="0">
                <a:solidFill>
                  <a:schemeClr val="bg1"/>
                </a:solidFill>
              </a:rPr>
              <a:t>(</a:t>
            </a:r>
            <a:r>
              <a:rPr lang="en-US" i="0">
                <a:solidFill>
                  <a:srgbClr val="FFFF00"/>
                </a:solidFill>
              </a:rPr>
              <a:t>v17</a:t>
            </a:r>
            <a:r>
              <a:rPr lang="en-US" i="0">
                <a:solidFill>
                  <a:schemeClr val="bg1"/>
                </a:solidFill>
              </a:rPr>
              <a:t>) Faith without action is </a:t>
            </a:r>
            <a:r>
              <a:rPr lang="en-US" u="sng">
                <a:solidFill>
                  <a:srgbClr val="FFFF00"/>
                </a:solidFill>
                <a:effectLst>
                  <a:outerShdw blurRad="38100" dist="38100" dir="2700000" algn="tl">
                    <a:srgbClr val="000000"/>
                  </a:outerShdw>
                </a:effectLst>
              </a:rPr>
              <a:t>dead</a:t>
            </a:r>
            <a:endParaRPr lang="en-US" i="0">
              <a:solidFill>
                <a:schemeClr val="bg1"/>
              </a:solidFill>
              <a:effectLst>
                <a:outerShdw blurRad="38100" dist="38100" dir="2700000" algn="tl">
                  <a:srgbClr val="000000"/>
                </a:outerShdw>
              </a:effectLst>
            </a:endParaRPr>
          </a:p>
          <a:p>
            <a:pPr algn="ctr">
              <a:defRPr/>
            </a:pPr>
            <a:r>
              <a:rPr lang="en-US" i="0">
                <a:solidFill>
                  <a:schemeClr val="bg1"/>
                </a:solidFill>
              </a:rPr>
              <a:t>(</a:t>
            </a:r>
            <a:r>
              <a:rPr lang="en-US" i="0">
                <a:solidFill>
                  <a:srgbClr val="FFFF00"/>
                </a:solidFill>
              </a:rPr>
              <a:t>v18</a:t>
            </a:r>
            <a:r>
              <a:rPr lang="en-US" i="0">
                <a:solidFill>
                  <a:schemeClr val="bg1"/>
                </a:solidFill>
              </a:rPr>
              <a:t>) Faith is shown by </a:t>
            </a:r>
            <a:r>
              <a:rPr lang="en-US" u="sng">
                <a:solidFill>
                  <a:srgbClr val="FFFF00"/>
                </a:solidFill>
                <a:effectLst>
                  <a:outerShdw blurRad="38100" dist="38100" dir="2700000" algn="tl">
                    <a:srgbClr val="000000"/>
                  </a:outerShdw>
                </a:effectLst>
              </a:rPr>
              <a:t>action</a:t>
            </a:r>
            <a:endParaRPr lang="en-US" i="0">
              <a:solidFill>
                <a:schemeClr val="bg1"/>
              </a:solidFill>
              <a:effectLst>
                <a:outerShdw blurRad="38100" dist="38100" dir="2700000" algn="tl">
                  <a:srgbClr val="000000"/>
                </a:outerShdw>
              </a:effectLst>
            </a:endParaRPr>
          </a:p>
          <a:p>
            <a:pPr algn="ctr">
              <a:defRPr/>
            </a:pPr>
            <a:r>
              <a:rPr lang="en-US" i="0">
                <a:solidFill>
                  <a:schemeClr val="bg1"/>
                </a:solidFill>
              </a:rPr>
              <a:t>(</a:t>
            </a:r>
            <a:r>
              <a:rPr lang="en-US" i="0">
                <a:solidFill>
                  <a:srgbClr val="FFFF00"/>
                </a:solidFill>
              </a:rPr>
              <a:t>v20</a:t>
            </a:r>
            <a:r>
              <a:rPr lang="en-US" i="0">
                <a:solidFill>
                  <a:schemeClr val="bg1"/>
                </a:solidFill>
              </a:rPr>
              <a:t>) Faith without action is “</a:t>
            </a:r>
            <a:r>
              <a:rPr lang="en-US" u="sng">
                <a:solidFill>
                  <a:srgbClr val="FFFF00"/>
                </a:solidFill>
                <a:effectLst>
                  <a:outerShdw blurRad="38100" dist="38100" dir="2700000" algn="tl">
                    <a:srgbClr val="000000"/>
                  </a:outerShdw>
                </a:effectLst>
              </a:rPr>
              <a:t>useless</a:t>
            </a:r>
            <a:r>
              <a:rPr lang="en-US" i="0">
                <a:solidFill>
                  <a:schemeClr val="bg1"/>
                </a:solidFill>
              </a:rPr>
              <a:t>” </a:t>
            </a:r>
          </a:p>
          <a:p>
            <a:pPr algn="ctr">
              <a:defRPr/>
            </a:pPr>
            <a:r>
              <a:rPr lang="en-US" i="0">
                <a:solidFill>
                  <a:schemeClr val="bg1"/>
                </a:solidFill>
              </a:rPr>
              <a:t>(</a:t>
            </a:r>
            <a:r>
              <a:rPr lang="en-US" i="0">
                <a:solidFill>
                  <a:srgbClr val="FFFF00"/>
                </a:solidFill>
              </a:rPr>
              <a:t>v21-23</a:t>
            </a:r>
            <a:r>
              <a:rPr lang="en-US" i="0">
                <a:solidFill>
                  <a:schemeClr val="bg1"/>
                </a:solidFill>
              </a:rPr>
              <a:t>) Abraham’s faith was </a:t>
            </a:r>
            <a:r>
              <a:rPr lang="en-US" u="sng">
                <a:solidFill>
                  <a:srgbClr val="FFFF66"/>
                </a:solidFill>
                <a:effectLst>
                  <a:outerShdw blurRad="38100" dist="38100" dir="2700000" algn="tl">
                    <a:srgbClr val="000000"/>
                  </a:outerShdw>
                </a:effectLst>
              </a:rPr>
              <a:t>perfected</a:t>
            </a:r>
            <a:r>
              <a:rPr lang="en-US" i="0">
                <a:solidFill>
                  <a:schemeClr val="bg1"/>
                </a:solidFill>
              </a:rPr>
              <a:t> by belief working </a:t>
            </a:r>
            <a:r>
              <a:rPr lang="en-US">
                <a:solidFill>
                  <a:schemeClr val="bg1"/>
                </a:solidFill>
              </a:rPr>
              <a:t>with</a:t>
            </a:r>
            <a:r>
              <a:rPr lang="en-US" i="0">
                <a:solidFill>
                  <a:schemeClr val="bg1"/>
                </a:solidFill>
              </a:rPr>
              <a:t> his actions</a:t>
            </a:r>
          </a:p>
          <a:p>
            <a:pPr algn="ctr">
              <a:defRPr/>
            </a:pPr>
            <a:r>
              <a:rPr lang="en-US" i="0">
                <a:solidFill>
                  <a:schemeClr val="bg1"/>
                </a:solidFill>
              </a:rPr>
              <a:t>(</a:t>
            </a:r>
            <a:r>
              <a:rPr lang="en-US" i="0">
                <a:solidFill>
                  <a:srgbClr val="FFFF00"/>
                </a:solidFill>
              </a:rPr>
              <a:t>v24</a:t>
            </a:r>
            <a:r>
              <a:rPr lang="en-US" i="0">
                <a:solidFill>
                  <a:schemeClr val="bg1"/>
                </a:solidFill>
              </a:rPr>
              <a:t>) Justified by action, </a:t>
            </a:r>
            <a:r>
              <a:rPr lang="en-US" u="sng">
                <a:solidFill>
                  <a:srgbClr val="FFFF00"/>
                </a:solidFill>
                <a:effectLst>
                  <a:outerShdw blurRad="38100" dist="38100" dir="2700000" algn="tl">
                    <a:srgbClr val="000000"/>
                  </a:outerShdw>
                </a:effectLst>
              </a:rPr>
              <a:t>not</a:t>
            </a:r>
            <a:r>
              <a:rPr lang="en-US" i="0">
                <a:solidFill>
                  <a:srgbClr val="FFFF00"/>
                </a:solidFill>
              </a:rPr>
              <a:t> “faith alone”</a:t>
            </a:r>
            <a:endParaRPr lang="en-US" i="0">
              <a:solidFill>
                <a:schemeClr val="bg1"/>
              </a:solidFill>
            </a:endParaRPr>
          </a:p>
          <a:p>
            <a:pPr algn="ctr">
              <a:defRPr/>
            </a:pPr>
            <a:r>
              <a:rPr lang="en-US" i="0">
                <a:solidFill>
                  <a:schemeClr val="bg1"/>
                </a:solidFill>
              </a:rPr>
              <a:t>(</a:t>
            </a:r>
            <a:r>
              <a:rPr lang="en-US" i="0">
                <a:solidFill>
                  <a:srgbClr val="FFFF00"/>
                </a:solidFill>
              </a:rPr>
              <a:t>v26</a:t>
            </a:r>
            <a:r>
              <a:rPr lang="en-US" i="0">
                <a:solidFill>
                  <a:schemeClr val="bg1"/>
                </a:solidFill>
              </a:rPr>
              <a:t>) Faith without action is </a:t>
            </a:r>
            <a:r>
              <a:rPr lang="en-US" u="sng">
                <a:solidFill>
                  <a:srgbClr val="FFFF00"/>
                </a:solidFill>
                <a:effectLst>
                  <a:outerShdw blurRad="38100" dist="38100" dir="2700000" algn="tl">
                    <a:srgbClr val="000000"/>
                  </a:outerShdw>
                </a:effectLst>
              </a:rPr>
              <a:t>dead</a:t>
            </a:r>
            <a:endParaRPr lang="en-US" i="0">
              <a:solidFill>
                <a:schemeClr val="bg1"/>
              </a:solidFill>
              <a:effectLst>
                <a:outerShdw blurRad="38100" dist="38100" dir="2700000" algn="tl">
                  <a:srgbClr val="000000"/>
                </a:outerShdw>
              </a:effectLst>
            </a:endParaRPr>
          </a:p>
          <a:p>
            <a:pPr algn="ctr">
              <a:defRPr/>
            </a:pPr>
            <a:r>
              <a:rPr lang="en-US" i="0">
                <a:solidFill>
                  <a:schemeClr val="bg1"/>
                </a:solidFill>
              </a:rPr>
              <a:t>(</a:t>
            </a:r>
            <a:r>
              <a:rPr lang="en-US" i="0">
                <a:solidFill>
                  <a:srgbClr val="FFFF00"/>
                </a:solidFill>
              </a:rPr>
              <a:t>v19</a:t>
            </a:r>
            <a:r>
              <a:rPr lang="en-US" i="0">
                <a:solidFill>
                  <a:schemeClr val="bg1"/>
                </a:solidFill>
              </a:rPr>
              <a:t>)</a:t>
            </a:r>
            <a:r>
              <a:rPr lang="en-US">
                <a:solidFill>
                  <a:srgbClr val="FFFF00"/>
                </a:solidFill>
              </a:rPr>
              <a:t> </a:t>
            </a:r>
            <a:r>
              <a:rPr lang="en-US">
                <a:solidFill>
                  <a:srgbClr val="FFFF00"/>
                </a:solidFill>
                <a:effectLst>
                  <a:outerShdw blurRad="38100" dist="38100" dir="2700000" algn="tl">
                    <a:srgbClr val="000000"/>
                  </a:outerShdw>
                </a:effectLst>
              </a:rPr>
              <a:t>Devils are believers!</a:t>
            </a:r>
            <a:r>
              <a:rPr lang="en-US" i="0">
                <a:solidFill>
                  <a:schemeClr val="bg1"/>
                </a:solidFill>
              </a:rPr>
              <a:t> </a:t>
            </a:r>
          </a:p>
        </p:txBody>
      </p:sp>
      <p:sp>
        <p:nvSpPr>
          <p:cNvPr id="2214916" name="AutoShape 4"/>
          <p:cNvSpPr>
            <a:spLocks noChangeArrowheads="1"/>
          </p:cNvSpPr>
          <p:nvPr/>
        </p:nvSpPr>
        <p:spPr bwMode="auto">
          <a:xfrm>
            <a:off x="390525" y="5797550"/>
            <a:ext cx="8402638" cy="827088"/>
          </a:xfrm>
          <a:prstGeom prst="roundRect">
            <a:avLst>
              <a:gd name="adj" fmla="val 16667"/>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b="1" i="0">
                <a:solidFill>
                  <a:schemeClr val="bg1"/>
                </a:solidFill>
                <a:effectLst>
                  <a:outerShdw blurRad="38100" dist="38100" dir="2700000" algn="tl">
                    <a:srgbClr val="000000"/>
                  </a:outerShdw>
                </a:effectLst>
              </a:rPr>
              <a:t>THERE ARE BELIEVERS IN HELL!</a:t>
            </a:r>
          </a:p>
        </p:txBody>
      </p:sp>
      <p:sp>
        <p:nvSpPr>
          <p:cNvPr id="36872" name="Rectangle 5"/>
          <p:cNvSpPr>
            <a:spLocks noGrp="1" noChangeArrowheads="1"/>
          </p:cNvSpPr>
          <p:nvPr>
            <p:ph type="title"/>
          </p:nvPr>
        </p:nvSpPr>
        <p:spPr/>
        <p:txBody>
          <a:bodyPr/>
          <a:lstStyle/>
          <a:p>
            <a:pPr eaLnBrk="1" hangingPunct="1"/>
            <a:r>
              <a:rPr lang="en-US" sz="4800"/>
              <a:t>BELIEF ALONE? (</a:t>
            </a:r>
            <a:r>
              <a:rPr lang="en-US" sz="4800">
                <a:solidFill>
                  <a:srgbClr val="998966"/>
                </a:solidFill>
              </a:rPr>
              <a:t>James 2:14-26</a:t>
            </a:r>
            <a:r>
              <a:rPr lang="en-US" sz="480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214916"/>
                                        </p:tgtEl>
                                        <p:attrNameLst>
                                          <p:attrName>style.visibility</p:attrName>
                                        </p:attrNameLst>
                                      </p:cBhvr>
                                      <p:to>
                                        <p:strVal val="visible"/>
                                      </p:to>
                                    </p:set>
                                    <p:animEffect transition="in" filter="slide(fromBottom)">
                                      <p:cBhvr>
                                        <p:cTn id="7" dur="500"/>
                                        <p:tgtEl>
                                          <p:spTgt spid="221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 name="Rectangle 58"/>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37890" name="Oval 60"/>
          <p:cNvSpPr>
            <a:spLocks noChangeArrowheads="1"/>
          </p:cNvSpPr>
          <p:nvPr/>
        </p:nvSpPr>
        <p:spPr bwMode="auto">
          <a:xfrm rot="-5400000">
            <a:off x="1816100" y="2365375"/>
            <a:ext cx="2620963" cy="2620963"/>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algn="ctr"/>
            <a:endParaRPr lang="en-US" sz="1600" b="1" i="0">
              <a:solidFill>
                <a:schemeClr val="bg1"/>
              </a:solidFill>
            </a:endParaRPr>
          </a:p>
        </p:txBody>
      </p:sp>
      <p:sp>
        <p:nvSpPr>
          <p:cNvPr id="37891" name="Oval 61"/>
          <p:cNvSpPr>
            <a:spLocks noChangeArrowheads="1"/>
          </p:cNvSpPr>
          <p:nvPr/>
        </p:nvSpPr>
        <p:spPr bwMode="auto">
          <a:xfrm>
            <a:off x="4827588" y="2549525"/>
            <a:ext cx="2316162" cy="2316163"/>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2219070" name="AutoShape 62"/>
          <p:cNvSpPr>
            <a:spLocks noChangeArrowheads="1"/>
          </p:cNvSpPr>
          <p:nvPr/>
        </p:nvSpPr>
        <p:spPr bwMode="auto">
          <a:xfrm flipH="1">
            <a:off x="2343150" y="2076450"/>
            <a:ext cx="3962400" cy="1047750"/>
          </a:xfrm>
          <a:prstGeom prst="curvedDownArrow">
            <a:avLst>
              <a:gd name="adj1" fmla="val 49216"/>
              <a:gd name="adj2" fmla="val 124853"/>
              <a:gd name="adj3" fmla="val 33333"/>
            </a:avLst>
          </a:prstGeom>
          <a:solidFill>
            <a:srgbClr val="B2B2B2"/>
          </a:solidFill>
          <a:ln w="9525">
            <a:noFill/>
            <a:miter lim="800000"/>
            <a:headEnd/>
            <a:tailEn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grpSp>
        <p:nvGrpSpPr>
          <p:cNvPr id="37893" name="Group 63"/>
          <p:cNvGrpSpPr>
            <a:grpSpLocks/>
          </p:cNvGrpSpPr>
          <p:nvPr/>
        </p:nvGrpSpPr>
        <p:grpSpPr bwMode="auto">
          <a:xfrm>
            <a:off x="2733675" y="4229100"/>
            <a:ext cx="3962400" cy="1114425"/>
            <a:chOff x="1542" y="2664"/>
            <a:chExt cx="2496" cy="702"/>
          </a:xfrm>
        </p:grpSpPr>
        <p:sp>
          <p:nvSpPr>
            <p:cNvPr id="2219072" name="AutoShape 64"/>
            <p:cNvSpPr>
              <a:spLocks noChangeArrowheads="1"/>
            </p:cNvSpPr>
            <p:nvPr/>
          </p:nvSpPr>
          <p:spPr bwMode="auto">
            <a:xfrm flipV="1">
              <a:off x="1542" y="2664"/>
              <a:ext cx="2496" cy="702"/>
            </a:xfrm>
            <a:prstGeom prst="curvedDownArrow">
              <a:avLst>
                <a:gd name="adj1" fmla="val 41284"/>
                <a:gd name="adj2" fmla="val 112395"/>
                <a:gd name="adj3" fmla="val 33333"/>
              </a:avLst>
            </a:prstGeom>
            <a:solidFill>
              <a:srgbClr val="FF3300"/>
            </a:solidFill>
            <a:ln w="9525">
              <a:noFill/>
              <a:miter lim="800000"/>
              <a:headEnd/>
              <a:tailEn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sp>
          <p:nvSpPr>
            <p:cNvPr id="37974" name="Rectangle 65"/>
            <p:cNvSpPr>
              <a:spLocks noChangeArrowheads="1"/>
            </p:cNvSpPr>
            <p:nvPr/>
          </p:nvSpPr>
          <p:spPr bwMode="auto">
            <a:xfrm>
              <a:off x="2451" y="3096"/>
              <a:ext cx="5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sz="1600" b="1" i="0"/>
                <a:t>DEATH</a:t>
              </a:r>
            </a:p>
          </p:txBody>
        </p:sp>
      </p:grpSp>
      <p:grpSp>
        <p:nvGrpSpPr>
          <p:cNvPr id="37894" name="Group 66"/>
          <p:cNvGrpSpPr>
            <a:grpSpLocks/>
          </p:cNvGrpSpPr>
          <p:nvPr/>
        </p:nvGrpSpPr>
        <p:grpSpPr bwMode="auto">
          <a:xfrm>
            <a:off x="2425700" y="3178175"/>
            <a:ext cx="1343025" cy="1077913"/>
            <a:chOff x="2738" y="3406"/>
            <a:chExt cx="651" cy="522"/>
          </a:xfrm>
        </p:grpSpPr>
        <p:sp>
          <p:nvSpPr>
            <p:cNvPr id="37943" name="Freeform 67"/>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4" name="Freeform 68"/>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5" name="Freeform 69"/>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6" name="Freeform 70"/>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7" name="Freeform 71"/>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8" name="Freeform 72"/>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9" name="Freeform 73"/>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0" name="Freeform 74"/>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1" name="Freeform 75"/>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2" name="Freeform 76"/>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3" name="Freeform 77"/>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4" name="Freeform 78"/>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5" name="Freeform 79"/>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6" name="Freeform 80"/>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7" name="Freeform 81"/>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8" name="Freeform 82"/>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9" name="Freeform 83"/>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0" name="Freeform 84"/>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1" name="Freeform 85"/>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2" name="Freeform 86"/>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3" name="Freeform 87"/>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4" name="Freeform 88"/>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5" name="Freeform 89"/>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6" name="Freeform 90"/>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7" name="Freeform 91"/>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8" name="Freeform 92"/>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9" name="Freeform 93"/>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0" name="Freeform 94"/>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1" name="Freeform 95"/>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2" name="Freeform 96"/>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19105" name="Text Box 97"/>
          <p:cNvSpPr txBox="1">
            <a:spLocks noChangeArrowheads="1"/>
          </p:cNvSpPr>
          <p:nvPr/>
        </p:nvSpPr>
        <p:spPr bwMode="auto">
          <a:xfrm>
            <a:off x="3462338" y="2160588"/>
            <a:ext cx="2162175" cy="641350"/>
          </a:xfrm>
          <a:prstGeom prst="rect">
            <a:avLst/>
          </a:prstGeom>
          <a:noFill/>
          <a:ln w="9525" algn="ctr">
            <a:noFill/>
            <a:miter lim="800000"/>
            <a:headEnd/>
            <a:tailEnd/>
          </a:ln>
          <a:effectLst/>
        </p:spPr>
        <p:txBody>
          <a:bodyPr>
            <a:spAutoFit/>
            <a:flatTx/>
          </a:bodyPr>
          <a:lstStyle/>
          <a:p>
            <a:pPr algn="ctr">
              <a:defRPr/>
            </a:pPr>
            <a:r>
              <a:rPr lang="en-US" sz="1800" b="1" i="0">
                <a:solidFill>
                  <a:schemeClr val="accent2"/>
                </a:solidFill>
                <a:effectLst>
                  <a:outerShdw blurRad="38100" dist="38100" dir="2700000" algn="tl">
                    <a:srgbClr val="C0C0C0"/>
                  </a:outerShdw>
                </a:effectLst>
                <a:cs typeface="+mn-cs"/>
              </a:rPr>
              <a:t>SINS</a:t>
            </a:r>
          </a:p>
          <a:p>
            <a:pPr algn="ctr">
              <a:defRPr/>
            </a:pPr>
            <a:r>
              <a:rPr lang="en-US" sz="1800" b="1" i="0">
                <a:solidFill>
                  <a:schemeClr val="accent2"/>
                </a:solidFill>
                <a:effectLst>
                  <a:outerShdw blurRad="38100" dist="38100" dir="2700000" algn="tl">
                    <a:srgbClr val="C0C0C0"/>
                  </a:outerShdw>
                </a:effectLst>
                <a:cs typeface="+mn-cs"/>
              </a:rPr>
              <a:t>(FIGURATIVE)</a:t>
            </a:r>
          </a:p>
        </p:txBody>
      </p:sp>
      <p:sp>
        <p:nvSpPr>
          <p:cNvPr id="37896" name="WordArt 98"/>
          <p:cNvSpPr>
            <a:spLocks noChangeArrowheads="1" noChangeShapeType="1" noTextEdit="1"/>
          </p:cNvSpPr>
          <p:nvPr/>
        </p:nvSpPr>
        <p:spPr bwMode="auto">
          <a:xfrm>
            <a:off x="2335213" y="2227263"/>
            <a:ext cx="4457700" cy="347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054616"/>
              </a:avLst>
            </a:prstTxWarp>
          </a:bodyPr>
          <a:lstStyle/>
          <a:p>
            <a:pPr algn="ctr"/>
            <a:r>
              <a:rPr lang="en-US" sz="2800" kern="10" spc="560">
                <a:latin typeface="Arial Black"/>
              </a:rPr>
              <a:t>REPRESENTATIVE DEATH</a:t>
            </a:r>
          </a:p>
        </p:txBody>
      </p:sp>
      <p:pic>
        <p:nvPicPr>
          <p:cNvPr id="37897" name="Picture 99"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900" y="2995613"/>
            <a:ext cx="16351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00" descr="guy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638" y="2973388"/>
            <a:ext cx="102076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 Box 41"/>
          <p:cNvSpPr txBox="1">
            <a:spLocks noChangeArrowheads="1"/>
          </p:cNvSpPr>
          <p:nvPr/>
        </p:nvSpPr>
        <p:spPr bwMode="auto">
          <a:xfrm>
            <a:off x="774700" y="3479800"/>
            <a:ext cx="195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endParaRPr lang="en-US" sz="1800" i="0">
              <a:latin typeface="Arial" pitchFamily="34" charset="0"/>
            </a:endParaRPr>
          </a:p>
        </p:txBody>
      </p:sp>
      <p:sp>
        <p:nvSpPr>
          <p:cNvPr id="2219050" name="Text Box 42"/>
          <p:cNvSpPr txBox="1">
            <a:spLocks noChangeArrowheads="1"/>
          </p:cNvSpPr>
          <p:nvPr/>
        </p:nvSpPr>
        <p:spPr bwMode="auto">
          <a:xfrm>
            <a:off x="238125" y="3094038"/>
            <a:ext cx="190500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JUSTICE</a:t>
            </a:r>
          </a:p>
        </p:txBody>
      </p:sp>
      <p:sp>
        <p:nvSpPr>
          <p:cNvPr id="2219051" name="Text Box 43"/>
          <p:cNvSpPr txBox="1">
            <a:spLocks noChangeArrowheads="1"/>
          </p:cNvSpPr>
          <p:nvPr/>
        </p:nvSpPr>
        <p:spPr bwMode="auto">
          <a:xfrm>
            <a:off x="6681788" y="3541713"/>
            <a:ext cx="190500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MERCY</a:t>
            </a:r>
          </a:p>
        </p:txBody>
      </p:sp>
      <p:sp>
        <p:nvSpPr>
          <p:cNvPr id="37906" name="Rectangle 59"/>
          <p:cNvSpPr>
            <a:spLocks noGrp="1" noChangeArrowheads="1"/>
          </p:cNvSpPr>
          <p:nvPr>
            <p:ph type="title"/>
          </p:nvPr>
        </p:nvSpPr>
        <p:spPr/>
        <p:txBody>
          <a:bodyPr/>
          <a:lstStyle/>
          <a:p>
            <a:pPr eaLnBrk="1" hangingPunct="1"/>
            <a:r>
              <a:rPr lang="en-US" sz="4800"/>
              <a:t>The OT “Teacher”</a:t>
            </a:r>
          </a:p>
        </p:txBody>
      </p:sp>
      <p:sp>
        <p:nvSpPr>
          <p:cNvPr id="2219054" name="Text Box 46"/>
          <p:cNvSpPr txBox="1">
            <a:spLocks noChangeArrowheads="1"/>
          </p:cNvSpPr>
          <p:nvPr/>
        </p:nvSpPr>
        <p:spPr bwMode="auto">
          <a:xfrm>
            <a:off x="3175" y="1228725"/>
            <a:ext cx="1905000"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SIN</a:t>
            </a:r>
          </a:p>
        </p:txBody>
      </p:sp>
      <p:sp>
        <p:nvSpPr>
          <p:cNvPr id="2219055" name="Text Box 47"/>
          <p:cNvSpPr txBox="1">
            <a:spLocks noChangeArrowheads="1"/>
          </p:cNvSpPr>
          <p:nvPr/>
        </p:nvSpPr>
        <p:spPr bwMode="auto">
          <a:xfrm>
            <a:off x="5881688" y="1011238"/>
            <a:ext cx="2978150" cy="641350"/>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3600" i="0" dirty="0">
                <a:solidFill>
                  <a:srgbClr val="FFFF66"/>
                </a:solidFill>
                <a:effectLst>
                  <a:outerShdw blurRad="38100" dist="38100" dir="2700000" algn="tl">
                    <a:srgbClr val="000000"/>
                  </a:outerShdw>
                </a:effectLst>
                <a:latin typeface="Eras Bold ITC" pitchFamily="34" charset="0"/>
              </a:rPr>
              <a:t>SACRIFICE</a:t>
            </a:r>
          </a:p>
        </p:txBody>
      </p:sp>
      <p:sp>
        <p:nvSpPr>
          <p:cNvPr id="2219056" name="Text Box 48"/>
          <p:cNvSpPr txBox="1">
            <a:spLocks noChangeArrowheads="1"/>
          </p:cNvSpPr>
          <p:nvPr/>
        </p:nvSpPr>
        <p:spPr bwMode="auto">
          <a:xfrm>
            <a:off x="881063" y="4840288"/>
            <a:ext cx="252095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BLOOD</a:t>
            </a:r>
          </a:p>
        </p:txBody>
      </p:sp>
      <p:sp>
        <p:nvSpPr>
          <p:cNvPr id="2219057" name="Text Box 49"/>
          <p:cNvSpPr txBox="1">
            <a:spLocks noChangeArrowheads="1"/>
          </p:cNvSpPr>
          <p:nvPr/>
        </p:nvSpPr>
        <p:spPr bwMode="auto">
          <a:xfrm>
            <a:off x="4184650" y="5278438"/>
            <a:ext cx="4716463" cy="1066800"/>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REPRESENTATIVE</a:t>
            </a:r>
            <a:br>
              <a:rPr lang="en-US" i="0" dirty="0">
                <a:solidFill>
                  <a:srgbClr val="FFFF66"/>
                </a:solidFill>
                <a:effectLst>
                  <a:outerShdw blurRad="38100" dist="38100" dir="2700000" algn="tl">
                    <a:srgbClr val="000000"/>
                  </a:outerShdw>
                </a:effectLst>
                <a:latin typeface="Eras Bold ITC" pitchFamily="34" charset="0"/>
              </a:rPr>
            </a:br>
            <a:r>
              <a:rPr lang="en-US" i="0" dirty="0">
                <a:solidFill>
                  <a:srgbClr val="FFFF66"/>
                </a:solidFill>
                <a:effectLst>
                  <a:outerShdw blurRad="38100" dist="38100" dir="2700000" algn="tl">
                    <a:srgbClr val="000000"/>
                  </a:outerShdw>
                </a:effectLst>
                <a:latin typeface="Eras Bold ITC" pitchFamily="34" charset="0"/>
              </a:rPr>
              <a:t>DEATH</a:t>
            </a:r>
          </a:p>
        </p:txBody>
      </p:sp>
      <p:sp>
        <p:nvSpPr>
          <p:cNvPr id="2219058" name="Oval 50"/>
          <p:cNvSpPr>
            <a:spLocks noChangeArrowheads="1"/>
          </p:cNvSpPr>
          <p:nvPr/>
        </p:nvSpPr>
        <p:spPr bwMode="auto">
          <a:xfrm>
            <a:off x="3308350" y="2844800"/>
            <a:ext cx="2560638" cy="1644650"/>
          </a:xfrm>
          <a:prstGeom prst="ellipse">
            <a:avLst/>
          </a:prstGeom>
          <a:solidFill>
            <a:srgbClr val="00B05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3600" i="0" dirty="0">
                <a:solidFill>
                  <a:srgbClr val="FFFF00"/>
                </a:solidFill>
                <a:effectLst>
                  <a:outerShdw blurRad="38100" dist="38100" dir="2700000" algn="tl">
                    <a:srgbClr val="000000"/>
                  </a:outerShdw>
                </a:effectLst>
                <a:latin typeface="Eras Bold ITC" pitchFamily="34" charset="0"/>
              </a:rPr>
              <a:t>TEACHER</a:t>
            </a:r>
          </a:p>
          <a:p>
            <a:pPr algn="ctr">
              <a:defRPr/>
            </a:pPr>
            <a:r>
              <a:rPr lang="en-US" sz="1800" b="1" i="0" dirty="0"/>
              <a:t>Gal 3:24</a:t>
            </a:r>
          </a:p>
        </p:txBody>
      </p:sp>
      <p:sp>
        <p:nvSpPr>
          <p:cNvPr id="2219059" name="Text Box 51"/>
          <p:cNvSpPr txBox="1">
            <a:spLocks noChangeArrowheads="1"/>
          </p:cNvSpPr>
          <p:nvPr/>
        </p:nvSpPr>
        <p:spPr bwMode="auto">
          <a:xfrm>
            <a:off x="334963" y="3929063"/>
            <a:ext cx="3235325"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REDEMPTION</a:t>
            </a:r>
          </a:p>
        </p:txBody>
      </p:sp>
      <p:sp>
        <p:nvSpPr>
          <p:cNvPr id="2219060" name="Text Box 52"/>
          <p:cNvSpPr txBox="1">
            <a:spLocks noChangeArrowheads="1"/>
          </p:cNvSpPr>
          <p:nvPr/>
        </p:nvSpPr>
        <p:spPr bwMode="auto">
          <a:xfrm>
            <a:off x="2236788" y="1381125"/>
            <a:ext cx="3235325"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HOLINESS</a:t>
            </a:r>
          </a:p>
        </p:txBody>
      </p:sp>
      <p:sp>
        <p:nvSpPr>
          <p:cNvPr id="2219061" name="Text Box 53"/>
          <p:cNvSpPr txBox="1">
            <a:spLocks noChangeArrowheads="1"/>
          </p:cNvSpPr>
          <p:nvPr/>
        </p:nvSpPr>
        <p:spPr bwMode="auto">
          <a:xfrm>
            <a:off x="0" y="5624513"/>
            <a:ext cx="3903663"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SANCTIFICATION</a:t>
            </a:r>
          </a:p>
        </p:txBody>
      </p:sp>
      <p:sp>
        <p:nvSpPr>
          <p:cNvPr id="2219062" name="Text Box 54"/>
          <p:cNvSpPr txBox="1">
            <a:spLocks noChangeArrowheads="1"/>
          </p:cNvSpPr>
          <p:nvPr/>
        </p:nvSpPr>
        <p:spPr bwMode="auto">
          <a:xfrm>
            <a:off x="5959475" y="1895475"/>
            <a:ext cx="1905000" cy="641350"/>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3600" i="0" dirty="0">
                <a:solidFill>
                  <a:srgbClr val="FFFF66"/>
                </a:solidFill>
                <a:effectLst>
                  <a:outerShdw blurRad="38100" dist="38100" dir="2700000" algn="tl">
                    <a:srgbClr val="000000"/>
                  </a:outerShdw>
                </a:effectLst>
                <a:latin typeface="Eras Bold ITC" pitchFamily="34" charset="0"/>
              </a:rPr>
              <a:t>GRACE</a:t>
            </a:r>
          </a:p>
        </p:txBody>
      </p:sp>
      <p:sp>
        <p:nvSpPr>
          <p:cNvPr id="2219064" name="Text Box 56"/>
          <p:cNvSpPr txBox="1">
            <a:spLocks noChangeArrowheads="1"/>
          </p:cNvSpPr>
          <p:nvPr/>
        </p:nvSpPr>
        <p:spPr bwMode="auto">
          <a:xfrm>
            <a:off x="4645025" y="4343400"/>
            <a:ext cx="3919538"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RECONCILIATION</a:t>
            </a:r>
          </a:p>
        </p:txBody>
      </p:sp>
      <p:sp>
        <p:nvSpPr>
          <p:cNvPr id="2219065" name="Text Box 57"/>
          <p:cNvSpPr txBox="1">
            <a:spLocks noChangeArrowheads="1"/>
          </p:cNvSpPr>
          <p:nvPr/>
        </p:nvSpPr>
        <p:spPr bwMode="auto">
          <a:xfrm>
            <a:off x="5461000" y="2751138"/>
            <a:ext cx="316865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ATONEMENT</a:t>
            </a:r>
          </a:p>
        </p:txBody>
      </p:sp>
      <p:sp>
        <p:nvSpPr>
          <p:cNvPr id="2219066" name="Text Box 58"/>
          <p:cNvSpPr txBox="1">
            <a:spLocks noChangeArrowheads="1"/>
          </p:cNvSpPr>
          <p:nvPr/>
        </p:nvSpPr>
        <p:spPr bwMode="auto">
          <a:xfrm>
            <a:off x="504825" y="2219325"/>
            <a:ext cx="2787650"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FAITH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19058"/>
                                        </p:tgtEl>
                                        <p:attrNameLst>
                                          <p:attrName>style.visibility</p:attrName>
                                        </p:attrNameLst>
                                      </p:cBhvr>
                                      <p:to>
                                        <p:strVal val="visible"/>
                                      </p:to>
                                    </p:set>
                                    <p:animEffect transition="in" filter="dissolve">
                                      <p:cBhvr>
                                        <p:cTn id="7" dur="500"/>
                                        <p:tgtEl>
                                          <p:spTgt spid="2219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2219050"/>
                                        </p:tgtEl>
                                        <p:attrNameLst>
                                          <p:attrName>style.visibility</p:attrName>
                                        </p:attrNameLst>
                                      </p:cBhvr>
                                      <p:to>
                                        <p:strVal val="visible"/>
                                      </p:to>
                                    </p:set>
                                    <p:animEffect transition="in" filter="fade">
                                      <p:cBhvr>
                                        <p:cTn id="12" dur="1000"/>
                                        <p:tgtEl>
                                          <p:spTgt spid="2219050"/>
                                        </p:tgtEl>
                                      </p:cBhvr>
                                    </p:animEffect>
                                    <p:anim calcmode="lin" valueType="num">
                                      <p:cBhvr>
                                        <p:cTn id="13" dur="1000" fill="hold"/>
                                        <p:tgtEl>
                                          <p:spTgt spid="2219050"/>
                                        </p:tgtEl>
                                        <p:attrNameLst>
                                          <p:attrName>ppt_x</p:attrName>
                                        </p:attrNameLst>
                                      </p:cBhvr>
                                      <p:tavLst>
                                        <p:tav tm="0">
                                          <p:val>
                                            <p:strVal val="#ppt_x"/>
                                          </p:val>
                                        </p:tav>
                                        <p:tav tm="100000">
                                          <p:val>
                                            <p:strVal val="#ppt_x"/>
                                          </p:val>
                                        </p:tav>
                                      </p:tavLst>
                                    </p:anim>
                                    <p:anim calcmode="lin" valueType="num">
                                      <p:cBhvr>
                                        <p:cTn id="14" dur="900" decel="100000" fill="hold"/>
                                        <p:tgtEl>
                                          <p:spTgt spid="221905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219050"/>
                                        </p:tgtEl>
                                        <p:attrNameLst>
                                          <p:attrName>ppt_y</p:attrName>
                                        </p:attrNameLst>
                                      </p:cBhvr>
                                      <p:tavLst>
                                        <p:tav tm="0">
                                          <p:val>
                                            <p:strVal val="#ppt_y-.03"/>
                                          </p:val>
                                        </p:tav>
                                        <p:tav tm="100000">
                                          <p:val>
                                            <p:strVal val="#ppt_y"/>
                                          </p:val>
                                        </p:tav>
                                      </p:tavLst>
                                    </p:anim>
                                  </p:childTnLst>
                                </p:cTn>
                              </p:par>
                            </p:childTnLst>
                          </p:cTn>
                        </p:par>
                        <p:par>
                          <p:cTn id="16" fill="hold" nodeType="afterGroup">
                            <p:stCondLst>
                              <p:cond delay="1000"/>
                            </p:stCondLst>
                            <p:childTnLst>
                              <p:par>
                                <p:cTn id="17" presetID="37" presetClass="entr" presetSubtype="0" fill="hold" nodeType="afterEffect">
                                  <p:stCondLst>
                                    <p:cond delay="0"/>
                                  </p:stCondLst>
                                  <p:childTnLst>
                                    <p:set>
                                      <p:cBhvr>
                                        <p:cTn id="18" dur="1" fill="hold">
                                          <p:stCondLst>
                                            <p:cond delay="0"/>
                                          </p:stCondLst>
                                        </p:cTn>
                                        <p:tgtEl>
                                          <p:spTgt spid="2219051"/>
                                        </p:tgtEl>
                                        <p:attrNameLst>
                                          <p:attrName>style.visibility</p:attrName>
                                        </p:attrNameLst>
                                      </p:cBhvr>
                                      <p:to>
                                        <p:strVal val="visible"/>
                                      </p:to>
                                    </p:set>
                                    <p:animEffect transition="in" filter="fade">
                                      <p:cBhvr>
                                        <p:cTn id="19" dur="1000"/>
                                        <p:tgtEl>
                                          <p:spTgt spid="2219051"/>
                                        </p:tgtEl>
                                      </p:cBhvr>
                                    </p:animEffect>
                                    <p:anim calcmode="lin" valueType="num">
                                      <p:cBhvr>
                                        <p:cTn id="20" dur="1000" fill="hold"/>
                                        <p:tgtEl>
                                          <p:spTgt spid="2219051"/>
                                        </p:tgtEl>
                                        <p:attrNameLst>
                                          <p:attrName>ppt_x</p:attrName>
                                        </p:attrNameLst>
                                      </p:cBhvr>
                                      <p:tavLst>
                                        <p:tav tm="0">
                                          <p:val>
                                            <p:strVal val="#ppt_x"/>
                                          </p:val>
                                        </p:tav>
                                        <p:tav tm="100000">
                                          <p:val>
                                            <p:strVal val="#ppt_x"/>
                                          </p:val>
                                        </p:tav>
                                      </p:tavLst>
                                    </p:anim>
                                    <p:anim calcmode="lin" valueType="num">
                                      <p:cBhvr>
                                        <p:cTn id="21" dur="900" decel="100000" fill="hold"/>
                                        <p:tgtEl>
                                          <p:spTgt spid="221905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219051"/>
                                        </p:tgtEl>
                                        <p:attrNameLst>
                                          <p:attrName>ppt_y</p:attrName>
                                        </p:attrNameLst>
                                      </p:cBhvr>
                                      <p:tavLst>
                                        <p:tav tm="0">
                                          <p:val>
                                            <p:strVal val="#ppt_y-.03"/>
                                          </p:val>
                                        </p:tav>
                                        <p:tav tm="100000">
                                          <p:val>
                                            <p:strVal val="#ppt_y"/>
                                          </p:val>
                                        </p:tav>
                                      </p:tavLst>
                                    </p:anim>
                                  </p:childTnLst>
                                </p:cTn>
                              </p:par>
                            </p:childTnLst>
                          </p:cTn>
                        </p:par>
                        <p:par>
                          <p:cTn id="23" fill="hold" nodeType="afterGroup">
                            <p:stCondLst>
                              <p:cond delay="2000"/>
                            </p:stCondLst>
                            <p:childTnLst>
                              <p:par>
                                <p:cTn id="24" presetID="37" presetClass="entr" presetSubtype="0" fill="hold" nodeType="afterEffect">
                                  <p:stCondLst>
                                    <p:cond delay="0"/>
                                  </p:stCondLst>
                                  <p:childTnLst>
                                    <p:set>
                                      <p:cBhvr>
                                        <p:cTn id="25" dur="1" fill="hold">
                                          <p:stCondLst>
                                            <p:cond delay="0"/>
                                          </p:stCondLst>
                                        </p:cTn>
                                        <p:tgtEl>
                                          <p:spTgt spid="2219054"/>
                                        </p:tgtEl>
                                        <p:attrNameLst>
                                          <p:attrName>style.visibility</p:attrName>
                                        </p:attrNameLst>
                                      </p:cBhvr>
                                      <p:to>
                                        <p:strVal val="visible"/>
                                      </p:to>
                                    </p:set>
                                    <p:animEffect transition="in" filter="fade">
                                      <p:cBhvr>
                                        <p:cTn id="26" dur="1000"/>
                                        <p:tgtEl>
                                          <p:spTgt spid="2219054"/>
                                        </p:tgtEl>
                                      </p:cBhvr>
                                    </p:animEffect>
                                    <p:anim calcmode="lin" valueType="num">
                                      <p:cBhvr>
                                        <p:cTn id="27" dur="1000" fill="hold"/>
                                        <p:tgtEl>
                                          <p:spTgt spid="2219054"/>
                                        </p:tgtEl>
                                        <p:attrNameLst>
                                          <p:attrName>ppt_x</p:attrName>
                                        </p:attrNameLst>
                                      </p:cBhvr>
                                      <p:tavLst>
                                        <p:tav tm="0">
                                          <p:val>
                                            <p:strVal val="#ppt_x"/>
                                          </p:val>
                                        </p:tav>
                                        <p:tav tm="100000">
                                          <p:val>
                                            <p:strVal val="#ppt_x"/>
                                          </p:val>
                                        </p:tav>
                                      </p:tavLst>
                                    </p:anim>
                                    <p:anim calcmode="lin" valueType="num">
                                      <p:cBhvr>
                                        <p:cTn id="28" dur="900" decel="100000" fill="hold"/>
                                        <p:tgtEl>
                                          <p:spTgt spid="221905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219054"/>
                                        </p:tgtEl>
                                        <p:attrNameLst>
                                          <p:attrName>ppt_y</p:attrName>
                                        </p:attrNameLst>
                                      </p:cBhvr>
                                      <p:tavLst>
                                        <p:tav tm="0">
                                          <p:val>
                                            <p:strVal val="#ppt_y-.03"/>
                                          </p:val>
                                        </p:tav>
                                        <p:tav tm="100000">
                                          <p:val>
                                            <p:strVal val="#ppt_y"/>
                                          </p:val>
                                        </p:tav>
                                      </p:tavLst>
                                    </p:anim>
                                  </p:childTnLst>
                                </p:cTn>
                              </p:par>
                            </p:childTnLst>
                          </p:cTn>
                        </p:par>
                        <p:par>
                          <p:cTn id="30" fill="hold" nodeType="afterGroup">
                            <p:stCondLst>
                              <p:cond delay="3000"/>
                            </p:stCondLst>
                            <p:childTnLst>
                              <p:par>
                                <p:cTn id="31" presetID="37" presetClass="entr" presetSubtype="0" fill="hold" nodeType="afterEffect">
                                  <p:stCondLst>
                                    <p:cond delay="0"/>
                                  </p:stCondLst>
                                  <p:childTnLst>
                                    <p:set>
                                      <p:cBhvr>
                                        <p:cTn id="32" dur="1" fill="hold">
                                          <p:stCondLst>
                                            <p:cond delay="0"/>
                                          </p:stCondLst>
                                        </p:cTn>
                                        <p:tgtEl>
                                          <p:spTgt spid="2219056"/>
                                        </p:tgtEl>
                                        <p:attrNameLst>
                                          <p:attrName>style.visibility</p:attrName>
                                        </p:attrNameLst>
                                      </p:cBhvr>
                                      <p:to>
                                        <p:strVal val="visible"/>
                                      </p:to>
                                    </p:set>
                                    <p:animEffect transition="in" filter="fade">
                                      <p:cBhvr>
                                        <p:cTn id="33" dur="1000"/>
                                        <p:tgtEl>
                                          <p:spTgt spid="2219056"/>
                                        </p:tgtEl>
                                      </p:cBhvr>
                                    </p:animEffect>
                                    <p:anim calcmode="lin" valueType="num">
                                      <p:cBhvr>
                                        <p:cTn id="34" dur="1000" fill="hold"/>
                                        <p:tgtEl>
                                          <p:spTgt spid="2219056"/>
                                        </p:tgtEl>
                                        <p:attrNameLst>
                                          <p:attrName>ppt_x</p:attrName>
                                        </p:attrNameLst>
                                      </p:cBhvr>
                                      <p:tavLst>
                                        <p:tav tm="0">
                                          <p:val>
                                            <p:strVal val="#ppt_x"/>
                                          </p:val>
                                        </p:tav>
                                        <p:tav tm="100000">
                                          <p:val>
                                            <p:strVal val="#ppt_x"/>
                                          </p:val>
                                        </p:tav>
                                      </p:tavLst>
                                    </p:anim>
                                    <p:anim calcmode="lin" valueType="num">
                                      <p:cBhvr>
                                        <p:cTn id="35" dur="900" decel="100000" fill="hold"/>
                                        <p:tgtEl>
                                          <p:spTgt spid="221905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219056"/>
                                        </p:tgtEl>
                                        <p:attrNameLst>
                                          <p:attrName>ppt_y</p:attrName>
                                        </p:attrNameLst>
                                      </p:cBhvr>
                                      <p:tavLst>
                                        <p:tav tm="0">
                                          <p:val>
                                            <p:strVal val="#ppt_y-.03"/>
                                          </p:val>
                                        </p:tav>
                                        <p:tav tm="100000">
                                          <p:val>
                                            <p:strVal val="#ppt_y"/>
                                          </p:val>
                                        </p:tav>
                                      </p:tavLst>
                                    </p:anim>
                                  </p:childTnLst>
                                </p:cTn>
                              </p:par>
                            </p:childTnLst>
                          </p:cTn>
                        </p:par>
                        <p:par>
                          <p:cTn id="37" fill="hold" nodeType="afterGroup">
                            <p:stCondLst>
                              <p:cond delay="4000"/>
                            </p:stCondLst>
                            <p:childTnLst>
                              <p:par>
                                <p:cTn id="38" presetID="37" presetClass="entr" presetSubtype="0" fill="hold" nodeType="afterEffect">
                                  <p:stCondLst>
                                    <p:cond delay="0"/>
                                  </p:stCondLst>
                                  <p:childTnLst>
                                    <p:set>
                                      <p:cBhvr>
                                        <p:cTn id="39" dur="1" fill="hold">
                                          <p:stCondLst>
                                            <p:cond delay="0"/>
                                          </p:stCondLst>
                                        </p:cTn>
                                        <p:tgtEl>
                                          <p:spTgt spid="2219055"/>
                                        </p:tgtEl>
                                        <p:attrNameLst>
                                          <p:attrName>style.visibility</p:attrName>
                                        </p:attrNameLst>
                                      </p:cBhvr>
                                      <p:to>
                                        <p:strVal val="visible"/>
                                      </p:to>
                                    </p:set>
                                    <p:animEffect transition="in" filter="fade">
                                      <p:cBhvr>
                                        <p:cTn id="40" dur="1000"/>
                                        <p:tgtEl>
                                          <p:spTgt spid="2219055"/>
                                        </p:tgtEl>
                                      </p:cBhvr>
                                    </p:animEffect>
                                    <p:anim calcmode="lin" valueType="num">
                                      <p:cBhvr>
                                        <p:cTn id="41" dur="1000" fill="hold"/>
                                        <p:tgtEl>
                                          <p:spTgt spid="2219055"/>
                                        </p:tgtEl>
                                        <p:attrNameLst>
                                          <p:attrName>ppt_x</p:attrName>
                                        </p:attrNameLst>
                                      </p:cBhvr>
                                      <p:tavLst>
                                        <p:tav tm="0">
                                          <p:val>
                                            <p:strVal val="#ppt_x"/>
                                          </p:val>
                                        </p:tav>
                                        <p:tav tm="100000">
                                          <p:val>
                                            <p:strVal val="#ppt_x"/>
                                          </p:val>
                                        </p:tav>
                                      </p:tavLst>
                                    </p:anim>
                                    <p:anim calcmode="lin" valueType="num">
                                      <p:cBhvr>
                                        <p:cTn id="42" dur="900" decel="100000" fill="hold"/>
                                        <p:tgtEl>
                                          <p:spTgt spid="221905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219055"/>
                                        </p:tgtEl>
                                        <p:attrNameLst>
                                          <p:attrName>ppt_y</p:attrName>
                                        </p:attrNameLst>
                                      </p:cBhvr>
                                      <p:tavLst>
                                        <p:tav tm="0">
                                          <p:val>
                                            <p:strVal val="#ppt_y-.03"/>
                                          </p:val>
                                        </p:tav>
                                        <p:tav tm="100000">
                                          <p:val>
                                            <p:strVal val="#ppt_y"/>
                                          </p:val>
                                        </p:tav>
                                      </p:tavLst>
                                    </p:anim>
                                  </p:childTnLst>
                                </p:cTn>
                              </p:par>
                            </p:childTnLst>
                          </p:cTn>
                        </p:par>
                        <p:par>
                          <p:cTn id="44" fill="hold" nodeType="afterGroup">
                            <p:stCondLst>
                              <p:cond delay="5000"/>
                            </p:stCondLst>
                            <p:childTnLst>
                              <p:par>
                                <p:cTn id="45" presetID="37" presetClass="entr" presetSubtype="0" fill="hold" nodeType="afterEffect">
                                  <p:stCondLst>
                                    <p:cond delay="0"/>
                                  </p:stCondLst>
                                  <p:childTnLst>
                                    <p:set>
                                      <p:cBhvr>
                                        <p:cTn id="46" dur="1" fill="hold">
                                          <p:stCondLst>
                                            <p:cond delay="0"/>
                                          </p:stCondLst>
                                        </p:cTn>
                                        <p:tgtEl>
                                          <p:spTgt spid="2219065"/>
                                        </p:tgtEl>
                                        <p:attrNameLst>
                                          <p:attrName>style.visibility</p:attrName>
                                        </p:attrNameLst>
                                      </p:cBhvr>
                                      <p:to>
                                        <p:strVal val="visible"/>
                                      </p:to>
                                    </p:set>
                                    <p:animEffect transition="in" filter="fade">
                                      <p:cBhvr>
                                        <p:cTn id="47" dur="1000"/>
                                        <p:tgtEl>
                                          <p:spTgt spid="2219065"/>
                                        </p:tgtEl>
                                      </p:cBhvr>
                                    </p:animEffect>
                                    <p:anim calcmode="lin" valueType="num">
                                      <p:cBhvr>
                                        <p:cTn id="48" dur="1000" fill="hold"/>
                                        <p:tgtEl>
                                          <p:spTgt spid="2219065"/>
                                        </p:tgtEl>
                                        <p:attrNameLst>
                                          <p:attrName>ppt_x</p:attrName>
                                        </p:attrNameLst>
                                      </p:cBhvr>
                                      <p:tavLst>
                                        <p:tav tm="0">
                                          <p:val>
                                            <p:strVal val="#ppt_x"/>
                                          </p:val>
                                        </p:tav>
                                        <p:tav tm="100000">
                                          <p:val>
                                            <p:strVal val="#ppt_x"/>
                                          </p:val>
                                        </p:tav>
                                      </p:tavLst>
                                    </p:anim>
                                    <p:anim calcmode="lin" valueType="num">
                                      <p:cBhvr>
                                        <p:cTn id="49" dur="900" decel="100000" fill="hold"/>
                                        <p:tgtEl>
                                          <p:spTgt spid="221906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219065"/>
                                        </p:tgtEl>
                                        <p:attrNameLst>
                                          <p:attrName>ppt_y</p:attrName>
                                        </p:attrNameLst>
                                      </p:cBhvr>
                                      <p:tavLst>
                                        <p:tav tm="0">
                                          <p:val>
                                            <p:strVal val="#ppt_y-.03"/>
                                          </p:val>
                                        </p:tav>
                                        <p:tav tm="100000">
                                          <p:val>
                                            <p:strVal val="#ppt_y"/>
                                          </p:val>
                                        </p:tav>
                                      </p:tavLst>
                                    </p:anim>
                                  </p:childTnLst>
                                </p:cTn>
                              </p:par>
                            </p:childTnLst>
                          </p:cTn>
                        </p:par>
                        <p:par>
                          <p:cTn id="51" fill="hold" nodeType="afterGroup">
                            <p:stCondLst>
                              <p:cond delay="6000"/>
                            </p:stCondLst>
                            <p:childTnLst>
                              <p:par>
                                <p:cTn id="52" presetID="37" presetClass="entr" presetSubtype="0" fill="hold" nodeType="afterEffect">
                                  <p:stCondLst>
                                    <p:cond delay="0"/>
                                  </p:stCondLst>
                                  <p:childTnLst>
                                    <p:set>
                                      <p:cBhvr>
                                        <p:cTn id="53" dur="1" fill="hold">
                                          <p:stCondLst>
                                            <p:cond delay="0"/>
                                          </p:stCondLst>
                                        </p:cTn>
                                        <p:tgtEl>
                                          <p:spTgt spid="2219062"/>
                                        </p:tgtEl>
                                        <p:attrNameLst>
                                          <p:attrName>style.visibility</p:attrName>
                                        </p:attrNameLst>
                                      </p:cBhvr>
                                      <p:to>
                                        <p:strVal val="visible"/>
                                      </p:to>
                                    </p:set>
                                    <p:animEffect transition="in" filter="fade">
                                      <p:cBhvr>
                                        <p:cTn id="54" dur="1000"/>
                                        <p:tgtEl>
                                          <p:spTgt spid="2219062"/>
                                        </p:tgtEl>
                                      </p:cBhvr>
                                    </p:animEffect>
                                    <p:anim calcmode="lin" valueType="num">
                                      <p:cBhvr>
                                        <p:cTn id="55" dur="1000" fill="hold"/>
                                        <p:tgtEl>
                                          <p:spTgt spid="2219062"/>
                                        </p:tgtEl>
                                        <p:attrNameLst>
                                          <p:attrName>ppt_x</p:attrName>
                                        </p:attrNameLst>
                                      </p:cBhvr>
                                      <p:tavLst>
                                        <p:tav tm="0">
                                          <p:val>
                                            <p:strVal val="#ppt_x"/>
                                          </p:val>
                                        </p:tav>
                                        <p:tav tm="100000">
                                          <p:val>
                                            <p:strVal val="#ppt_x"/>
                                          </p:val>
                                        </p:tav>
                                      </p:tavLst>
                                    </p:anim>
                                    <p:anim calcmode="lin" valueType="num">
                                      <p:cBhvr>
                                        <p:cTn id="56" dur="900" decel="100000" fill="hold"/>
                                        <p:tgtEl>
                                          <p:spTgt spid="221906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19062"/>
                                        </p:tgtEl>
                                        <p:attrNameLst>
                                          <p:attrName>ppt_y</p:attrName>
                                        </p:attrNameLst>
                                      </p:cBhvr>
                                      <p:tavLst>
                                        <p:tav tm="0">
                                          <p:val>
                                            <p:strVal val="#ppt_y-.03"/>
                                          </p:val>
                                        </p:tav>
                                        <p:tav tm="100000">
                                          <p:val>
                                            <p:strVal val="#ppt_y"/>
                                          </p:val>
                                        </p:tav>
                                      </p:tavLst>
                                    </p:anim>
                                  </p:childTnLst>
                                </p:cTn>
                              </p:par>
                            </p:childTnLst>
                          </p:cTn>
                        </p:par>
                        <p:par>
                          <p:cTn id="58" fill="hold" nodeType="afterGroup">
                            <p:stCondLst>
                              <p:cond delay="7000"/>
                            </p:stCondLst>
                            <p:childTnLst>
                              <p:par>
                                <p:cTn id="59" presetID="37" presetClass="entr" presetSubtype="0" fill="hold" nodeType="afterEffect">
                                  <p:stCondLst>
                                    <p:cond delay="0"/>
                                  </p:stCondLst>
                                  <p:childTnLst>
                                    <p:set>
                                      <p:cBhvr>
                                        <p:cTn id="60" dur="1" fill="hold">
                                          <p:stCondLst>
                                            <p:cond delay="0"/>
                                          </p:stCondLst>
                                        </p:cTn>
                                        <p:tgtEl>
                                          <p:spTgt spid="2219066"/>
                                        </p:tgtEl>
                                        <p:attrNameLst>
                                          <p:attrName>style.visibility</p:attrName>
                                        </p:attrNameLst>
                                      </p:cBhvr>
                                      <p:to>
                                        <p:strVal val="visible"/>
                                      </p:to>
                                    </p:set>
                                    <p:animEffect transition="in" filter="fade">
                                      <p:cBhvr>
                                        <p:cTn id="61" dur="1000"/>
                                        <p:tgtEl>
                                          <p:spTgt spid="2219066"/>
                                        </p:tgtEl>
                                      </p:cBhvr>
                                    </p:animEffect>
                                    <p:anim calcmode="lin" valueType="num">
                                      <p:cBhvr>
                                        <p:cTn id="62" dur="1000" fill="hold"/>
                                        <p:tgtEl>
                                          <p:spTgt spid="2219066"/>
                                        </p:tgtEl>
                                        <p:attrNameLst>
                                          <p:attrName>ppt_x</p:attrName>
                                        </p:attrNameLst>
                                      </p:cBhvr>
                                      <p:tavLst>
                                        <p:tav tm="0">
                                          <p:val>
                                            <p:strVal val="#ppt_x"/>
                                          </p:val>
                                        </p:tav>
                                        <p:tav tm="100000">
                                          <p:val>
                                            <p:strVal val="#ppt_x"/>
                                          </p:val>
                                        </p:tav>
                                      </p:tavLst>
                                    </p:anim>
                                    <p:anim calcmode="lin" valueType="num">
                                      <p:cBhvr>
                                        <p:cTn id="63" dur="900" decel="100000" fill="hold"/>
                                        <p:tgtEl>
                                          <p:spTgt spid="22190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219066"/>
                                        </p:tgtEl>
                                        <p:attrNameLst>
                                          <p:attrName>ppt_y</p:attrName>
                                        </p:attrNameLst>
                                      </p:cBhvr>
                                      <p:tavLst>
                                        <p:tav tm="0">
                                          <p:val>
                                            <p:strVal val="#ppt_y-.03"/>
                                          </p:val>
                                        </p:tav>
                                        <p:tav tm="100000">
                                          <p:val>
                                            <p:strVal val="#ppt_y"/>
                                          </p:val>
                                        </p:tav>
                                      </p:tavLst>
                                    </p:anim>
                                  </p:childTnLst>
                                </p:cTn>
                              </p:par>
                            </p:childTnLst>
                          </p:cTn>
                        </p:par>
                        <p:par>
                          <p:cTn id="65" fill="hold" nodeType="afterGroup">
                            <p:stCondLst>
                              <p:cond delay="8000"/>
                            </p:stCondLst>
                            <p:childTnLst>
                              <p:par>
                                <p:cTn id="66" presetID="37" presetClass="entr" presetSubtype="0" fill="hold" nodeType="afterEffect">
                                  <p:stCondLst>
                                    <p:cond delay="0"/>
                                  </p:stCondLst>
                                  <p:childTnLst>
                                    <p:set>
                                      <p:cBhvr>
                                        <p:cTn id="67" dur="1" fill="hold">
                                          <p:stCondLst>
                                            <p:cond delay="0"/>
                                          </p:stCondLst>
                                        </p:cTn>
                                        <p:tgtEl>
                                          <p:spTgt spid="2219057"/>
                                        </p:tgtEl>
                                        <p:attrNameLst>
                                          <p:attrName>style.visibility</p:attrName>
                                        </p:attrNameLst>
                                      </p:cBhvr>
                                      <p:to>
                                        <p:strVal val="visible"/>
                                      </p:to>
                                    </p:set>
                                    <p:animEffect transition="in" filter="fade">
                                      <p:cBhvr>
                                        <p:cTn id="68" dur="1000"/>
                                        <p:tgtEl>
                                          <p:spTgt spid="2219057"/>
                                        </p:tgtEl>
                                      </p:cBhvr>
                                    </p:animEffect>
                                    <p:anim calcmode="lin" valueType="num">
                                      <p:cBhvr>
                                        <p:cTn id="69" dur="1000" fill="hold"/>
                                        <p:tgtEl>
                                          <p:spTgt spid="2219057"/>
                                        </p:tgtEl>
                                        <p:attrNameLst>
                                          <p:attrName>ppt_x</p:attrName>
                                        </p:attrNameLst>
                                      </p:cBhvr>
                                      <p:tavLst>
                                        <p:tav tm="0">
                                          <p:val>
                                            <p:strVal val="#ppt_x"/>
                                          </p:val>
                                        </p:tav>
                                        <p:tav tm="100000">
                                          <p:val>
                                            <p:strVal val="#ppt_x"/>
                                          </p:val>
                                        </p:tav>
                                      </p:tavLst>
                                    </p:anim>
                                    <p:anim calcmode="lin" valueType="num">
                                      <p:cBhvr>
                                        <p:cTn id="70" dur="900" decel="100000" fill="hold"/>
                                        <p:tgtEl>
                                          <p:spTgt spid="2219057"/>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219057"/>
                                        </p:tgtEl>
                                        <p:attrNameLst>
                                          <p:attrName>ppt_y</p:attrName>
                                        </p:attrNameLst>
                                      </p:cBhvr>
                                      <p:tavLst>
                                        <p:tav tm="0">
                                          <p:val>
                                            <p:strVal val="#ppt_y-.03"/>
                                          </p:val>
                                        </p:tav>
                                        <p:tav tm="100000">
                                          <p:val>
                                            <p:strVal val="#ppt_y"/>
                                          </p:val>
                                        </p:tav>
                                      </p:tavLst>
                                    </p:anim>
                                  </p:childTnLst>
                                </p:cTn>
                              </p:par>
                            </p:childTnLst>
                          </p:cTn>
                        </p:par>
                        <p:par>
                          <p:cTn id="72" fill="hold" nodeType="afterGroup">
                            <p:stCondLst>
                              <p:cond delay="9000"/>
                            </p:stCondLst>
                            <p:childTnLst>
                              <p:par>
                                <p:cTn id="73" presetID="37" presetClass="entr" presetSubtype="0" fill="hold" nodeType="afterEffect">
                                  <p:stCondLst>
                                    <p:cond delay="0"/>
                                  </p:stCondLst>
                                  <p:childTnLst>
                                    <p:set>
                                      <p:cBhvr>
                                        <p:cTn id="74" dur="1" fill="hold">
                                          <p:stCondLst>
                                            <p:cond delay="0"/>
                                          </p:stCondLst>
                                        </p:cTn>
                                        <p:tgtEl>
                                          <p:spTgt spid="2219059"/>
                                        </p:tgtEl>
                                        <p:attrNameLst>
                                          <p:attrName>style.visibility</p:attrName>
                                        </p:attrNameLst>
                                      </p:cBhvr>
                                      <p:to>
                                        <p:strVal val="visible"/>
                                      </p:to>
                                    </p:set>
                                    <p:animEffect transition="in" filter="fade">
                                      <p:cBhvr>
                                        <p:cTn id="75" dur="1000"/>
                                        <p:tgtEl>
                                          <p:spTgt spid="2219059"/>
                                        </p:tgtEl>
                                      </p:cBhvr>
                                    </p:animEffect>
                                    <p:anim calcmode="lin" valueType="num">
                                      <p:cBhvr>
                                        <p:cTn id="76" dur="1000" fill="hold"/>
                                        <p:tgtEl>
                                          <p:spTgt spid="2219059"/>
                                        </p:tgtEl>
                                        <p:attrNameLst>
                                          <p:attrName>ppt_x</p:attrName>
                                        </p:attrNameLst>
                                      </p:cBhvr>
                                      <p:tavLst>
                                        <p:tav tm="0">
                                          <p:val>
                                            <p:strVal val="#ppt_x"/>
                                          </p:val>
                                        </p:tav>
                                        <p:tav tm="100000">
                                          <p:val>
                                            <p:strVal val="#ppt_x"/>
                                          </p:val>
                                        </p:tav>
                                      </p:tavLst>
                                    </p:anim>
                                    <p:anim calcmode="lin" valueType="num">
                                      <p:cBhvr>
                                        <p:cTn id="77" dur="900" decel="100000" fill="hold"/>
                                        <p:tgtEl>
                                          <p:spTgt spid="2219059"/>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19059"/>
                                        </p:tgtEl>
                                        <p:attrNameLst>
                                          <p:attrName>ppt_y</p:attrName>
                                        </p:attrNameLst>
                                      </p:cBhvr>
                                      <p:tavLst>
                                        <p:tav tm="0">
                                          <p:val>
                                            <p:strVal val="#ppt_y-.03"/>
                                          </p:val>
                                        </p:tav>
                                        <p:tav tm="100000">
                                          <p:val>
                                            <p:strVal val="#ppt_y"/>
                                          </p:val>
                                        </p:tav>
                                      </p:tavLst>
                                    </p:anim>
                                  </p:childTnLst>
                                </p:cTn>
                              </p:par>
                            </p:childTnLst>
                          </p:cTn>
                        </p:par>
                        <p:par>
                          <p:cTn id="79" fill="hold" nodeType="afterGroup">
                            <p:stCondLst>
                              <p:cond delay="10000"/>
                            </p:stCondLst>
                            <p:childTnLst>
                              <p:par>
                                <p:cTn id="80" presetID="37" presetClass="entr" presetSubtype="0" fill="hold" nodeType="afterEffect">
                                  <p:stCondLst>
                                    <p:cond delay="0"/>
                                  </p:stCondLst>
                                  <p:childTnLst>
                                    <p:set>
                                      <p:cBhvr>
                                        <p:cTn id="81" dur="1" fill="hold">
                                          <p:stCondLst>
                                            <p:cond delay="0"/>
                                          </p:stCondLst>
                                        </p:cTn>
                                        <p:tgtEl>
                                          <p:spTgt spid="2219060"/>
                                        </p:tgtEl>
                                        <p:attrNameLst>
                                          <p:attrName>style.visibility</p:attrName>
                                        </p:attrNameLst>
                                      </p:cBhvr>
                                      <p:to>
                                        <p:strVal val="visible"/>
                                      </p:to>
                                    </p:set>
                                    <p:animEffect transition="in" filter="fade">
                                      <p:cBhvr>
                                        <p:cTn id="82" dur="1000"/>
                                        <p:tgtEl>
                                          <p:spTgt spid="2219060"/>
                                        </p:tgtEl>
                                      </p:cBhvr>
                                    </p:animEffect>
                                    <p:anim calcmode="lin" valueType="num">
                                      <p:cBhvr>
                                        <p:cTn id="83" dur="1000" fill="hold"/>
                                        <p:tgtEl>
                                          <p:spTgt spid="2219060"/>
                                        </p:tgtEl>
                                        <p:attrNameLst>
                                          <p:attrName>ppt_x</p:attrName>
                                        </p:attrNameLst>
                                      </p:cBhvr>
                                      <p:tavLst>
                                        <p:tav tm="0">
                                          <p:val>
                                            <p:strVal val="#ppt_x"/>
                                          </p:val>
                                        </p:tav>
                                        <p:tav tm="100000">
                                          <p:val>
                                            <p:strVal val="#ppt_x"/>
                                          </p:val>
                                        </p:tav>
                                      </p:tavLst>
                                    </p:anim>
                                    <p:anim calcmode="lin" valueType="num">
                                      <p:cBhvr>
                                        <p:cTn id="84" dur="900" decel="100000" fill="hold"/>
                                        <p:tgtEl>
                                          <p:spTgt spid="2219060"/>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219060"/>
                                        </p:tgtEl>
                                        <p:attrNameLst>
                                          <p:attrName>ppt_y</p:attrName>
                                        </p:attrNameLst>
                                      </p:cBhvr>
                                      <p:tavLst>
                                        <p:tav tm="0">
                                          <p:val>
                                            <p:strVal val="#ppt_y-.03"/>
                                          </p:val>
                                        </p:tav>
                                        <p:tav tm="100000">
                                          <p:val>
                                            <p:strVal val="#ppt_y"/>
                                          </p:val>
                                        </p:tav>
                                      </p:tavLst>
                                    </p:anim>
                                  </p:childTnLst>
                                </p:cTn>
                              </p:par>
                            </p:childTnLst>
                          </p:cTn>
                        </p:par>
                        <p:par>
                          <p:cTn id="86" fill="hold" nodeType="afterGroup">
                            <p:stCondLst>
                              <p:cond delay="11000"/>
                            </p:stCondLst>
                            <p:childTnLst>
                              <p:par>
                                <p:cTn id="87" presetID="37" presetClass="entr" presetSubtype="0" fill="hold" nodeType="afterEffect">
                                  <p:stCondLst>
                                    <p:cond delay="0"/>
                                  </p:stCondLst>
                                  <p:childTnLst>
                                    <p:set>
                                      <p:cBhvr>
                                        <p:cTn id="88" dur="1" fill="hold">
                                          <p:stCondLst>
                                            <p:cond delay="0"/>
                                          </p:stCondLst>
                                        </p:cTn>
                                        <p:tgtEl>
                                          <p:spTgt spid="2219061"/>
                                        </p:tgtEl>
                                        <p:attrNameLst>
                                          <p:attrName>style.visibility</p:attrName>
                                        </p:attrNameLst>
                                      </p:cBhvr>
                                      <p:to>
                                        <p:strVal val="visible"/>
                                      </p:to>
                                    </p:set>
                                    <p:animEffect transition="in" filter="fade">
                                      <p:cBhvr>
                                        <p:cTn id="89" dur="1000"/>
                                        <p:tgtEl>
                                          <p:spTgt spid="2219061"/>
                                        </p:tgtEl>
                                      </p:cBhvr>
                                    </p:animEffect>
                                    <p:anim calcmode="lin" valueType="num">
                                      <p:cBhvr>
                                        <p:cTn id="90" dur="1000" fill="hold"/>
                                        <p:tgtEl>
                                          <p:spTgt spid="2219061"/>
                                        </p:tgtEl>
                                        <p:attrNameLst>
                                          <p:attrName>ppt_x</p:attrName>
                                        </p:attrNameLst>
                                      </p:cBhvr>
                                      <p:tavLst>
                                        <p:tav tm="0">
                                          <p:val>
                                            <p:strVal val="#ppt_x"/>
                                          </p:val>
                                        </p:tav>
                                        <p:tav tm="100000">
                                          <p:val>
                                            <p:strVal val="#ppt_x"/>
                                          </p:val>
                                        </p:tav>
                                      </p:tavLst>
                                    </p:anim>
                                    <p:anim calcmode="lin" valueType="num">
                                      <p:cBhvr>
                                        <p:cTn id="91" dur="900" decel="100000" fill="hold"/>
                                        <p:tgtEl>
                                          <p:spTgt spid="221906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219061"/>
                                        </p:tgtEl>
                                        <p:attrNameLst>
                                          <p:attrName>ppt_y</p:attrName>
                                        </p:attrNameLst>
                                      </p:cBhvr>
                                      <p:tavLst>
                                        <p:tav tm="0">
                                          <p:val>
                                            <p:strVal val="#ppt_y-.03"/>
                                          </p:val>
                                        </p:tav>
                                        <p:tav tm="100000">
                                          <p:val>
                                            <p:strVal val="#ppt_y"/>
                                          </p:val>
                                        </p:tav>
                                      </p:tavLst>
                                    </p:anim>
                                  </p:childTnLst>
                                </p:cTn>
                              </p:par>
                            </p:childTnLst>
                          </p:cTn>
                        </p:par>
                        <p:par>
                          <p:cTn id="93" fill="hold" nodeType="afterGroup">
                            <p:stCondLst>
                              <p:cond delay="12000"/>
                            </p:stCondLst>
                            <p:childTnLst>
                              <p:par>
                                <p:cTn id="94" presetID="37" presetClass="entr" presetSubtype="0" fill="hold" nodeType="afterEffect">
                                  <p:stCondLst>
                                    <p:cond delay="0"/>
                                  </p:stCondLst>
                                  <p:childTnLst>
                                    <p:set>
                                      <p:cBhvr>
                                        <p:cTn id="95" dur="1" fill="hold">
                                          <p:stCondLst>
                                            <p:cond delay="0"/>
                                          </p:stCondLst>
                                        </p:cTn>
                                        <p:tgtEl>
                                          <p:spTgt spid="2219064"/>
                                        </p:tgtEl>
                                        <p:attrNameLst>
                                          <p:attrName>style.visibility</p:attrName>
                                        </p:attrNameLst>
                                      </p:cBhvr>
                                      <p:to>
                                        <p:strVal val="visible"/>
                                      </p:to>
                                    </p:set>
                                    <p:animEffect transition="in" filter="fade">
                                      <p:cBhvr>
                                        <p:cTn id="96" dur="1000"/>
                                        <p:tgtEl>
                                          <p:spTgt spid="2219064"/>
                                        </p:tgtEl>
                                      </p:cBhvr>
                                    </p:animEffect>
                                    <p:anim calcmode="lin" valueType="num">
                                      <p:cBhvr>
                                        <p:cTn id="97" dur="1000" fill="hold"/>
                                        <p:tgtEl>
                                          <p:spTgt spid="2219064"/>
                                        </p:tgtEl>
                                        <p:attrNameLst>
                                          <p:attrName>ppt_x</p:attrName>
                                        </p:attrNameLst>
                                      </p:cBhvr>
                                      <p:tavLst>
                                        <p:tav tm="0">
                                          <p:val>
                                            <p:strVal val="#ppt_x"/>
                                          </p:val>
                                        </p:tav>
                                        <p:tav tm="100000">
                                          <p:val>
                                            <p:strVal val="#ppt_x"/>
                                          </p:val>
                                        </p:tav>
                                      </p:tavLst>
                                    </p:anim>
                                    <p:anim calcmode="lin" valueType="num">
                                      <p:cBhvr>
                                        <p:cTn id="98" dur="900" decel="100000" fill="hold"/>
                                        <p:tgtEl>
                                          <p:spTgt spid="2219064"/>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22190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235394" name="Text Box 2"/>
          <p:cNvSpPr txBox="1">
            <a:spLocks noChangeArrowheads="1"/>
          </p:cNvSpPr>
          <p:nvPr/>
        </p:nvSpPr>
        <p:spPr bwMode="auto">
          <a:xfrm>
            <a:off x="3693778" y="2886075"/>
            <a:ext cx="5105400" cy="34163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r" eaLnBrk="0" hangingPunct="0">
              <a:lnSpc>
                <a:spcPct val="90000"/>
              </a:lnSpc>
              <a:defRPr/>
            </a:pPr>
            <a:r>
              <a:rPr lang="en-US" sz="6000" b="1" i="0" dirty="0">
                <a:solidFill>
                  <a:schemeClr val="bg1"/>
                </a:solidFill>
                <a:effectLst>
                  <a:outerShdw blurRad="38100" dist="38100" dir="2700000" algn="tl">
                    <a:srgbClr val="000000">
                      <a:alpha val="43137"/>
                    </a:srgbClr>
                  </a:outerShdw>
                </a:effectLst>
              </a:rPr>
              <a:t>that </a:t>
            </a:r>
          </a:p>
          <a:p>
            <a:pPr algn="r" eaLnBrk="0" hangingPunct="0">
              <a:lnSpc>
                <a:spcPct val="90000"/>
              </a:lnSpc>
              <a:defRPr/>
            </a:pPr>
            <a:r>
              <a:rPr lang="en-US" sz="6000" b="1" i="0" u="sng" dirty="0">
                <a:solidFill>
                  <a:schemeClr val="bg1"/>
                </a:solidFill>
                <a:effectLst>
                  <a:outerShdw blurRad="38100" dist="38100" dir="2700000" algn="tl">
                    <a:srgbClr val="000000">
                      <a:alpha val="43137"/>
                    </a:srgbClr>
                  </a:outerShdw>
                </a:effectLst>
              </a:rPr>
              <a:t>takes away</a:t>
            </a:r>
            <a:r>
              <a:rPr lang="en-US" sz="6000" b="1" i="0" dirty="0">
                <a:solidFill>
                  <a:schemeClr val="bg1"/>
                </a:solidFill>
                <a:effectLst>
                  <a:outerShdw blurRad="38100" dist="38100" dir="2700000" algn="tl">
                    <a:srgbClr val="000000">
                      <a:alpha val="43137"/>
                    </a:srgbClr>
                  </a:outerShdw>
                </a:effectLst>
              </a:rPr>
              <a:t> the sin of the world”</a:t>
            </a:r>
            <a:r>
              <a:rPr lang="en-US" sz="2400" b="1" i="0" dirty="0">
                <a:solidFill>
                  <a:schemeClr val="bg1"/>
                </a:solidFill>
                <a:effectLst>
                  <a:outerShdw blurRad="38100" dist="38100" dir="2700000" algn="tl">
                    <a:srgbClr val="000000">
                      <a:alpha val="43137"/>
                    </a:srgbClr>
                  </a:outerShdw>
                </a:effectLst>
              </a:rPr>
              <a:t> </a:t>
            </a:r>
          </a:p>
        </p:txBody>
      </p:sp>
      <p:sp>
        <p:nvSpPr>
          <p:cNvPr id="2235395" name="Text Box 3"/>
          <p:cNvSpPr txBox="1">
            <a:spLocks noChangeArrowheads="1"/>
          </p:cNvSpPr>
          <p:nvPr/>
        </p:nvSpPr>
        <p:spPr bwMode="auto">
          <a:xfrm>
            <a:off x="388938" y="1465263"/>
            <a:ext cx="8420100" cy="1403350"/>
          </a:xfrm>
          <a:prstGeom prst="rect">
            <a:avLst/>
          </a:prstGeom>
          <a:solidFill>
            <a:srgbClr val="FFFF0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defRPr/>
            </a:pPr>
            <a:r>
              <a:rPr lang="en-US" sz="8600" b="1" i="0" dirty="0">
                <a:solidFill>
                  <a:srgbClr val="FF0000"/>
                </a:solidFill>
                <a:effectLst>
                  <a:outerShdw blurRad="38100" dist="38100" dir="2700000" algn="tl">
                    <a:srgbClr val="000000"/>
                  </a:outerShdw>
                </a:effectLst>
                <a:latin typeface="Eras Bold ITC" pitchFamily="34" charset="0"/>
              </a:rPr>
              <a:t>LAMB OF GOD</a:t>
            </a:r>
          </a:p>
        </p:txBody>
      </p:sp>
      <p:grpSp>
        <p:nvGrpSpPr>
          <p:cNvPr id="2" name="Group 4"/>
          <p:cNvGrpSpPr>
            <a:grpSpLocks/>
          </p:cNvGrpSpPr>
          <p:nvPr/>
        </p:nvGrpSpPr>
        <p:grpSpPr bwMode="auto">
          <a:xfrm>
            <a:off x="488950" y="3795713"/>
            <a:ext cx="2892425" cy="2319337"/>
            <a:chOff x="2738" y="3406"/>
            <a:chExt cx="651" cy="522"/>
          </a:xfrm>
        </p:grpSpPr>
        <p:sp>
          <p:nvSpPr>
            <p:cNvPr id="38924" name="Freeform 5"/>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5" name="Freeform 6"/>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6" name="Freeform 7"/>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7" name="Freeform 8"/>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8" name="Freeform 9"/>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9" name="Freeform 10"/>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0" name="Freeform 11"/>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1" name="Freeform 12"/>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2" name="Freeform 13"/>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3" name="Freeform 14"/>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4" name="Freeform 15"/>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5" name="Freeform 16"/>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6" name="Freeform 17"/>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7" name="Freeform 18"/>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8" name="Freeform 19"/>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9" name="Freeform 20"/>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0" name="Freeform 21"/>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1" name="Freeform 22"/>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2" name="Freeform 23"/>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3" name="Freeform 24"/>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4" name="Freeform 25"/>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5" name="Freeform 26"/>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6" name="Freeform 27"/>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7" name="Freeform 28"/>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8" name="Freeform 29"/>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9" name="Freeform 30"/>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0" name="Freeform 31"/>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1" name="Freeform 32"/>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2" name="Freeform 33"/>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3" name="Freeform 34"/>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35427" name="Text Box 35"/>
          <p:cNvSpPr txBox="1">
            <a:spLocks noChangeArrowheads="1"/>
          </p:cNvSpPr>
          <p:nvPr/>
        </p:nvSpPr>
        <p:spPr bwMode="auto">
          <a:xfrm>
            <a:off x="381000" y="457200"/>
            <a:ext cx="6324600" cy="10064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ctr" eaLnBrk="0" hangingPunct="0">
              <a:spcBef>
                <a:spcPct val="50000"/>
              </a:spcBef>
              <a:defRPr/>
            </a:pPr>
            <a:r>
              <a:rPr lang="en-US" sz="6000" b="1" i="0" dirty="0">
                <a:solidFill>
                  <a:schemeClr val="bg1"/>
                </a:solidFill>
                <a:effectLst>
                  <a:outerShdw blurRad="38100" dist="38100" dir="2700000" algn="tl">
                    <a:srgbClr val="000000">
                      <a:alpha val="43137"/>
                    </a:srgbClr>
                  </a:outerShdw>
                </a:effectLst>
              </a:rPr>
              <a:t>“Behold the</a:t>
            </a:r>
            <a:r>
              <a:rPr lang="en-US" sz="2400" b="1" i="0" dirty="0">
                <a:solidFill>
                  <a:schemeClr val="bg1"/>
                </a:solidFill>
                <a:effectLst>
                  <a:outerShdw blurRad="38100" dist="38100" dir="2700000" algn="tl">
                    <a:srgbClr val="000000">
                      <a:alpha val="43137"/>
                    </a:srgbClr>
                  </a:outerShdw>
                </a:effectLs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235427"/>
                                        </p:tgtEl>
                                        <p:attrNameLst>
                                          <p:attrName>style.visibility</p:attrName>
                                        </p:attrNameLst>
                                      </p:cBhvr>
                                      <p:to>
                                        <p:strVal val="visible"/>
                                      </p:to>
                                    </p:set>
                                    <p:anim by="(-#ppt_w*2)" calcmode="lin" valueType="num">
                                      <p:cBhvr rctx="PPT">
                                        <p:cTn id="7" dur="500" autoRev="1" fill="hold">
                                          <p:stCondLst>
                                            <p:cond delay="0"/>
                                          </p:stCondLst>
                                        </p:cTn>
                                        <p:tgtEl>
                                          <p:spTgt spid="2235427"/>
                                        </p:tgtEl>
                                        <p:attrNameLst>
                                          <p:attrName>ppt_w</p:attrName>
                                        </p:attrNameLst>
                                      </p:cBhvr>
                                    </p:anim>
                                    <p:anim by="(#ppt_w*0.50)" calcmode="lin" valueType="num">
                                      <p:cBhvr>
                                        <p:cTn id="8" dur="500" decel="50000" autoRev="1" fill="hold">
                                          <p:stCondLst>
                                            <p:cond delay="0"/>
                                          </p:stCondLst>
                                        </p:cTn>
                                        <p:tgtEl>
                                          <p:spTgt spid="2235427"/>
                                        </p:tgtEl>
                                        <p:attrNameLst>
                                          <p:attrName>ppt_x</p:attrName>
                                        </p:attrNameLst>
                                      </p:cBhvr>
                                    </p:anim>
                                    <p:anim from="(-#ppt_h/2)" to="(#ppt_y)" calcmode="lin" valueType="num">
                                      <p:cBhvr>
                                        <p:cTn id="9" dur="1000" fill="hold">
                                          <p:stCondLst>
                                            <p:cond delay="0"/>
                                          </p:stCondLst>
                                        </p:cTn>
                                        <p:tgtEl>
                                          <p:spTgt spid="2235427"/>
                                        </p:tgtEl>
                                        <p:attrNameLst>
                                          <p:attrName>ppt_y</p:attrName>
                                        </p:attrNameLst>
                                      </p:cBhvr>
                                    </p:anim>
                                    <p:animRot by="21600000">
                                      <p:cBhvr>
                                        <p:cTn id="10" dur="1000" fill="hold">
                                          <p:stCondLst>
                                            <p:cond delay="0"/>
                                          </p:stCondLst>
                                        </p:cTn>
                                        <p:tgtEl>
                                          <p:spTgt spid="2235427"/>
                                        </p:tgtEl>
                                        <p:attrNameLst>
                                          <p:attrName>r</p:attrName>
                                        </p:attrNameLst>
                                      </p:cBhvr>
                                    </p:animRot>
                                  </p:childTnLst>
                                </p:cTn>
                              </p:par>
                            </p:childTnLst>
                          </p:cTn>
                        </p:par>
                        <p:par>
                          <p:cTn id="11" fill="hold" nodeType="afterGroup">
                            <p:stCondLst>
                              <p:cond delay="1900"/>
                            </p:stCondLst>
                            <p:childTnLst>
                              <p:par>
                                <p:cTn id="12" presetID="12" presetClass="entr" presetSubtype="4" fill="hold" nodeType="afterEffect">
                                  <p:stCondLst>
                                    <p:cond delay="0"/>
                                  </p:stCondLst>
                                  <p:childTnLst>
                                    <p:set>
                                      <p:cBhvr>
                                        <p:cTn id="13" dur="1" fill="hold">
                                          <p:stCondLst>
                                            <p:cond delay="0"/>
                                          </p:stCondLst>
                                        </p:cTn>
                                        <p:tgtEl>
                                          <p:spTgt spid="2235395"/>
                                        </p:tgtEl>
                                        <p:attrNameLst>
                                          <p:attrName>style.visibility</p:attrName>
                                        </p:attrNameLst>
                                      </p:cBhvr>
                                      <p:to>
                                        <p:strVal val="visible"/>
                                      </p:to>
                                    </p:set>
                                    <p:animEffect transition="in" filter="slide(fromBottom)">
                                      <p:cBhvr>
                                        <p:cTn id="14" dur="500"/>
                                        <p:tgtEl>
                                          <p:spTgt spid="2235395"/>
                                        </p:tgtEl>
                                      </p:cBhvr>
                                    </p:animEffect>
                                  </p:childTnLst>
                                </p:cTn>
                              </p:par>
                            </p:childTnLst>
                          </p:cTn>
                        </p:par>
                        <p:par>
                          <p:cTn id="15" fill="hold" nodeType="afterGroup">
                            <p:stCondLst>
                              <p:cond delay="2400"/>
                            </p:stCondLst>
                            <p:childTnLst>
                              <p:par>
                                <p:cTn id="16" presetID="56" presetClass="entr" presetSubtype="0" fill="hold" nodeType="afterEffect">
                                  <p:stCondLst>
                                    <p:cond delay="0"/>
                                  </p:stCondLst>
                                  <p:iterate type="lt">
                                    <p:tmPct val="10000"/>
                                  </p:iterate>
                                  <p:childTnLst>
                                    <p:set>
                                      <p:cBhvr>
                                        <p:cTn id="17" dur="1" fill="hold">
                                          <p:stCondLst>
                                            <p:cond delay="0"/>
                                          </p:stCondLst>
                                        </p:cTn>
                                        <p:tgtEl>
                                          <p:spTgt spid="2235394"/>
                                        </p:tgtEl>
                                        <p:attrNameLst>
                                          <p:attrName>style.visibility</p:attrName>
                                        </p:attrNameLst>
                                      </p:cBhvr>
                                      <p:to>
                                        <p:strVal val="visible"/>
                                      </p:to>
                                    </p:set>
                                    <p:anim by="(-#ppt_w*2)" calcmode="lin" valueType="num">
                                      <p:cBhvr rctx="PPT">
                                        <p:cTn id="18" dur="500" autoRev="1" fill="hold">
                                          <p:stCondLst>
                                            <p:cond delay="0"/>
                                          </p:stCondLst>
                                        </p:cTn>
                                        <p:tgtEl>
                                          <p:spTgt spid="2235394"/>
                                        </p:tgtEl>
                                        <p:attrNameLst>
                                          <p:attrName>ppt_w</p:attrName>
                                        </p:attrNameLst>
                                      </p:cBhvr>
                                    </p:anim>
                                    <p:anim by="(#ppt_w*0.50)" calcmode="lin" valueType="num">
                                      <p:cBhvr>
                                        <p:cTn id="19" dur="500" decel="50000" autoRev="1" fill="hold">
                                          <p:stCondLst>
                                            <p:cond delay="0"/>
                                          </p:stCondLst>
                                        </p:cTn>
                                        <p:tgtEl>
                                          <p:spTgt spid="2235394"/>
                                        </p:tgtEl>
                                        <p:attrNameLst>
                                          <p:attrName>ppt_x</p:attrName>
                                        </p:attrNameLst>
                                      </p:cBhvr>
                                    </p:anim>
                                    <p:anim from="(-#ppt_h/2)" to="(#ppt_y)" calcmode="lin" valueType="num">
                                      <p:cBhvr>
                                        <p:cTn id="20" dur="1000" fill="hold">
                                          <p:stCondLst>
                                            <p:cond delay="0"/>
                                          </p:stCondLst>
                                        </p:cTn>
                                        <p:tgtEl>
                                          <p:spTgt spid="2235394"/>
                                        </p:tgtEl>
                                        <p:attrNameLst>
                                          <p:attrName>ppt_y</p:attrName>
                                        </p:attrNameLst>
                                      </p:cBhvr>
                                    </p:anim>
                                    <p:animRot by="21600000">
                                      <p:cBhvr>
                                        <p:cTn id="21" dur="1000" fill="hold">
                                          <p:stCondLst>
                                            <p:cond delay="0"/>
                                          </p:stCondLst>
                                        </p:cTn>
                                        <p:tgtEl>
                                          <p:spTgt spid="2235394"/>
                                        </p:tgtEl>
                                        <p:attrNameLst>
                                          <p:attrName>r</p:attrName>
                                        </p:attrNameLst>
                                      </p:cBhvr>
                                    </p:animRot>
                                  </p:childTnLst>
                                </p:cTn>
                              </p:par>
                              <p:par>
                                <p:cTn id="22" presetID="7" presetClass="entr" presetSubtype="8"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0-#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39938" name="Rectangle 7"/>
          <p:cNvSpPr>
            <a:spLocks noGrp="1" noChangeArrowheads="1"/>
          </p:cNvSpPr>
          <p:nvPr>
            <p:ph type="title"/>
          </p:nvPr>
        </p:nvSpPr>
        <p:spPr/>
        <p:txBody>
          <a:bodyPr/>
          <a:lstStyle/>
          <a:p>
            <a:pPr eaLnBrk="1" hangingPunct="1"/>
            <a:r>
              <a:rPr lang="en-US" sz="5400" dirty="0"/>
              <a:t>Christ’s Blood in Prophecy</a:t>
            </a:r>
          </a:p>
        </p:txBody>
      </p:sp>
      <p:sp>
        <p:nvSpPr>
          <p:cNvPr id="2281474" name="Rectangle 2"/>
          <p:cNvSpPr>
            <a:spLocks noGrp="1" noChangeArrowheads="1"/>
          </p:cNvSpPr>
          <p:nvPr>
            <p:ph type="body" idx="4294967295"/>
          </p:nvPr>
        </p:nvSpPr>
        <p:spPr>
          <a:xfrm>
            <a:off x="534988" y="1658938"/>
            <a:ext cx="8321675" cy="2746375"/>
          </a:xfrm>
        </p:spPr>
        <p:style>
          <a:lnRef idx="3">
            <a:schemeClr val="lt1"/>
          </a:lnRef>
          <a:fillRef idx="1">
            <a:schemeClr val="accent6"/>
          </a:fillRef>
          <a:effectRef idx="1">
            <a:schemeClr val="accent6"/>
          </a:effectRef>
          <a:fontRef idx="minor">
            <a:schemeClr val="lt1"/>
          </a:fontRef>
        </p:style>
        <p:txBody>
          <a:bodyPr/>
          <a:lstStyle/>
          <a:p>
            <a:pPr marL="609600" indent="-609600" eaLnBrk="1" hangingPunct="1">
              <a:lnSpc>
                <a:spcPct val="90000"/>
              </a:lnSpc>
              <a:buClr>
                <a:schemeClr val="bg1"/>
              </a:buClr>
              <a:buFontTx/>
              <a:buAutoNum type="arabicPlain" startAt="4"/>
              <a:defRPr/>
            </a:pPr>
            <a:r>
              <a:rPr lang="en-US" sz="2000" b="1" i="1" dirty="0">
                <a:solidFill>
                  <a:schemeClr val="bg1"/>
                </a:solidFill>
                <a:latin typeface="Eras Medium ITC" pitchFamily="34" charset="0"/>
              </a:rPr>
              <a:t>Surely </a:t>
            </a:r>
            <a:r>
              <a:rPr lang="en-US" sz="2000" b="1" i="1" u="sng" dirty="0">
                <a:solidFill>
                  <a:schemeClr val="bg1"/>
                </a:solidFill>
                <a:latin typeface="Eras Medium ITC" pitchFamily="34" charset="0"/>
              </a:rPr>
              <a:t>our </a:t>
            </a:r>
            <a:r>
              <a:rPr lang="en-US" sz="2000" b="1" i="1" u="sng" dirty="0" err="1">
                <a:solidFill>
                  <a:schemeClr val="bg1"/>
                </a:solidFill>
                <a:latin typeface="Eras Medium ITC" pitchFamily="34" charset="0"/>
              </a:rPr>
              <a:t>griefs</a:t>
            </a:r>
            <a:r>
              <a:rPr lang="en-US" sz="2000" b="1" i="1" u="sng" dirty="0">
                <a:solidFill>
                  <a:schemeClr val="bg1"/>
                </a:solidFill>
                <a:latin typeface="Eras Medium ITC" pitchFamily="34" charset="0"/>
              </a:rPr>
              <a:t> He Himself bore</a:t>
            </a:r>
            <a:r>
              <a:rPr lang="en-US" sz="2000" b="1" i="1" dirty="0">
                <a:solidFill>
                  <a:schemeClr val="bg1"/>
                </a:solidFill>
                <a:latin typeface="Eras Medium ITC" pitchFamily="34" charset="0"/>
              </a:rPr>
              <a:t>, And </a:t>
            </a:r>
            <a:r>
              <a:rPr lang="en-US" sz="2000" b="1" i="1" u="sng" dirty="0">
                <a:solidFill>
                  <a:schemeClr val="bg1"/>
                </a:solidFill>
                <a:latin typeface="Eras Medium ITC" pitchFamily="34" charset="0"/>
              </a:rPr>
              <a:t>our sorrows He carried</a:t>
            </a:r>
            <a:r>
              <a:rPr lang="en-US" sz="2000" b="1" i="1" dirty="0">
                <a:solidFill>
                  <a:schemeClr val="bg1"/>
                </a:solidFill>
                <a:latin typeface="Eras Medium ITC" pitchFamily="34" charset="0"/>
              </a:rPr>
              <a:t>… </a:t>
            </a:r>
          </a:p>
          <a:p>
            <a:pPr marL="609600" indent="-609600" eaLnBrk="1" hangingPunct="1">
              <a:lnSpc>
                <a:spcPct val="90000"/>
              </a:lnSpc>
              <a:buClr>
                <a:schemeClr val="bg1"/>
              </a:buClr>
              <a:buFontTx/>
              <a:buAutoNum type="arabicPlain" startAt="4"/>
              <a:defRPr/>
            </a:pPr>
            <a:r>
              <a:rPr lang="en-US" sz="2000" b="1" i="1" u="sng" dirty="0">
                <a:solidFill>
                  <a:schemeClr val="bg1"/>
                </a:solidFill>
                <a:latin typeface="Eras Medium ITC" pitchFamily="34" charset="0"/>
              </a:rPr>
              <a:t>He was </a:t>
            </a:r>
            <a:r>
              <a:rPr lang="en-US" sz="2000" b="1" i="1" u="sng" dirty="0">
                <a:solidFill>
                  <a:srgbClr val="FFFF00"/>
                </a:solidFill>
                <a:latin typeface="Eras Medium ITC" pitchFamily="34" charset="0"/>
              </a:rPr>
              <a:t>pierced through for our transgressions, He was crushed for our iniquities;</a:t>
            </a:r>
            <a:r>
              <a:rPr lang="en-US" sz="2000" b="1" i="1" dirty="0">
                <a:latin typeface="Eras Medium ITC" pitchFamily="34" charset="0"/>
              </a:rPr>
              <a:t>  </a:t>
            </a:r>
          </a:p>
          <a:p>
            <a:pPr marL="609600" indent="-609600" eaLnBrk="1" hangingPunct="1">
              <a:lnSpc>
                <a:spcPct val="90000"/>
              </a:lnSpc>
              <a:buClr>
                <a:schemeClr val="bg1"/>
              </a:buClr>
              <a:buFontTx/>
              <a:buNone/>
              <a:defRPr/>
            </a:pPr>
            <a:r>
              <a:rPr lang="en-US" sz="2000" b="1" i="1" dirty="0">
                <a:solidFill>
                  <a:schemeClr val="bg1"/>
                </a:solidFill>
                <a:latin typeface="Eras Medium ITC" pitchFamily="34" charset="0"/>
              </a:rPr>
              <a:t>	</a:t>
            </a:r>
            <a:r>
              <a:rPr lang="en-US" sz="2000" b="1" i="1" u="sng" dirty="0">
                <a:solidFill>
                  <a:schemeClr val="bg1"/>
                </a:solidFill>
                <a:latin typeface="Eras Medium ITC" pitchFamily="34" charset="0"/>
              </a:rPr>
              <a:t>The</a:t>
            </a:r>
            <a:r>
              <a:rPr lang="en-US" sz="2000" b="1" i="1" u="sng" dirty="0">
                <a:latin typeface="Eras Medium ITC" pitchFamily="34" charset="0"/>
              </a:rPr>
              <a:t> </a:t>
            </a:r>
            <a:r>
              <a:rPr lang="en-US" sz="2000" b="1" i="1" u="sng" dirty="0">
                <a:solidFill>
                  <a:srgbClr val="FFFF00"/>
                </a:solidFill>
                <a:latin typeface="Eras Medium ITC" pitchFamily="34" charset="0"/>
              </a:rPr>
              <a:t>chastening for our well-being fell upon</a:t>
            </a:r>
            <a:r>
              <a:rPr lang="en-US" sz="2000" b="1" i="1" u="sng" dirty="0">
                <a:latin typeface="Eras Medium ITC" pitchFamily="34" charset="0"/>
              </a:rPr>
              <a:t> </a:t>
            </a:r>
            <a:r>
              <a:rPr lang="en-US" sz="2000" b="1" i="1" u="sng" dirty="0">
                <a:solidFill>
                  <a:schemeClr val="bg1"/>
                </a:solidFill>
                <a:latin typeface="Eras Medium ITC" pitchFamily="34" charset="0"/>
              </a:rPr>
              <a:t>Him, And by His scourging we are healed.</a:t>
            </a:r>
          </a:p>
          <a:p>
            <a:pPr marL="609600" indent="-609600" eaLnBrk="1" hangingPunct="1">
              <a:lnSpc>
                <a:spcPct val="90000"/>
              </a:lnSpc>
              <a:buClr>
                <a:schemeClr val="bg1"/>
              </a:buClr>
              <a:buFontTx/>
              <a:buNone/>
              <a:defRPr/>
            </a:pPr>
            <a:r>
              <a:rPr lang="en-US" sz="2000" b="1" i="1" dirty="0">
                <a:solidFill>
                  <a:schemeClr val="bg1"/>
                </a:solidFill>
                <a:latin typeface="Eras Medium ITC" pitchFamily="34" charset="0"/>
              </a:rPr>
              <a:t>6	All of us like sheep have gone astray, Each of us has turned to his own way; </a:t>
            </a:r>
          </a:p>
          <a:p>
            <a:pPr marL="609600" indent="-609600" eaLnBrk="1" hangingPunct="1">
              <a:lnSpc>
                <a:spcPct val="90000"/>
              </a:lnSpc>
              <a:buClr>
                <a:schemeClr val="bg1"/>
              </a:buClr>
              <a:buFontTx/>
              <a:buNone/>
              <a:defRPr/>
            </a:pPr>
            <a:r>
              <a:rPr lang="en-US" sz="2000" b="1" i="1" dirty="0">
                <a:latin typeface="Eras Medium ITC" pitchFamily="34" charset="0"/>
              </a:rPr>
              <a:t>	</a:t>
            </a:r>
            <a:r>
              <a:rPr lang="en-US" sz="2000" b="1" i="1" dirty="0">
                <a:solidFill>
                  <a:schemeClr val="bg1"/>
                </a:solidFill>
                <a:latin typeface="Eras Medium ITC" pitchFamily="34" charset="0"/>
              </a:rPr>
              <a:t>But</a:t>
            </a:r>
            <a:r>
              <a:rPr lang="en-US" sz="2000" b="1" i="1" u="sng" dirty="0">
                <a:latin typeface="Eras Medium ITC" pitchFamily="34" charset="0"/>
              </a:rPr>
              <a:t> </a:t>
            </a:r>
            <a:r>
              <a:rPr lang="en-US" sz="2000" b="1" i="1" u="sng" dirty="0">
                <a:solidFill>
                  <a:srgbClr val="FFFF00"/>
                </a:solidFill>
                <a:latin typeface="Eras Medium ITC" pitchFamily="34" charset="0"/>
              </a:rPr>
              <a:t>the LORD has caused the iniquity of us all To fall on Him.</a:t>
            </a:r>
            <a:r>
              <a:rPr lang="en-US" sz="2000" b="1" i="1" u="sng" dirty="0">
                <a:latin typeface="Eras Medium ITC" pitchFamily="34" charset="0"/>
              </a:rPr>
              <a:t> </a:t>
            </a:r>
            <a:endParaRPr lang="en-US" sz="2000" b="1" i="1" dirty="0">
              <a:latin typeface="Eras Medium ITC" pitchFamily="34" charset="0"/>
            </a:endParaRPr>
          </a:p>
        </p:txBody>
      </p:sp>
      <p:pic>
        <p:nvPicPr>
          <p:cNvPr id="2281476" name="Picture 4" descr="SP32-20040224-003507"/>
          <p:cNvPicPr>
            <a:picLocks noChangeAspect="1" noChangeArrowheads="1"/>
          </p:cNvPicPr>
          <p:nvPr/>
        </p:nvPicPr>
        <p:blipFill>
          <a:blip r:embed="rId3"/>
          <a:srcRect/>
          <a:stretch>
            <a:fillRect/>
          </a:stretch>
        </p:blipFill>
        <p:spPr bwMode="auto">
          <a:xfrm>
            <a:off x="4078802" y="4496136"/>
            <a:ext cx="4743450" cy="2057400"/>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281477" name="Picture 5" descr="SP32-20040224-003801"/>
          <p:cNvPicPr>
            <a:picLocks noChangeAspect="1" noChangeArrowheads="1"/>
          </p:cNvPicPr>
          <p:nvPr/>
        </p:nvPicPr>
        <p:blipFill>
          <a:blip r:embed="rId4"/>
          <a:srcRect/>
          <a:stretch>
            <a:fillRect/>
          </a:stretch>
        </p:blipFill>
        <p:spPr bwMode="auto">
          <a:xfrm>
            <a:off x="349921" y="4287927"/>
            <a:ext cx="3517900" cy="1546225"/>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281478" name="Rectangle 6"/>
          <p:cNvSpPr>
            <a:spLocks noChangeArrowheads="1"/>
          </p:cNvSpPr>
          <p:nvPr/>
        </p:nvSpPr>
        <p:spPr bwMode="auto">
          <a:xfrm>
            <a:off x="315913" y="1065213"/>
            <a:ext cx="8596312"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5138" indent="-465138" algn="ctr">
              <a:lnSpc>
                <a:spcPct val="90000"/>
              </a:lnSpc>
              <a:spcBef>
                <a:spcPct val="20000"/>
              </a:spcBef>
              <a:buClr>
                <a:schemeClr val="tx1"/>
              </a:buClr>
            </a:pPr>
            <a:r>
              <a:rPr lang="en-US" sz="2400" i="0">
                <a:solidFill>
                  <a:schemeClr val="accent2"/>
                </a:solidFill>
                <a:latin typeface="Eras Demi ITC" pitchFamily="34" charset="0"/>
              </a:rPr>
              <a:t>	</a:t>
            </a:r>
            <a:r>
              <a:rPr lang="en-US" sz="3600" b="1" i="0">
                <a:solidFill>
                  <a:srgbClr val="E0014A"/>
                </a:solidFill>
                <a:latin typeface="Eras Demi ITC" pitchFamily="34" charset="0"/>
              </a:rPr>
              <a:t>Isaiah 53 – 750 years before Christ!</a:t>
            </a:r>
            <a:endParaRPr lang="en-US" sz="280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81478">
                                            <p:txEl>
                                              <p:pRg st="0" end="0"/>
                                            </p:txEl>
                                          </p:spTgt>
                                        </p:tgtEl>
                                        <p:attrNameLst>
                                          <p:attrName>style.visibility</p:attrName>
                                        </p:attrNameLst>
                                      </p:cBhvr>
                                      <p:to>
                                        <p:strVal val="visible"/>
                                      </p:to>
                                    </p:set>
                                    <p:animEffect transition="in" filter="dissolve">
                                      <p:cBhvr>
                                        <p:cTn id="7" dur="500"/>
                                        <p:tgtEl>
                                          <p:spTgt spid="22814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281474">
                                            <p:bg/>
                                          </p:spTgt>
                                        </p:tgtEl>
                                        <p:attrNameLst>
                                          <p:attrName>style.visibility</p:attrName>
                                        </p:attrNameLst>
                                      </p:cBhvr>
                                      <p:to>
                                        <p:strVal val="visible"/>
                                      </p:to>
                                    </p:set>
                                    <p:animEffect transition="in" filter="fade">
                                      <p:cBhvr>
                                        <p:cTn id="12" dur="1000"/>
                                        <p:tgtEl>
                                          <p:spTgt spid="2281474">
                                            <p:bg/>
                                          </p:spTgt>
                                        </p:tgtEl>
                                      </p:cBhvr>
                                    </p:animEffect>
                                    <p:anim calcmode="lin" valueType="num">
                                      <p:cBhvr>
                                        <p:cTn id="13" dur="1000" fill="hold"/>
                                        <p:tgtEl>
                                          <p:spTgt spid="2281474">
                                            <p:bg/>
                                          </p:spTgt>
                                        </p:tgtEl>
                                        <p:attrNameLst>
                                          <p:attrName>ppt_x</p:attrName>
                                        </p:attrNameLst>
                                      </p:cBhvr>
                                      <p:tavLst>
                                        <p:tav tm="0">
                                          <p:val>
                                            <p:strVal val="#ppt_x"/>
                                          </p:val>
                                        </p:tav>
                                        <p:tav tm="100000">
                                          <p:val>
                                            <p:strVal val="#ppt_x"/>
                                          </p:val>
                                        </p:tav>
                                      </p:tavLst>
                                    </p:anim>
                                    <p:anim calcmode="lin" valueType="num">
                                      <p:cBhvr>
                                        <p:cTn id="14" dur="1000" fill="hold"/>
                                        <p:tgtEl>
                                          <p:spTgt spid="2281474">
                                            <p:bg/>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2281474">
                                            <p:txEl>
                                              <p:pRg st="0" end="0"/>
                                            </p:txEl>
                                          </p:spTgt>
                                        </p:tgtEl>
                                        <p:attrNameLst>
                                          <p:attrName>style.visibility</p:attrName>
                                        </p:attrNameLst>
                                      </p:cBhvr>
                                      <p:to>
                                        <p:strVal val="visible"/>
                                      </p:to>
                                    </p:set>
                                    <p:animEffect transition="in" filter="dissolve">
                                      <p:cBhvr>
                                        <p:cTn id="18" dur="500"/>
                                        <p:tgtEl>
                                          <p:spTgt spid="2281474">
                                            <p:txEl>
                                              <p:pRg st="0" end="0"/>
                                            </p:txEl>
                                          </p:spTgt>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2281474">
                                            <p:txEl>
                                              <p:pRg st="1" end="1"/>
                                            </p:txEl>
                                          </p:spTgt>
                                        </p:tgtEl>
                                        <p:attrNameLst>
                                          <p:attrName>style.visibility</p:attrName>
                                        </p:attrNameLst>
                                      </p:cBhvr>
                                      <p:to>
                                        <p:strVal val="visible"/>
                                      </p:to>
                                    </p:set>
                                    <p:animEffect transition="in" filter="dissolve">
                                      <p:cBhvr>
                                        <p:cTn id="22" dur="500"/>
                                        <p:tgtEl>
                                          <p:spTgt spid="2281474">
                                            <p:txEl>
                                              <p:pRg st="1" end="1"/>
                                            </p:txEl>
                                          </p:spTgt>
                                        </p:tgtEl>
                                      </p:cBhvr>
                                    </p:animEffect>
                                  </p:childTnLst>
                                </p:cTn>
                              </p:par>
                              <p:par>
                                <p:cTn id="23" presetID="2" presetClass="entr" presetSubtype="8" fill="hold" nodeType="withEffect">
                                  <p:stCondLst>
                                    <p:cond delay="0"/>
                                  </p:stCondLst>
                                  <p:childTnLst>
                                    <p:set>
                                      <p:cBhvr>
                                        <p:cTn id="24" dur="1" fill="hold">
                                          <p:stCondLst>
                                            <p:cond delay="0"/>
                                          </p:stCondLst>
                                        </p:cTn>
                                        <p:tgtEl>
                                          <p:spTgt spid="2281477"/>
                                        </p:tgtEl>
                                        <p:attrNameLst>
                                          <p:attrName>style.visibility</p:attrName>
                                        </p:attrNameLst>
                                      </p:cBhvr>
                                      <p:to>
                                        <p:strVal val="visible"/>
                                      </p:to>
                                    </p:set>
                                    <p:anim calcmode="lin" valueType="num">
                                      <p:cBhvr additive="base">
                                        <p:cTn id="25" dur="1000" fill="hold"/>
                                        <p:tgtEl>
                                          <p:spTgt spid="2281477"/>
                                        </p:tgtEl>
                                        <p:attrNameLst>
                                          <p:attrName>ppt_x</p:attrName>
                                        </p:attrNameLst>
                                      </p:cBhvr>
                                      <p:tavLst>
                                        <p:tav tm="0">
                                          <p:val>
                                            <p:strVal val="0-#ppt_w/2"/>
                                          </p:val>
                                        </p:tav>
                                        <p:tav tm="100000">
                                          <p:val>
                                            <p:strVal val="#ppt_x"/>
                                          </p:val>
                                        </p:tav>
                                      </p:tavLst>
                                    </p:anim>
                                    <p:anim calcmode="lin" valueType="num">
                                      <p:cBhvr additive="base">
                                        <p:cTn id="26" dur="1000" fill="hold"/>
                                        <p:tgtEl>
                                          <p:spTgt spid="228147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2000"/>
                                        <p:tgtEl>
                                          <p:spTgt spid="2281477"/>
                                        </p:tgtEl>
                                      </p:cBhvr>
                                    </p:animEffect>
                                    <p:set>
                                      <p:cBhvr>
                                        <p:cTn id="31" dur="1" fill="hold">
                                          <p:stCondLst>
                                            <p:cond delay="1999"/>
                                          </p:stCondLst>
                                        </p:cTn>
                                        <p:tgtEl>
                                          <p:spTgt spid="2281477"/>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2281474">
                                            <p:txEl>
                                              <p:pRg st="2" end="2"/>
                                            </p:txEl>
                                          </p:spTgt>
                                        </p:tgtEl>
                                        <p:attrNameLst>
                                          <p:attrName>style.visibility</p:attrName>
                                        </p:attrNameLst>
                                      </p:cBhvr>
                                      <p:to>
                                        <p:strVal val="visible"/>
                                      </p:to>
                                    </p:set>
                                    <p:animEffect transition="in" filter="dissolve">
                                      <p:cBhvr>
                                        <p:cTn id="34" dur="500"/>
                                        <p:tgtEl>
                                          <p:spTgt spid="2281474">
                                            <p:txEl>
                                              <p:pRg st="2" end="2"/>
                                            </p:txEl>
                                          </p:spTgt>
                                        </p:tgtEl>
                                      </p:cBhvr>
                                    </p:animEffect>
                                  </p:childTnLst>
                                </p:cTn>
                              </p:par>
                              <p:par>
                                <p:cTn id="35" presetID="2" presetClass="entr" presetSubtype="4" fill="hold" nodeType="withEffect">
                                  <p:stCondLst>
                                    <p:cond delay="0"/>
                                  </p:stCondLst>
                                  <p:childTnLst>
                                    <p:set>
                                      <p:cBhvr>
                                        <p:cTn id="36" dur="1" fill="hold">
                                          <p:stCondLst>
                                            <p:cond delay="0"/>
                                          </p:stCondLst>
                                        </p:cTn>
                                        <p:tgtEl>
                                          <p:spTgt spid="2281476"/>
                                        </p:tgtEl>
                                        <p:attrNameLst>
                                          <p:attrName>style.visibility</p:attrName>
                                        </p:attrNameLst>
                                      </p:cBhvr>
                                      <p:to>
                                        <p:strVal val="visible"/>
                                      </p:to>
                                    </p:set>
                                    <p:anim calcmode="lin" valueType="num">
                                      <p:cBhvr additive="base">
                                        <p:cTn id="37" dur="1000" fill="hold"/>
                                        <p:tgtEl>
                                          <p:spTgt spid="2281476"/>
                                        </p:tgtEl>
                                        <p:attrNameLst>
                                          <p:attrName>ppt_x</p:attrName>
                                        </p:attrNameLst>
                                      </p:cBhvr>
                                      <p:tavLst>
                                        <p:tav tm="0">
                                          <p:val>
                                            <p:strVal val="#ppt_x"/>
                                          </p:val>
                                        </p:tav>
                                        <p:tav tm="100000">
                                          <p:val>
                                            <p:strVal val="#ppt_x"/>
                                          </p:val>
                                        </p:tav>
                                      </p:tavLst>
                                    </p:anim>
                                    <p:anim calcmode="lin" valueType="num">
                                      <p:cBhvr additive="base">
                                        <p:cTn id="38" dur="1000" fill="hold"/>
                                        <p:tgtEl>
                                          <p:spTgt spid="228147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2000"/>
                                        <p:tgtEl>
                                          <p:spTgt spid="2281476"/>
                                        </p:tgtEl>
                                      </p:cBhvr>
                                    </p:animEffect>
                                    <p:set>
                                      <p:cBhvr>
                                        <p:cTn id="43" dur="1" fill="hold">
                                          <p:stCondLst>
                                            <p:cond delay="1999"/>
                                          </p:stCondLst>
                                        </p:cTn>
                                        <p:tgtEl>
                                          <p:spTgt spid="2281476"/>
                                        </p:tgtEl>
                                        <p:attrNameLst>
                                          <p:attrName>style.visibility</p:attrName>
                                        </p:attrNameLst>
                                      </p:cBhvr>
                                      <p:to>
                                        <p:strVal val="hidden"/>
                                      </p:to>
                                    </p:set>
                                  </p:childTnLst>
                                </p:cTn>
                              </p:par>
                              <p:par>
                                <p:cTn id="44" presetID="9" presetClass="entr" presetSubtype="0" fill="hold" grpId="0" nodeType="withEffect">
                                  <p:stCondLst>
                                    <p:cond delay="0"/>
                                  </p:stCondLst>
                                  <p:childTnLst>
                                    <p:set>
                                      <p:cBhvr>
                                        <p:cTn id="45" dur="1" fill="hold">
                                          <p:stCondLst>
                                            <p:cond delay="0"/>
                                          </p:stCondLst>
                                        </p:cTn>
                                        <p:tgtEl>
                                          <p:spTgt spid="2281474">
                                            <p:txEl>
                                              <p:pRg st="3" end="3"/>
                                            </p:txEl>
                                          </p:spTgt>
                                        </p:tgtEl>
                                        <p:attrNameLst>
                                          <p:attrName>style.visibility</p:attrName>
                                        </p:attrNameLst>
                                      </p:cBhvr>
                                      <p:to>
                                        <p:strVal val="visible"/>
                                      </p:to>
                                    </p:set>
                                    <p:animEffect transition="in" filter="dissolve">
                                      <p:cBhvr>
                                        <p:cTn id="46" dur="500"/>
                                        <p:tgtEl>
                                          <p:spTgt spid="2281474">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281474">
                                            <p:txEl>
                                              <p:pRg st="4" end="4"/>
                                            </p:txEl>
                                          </p:spTgt>
                                        </p:tgtEl>
                                        <p:attrNameLst>
                                          <p:attrName>style.visibility</p:attrName>
                                        </p:attrNameLst>
                                      </p:cBhvr>
                                      <p:to>
                                        <p:strVal val="visible"/>
                                      </p:to>
                                    </p:set>
                                    <p:animEffect transition="in" filter="dissolve">
                                      <p:cBhvr>
                                        <p:cTn id="49" dur="500"/>
                                        <p:tgtEl>
                                          <p:spTgt spid="22814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1474" grpId="0" uiExpand="1" build="p" animBg="1"/>
      <p:bldP spid="228147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22" name="Rectangle 2"/>
          <p:cNvSpPr>
            <a:spLocks noGrp="1" noChangeArrowheads="1"/>
          </p:cNvSpPr>
          <p:nvPr>
            <p:ph type="body" idx="4294967295"/>
          </p:nvPr>
        </p:nvSpPr>
        <p:spPr>
          <a:xfrm>
            <a:off x="547688" y="2032000"/>
            <a:ext cx="5492750" cy="4021138"/>
          </a:xfrm>
        </p:spPr>
        <p:style>
          <a:lnRef idx="3">
            <a:schemeClr val="lt1"/>
          </a:lnRef>
          <a:fillRef idx="1">
            <a:schemeClr val="accent6"/>
          </a:fillRef>
          <a:effectRef idx="1">
            <a:schemeClr val="accent6"/>
          </a:effectRef>
          <a:fontRef idx="minor">
            <a:schemeClr val="lt1"/>
          </a:fontRef>
        </p:style>
        <p:txBody>
          <a:bodyPr/>
          <a:lstStyle/>
          <a:p>
            <a:pPr marL="465138" indent="-465138" eaLnBrk="1" hangingPunct="1">
              <a:lnSpc>
                <a:spcPct val="90000"/>
              </a:lnSpc>
              <a:buFontTx/>
              <a:buNone/>
              <a:defRPr/>
            </a:pPr>
            <a:r>
              <a:rPr lang="en-US" sz="2200" b="1" i="1" dirty="0">
                <a:solidFill>
                  <a:schemeClr val="bg1"/>
                </a:solidFill>
                <a:latin typeface="Eras Medium ITC" pitchFamily="34" charset="0"/>
              </a:rPr>
              <a:t>8   He was cut off out of the land of the living </a:t>
            </a:r>
            <a:r>
              <a:rPr lang="en-US" sz="2200" b="1" i="1" u="sng" dirty="0">
                <a:solidFill>
                  <a:schemeClr val="bg1"/>
                </a:solidFill>
                <a:latin typeface="Eras Medium ITC" pitchFamily="34" charset="0"/>
              </a:rPr>
              <a:t>For the transgression of my people, to </a:t>
            </a:r>
            <a:r>
              <a:rPr lang="en-US" sz="2200" b="1" i="1" u="sng" dirty="0">
                <a:solidFill>
                  <a:srgbClr val="FFFF00"/>
                </a:solidFill>
                <a:latin typeface="Eras Medium ITC" pitchFamily="34" charset="0"/>
              </a:rPr>
              <a:t>whom the stroke was due</a:t>
            </a:r>
            <a:r>
              <a:rPr lang="en-US" sz="2200" b="1" i="1" dirty="0">
                <a:latin typeface="Eras Medium ITC" pitchFamily="34" charset="0"/>
              </a:rPr>
              <a:t> </a:t>
            </a:r>
          </a:p>
          <a:p>
            <a:pPr marL="465138" indent="-465138" eaLnBrk="1" hangingPunct="1">
              <a:lnSpc>
                <a:spcPct val="90000"/>
              </a:lnSpc>
              <a:buFontTx/>
              <a:buNone/>
              <a:defRPr/>
            </a:pPr>
            <a:r>
              <a:rPr lang="en-US" sz="2200" b="1" i="1" dirty="0">
                <a:solidFill>
                  <a:schemeClr val="bg1"/>
                </a:solidFill>
                <a:latin typeface="Eras Medium ITC" pitchFamily="34" charset="0"/>
              </a:rPr>
              <a:t>10 But the LORD was pleased To crush Him, putting Him to grief; </a:t>
            </a:r>
            <a:r>
              <a:rPr lang="en-US" sz="2200" b="1" i="1" u="sng" dirty="0">
                <a:solidFill>
                  <a:schemeClr val="bg1"/>
                </a:solidFill>
                <a:latin typeface="Eras Medium ITC" pitchFamily="34" charset="0"/>
              </a:rPr>
              <a:t>the Righteous One, My Servant, will justify the many, As </a:t>
            </a:r>
            <a:r>
              <a:rPr lang="en-US" sz="2200" b="1" i="1" u="sng" dirty="0">
                <a:solidFill>
                  <a:srgbClr val="FFFF00"/>
                </a:solidFill>
                <a:latin typeface="Eras Medium ITC" pitchFamily="34" charset="0"/>
              </a:rPr>
              <a:t>He will bear their iniquities</a:t>
            </a:r>
            <a:r>
              <a:rPr lang="en-US" sz="2200" b="1" i="1" u="sng" dirty="0">
                <a:latin typeface="Eras Medium ITC" pitchFamily="34" charset="0"/>
              </a:rPr>
              <a:t>. </a:t>
            </a:r>
          </a:p>
          <a:p>
            <a:pPr marL="465138" indent="-465138" eaLnBrk="1" hangingPunct="1">
              <a:lnSpc>
                <a:spcPct val="90000"/>
              </a:lnSpc>
              <a:buFontTx/>
              <a:buNone/>
              <a:defRPr/>
            </a:pPr>
            <a:r>
              <a:rPr lang="en-US" sz="2200" b="1" i="1" dirty="0">
                <a:solidFill>
                  <a:schemeClr val="bg1"/>
                </a:solidFill>
                <a:latin typeface="Eras Medium ITC" pitchFamily="34" charset="0"/>
              </a:rPr>
              <a:t>12 He poured out Himself to death, And was numbered with the transgressors; </a:t>
            </a:r>
            <a:r>
              <a:rPr lang="en-US" sz="2200" b="1" i="1" u="sng" dirty="0">
                <a:solidFill>
                  <a:srgbClr val="FFFF00"/>
                </a:solidFill>
                <a:latin typeface="Eras Medium ITC" pitchFamily="34" charset="0"/>
              </a:rPr>
              <a:t>Yet He Himself bore the sin of many</a:t>
            </a:r>
            <a:r>
              <a:rPr lang="en-US" sz="2200" b="1" i="1" dirty="0">
                <a:latin typeface="Eras Medium ITC" pitchFamily="34" charset="0"/>
              </a:rPr>
              <a:t>,  </a:t>
            </a:r>
            <a:r>
              <a:rPr lang="en-US" sz="2200" b="1" i="1" u="sng" dirty="0">
                <a:solidFill>
                  <a:schemeClr val="bg1"/>
                </a:solidFill>
                <a:latin typeface="Eras Medium ITC" pitchFamily="34" charset="0"/>
              </a:rPr>
              <a:t>And interceded for the transgressors.</a:t>
            </a:r>
          </a:p>
        </p:txBody>
      </p:sp>
      <p:pic>
        <p:nvPicPr>
          <p:cNvPr id="2283525" name="Picture 5" descr="CHRISTONCROSS"/>
          <p:cNvPicPr>
            <a:picLocks noChangeAspect="1" noChangeArrowheads="1"/>
          </p:cNvPicPr>
          <p:nvPr/>
        </p:nvPicPr>
        <p:blipFill>
          <a:blip r:embed="rId3"/>
          <a:srcRect/>
          <a:stretch>
            <a:fillRect/>
          </a:stretch>
        </p:blipFill>
        <p:spPr bwMode="auto">
          <a:xfrm>
            <a:off x="5942683" y="2801714"/>
            <a:ext cx="2678112" cy="1749425"/>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Rectangle 5"/>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8" name="Rectangle 7"/>
          <p:cNvSpPr>
            <a:spLocks noGrp="1" noChangeArrowheads="1"/>
          </p:cNvSpPr>
          <p:nvPr>
            <p:ph type="title"/>
          </p:nvPr>
        </p:nvSpPr>
        <p:spPr>
          <a:xfrm>
            <a:off x="0" y="84138"/>
            <a:ext cx="9144000" cy="1143000"/>
          </a:xfrm>
        </p:spPr>
        <p:txBody>
          <a:bodyPr/>
          <a:lstStyle/>
          <a:p>
            <a:pPr eaLnBrk="1" hangingPunct="1"/>
            <a:r>
              <a:rPr lang="en-US" sz="5400" dirty="0"/>
              <a:t>Christ’s Blood in Prophecy</a:t>
            </a:r>
          </a:p>
        </p:txBody>
      </p:sp>
      <p:sp>
        <p:nvSpPr>
          <p:cNvPr id="9" name="Rectangle 6"/>
          <p:cNvSpPr>
            <a:spLocks noChangeArrowheads="1"/>
          </p:cNvSpPr>
          <p:nvPr/>
        </p:nvSpPr>
        <p:spPr bwMode="auto">
          <a:xfrm>
            <a:off x="315913" y="1065213"/>
            <a:ext cx="8596312"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5138" indent="-465138" algn="ctr">
              <a:lnSpc>
                <a:spcPct val="90000"/>
              </a:lnSpc>
              <a:spcBef>
                <a:spcPct val="20000"/>
              </a:spcBef>
              <a:buClr>
                <a:schemeClr val="tx1"/>
              </a:buClr>
            </a:pPr>
            <a:r>
              <a:rPr lang="en-US" sz="2400" i="0">
                <a:solidFill>
                  <a:schemeClr val="accent2"/>
                </a:solidFill>
                <a:latin typeface="Eras Demi ITC" pitchFamily="34" charset="0"/>
              </a:rPr>
              <a:t>	</a:t>
            </a:r>
            <a:r>
              <a:rPr lang="en-US" sz="3600" b="1" i="0">
                <a:solidFill>
                  <a:srgbClr val="E0014A"/>
                </a:solidFill>
                <a:latin typeface="Eras Demi ITC" pitchFamily="34" charset="0"/>
              </a:rPr>
              <a:t>Isaiah 53 – 750 years before Christ!</a:t>
            </a:r>
            <a:endParaRPr lang="en-US" sz="280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83522">
                                            <p:txEl>
                                              <p:pRg st="0" end="0"/>
                                            </p:txEl>
                                          </p:spTgt>
                                        </p:tgtEl>
                                        <p:attrNameLst>
                                          <p:attrName>style.visibility</p:attrName>
                                        </p:attrNameLst>
                                      </p:cBhvr>
                                      <p:to>
                                        <p:strVal val="visible"/>
                                      </p:to>
                                    </p:set>
                                    <p:animEffect transition="in" filter="dissolve">
                                      <p:cBhvr>
                                        <p:cTn id="7" dur="500"/>
                                        <p:tgtEl>
                                          <p:spTgt spid="22835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83522">
                                            <p:txEl>
                                              <p:pRg st="1" end="1"/>
                                            </p:txEl>
                                          </p:spTgt>
                                        </p:tgtEl>
                                        <p:attrNameLst>
                                          <p:attrName>style.visibility</p:attrName>
                                        </p:attrNameLst>
                                      </p:cBhvr>
                                      <p:to>
                                        <p:strVal val="visible"/>
                                      </p:to>
                                    </p:set>
                                    <p:animEffect transition="in" filter="dissolve">
                                      <p:cBhvr>
                                        <p:cTn id="12" dur="500"/>
                                        <p:tgtEl>
                                          <p:spTgt spid="22835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83522">
                                            <p:txEl>
                                              <p:pRg st="2" end="2"/>
                                            </p:txEl>
                                          </p:spTgt>
                                        </p:tgtEl>
                                        <p:attrNameLst>
                                          <p:attrName>style.visibility</p:attrName>
                                        </p:attrNameLst>
                                      </p:cBhvr>
                                      <p:to>
                                        <p:strVal val="visible"/>
                                      </p:to>
                                    </p:set>
                                    <p:animEffect transition="in" filter="dissolve">
                                      <p:cBhvr>
                                        <p:cTn id="17" dur="500"/>
                                        <p:tgtEl>
                                          <p:spTgt spid="2283522">
                                            <p:txEl>
                                              <p:pRg st="2" end="2"/>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2283525"/>
                                        </p:tgtEl>
                                        <p:attrNameLst>
                                          <p:attrName>style.visibility</p:attrName>
                                        </p:attrNameLst>
                                      </p:cBhvr>
                                      <p:to>
                                        <p:strVal val="visible"/>
                                      </p:to>
                                    </p:set>
                                    <p:anim calcmode="lin" valueType="num">
                                      <p:cBhvr>
                                        <p:cTn id="20" dur="1000" fill="hold"/>
                                        <p:tgtEl>
                                          <p:spTgt spid="2283525"/>
                                        </p:tgtEl>
                                        <p:attrNameLst>
                                          <p:attrName>ppt_w</p:attrName>
                                        </p:attrNameLst>
                                      </p:cBhvr>
                                      <p:tavLst>
                                        <p:tav tm="0">
                                          <p:val>
                                            <p:strVal val="#ppt_w*0.70"/>
                                          </p:val>
                                        </p:tav>
                                        <p:tav tm="100000">
                                          <p:val>
                                            <p:strVal val="#ppt_w"/>
                                          </p:val>
                                        </p:tav>
                                      </p:tavLst>
                                    </p:anim>
                                    <p:anim calcmode="lin" valueType="num">
                                      <p:cBhvr>
                                        <p:cTn id="21" dur="1000" fill="hold"/>
                                        <p:tgtEl>
                                          <p:spTgt spid="2283525"/>
                                        </p:tgtEl>
                                        <p:attrNameLst>
                                          <p:attrName>ppt_h</p:attrName>
                                        </p:attrNameLst>
                                      </p:cBhvr>
                                      <p:tavLst>
                                        <p:tav tm="0">
                                          <p:val>
                                            <p:strVal val="#ppt_h"/>
                                          </p:val>
                                        </p:tav>
                                        <p:tav tm="100000">
                                          <p:val>
                                            <p:strVal val="#ppt_h"/>
                                          </p:val>
                                        </p:tav>
                                      </p:tavLst>
                                    </p:anim>
                                    <p:animEffect transition="in" filter="fade">
                                      <p:cBhvr>
                                        <p:cTn id="22" dur="1000"/>
                                        <p:tgtEl>
                                          <p:spTgt spid="2283525"/>
                                        </p:tgtEl>
                                      </p:cBhvr>
                                    </p:animEffect>
                                  </p:childTnLst>
                                </p:cTn>
                              </p:par>
                            </p:childTnLst>
                          </p:cTn>
                        </p:par>
                        <p:par>
                          <p:cTn id="23" fill="hold">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dissolve">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22" grpId="0" build="p" autoUpdateAnimBg="0"/>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41986" name="Text Box 5"/>
          <p:cNvSpPr txBox="1">
            <a:spLocks noChangeArrowheads="1"/>
          </p:cNvSpPr>
          <p:nvPr/>
        </p:nvSpPr>
        <p:spPr bwMode="auto">
          <a:xfrm>
            <a:off x="265113" y="6376988"/>
            <a:ext cx="83661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sz="2200" b="1" i="0">
                <a:solidFill>
                  <a:srgbClr val="997934"/>
                </a:solidFill>
              </a:rPr>
              <a:t>Heb 9:22</a:t>
            </a:r>
            <a:r>
              <a:rPr lang="en-US" sz="2200" b="1" i="0">
                <a:solidFill>
                  <a:schemeClr val="bg1"/>
                </a:solidFill>
              </a:rPr>
              <a:t> </a:t>
            </a:r>
            <a:r>
              <a:rPr lang="en-US" sz="2200" b="1" i="0">
                <a:solidFill>
                  <a:schemeClr val="accent2"/>
                </a:solidFill>
              </a:rPr>
              <a:t>…without the shedding of blood there is no remission.</a:t>
            </a:r>
          </a:p>
        </p:txBody>
      </p:sp>
      <p:sp>
        <p:nvSpPr>
          <p:cNvPr id="2289672" name="Rectangle 8"/>
          <p:cNvSpPr>
            <a:spLocks noChangeArrowheads="1"/>
          </p:cNvSpPr>
          <p:nvPr/>
        </p:nvSpPr>
        <p:spPr bwMode="auto">
          <a:xfrm>
            <a:off x="6142038" y="1597025"/>
            <a:ext cx="2625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sz="2000" b="1" i="0">
                <a:solidFill>
                  <a:srgbClr val="997934"/>
                </a:solidFill>
              </a:rPr>
              <a:t>1 Pet 1:18-19, Mt 5:17</a:t>
            </a:r>
          </a:p>
        </p:txBody>
      </p:sp>
      <p:sp>
        <p:nvSpPr>
          <p:cNvPr id="41988" name="Rectangle 9"/>
          <p:cNvSpPr>
            <a:spLocks noGrp="1" noChangeArrowheads="1"/>
          </p:cNvSpPr>
          <p:nvPr>
            <p:ph type="title"/>
          </p:nvPr>
        </p:nvSpPr>
        <p:spPr/>
        <p:txBody>
          <a:bodyPr/>
          <a:lstStyle/>
          <a:p>
            <a:pPr eaLnBrk="1" hangingPunct="1"/>
            <a:r>
              <a:rPr lang="en-US" sz="5400"/>
              <a:t>Christ’s Sacrifice</a:t>
            </a:r>
            <a:endParaRPr lang="en-US" sz="5400">
              <a:solidFill>
                <a:srgbClr val="E0014A"/>
              </a:solidFill>
            </a:endParaRPr>
          </a:p>
        </p:txBody>
      </p:sp>
      <p:sp>
        <p:nvSpPr>
          <p:cNvPr id="41989" name="Text Box 19"/>
          <p:cNvSpPr txBox="1">
            <a:spLocks noChangeArrowheads="1"/>
          </p:cNvSpPr>
          <p:nvPr/>
        </p:nvSpPr>
        <p:spPr bwMode="auto">
          <a:xfrm>
            <a:off x="5345113" y="1162050"/>
            <a:ext cx="4286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sz="2800" b="1" i="0">
                <a:solidFill>
                  <a:srgbClr val="E0014A"/>
                </a:solidFill>
              </a:rPr>
              <a:t>OT Fulfillment</a:t>
            </a:r>
          </a:p>
        </p:txBody>
      </p:sp>
      <p:sp>
        <p:nvSpPr>
          <p:cNvPr id="2289684" name="Rectangle 20"/>
          <p:cNvSpPr>
            <a:spLocks noChangeArrowheads="1"/>
          </p:cNvSpPr>
          <p:nvPr/>
        </p:nvSpPr>
        <p:spPr bwMode="auto">
          <a:xfrm>
            <a:off x="6804025" y="2590800"/>
            <a:ext cx="1300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sz="2000" b="1" i="0">
                <a:solidFill>
                  <a:srgbClr val="997934"/>
                </a:solidFill>
              </a:rPr>
              <a:t>1 Pet 2:24</a:t>
            </a:r>
          </a:p>
        </p:txBody>
      </p:sp>
      <p:sp>
        <p:nvSpPr>
          <p:cNvPr id="41991" name="Text Box 21"/>
          <p:cNvSpPr txBox="1">
            <a:spLocks noChangeArrowheads="1"/>
          </p:cNvSpPr>
          <p:nvPr/>
        </p:nvSpPr>
        <p:spPr bwMode="auto">
          <a:xfrm>
            <a:off x="5345113" y="2154238"/>
            <a:ext cx="4286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sz="2800" b="1" i="0">
                <a:solidFill>
                  <a:srgbClr val="E0014A"/>
                </a:solidFill>
              </a:rPr>
              <a:t>A Judicial Death</a:t>
            </a:r>
          </a:p>
        </p:txBody>
      </p:sp>
      <p:sp>
        <p:nvSpPr>
          <p:cNvPr id="2289686" name="Rectangle 22"/>
          <p:cNvSpPr>
            <a:spLocks noChangeArrowheads="1"/>
          </p:cNvSpPr>
          <p:nvPr/>
        </p:nvSpPr>
        <p:spPr bwMode="auto">
          <a:xfrm>
            <a:off x="6781800" y="3573463"/>
            <a:ext cx="1344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sz="2000" b="1" i="0">
                <a:solidFill>
                  <a:srgbClr val="997934"/>
                </a:solidFill>
              </a:rPr>
              <a:t>2 Cor 5:21</a:t>
            </a:r>
          </a:p>
        </p:txBody>
      </p:sp>
      <p:sp>
        <p:nvSpPr>
          <p:cNvPr id="41993" name="Text Box 23"/>
          <p:cNvSpPr txBox="1">
            <a:spLocks noChangeArrowheads="1"/>
          </p:cNvSpPr>
          <p:nvPr/>
        </p:nvSpPr>
        <p:spPr bwMode="auto">
          <a:xfrm>
            <a:off x="5345113" y="3138488"/>
            <a:ext cx="4286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sz="2800" b="1" i="0">
                <a:solidFill>
                  <a:srgbClr val="E0014A"/>
                </a:solidFill>
              </a:rPr>
              <a:t>Sin Bearer</a:t>
            </a:r>
          </a:p>
        </p:txBody>
      </p:sp>
      <p:sp>
        <p:nvSpPr>
          <p:cNvPr id="2289688" name="Rectangle 24"/>
          <p:cNvSpPr>
            <a:spLocks noChangeArrowheads="1"/>
          </p:cNvSpPr>
          <p:nvPr/>
        </p:nvSpPr>
        <p:spPr bwMode="auto">
          <a:xfrm>
            <a:off x="6819900" y="4554538"/>
            <a:ext cx="1104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sz="2000" b="1" i="0">
                <a:solidFill>
                  <a:srgbClr val="997934"/>
                </a:solidFill>
              </a:rPr>
              <a:t>Col 1:22</a:t>
            </a:r>
          </a:p>
        </p:txBody>
      </p:sp>
      <p:sp>
        <p:nvSpPr>
          <p:cNvPr id="41995" name="Text Box 25"/>
          <p:cNvSpPr txBox="1">
            <a:spLocks noChangeArrowheads="1"/>
          </p:cNvSpPr>
          <p:nvPr/>
        </p:nvSpPr>
        <p:spPr bwMode="auto">
          <a:xfrm>
            <a:off x="5345113" y="4110038"/>
            <a:ext cx="4286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sz="2800" b="1" i="0">
                <a:solidFill>
                  <a:srgbClr val="E0014A"/>
                </a:solidFill>
              </a:rPr>
              <a:t>Reconciliation</a:t>
            </a:r>
          </a:p>
        </p:txBody>
      </p:sp>
      <p:sp>
        <p:nvSpPr>
          <p:cNvPr id="2289702" name="Rectangle 38"/>
          <p:cNvSpPr>
            <a:spLocks noChangeArrowheads="1"/>
          </p:cNvSpPr>
          <p:nvPr/>
        </p:nvSpPr>
        <p:spPr bwMode="auto">
          <a:xfrm>
            <a:off x="6821488" y="5538788"/>
            <a:ext cx="1104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sz="2000" b="1" i="0">
                <a:solidFill>
                  <a:srgbClr val="997934"/>
                </a:solidFill>
              </a:rPr>
              <a:t>Rom 6:6</a:t>
            </a:r>
          </a:p>
        </p:txBody>
      </p:sp>
      <p:sp>
        <p:nvSpPr>
          <p:cNvPr id="41997" name="Text Box 39"/>
          <p:cNvSpPr txBox="1">
            <a:spLocks noChangeArrowheads="1"/>
          </p:cNvSpPr>
          <p:nvPr/>
        </p:nvSpPr>
        <p:spPr bwMode="auto">
          <a:xfrm>
            <a:off x="5345113" y="5094288"/>
            <a:ext cx="4286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sz="2800" b="1" i="0">
                <a:solidFill>
                  <a:srgbClr val="E0014A"/>
                </a:solidFill>
              </a:rPr>
              <a:t>Removes Sin</a:t>
            </a:r>
          </a:p>
        </p:txBody>
      </p:sp>
      <p:sp>
        <p:nvSpPr>
          <p:cNvPr id="41998" name="Oval 40"/>
          <p:cNvSpPr>
            <a:spLocks noChangeArrowheads="1"/>
          </p:cNvSpPr>
          <p:nvPr/>
        </p:nvSpPr>
        <p:spPr bwMode="auto">
          <a:xfrm rot="-5400000">
            <a:off x="-300038" y="2190750"/>
            <a:ext cx="2620963" cy="2620963"/>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algn="ctr"/>
            <a:endParaRPr lang="en-US" sz="1600" b="1" i="0">
              <a:solidFill>
                <a:schemeClr val="bg1"/>
              </a:solidFill>
              <a:latin typeface="Arial Black" pitchFamily="34" charset="0"/>
            </a:endParaRPr>
          </a:p>
        </p:txBody>
      </p:sp>
      <p:sp>
        <p:nvSpPr>
          <p:cNvPr id="2289705" name="Oval 41"/>
          <p:cNvSpPr>
            <a:spLocks noChangeArrowheads="1"/>
          </p:cNvSpPr>
          <p:nvPr/>
        </p:nvSpPr>
        <p:spPr bwMode="auto">
          <a:xfrm rot="-5400000">
            <a:off x="2841626" y="2319337"/>
            <a:ext cx="2620962" cy="2620963"/>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algn="ctr"/>
            <a:endParaRPr lang="en-US" sz="1600" b="1" i="0">
              <a:solidFill>
                <a:schemeClr val="bg1"/>
              </a:solidFill>
              <a:latin typeface="Arial Black" pitchFamily="34" charset="0"/>
            </a:endParaRPr>
          </a:p>
        </p:txBody>
      </p:sp>
      <p:pic>
        <p:nvPicPr>
          <p:cNvPr id="2289711" name="Picture 47" descr="guyb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825" y="2817813"/>
            <a:ext cx="57943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9712" name="Oval 48"/>
          <p:cNvSpPr>
            <a:spLocks noChangeArrowheads="1"/>
          </p:cNvSpPr>
          <p:nvPr/>
        </p:nvSpPr>
        <p:spPr bwMode="auto">
          <a:xfrm>
            <a:off x="4414838" y="2379663"/>
            <a:ext cx="2316162" cy="2316162"/>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pic>
        <p:nvPicPr>
          <p:cNvPr id="2289713" name="Picture 49" descr="guy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2876550"/>
            <a:ext cx="114617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9715" name="Text Box 51"/>
          <p:cNvSpPr txBox="1">
            <a:spLocks noChangeArrowheads="1"/>
          </p:cNvSpPr>
          <p:nvPr/>
        </p:nvSpPr>
        <p:spPr bwMode="auto">
          <a:xfrm>
            <a:off x="3016250" y="4356100"/>
            <a:ext cx="2162175" cy="336550"/>
          </a:xfrm>
          <a:prstGeom prst="rect">
            <a:avLst/>
          </a:prstGeom>
          <a:noFill/>
          <a:ln w="9525" algn="ctr">
            <a:noFill/>
            <a:miter lim="800000"/>
            <a:headEnd/>
            <a:tailEnd/>
          </a:ln>
          <a:effectLst/>
        </p:spPr>
        <p:txBody>
          <a:bodyPr>
            <a:spAutoFit/>
            <a:flatTx/>
          </a:bodyPr>
          <a:lstStyle/>
          <a:p>
            <a:pPr algn="ctr">
              <a:spcBef>
                <a:spcPct val="50000"/>
              </a:spcBef>
              <a:defRPr/>
            </a:pPr>
            <a:r>
              <a:rPr lang="en-US" sz="1600" i="0">
                <a:solidFill>
                  <a:srgbClr val="000080"/>
                </a:solidFill>
                <a:effectLst>
                  <a:outerShdw blurRad="38100" dist="38100" dir="2700000" algn="tl">
                    <a:srgbClr val="C0C0C0"/>
                  </a:outerShdw>
                </a:effectLst>
                <a:latin typeface="Eras Bold ITC" pitchFamily="34" charset="0"/>
                <a:cs typeface="+mn-cs"/>
              </a:rPr>
              <a:t>SINNER</a:t>
            </a:r>
          </a:p>
        </p:txBody>
      </p:sp>
      <p:sp>
        <p:nvSpPr>
          <p:cNvPr id="2289716" name="Text Box 52"/>
          <p:cNvSpPr txBox="1">
            <a:spLocks noChangeArrowheads="1"/>
          </p:cNvSpPr>
          <p:nvPr/>
        </p:nvSpPr>
        <p:spPr bwMode="auto">
          <a:xfrm>
            <a:off x="4438650" y="4356100"/>
            <a:ext cx="2162175" cy="336550"/>
          </a:xfrm>
          <a:prstGeom prst="rect">
            <a:avLst/>
          </a:prstGeom>
          <a:noFill/>
          <a:ln w="9525" algn="ctr">
            <a:noFill/>
            <a:miter lim="800000"/>
            <a:headEnd/>
            <a:tailEnd/>
          </a:ln>
          <a:effectLst/>
        </p:spPr>
        <p:txBody>
          <a:bodyPr>
            <a:spAutoFit/>
            <a:flatTx/>
          </a:bodyPr>
          <a:lstStyle/>
          <a:p>
            <a:pPr algn="ctr">
              <a:spcBef>
                <a:spcPct val="50000"/>
              </a:spcBef>
              <a:defRPr/>
            </a:pPr>
            <a:r>
              <a:rPr lang="en-US" sz="1600" i="0">
                <a:solidFill>
                  <a:srgbClr val="000080"/>
                </a:solidFill>
                <a:effectLst>
                  <a:outerShdw blurRad="38100" dist="38100" dir="2700000" algn="tl">
                    <a:srgbClr val="C0C0C0"/>
                  </a:outerShdw>
                </a:effectLst>
                <a:latin typeface="Eras Bold ITC" pitchFamily="34" charset="0"/>
                <a:cs typeface="+mn-cs"/>
              </a:rPr>
              <a:t>SANCTIFIED</a:t>
            </a:r>
          </a:p>
        </p:txBody>
      </p:sp>
      <p:sp>
        <p:nvSpPr>
          <p:cNvPr id="2289717" name="Text Box 53"/>
          <p:cNvSpPr txBox="1">
            <a:spLocks noChangeArrowheads="1"/>
          </p:cNvSpPr>
          <p:nvPr/>
        </p:nvSpPr>
        <p:spPr bwMode="auto">
          <a:xfrm>
            <a:off x="-50800" y="4070350"/>
            <a:ext cx="2162175" cy="581025"/>
          </a:xfrm>
          <a:prstGeom prst="rect">
            <a:avLst/>
          </a:prstGeom>
          <a:noFill/>
          <a:ln w="9525" algn="ctr">
            <a:noFill/>
            <a:miter lim="800000"/>
            <a:headEnd/>
            <a:tailEnd/>
          </a:ln>
          <a:effectLst/>
        </p:spPr>
        <p:txBody>
          <a:bodyPr>
            <a:spAutoFit/>
            <a:flatTx/>
          </a:bodyPr>
          <a:lstStyle/>
          <a:p>
            <a:pPr algn="ctr">
              <a:spcBef>
                <a:spcPct val="50000"/>
              </a:spcBef>
              <a:defRPr/>
            </a:pPr>
            <a:r>
              <a:rPr lang="en-US" sz="1600" i="0">
                <a:solidFill>
                  <a:srgbClr val="000080"/>
                </a:solidFill>
                <a:effectLst>
                  <a:outerShdw blurRad="38100" dist="38100" dir="2700000" algn="tl">
                    <a:srgbClr val="C0C0C0"/>
                  </a:outerShdw>
                </a:effectLst>
                <a:latin typeface="Eras Bold ITC" pitchFamily="34" charset="0"/>
                <a:cs typeface="+mn-cs"/>
              </a:rPr>
              <a:t>INNOCENT SACRIFICE</a:t>
            </a:r>
          </a:p>
        </p:txBody>
      </p:sp>
      <p:pic>
        <p:nvPicPr>
          <p:cNvPr id="2289718" name="Picture 54" descr="christ on cross"/>
          <p:cNvPicPr>
            <a:picLocks noChangeAspect="1" noChangeArrowheads="1"/>
          </p:cNvPicPr>
          <p:nvPr/>
        </p:nvPicPr>
        <p:blipFill>
          <a:blip r:embed="rId5">
            <a:clrChange>
              <a:clrFrom>
                <a:srgbClr val="FFFFFF"/>
              </a:clrFrom>
              <a:clrTo>
                <a:srgbClr val="FFFFFF">
                  <a:alpha val="0"/>
                </a:srgbClr>
              </a:clrTo>
            </a:clrChange>
            <a:lum bright="24000" contrast="24000"/>
            <a:extLst>
              <a:ext uri="{28A0092B-C50C-407E-A947-70E740481C1C}">
                <a14:useLocalDpi xmlns:a14="http://schemas.microsoft.com/office/drawing/2010/main" val="0"/>
              </a:ext>
            </a:extLst>
          </a:blip>
          <a:srcRect/>
          <a:stretch>
            <a:fillRect/>
          </a:stretch>
        </p:blipFill>
        <p:spPr bwMode="auto">
          <a:xfrm>
            <a:off x="217488" y="2936875"/>
            <a:ext cx="1666875" cy="1090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007" name="AutoShape 55"/>
          <p:cNvSpPr>
            <a:spLocks noChangeArrowheads="1"/>
          </p:cNvSpPr>
          <p:nvPr/>
        </p:nvSpPr>
        <p:spPr bwMode="auto">
          <a:xfrm>
            <a:off x="4543425" y="3151188"/>
            <a:ext cx="647700" cy="830262"/>
          </a:xfrm>
          <a:custGeom>
            <a:avLst/>
            <a:gdLst>
              <a:gd name="T0" fmla="*/ 14566503 w 21600"/>
              <a:gd name="T1" fmla="*/ 0 h 21600"/>
              <a:gd name="T2" fmla="*/ 0 w 21600"/>
              <a:gd name="T3" fmla="*/ 15956828 h 21600"/>
              <a:gd name="T4" fmla="*/ 14566503 w 21600"/>
              <a:gd name="T5" fmla="*/ 31913657 h 21600"/>
              <a:gd name="T6" fmla="*/ 19422004 w 21600"/>
              <a:gd name="T7" fmla="*/ 1595682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4C000F"/>
              </a:gs>
              <a:gs pos="100000">
                <a:srgbClr val="A50021"/>
              </a:gs>
            </a:gsLst>
            <a:lin ang="0" scaled="1"/>
          </a:gradFill>
          <a:ln w="9525" algn="ctr">
            <a:solidFill>
              <a:schemeClr val="tx1"/>
            </a:solidFill>
            <a:miter lim="800000"/>
            <a:headEnd/>
            <a:tailEnd/>
          </a:ln>
        </p:spPr>
        <p:txBody>
          <a:bodyPr wrap="none" anchor="ctr"/>
          <a:lstStyle/>
          <a:p>
            <a:endParaRPr lang="en-US"/>
          </a:p>
        </p:txBody>
      </p:sp>
      <p:sp>
        <p:nvSpPr>
          <p:cNvPr id="50" name="Circular Arrow 49"/>
          <p:cNvSpPr/>
          <p:nvPr/>
        </p:nvSpPr>
        <p:spPr bwMode="auto">
          <a:xfrm flipH="1">
            <a:off x="187044" y="1058846"/>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dirty="0">
              <a:solidFill>
                <a:schemeClr val="tx1"/>
              </a:solidFill>
              <a:latin typeface="Eras Medium ITC" pitchFamily="34" charset="0"/>
            </a:endParaRPr>
          </a:p>
        </p:txBody>
      </p:sp>
      <p:sp>
        <p:nvSpPr>
          <p:cNvPr id="48" name="Text Box 33"/>
          <p:cNvSpPr txBox="1">
            <a:spLocks noChangeArrowheads="1"/>
          </p:cNvSpPr>
          <p:nvPr/>
        </p:nvSpPr>
        <p:spPr bwMode="auto">
          <a:xfrm>
            <a:off x="1883701" y="1446069"/>
            <a:ext cx="1171574" cy="461665"/>
          </a:xfrm>
          <a:prstGeom prst="rect">
            <a:avLst/>
          </a:prstGeom>
          <a:noFill/>
          <a:ln w="9525" algn="ctr">
            <a:noFill/>
            <a:miter lim="800000"/>
            <a:headEnd/>
            <a:tailEnd/>
          </a:ln>
          <a:effectLst/>
        </p:spPr>
        <p:txBody>
          <a:bodyPr>
            <a:spAutoFit/>
          </a:bodyPr>
          <a:lstStyle/>
          <a:p>
            <a:pPr algn="ctr">
              <a:spcBef>
                <a:spcPct val="50000"/>
              </a:spcBef>
              <a:defRPr/>
            </a:pPr>
            <a:r>
              <a:rPr lang="en-US" sz="2400" b="1" i="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Eras Bold ITC" pitchFamily="34" charset="0"/>
                <a:cs typeface="+mn-cs"/>
              </a:rPr>
              <a:t>SINS</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mn-cs"/>
            </a:endParaRPr>
          </a:p>
        </p:txBody>
      </p:sp>
      <p:grpSp>
        <p:nvGrpSpPr>
          <p:cNvPr id="51" name="Circular Arrow 50"/>
          <p:cNvGrpSpPr>
            <a:grpSpLocks/>
          </p:cNvGrpSpPr>
          <p:nvPr/>
        </p:nvGrpSpPr>
        <p:grpSpPr bwMode="auto">
          <a:xfrm>
            <a:off x="474663" y="4529138"/>
            <a:ext cx="5734050" cy="1597025"/>
            <a:chOff x="1613" y="2849"/>
            <a:chExt cx="2672" cy="1006"/>
          </a:xfrm>
        </p:grpSpPr>
        <p:pic>
          <p:nvPicPr>
            <p:cNvPr id="42015" name="Circular Arrow 5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3" y="2849"/>
              <a:ext cx="2672"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6" name="Text Box 37"/>
            <p:cNvSpPr txBox="1">
              <a:spLocks noChangeArrowheads="1"/>
            </p:cNvSpPr>
            <p:nvPr/>
          </p:nvSpPr>
          <p:spPr bwMode="auto">
            <a:xfrm rot="10800000">
              <a:off x="2041" y="2371"/>
              <a:ext cx="1683"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endParaRPr lang="en-US">
                <a:solidFill>
                  <a:schemeClr val="bg1"/>
                </a:solidFill>
              </a:endParaRPr>
            </a:p>
          </p:txBody>
        </p:sp>
      </p:grpSp>
      <p:sp>
        <p:nvSpPr>
          <p:cNvPr id="2781240" name="WordArt 56"/>
          <p:cNvSpPr>
            <a:spLocks noChangeArrowheads="1" noChangeShapeType="1" noTextEdit="1"/>
          </p:cNvSpPr>
          <p:nvPr/>
        </p:nvSpPr>
        <p:spPr bwMode="auto">
          <a:xfrm>
            <a:off x="552450" y="3705225"/>
            <a:ext cx="5270500" cy="2524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660462"/>
              </a:avLst>
            </a:prstTxWarp>
          </a:bodyPr>
          <a:lstStyle/>
          <a:p>
            <a:pPr algn="ctr"/>
            <a:r>
              <a:rPr lang="en-US" kern="10" spc="640">
                <a:solidFill>
                  <a:schemeClr val="accent2"/>
                </a:solidFill>
                <a:latin typeface="Arial Black"/>
              </a:rPr>
              <a:t>REPRESENTATIVE DEATH</a:t>
            </a:r>
          </a:p>
        </p:txBody>
      </p:sp>
      <p:sp>
        <p:nvSpPr>
          <p:cNvPr id="49" name="Rectangle 31"/>
          <p:cNvSpPr>
            <a:spLocks noChangeArrowheads="1"/>
          </p:cNvSpPr>
          <p:nvPr/>
        </p:nvSpPr>
        <p:spPr bwMode="auto">
          <a:xfrm>
            <a:off x="2488281" y="5541443"/>
            <a:ext cx="1360029" cy="461665"/>
          </a:xfrm>
          <a:prstGeom prst="rect">
            <a:avLst/>
          </a:prstGeom>
          <a:noFill/>
          <a:ln w="9525" algn="ctr">
            <a:noFill/>
            <a:miter lim="800000"/>
            <a:headEnd/>
            <a:tailEnd/>
          </a:ln>
          <a:effectLst/>
        </p:spPr>
        <p:txBody>
          <a:bodyPr>
            <a:spAutoFit/>
          </a:bodyPr>
          <a:lstStyle/>
          <a:p>
            <a:pPr algn="ctr">
              <a:defRPr/>
            </a:pPr>
            <a:r>
              <a:rPr lang="en-US" sz="2400" b="1" i="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Eras Bold ITC" pitchFamily="34" charset="0"/>
                <a:cs typeface="+mn-cs"/>
              </a:rPr>
              <a:t>DEATH</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896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896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896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896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89702"/>
                                        </p:tgtEl>
                                        <p:attrNameLst>
                                          <p:attrName>style.visibility</p:attrName>
                                        </p:attrNameLst>
                                      </p:cBhvr>
                                      <p:to>
                                        <p:strVal val="visible"/>
                                      </p:to>
                                    </p:set>
                                  </p:childTnLst>
                                </p:cTn>
                              </p:par>
                              <p:par>
                                <p:cTn id="23" presetID="0" presetClass="path" presetSubtype="0" accel="50000" decel="50000" fill="hold" grpId="0" nodeType="withEffect">
                                  <p:stCondLst>
                                    <p:cond delay="0"/>
                                  </p:stCondLst>
                                  <p:childTnLst>
                                    <p:animMotion origin="layout" path="M 4.44444E-6 -0.02312 C -0.00053 -0.02682 0.00086 -0.05017 0.00017 -0.05341 C -0.00053 -0.05595 0.00243 -0.08763 0.00156 -0.09017 C -0.00191 -0.11583 0.00173 -0.13294 -0.00938 -0.1563 C -0.0125 -0.16901 -0.02292 -0.18335 -0.02848 -0.19445 C -0.03577 -0.20971 -0.04219 -0.21942 -0.05191 -0.23283 C -0.05469 -0.23676 -0.0625 -0.24462 -0.0658 -0.24763 C -0.07223 -0.25317 -0.07431 -0.25942 -0.08178 -0.26265 C -0.08664 -0.27005 -0.10487 -0.27005 -0.11164 -0.27306 C -0.12223 -0.28624 -0.15122 -0.2763 -0.16511 -0.27953 C -0.21459 -0.27815 -0.21615 -0.28115 -0.25712 -0.2578 C -0.27605 -0.24508 -0.27969 -0.24416 -0.28594 -0.23005 C -0.28924 -0.22381 -0.2908 -0.21687 -0.29393 -0.21109 C -0.29549 -0.20855 -0.3066 -0.18843 -0.30816 -0.18612 C -0.31146 -0.1808 -0.30209 -0.19606 -0.30487 -0.18982 C -0.30868 -0.18104 -0.31476 -0.17271 -0.31928 -0.16439 C -0.32101 -0.15699 -0.32275 -0.1526 -0.32674 -0.14728 C -0.32917 -0.13479 -0.34046 -0.10242 -0.34271 -0.09017 C -0.34705 -0.05826 -0.34011 -0.08554 -0.34948 -0.02589 " pathEditMode="relative" rAng="0" ptsTypes="fffffffffffffffffff">
                                      <p:cBhvr>
                                        <p:cTn id="24" dur="5000" fill="hold"/>
                                        <p:tgtEl>
                                          <p:spTgt spid="2289705"/>
                                        </p:tgtEl>
                                        <p:attrNameLst>
                                          <p:attrName>ppt_x</p:attrName>
                                          <p:attrName>ppt_y</p:attrName>
                                        </p:attrNameLst>
                                      </p:cBhvr>
                                      <p:rCtr x="-17400" y="-13200"/>
                                    </p:animMotion>
                                  </p:childTnLst>
                                </p:cTn>
                              </p:par>
                            </p:childTnLst>
                          </p:cTn>
                        </p:par>
                        <p:par>
                          <p:cTn id="25" fill="hold" nodeType="afterGroup">
                            <p:stCondLst>
                              <p:cond delay="5000"/>
                            </p:stCondLst>
                            <p:childTnLst>
                              <p:par>
                                <p:cTn id="26" presetID="53" presetClass="exit" presetSubtype="0" fill="hold" nodeType="afterEffect">
                                  <p:stCondLst>
                                    <p:cond delay="0"/>
                                  </p:stCondLst>
                                  <p:childTnLst>
                                    <p:anim calcmode="lin" valueType="num">
                                      <p:cBhvr>
                                        <p:cTn id="27" dur="2000"/>
                                        <p:tgtEl>
                                          <p:spTgt spid="2289711"/>
                                        </p:tgtEl>
                                        <p:attrNameLst>
                                          <p:attrName>ppt_w</p:attrName>
                                        </p:attrNameLst>
                                      </p:cBhvr>
                                      <p:tavLst>
                                        <p:tav tm="0">
                                          <p:val>
                                            <p:strVal val="ppt_w"/>
                                          </p:val>
                                        </p:tav>
                                        <p:tav tm="100000">
                                          <p:val>
                                            <p:fltVal val="0"/>
                                          </p:val>
                                        </p:tav>
                                      </p:tavLst>
                                    </p:anim>
                                    <p:anim calcmode="lin" valueType="num">
                                      <p:cBhvr>
                                        <p:cTn id="28" dur="2000"/>
                                        <p:tgtEl>
                                          <p:spTgt spid="2289711"/>
                                        </p:tgtEl>
                                        <p:attrNameLst>
                                          <p:attrName>ppt_h</p:attrName>
                                        </p:attrNameLst>
                                      </p:cBhvr>
                                      <p:tavLst>
                                        <p:tav tm="0">
                                          <p:val>
                                            <p:strVal val="ppt_h"/>
                                          </p:val>
                                        </p:tav>
                                        <p:tav tm="100000">
                                          <p:val>
                                            <p:fltVal val="0"/>
                                          </p:val>
                                        </p:tav>
                                      </p:tavLst>
                                    </p:anim>
                                    <p:animEffect transition="out" filter="fade">
                                      <p:cBhvr>
                                        <p:cTn id="29" dur="2000"/>
                                        <p:tgtEl>
                                          <p:spTgt spid="2289711"/>
                                        </p:tgtEl>
                                      </p:cBhvr>
                                    </p:animEffect>
                                    <p:set>
                                      <p:cBhvr>
                                        <p:cTn id="30" dur="1" fill="hold">
                                          <p:stCondLst>
                                            <p:cond delay="1999"/>
                                          </p:stCondLst>
                                        </p:cTn>
                                        <p:tgtEl>
                                          <p:spTgt spid="2289711"/>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2289713"/>
                                        </p:tgtEl>
                                        <p:attrNameLst>
                                          <p:attrName>style.visibility</p:attrName>
                                        </p:attrNameLst>
                                      </p:cBhvr>
                                      <p:to>
                                        <p:strVal val="visible"/>
                                      </p:to>
                                    </p:set>
                                    <p:animEffect transition="in" filter="fade">
                                      <p:cBhvr>
                                        <p:cTn id="33" dur="2000"/>
                                        <p:tgtEl>
                                          <p:spTgt spid="22897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89712"/>
                                        </p:tgtEl>
                                        <p:attrNameLst>
                                          <p:attrName>style.visibility</p:attrName>
                                        </p:attrNameLst>
                                      </p:cBhvr>
                                      <p:to>
                                        <p:strVal val="visible"/>
                                      </p:to>
                                    </p:set>
                                    <p:animEffect transition="in" filter="fade">
                                      <p:cBhvr>
                                        <p:cTn id="36" dur="2000"/>
                                        <p:tgtEl>
                                          <p:spTgt spid="2289712"/>
                                        </p:tgtEl>
                                      </p:cBhvr>
                                    </p:animEffect>
                                  </p:childTnLst>
                                </p:cTn>
                              </p:par>
                              <p:par>
                                <p:cTn id="37" presetID="10" presetClass="exit" presetSubtype="0" fill="hold" grpId="0" nodeType="withEffect">
                                  <p:stCondLst>
                                    <p:cond delay="0"/>
                                  </p:stCondLst>
                                  <p:childTnLst>
                                    <p:animEffect transition="out" filter="fade">
                                      <p:cBhvr>
                                        <p:cTn id="38" dur="2000"/>
                                        <p:tgtEl>
                                          <p:spTgt spid="2289715"/>
                                        </p:tgtEl>
                                      </p:cBhvr>
                                    </p:animEffect>
                                    <p:set>
                                      <p:cBhvr>
                                        <p:cTn id="39" dur="1" fill="hold">
                                          <p:stCondLst>
                                            <p:cond delay="1999"/>
                                          </p:stCondLst>
                                        </p:cTn>
                                        <p:tgtEl>
                                          <p:spTgt spid="2289715"/>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289716"/>
                                        </p:tgtEl>
                                        <p:attrNameLst>
                                          <p:attrName>style.visibility</p:attrName>
                                        </p:attrNameLst>
                                      </p:cBhvr>
                                      <p:to>
                                        <p:strVal val="visible"/>
                                      </p:to>
                                    </p:set>
                                    <p:animEffect transition="in" filter="fade">
                                      <p:cBhvr>
                                        <p:cTn id="42" dur="3000"/>
                                        <p:tgtEl>
                                          <p:spTgt spid="22897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89717"/>
                                        </p:tgtEl>
                                        <p:attrNameLst>
                                          <p:attrName>style.visibility</p:attrName>
                                        </p:attrNameLst>
                                      </p:cBhvr>
                                      <p:to>
                                        <p:strVal val="visible"/>
                                      </p:to>
                                    </p:set>
                                    <p:animEffect transition="in" filter="fade">
                                      <p:cBhvr>
                                        <p:cTn id="45" dur="3000"/>
                                        <p:tgtEl>
                                          <p:spTgt spid="2289717"/>
                                        </p:tgtEl>
                                      </p:cBhvr>
                                    </p:animEffect>
                                  </p:childTnLst>
                                </p:cTn>
                              </p:par>
                              <p:par>
                                <p:cTn id="46" presetID="10" presetClass="entr" presetSubtype="0" fill="hold" nodeType="withEffect">
                                  <p:stCondLst>
                                    <p:cond delay="0"/>
                                  </p:stCondLst>
                                  <p:childTnLst>
                                    <p:set>
                                      <p:cBhvr>
                                        <p:cTn id="47" dur="1" fill="hold">
                                          <p:stCondLst>
                                            <p:cond delay="0"/>
                                          </p:stCondLst>
                                        </p:cTn>
                                        <p:tgtEl>
                                          <p:spTgt spid="2289718"/>
                                        </p:tgtEl>
                                        <p:attrNameLst>
                                          <p:attrName>style.visibility</p:attrName>
                                        </p:attrNameLst>
                                      </p:cBhvr>
                                      <p:to>
                                        <p:strVal val="visible"/>
                                      </p:to>
                                    </p:set>
                                    <p:animEffect transition="in" filter="fade">
                                      <p:cBhvr>
                                        <p:cTn id="48" dur="2000"/>
                                        <p:tgtEl>
                                          <p:spTgt spid="228971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right)">
                                      <p:cBhvr>
                                        <p:cTn id="53" dur="2000"/>
                                        <p:tgtEl>
                                          <p:spTgt spid="50"/>
                                        </p:tgtEl>
                                      </p:cBhvr>
                                    </p:animEffect>
                                  </p:childTnLst>
                                </p:cTn>
                              </p:par>
                              <p:par>
                                <p:cTn id="54" presetID="22" presetClass="entr" presetSubtype="2"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right)">
                                      <p:cBhvr>
                                        <p:cTn id="56" dur="2000"/>
                                        <p:tgtEl>
                                          <p:spTgt spid="4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2000"/>
                                        <p:tgtEl>
                                          <p:spTgt spid="51"/>
                                        </p:tgtEl>
                                      </p:cBhvr>
                                    </p:animEffect>
                                  </p:childTnLst>
                                </p:cTn>
                              </p:par>
                              <p:par>
                                <p:cTn id="62" presetID="3" presetClass="entr" presetSubtype="0" fill="hold" grpId="0" nodeType="withEffect">
                                  <p:stCondLst>
                                    <p:cond delay="0"/>
                                  </p:stCondLst>
                                  <p:childTnLst>
                                    <p:set>
                                      <p:cBhvr>
                                        <p:cTn id="63" dur="1" fill="hold">
                                          <p:stCondLst>
                                            <p:cond delay="0"/>
                                          </p:stCondLst>
                                        </p:cTn>
                                        <p:tgtEl>
                                          <p:spTgt spid="2781240"/>
                                        </p:tgtEl>
                                        <p:attrNameLst>
                                          <p:attrName>style.visibility</p:attrName>
                                        </p:attrNameLst>
                                      </p:cBhvr>
                                      <p:to>
                                        <p:strVal val="visible"/>
                                      </p:to>
                                    </p:set>
                                  </p:childTnLst>
                                </p:cTn>
                              </p:par>
                              <p:par>
                                <p:cTn id="64" presetID="22" presetClass="entr" presetSubtype="8" fill="hold"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9672" grpId="0" autoUpdateAnimBg="0"/>
      <p:bldP spid="2289684" grpId="0" autoUpdateAnimBg="0"/>
      <p:bldP spid="2289686" grpId="0" autoUpdateAnimBg="0"/>
      <p:bldP spid="2289688" grpId="0" autoUpdateAnimBg="0"/>
      <p:bldP spid="2289702" grpId="0" autoUpdateAnimBg="0"/>
      <p:bldP spid="2289705" grpId="0" animBg="1"/>
      <p:bldP spid="2289712" grpId="0" animBg="1"/>
      <p:bldP spid="2289715" grpId="0"/>
      <p:bldP spid="2289716" grpId="0"/>
      <p:bldP spid="2289717" grpId="0"/>
      <p:bldP spid="278124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910211" name="Text Box 3"/>
          <p:cNvSpPr txBox="1">
            <a:spLocks noChangeArrowheads="1"/>
          </p:cNvSpPr>
          <p:nvPr/>
        </p:nvSpPr>
        <p:spPr bwMode="auto">
          <a:xfrm>
            <a:off x="1695450" y="438150"/>
            <a:ext cx="6096000" cy="1922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r>
              <a:rPr lang="en-US" sz="3600"/>
              <a:t> </a:t>
            </a:r>
            <a:r>
              <a:rPr lang="en-US" sz="2800"/>
              <a:t>“…who [Christ], </a:t>
            </a:r>
          </a:p>
          <a:p>
            <a:pPr algn="ctr" eaLnBrk="1" hangingPunct="1"/>
            <a:r>
              <a:rPr lang="en-US" sz="2800"/>
              <a:t>was declared </a:t>
            </a:r>
            <a:r>
              <a:rPr lang="en-US" sz="2800" b="1">
                <a:solidFill>
                  <a:srgbClr val="FF0000"/>
                </a:solidFill>
              </a:rPr>
              <a:t>the Son of God</a:t>
            </a:r>
            <a:r>
              <a:rPr lang="en-US" sz="2800"/>
              <a:t> </a:t>
            </a:r>
          </a:p>
          <a:p>
            <a:pPr algn="ctr" eaLnBrk="1" hangingPunct="1"/>
            <a:r>
              <a:rPr lang="en-US" sz="2800" b="1" u="sng">
                <a:solidFill>
                  <a:srgbClr val="FF0000"/>
                </a:solidFill>
              </a:rPr>
              <a:t>with power by the resurrection</a:t>
            </a:r>
            <a:r>
              <a:rPr lang="en-US" sz="2800" b="1"/>
              <a:t> </a:t>
            </a:r>
          </a:p>
          <a:p>
            <a:pPr algn="ctr" eaLnBrk="1" hangingPunct="1"/>
            <a:r>
              <a:rPr lang="en-US" sz="2800"/>
              <a:t>from the dead…” </a:t>
            </a:r>
            <a:r>
              <a:rPr lang="en-US" sz="2400" i="0">
                <a:solidFill>
                  <a:srgbClr val="997934"/>
                </a:solidFill>
              </a:rPr>
              <a:t>Romans 1:4</a:t>
            </a:r>
          </a:p>
        </p:txBody>
      </p:sp>
      <p:sp>
        <p:nvSpPr>
          <p:cNvPr id="2910220" name="Oval 12"/>
          <p:cNvSpPr>
            <a:spLocks noChangeArrowheads="1"/>
          </p:cNvSpPr>
          <p:nvPr/>
        </p:nvSpPr>
        <p:spPr bwMode="auto">
          <a:xfrm>
            <a:off x="-307975" y="241300"/>
            <a:ext cx="2316163" cy="2316163"/>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pic>
        <p:nvPicPr>
          <p:cNvPr id="43012" name="Picture 11" descr="christ on cross"/>
          <p:cNvPicPr>
            <a:picLocks noChangeAspect="1" noChangeArrowheads="1"/>
          </p:cNvPicPr>
          <p:nvPr/>
        </p:nvPicPr>
        <p:blipFill>
          <a:blip r:embed="rId3">
            <a:clrChange>
              <a:clrFrom>
                <a:srgbClr val="FFFFFF"/>
              </a:clrFrom>
              <a:clrTo>
                <a:srgbClr val="FFFFFF">
                  <a:alpha val="0"/>
                </a:srgbClr>
              </a:clrTo>
            </a:clrChange>
            <a:lum bright="24000" contrast="24000"/>
            <a:extLst>
              <a:ext uri="{28A0092B-C50C-407E-A947-70E740481C1C}">
                <a14:useLocalDpi xmlns:a14="http://schemas.microsoft.com/office/drawing/2010/main" val="0"/>
              </a:ext>
            </a:extLst>
          </a:blip>
          <a:srcRect/>
          <a:stretch>
            <a:fillRect/>
          </a:stretch>
        </p:blipFill>
        <p:spPr bwMode="auto">
          <a:xfrm>
            <a:off x="184150" y="893763"/>
            <a:ext cx="1525588" cy="9985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3" name="Oval 4" descr="Jesus Appearing to Mary"/>
          <p:cNvSpPr>
            <a:spLocks noChangeArrowheads="1"/>
          </p:cNvSpPr>
          <p:nvPr/>
        </p:nvSpPr>
        <p:spPr bwMode="auto">
          <a:xfrm>
            <a:off x="7726363" y="606425"/>
            <a:ext cx="1250950" cy="1752600"/>
          </a:xfrm>
          <a:prstGeom prst="ellipse">
            <a:avLst/>
          </a:prstGeom>
          <a:blipFill dpi="0" rotWithShape="1">
            <a:blip r:embed="rId4"/>
            <a:srcRect/>
            <a:stretch>
              <a:fillRect/>
            </a:stretch>
          </a:blipFill>
          <a:ln w="38100" algn="ctr">
            <a:solidFill>
              <a:schemeClr val="bg1"/>
            </a:solidFill>
            <a:round/>
            <a:headEnd/>
            <a:tailEnd/>
          </a:ln>
        </p:spPr>
        <p:txBody>
          <a:bodyPr wrap="none" anchor="ctr"/>
          <a:lstStyle/>
          <a:p>
            <a:pPr algn="ctr"/>
            <a:endParaRPr lang="en-US"/>
          </a:p>
        </p:txBody>
      </p:sp>
      <p:pic>
        <p:nvPicPr>
          <p:cNvPr id="43014" name="Picture 5" descr="emptytombbig"/>
          <p:cNvPicPr>
            <a:picLocks noChangeAspect="1" noChangeArrowheads="1"/>
          </p:cNvPicPr>
          <p:nvPr/>
        </p:nvPicPr>
        <p:blipFill>
          <a:blip r:embed="rId5">
            <a:lum bright="6000" contrast="42000"/>
            <a:extLst>
              <a:ext uri="{28A0092B-C50C-407E-A947-70E740481C1C}">
                <a14:useLocalDpi xmlns:a14="http://schemas.microsoft.com/office/drawing/2010/main" val="0"/>
              </a:ext>
            </a:extLst>
          </a:blip>
          <a:srcRect t="-5075"/>
          <a:stretch>
            <a:fillRect/>
          </a:stretch>
        </p:blipFill>
        <p:spPr bwMode="auto">
          <a:xfrm>
            <a:off x="1295400" y="2238375"/>
            <a:ext cx="67738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ircular Arrow 12"/>
          <p:cNvSpPr/>
          <p:nvPr/>
        </p:nvSpPr>
        <p:spPr bwMode="auto">
          <a:xfrm rot="4398116" flipH="1" flipV="1">
            <a:off x="6284844" y="396501"/>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15" name="Circular Arrow 14"/>
          <p:cNvSpPr/>
          <p:nvPr/>
        </p:nvSpPr>
        <p:spPr bwMode="auto">
          <a:xfrm>
            <a:off x="-1683026" y="1762540"/>
            <a:ext cx="5824331" cy="7176052"/>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43021" name="WordArt 7"/>
          <p:cNvSpPr>
            <a:spLocks noChangeArrowheads="1" noChangeShapeType="1" noTextEdit="1"/>
          </p:cNvSpPr>
          <p:nvPr/>
        </p:nvSpPr>
        <p:spPr bwMode="auto">
          <a:xfrm rot="3010308">
            <a:off x="527050" y="3009900"/>
            <a:ext cx="3138488" cy="1690688"/>
          </a:xfrm>
          <a:prstGeom prst="rect">
            <a:avLst/>
          </a:prstGeom>
        </p:spPr>
        <p:txBody>
          <a:bodyPr spcFirstLastPara="1" wrap="none" fromWordArt="1">
            <a:prstTxWarp prst="textArchUp">
              <a:avLst>
                <a:gd name="adj" fmla="val 11582631"/>
              </a:avLst>
            </a:prstTxWarp>
          </a:bodyPr>
          <a:lstStyle/>
          <a:p>
            <a:pPr algn="ctr"/>
            <a:r>
              <a:rPr lang="en-US" sz="1800" kern="10">
                <a:ln w="9525">
                  <a:solidFill>
                    <a:srgbClr val="000000"/>
                  </a:solidFill>
                  <a:round/>
                  <a:headEnd/>
                  <a:tailEnd/>
                </a:ln>
                <a:solidFill>
                  <a:schemeClr val="bg1"/>
                </a:solidFill>
                <a:latin typeface="Arial Black"/>
              </a:rPr>
              <a:t>DEATH &amp; BURIAL</a:t>
            </a:r>
          </a:p>
        </p:txBody>
      </p:sp>
      <p:sp>
        <p:nvSpPr>
          <p:cNvPr id="43022" name="WordArt 9"/>
          <p:cNvSpPr>
            <a:spLocks noChangeArrowheads="1" noChangeShapeType="1" noTextEdit="1"/>
          </p:cNvSpPr>
          <p:nvPr/>
        </p:nvSpPr>
        <p:spPr bwMode="auto">
          <a:xfrm rot="-2993712">
            <a:off x="5463381" y="3061494"/>
            <a:ext cx="4391025" cy="2897188"/>
          </a:xfrm>
          <a:prstGeom prst="rect">
            <a:avLst/>
          </a:prstGeom>
        </p:spPr>
        <p:txBody>
          <a:bodyPr spcFirstLastPara="1" wrap="none" fromWordArt="1">
            <a:prstTxWarp prst="textArchUp">
              <a:avLst>
                <a:gd name="adj" fmla="val 12884693"/>
              </a:avLst>
            </a:prstTxWarp>
          </a:bodyPr>
          <a:lstStyle/>
          <a:p>
            <a:pPr algn="ctr"/>
            <a:r>
              <a:rPr lang="en-US" sz="3600" kern="10">
                <a:ln w="9525">
                  <a:solidFill>
                    <a:srgbClr val="000000"/>
                  </a:solidFill>
                  <a:round/>
                  <a:headEnd/>
                  <a:tailEnd/>
                </a:ln>
                <a:solidFill>
                  <a:schemeClr val="bg1"/>
                </a:solidFill>
                <a:latin typeface="Arial Black"/>
              </a:rPr>
              <a:t>RESURRECTION!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10211"/>
                                        </p:tgtEl>
                                        <p:attrNameLst>
                                          <p:attrName>style.visibility</p:attrName>
                                        </p:attrNameLst>
                                      </p:cBhvr>
                                      <p:to>
                                        <p:strVal val="visible"/>
                                      </p:to>
                                    </p:set>
                                    <p:anim calcmode="lin" valueType="num">
                                      <p:cBhvr additive="base">
                                        <p:cTn id="7" dur="1000" fill="hold"/>
                                        <p:tgtEl>
                                          <p:spTgt spid="2910211"/>
                                        </p:tgtEl>
                                        <p:attrNameLst>
                                          <p:attrName>ppt_x</p:attrName>
                                        </p:attrNameLst>
                                      </p:cBhvr>
                                      <p:tavLst>
                                        <p:tav tm="0">
                                          <p:val>
                                            <p:strVal val="#ppt_x"/>
                                          </p:val>
                                        </p:tav>
                                        <p:tav tm="100000">
                                          <p:val>
                                            <p:strVal val="#ppt_x"/>
                                          </p:val>
                                        </p:tav>
                                      </p:tavLst>
                                    </p:anim>
                                    <p:anim calcmode="lin" valueType="num">
                                      <p:cBhvr additive="base">
                                        <p:cTn id="8" dur="1000" fill="hold"/>
                                        <p:tgtEl>
                                          <p:spTgt spid="2910211"/>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910220"/>
                                        </p:tgtEl>
                                        <p:attrNameLst>
                                          <p:attrName>style.visibility</p:attrName>
                                        </p:attrNameLst>
                                      </p:cBhvr>
                                      <p:to>
                                        <p:strVal val="visible"/>
                                      </p:to>
                                    </p:set>
                                    <p:animEffect transition="in" filter="fade">
                                      <p:cBhvr>
                                        <p:cTn id="11" dur="2000"/>
                                        <p:tgtEl>
                                          <p:spTgt spid="2910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0211" grpId="0" animBg="1"/>
      <p:bldP spid="291022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310178" name="Oval 34"/>
          <p:cNvSpPr>
            <a:spLocks noChangeArrowheads="1"/>
          </p:cNvSpPr>
          <p:nvPr/>
        </p:nvSpPr>
        <p:spPr bwMode="auto">
          <a:xfrm>
            <a:off x="3051175" y="2266950"/>
            <a:ext cx="2316163" cy="2316163"/>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44035" name="Text Box 18"/>
          <p:cNvSpPr txBox="1">
            <a:spLocks noChangeArrowheads="1"/>
          </p:cNvSpPr>
          <p:nvPr/>
        </p:nvSpPr>
        <p:spPr bwMode="auto">
          <a:xfrm>
            <a:off x="307975" y="6219825"/>
            <a:ext cx="83661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sz="2200" b="1" i="0">
                <a:solidFill>
                  <a:srgbClr val="997934"/>
                </a:solidFill>
              </a:rPr>
              <a:t>Heb 9:22</a:t>
            </a:r>
            <a:r>
              <a:rPr lang="en-US" sz="2200" b="1" i="0">
                <a:solidFill>
                  <a:schemeClr val="bg1"/>
                </a:solidFill>
              </a:rPr>
              <a:t> </a:t>
            </a:r>
            <a:r>
              <a:rPr lang="en-US" sz="2200" b="1" i="0">
                <a:solidFill>
                  <a:schemeClr val="accent2"/>
                </a:solidFill>
              </a:rPr>
              <a:t>…without the shedding of blood there is no remission.</a:t>
            </a:r>
          </a:p>
        </p:txBody>
      </p:sp>
      <p:grpSp>
        <p:nvGrpSpPr>
          <p:cNvPr id="44036" name="Group 21"/>
          <p:cNvGrpSpPr>
            <a:grpSpLocks/>
          </p:cNvGrpSpPr>
          <p:nvPr/>
        </p:nvGrpSpPr>
        <p:grpSpPr bwMode="auto">
          <a:xfrm>
            <a:off x="847725" y="4340225"/>
            <a:ext cx="3962400" cy="1114425"/>
            <a:chOff x="960" y="2544"/>
            <a:chExt cx="2496" cy="702"/>
          </a:xfrm>
        </p:grpSpPr>
        <p:sp>
          <p:nvSpPr>
            <p:cNvPr id="2310166" name="AutoShape 22"/>
            <p:cNvSpPr>
              <a:spLocks noChangeArrowheads="1"/>
            </p:cNvSpPr>
            <p:nvPr/>
          </p:nvSpPr>
          <p:spPr bwMode="auto">
            <a:xfrm flipV="1">
              <a:off x="960" y="2544"/>
              <a:ext cx="2496" cy="702"/>
            </a:xfrm>
            <a:prstGeom prst="curvedDownArrow">
              <a:avLst>
                <a:gd name="adj1" fmla="val 41284"/>
                <a:gd name="adj2" fmla="val 112395"/>
                <a:gd name="adj3" fmla="val 33333"/>
              </a:avLst>
            </a:prstGeom>
            <a:solidFill>
              <a:srgbClr val="FF3300"/>
            </a:solidFill>
            <a:ln w="9525">
              <a:solidFill>
                <a:schemeClr val="tx1"/>
              </a:solidFill>
              <a:miter lim="800000"/>
              <a:headEnd/>
              <a:tailEn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sp>
          <p:nvSpPr>
            <p:cNvPr id="2310167" name="Rectangle 23"/>
            <p:cNvSpPr>
              <a:spLocks noChangeArrowheads="1"/>
            </p:cNvSpPr>
            <p:nvPr/>
          </p:nvSpPr>
          <p:spPr bwMode="auto">
            <a:xfrm>
              <a:off x="1841" y="2975"/>
              <a:ext cx="589" cy="212"/>
            </a:xfrm>
            <a:prstGeom prst="rect">
              <a:avLst/>
            </a:prstGeom>
            <a:noFill/>
            <a:ln w="9525" algn="ctr">
              <a:noFill/>
              <a:miter lim="800000"/>
              <a:headEnd/>
              <a:tailEnd/>
            </a:ln>
            <a:effectLst/>
          </p:spPr>
          <p:txBody>
            <a:bodyPr wrap="none">
              <a:spAutoFit/>
            </a:bodyPr>
            <a:lstStyle/>
            <a:p>
              <a:pPr algn="ctr">
                <a:defRPr/>
              </a:pPr>
              <a:r>
                <a:rPr lang="en-US" sz="1600" i="0">
                  <a:effectLst>
                    <a:outerShdw blurRad="38100" dist="38100" dir="2700000" algn="tl">
                      <a:srgbClr val="C0C0C0"/>
                    </a:outerShdw>
                  </a:effectLst>
                  <a:latin typeface="Eras Bold ITC" pitchFamily="34" charset="0"/>
                  <a:cs typeface="+mn-cs"/>
                </a:rPr>
                <a:t>DEATH</a:t>
              </a:r>
            </a:p>
          </p:txBody>
        </p:sp>
      </p:grpSp>
      <p:grpSp>
        <p:nvGrpSpPr>
          <p:cNvPr id="44037" name="Group 24"/>
          <p:cNvGrpSpPr>
            <a:grpSpLocks/>
          </p:cNvGrpSpPr>
          <p:nvPr/>
        </p:nvGrpSpPr>
        <p:grpSpPr bwMode="auto">
          <a:xfrm>
            <a:off x="508000" y="1698625"/>
            <a:ext cx="3962400" cy="1047750"/>
            <a:chOff x="720" y="1200"/>
            <a:chExt cx="2496" cy="660"/>
          </a:xfrm>
        </p:grpSpPr>
        <p:sp>
          <p:nvSpPr>
            <p:cNvPr id="2310169" name="AutoShape 25"/>
            <p:cNvSpPr>
              <a:spLocks noChangeArrowheads="1"/>
            </p:cNvSpPr>
            <p:nvPr/>
          </p:nvSpPr>
          <p:spPr bwMode="auto">
            <a:xfrm flipH="1">
              <a:off x="720" y="1200"/>
              <a:ext cx="2496" cy="660"/>
            </a:xfrm>
            <a:prstGeom prst="curvedDownArrow">
              <a:avLst>
                <a:gd name="adj1" fmla="val 49216"/>
                <a:gd name="adj2" fmla="val 124853"/>
                <a:gd name="adj3" fmla="val 33333"/>
              </a:avLst>
            </a:prstGeom>
            <a:solidFill>
              <a:srgbClr val="000080"/>
            </a:solidFill>
            <a:ln w="9525">
              <a:solidFill>
                <a:schemeClr val="tx1"/>
              </a:solidFill>
              <a:miter lim="800000"/>
              <a:headEnd/>
              <a:tailEn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sp>
          <p:nvSpPr>
            <p:cNvPr id="2310170" name="Text Box 26"/>
            <p:cNvSpPr txBox="1">
              <a:spLocks noChangeArrowheads="1"/>
            </p:cNvSpPr>
            <p:nvPr/>
          </p:nvSpPr>
          <p:spPr bwMode="auto">
            <a:xfrm>
              <a:off x="1728" y="1248"/>
              <a:ext cx="738" cy="212"/>
            </a:xfrm>
            <a:prstGeom prst="rect">
              <a:avLst/>
            </a:prstGeom>
            <a:noFill/>
            <a:ln w="9525" algn="ctr">
              <a:noFill/>
              <a:miter lim="800000"/>
              <a:headEnd/>
              <a:tailEnd/>
            </a:ln>
            <a:effectLst/>
          </p:spPr>
          <p:txBody>
            <a:bodyPr>
              <a:spAutoFit/>
            </a:bodyPr>
            <a:lstStyle/>
            <a:p>
              <a:pPr algn="ctr">
                <a:spcBef>
                  <a:spcPct val="50000"/>
                </a:spcBef>
                <a:defRPr/>
              </a:pPr>
              <a:r>
                <a:rPr lang="en-US" sz="1600" i="0">
                  <a:effectLst>
                    <a:outerShdw blurRad="38100" dist="38100" dir="2700000" algn="tl">
                      <a:srgbClr val="C0C0C0"/>
                    </a:outerShdw>
                  </a:effectLst>
                  <a:latin typeface="Eras Bold ITC" pitchFamily="34" charset="0"/>
                  <a:cs typeface="+mn-cs"/>
                </a:rPr>
                <a:t>SINS</a:t>
              </a:r>
            </a:p>
          </p:txBody>
        </p:sp>
      </p:grpSp>
      <p:sp>
        <p:nvSpPr>
          <p:cNvPr id="44038" name="WordArt 27"/>
          <p:cNvSpPr>
            <a:spLocks noChangeArrowheads="1" noChangeShapeType="1" noTextEdit="1"/>
          </p:cNvSpPr>
          <p:nvPr/>
        </p:nvSpPr>
        <p:spPr bwMode="auto">
          <a:xfrm>
            <a:off x="703263" y="2894013"/>
            <a:ext cx="3863975" cy="2889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013636"/>
              </a:avLst>
            </a:prstTxWarp>
          </a:bodyPr>
          <a:lstStyle/>
          <a:p>
            <a:pPr algn="ctr"/>
            <a:r>
              <a:rPr lang="en-US" kern="10" spc="640">
                <a:solidFill>
                  <a:schemeClr val="accent2"/>
                </a:solidFill>
                <a:latin typeface="Arial Black"/>
              </a:rPr>
              <a:t>REPRESENTATIVE DEATH</a:t>
            </a:r>
          </a:p>
        </p:txBody>
      </p:sp>
      <p:pic>
        <p:nvPicPr>
          <p:cNvPr id="44039" name="Picture 29" descr="guy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50" y="2849563"/>
            <a:ext cx="1036638"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30"/>
          <p:cNvSpPr>
            <a:spLocks noGrp="1" noChangeArrowheads="1"/>
          </p:cNvSpPr>
          <p:nvPr>
            <p:ph type="title"/>
          </p:nvPr>
        </p:nvSpPr>
        <p:spPr/>
        <p:txBody>
          <a:bodyPr/>
          <a:lstStyle/>
          <a:p>
            <a:pPr eaLnBrk="1" hangingPunct="1"/>
            <a:r>
              <a:rPr lang="en-US"/>
              <a:t>Propitiation – </a:t>
            </a:r>
            <a:r>
              <a:rPr lang="en-US">
                <a:solidFill>
                  <a:srgbClr val="E0014A"/>
                </a:solidFill>
              </a:rPr>
              <a:t>By Faith</a:t>
            </a:r>
          </a:p>
        </p:txBody>
      </p:sp>
      <p:sp>
        <p:nvSpPr>
          <p:cNvPr id="2310148" name="Text Box 4"/>
          <p:cNvSpPr txBox="1">
            <a:spLocks noChangeArrowheads="1"/>
          </p:cNvSpPr>
          <p:nvPr/>
        </p:nvSpPr>
        <p:spPr bwMode="auto">
          <a:xfrm>
            <a:off x="4951413" y="1550988"/>
            <a:ext cx="3924300" cy="4362450"/>
          </a:xfrm>
          <a:prstGeom prst="rect">
            <a:avLst/>
          </a:prstGeom>
          <a:solidFill>
            <a:srgbClr val="0000FF">
              <a:alpha val="74901"/>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r>
              <a:rPr lang="en-US" sz="2800" b="1">
                <a:solidFill>
                  <a:srgbClr val="FFFF66"/>
                </a:solidFill>
              </a:rPr>
              <a:t> </a:t>
            </a:r>
            <a:r>
              <a:rPr lang="en-US" sz="2800" b="1">
                <a:solidFill>
                  <a:schemeClr val="bg1"/>
                </a:solidFill>
              </a:rPr>
              <a:t>for all have sinned, and fall short of the glory of God; being justified freely by his grace through the redemption that is in Christ Jesus: whom God set forth to be a</a:t>
            </a:r>
            <a:r>
              <a:rPr lang="en-US" sz="2800">
                <a:solidFill>
                  <a:schemeClr val="bg1"/>
                </a:solidFill>
              </a:rPr>
              <a:t> </a:t>
            </a:r>
            <a:r>
              <a:rPr lang="en-US" sz="2800">
                <a:solidFill>
                  <a:schemeClr val="bg1"/>
                </a:solidFill>
                <a:latin typeface="Eras Bold ITC" pitchFamily="34" charset="0"/>
              </a:rPr>
              <a:t>propitiation</a:t>
            </a:r>
            <a:r>
              <a:rPr lang="en-US" sz="2800">
                <a:solidFill>
                  <a:schemeClr val="bg1"/>
                </a:solidFill>
              </a:rPr>
              <a:t>,</a:t>
            </a:r>
            <a:r>
              <a:rPr lang="en-US" sz="2800">
                <a:solidFill>
                  <a:srgbClr val="FFFF66"/>
                </a:solidFill>
              </a:rPr>
              <a:t> </a:t>
            </a:r>
            <a:r>
              <a:rPr lang="en-US" sz="2800" b="1" u="sng">
                <a:solidFill>
                  <a:schemeClr val="bg1"/>
                </a:solidFill>
              </a:rPr>
              <a:t>through</a:t>
            </a:r>
            <a:r>
              <a:rPr lang="en-US" sz="2800" u="sng">
                <a:solidFill>
                  <a:schemeClr val="bg1"/>
                </a:solidFill>
              </a:rPr>
              <a:t> </a:t>
            </a:r>
            <a:r>
              <a:rPr lang="en-US" sz="2800" u="sng">
                <a:solidFill>
                  <a:srgbClr val="FFFF00"/>
                </a:solidFill>
                <a:latin typeface="Eras Bold ITC" pitchFamily="34" charset="0"/>
              </a:rPr>
              <a:t>faith, in his blood...</a:t>
            </a:r>
          </a:p>
        </p:txBody>
      </p:sp>
      <p:sp>
        <p:nvSpPr>
          <p:cNvPr id="44042" name="Rectangle 31"/>
          <p:cNvSpPr>
            <a:spLocks noChangeArrowheads="1"/>
          </p:cNvSpPr>
          <p:nvPr/>
        </p:nvSpPr>
        <p:spPr bwMode="auto">
          <a:xfrm>
            <a:off x="4845050" y="1120775"/>
            <a:ext cx="2719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sz="2800" b="1" i="0">
                <a:solidFill>
                  <a:srgbClr val="997934"/>
                </a:solidFill>
              </a:rPr>
              <a:t>Romans 3:23-25</a:t>
            </a:r>
          </a:p>
        </p:txBody>
      </p:sp>
      <p:sp>
        <p:nvSpPr>
          <p:cNvPr id="44043" name="Oval 35"/>
          <p:cNvSpPr>
            <a:spLocks noChangeArrowheads="1"/>
          </p:cNvSpPr>
          <p:nvPr/>
        </p:nvSpPr>
        <p:spPr bwMode="auto">
          <a:xfrm rot="-5400000">
            <a:off x="-300038" y="2190750"/>
            <a:ext cx="2620963" cy="2620963"/>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algn="ctr"/>
            <a:endParaRPr lang="en-US" sz="1600" b="1" i="0">
              <a:solidFill>
                <a:schemeClr val="bg1"/>
              </a:solidFill>
              <a:latin typeface="Arial Black" pitchFamily="34" charset="0"/>
            </a:endParaRPr>
          </a:p>
        </p:txBody>
      </p:sp>
      <p:pic>
        <p:nvPicPr>
          <p:cNvPr id="2310180" name="Picture 36" descr="christ on cross"/>
          <p:cNvPicPr>
            <a:picLocks noChangeAspect="1" noChangeArrowheads="1"/>
          </p:cNvPicPr>
          <p:nvPr/>
        </p:nvPicPr>
        <p:blipFill>
          <a:blip r:embed="rId4">
            <a:clrChange>
              <a:clrFrom>
                <a:srgbClr val="FFFFFF"/>
              </a:clrFrom>
              <a:clrTo>
                <a:srgbClr val="FFFFFF">
                  <a:alpha val="0"/>
                </a:srgbClr>
              </a:clrTo>
            </a:clrChange>
            <a:lum bright="24000" contrast="24000"/>
            <a:extLst>
              <a:ext uri="{28A0092B-C50C-407E-A947-70E740481C1C}">
                <a14:useLocalDpi xmlns:a14="http://schemas.microsoft.com/office/drawing/2010/main" val="0"/>
              </a:ext>
            </a:extLst>
          </a:blip>
          <a:srcRect/>
          <a:stretch>
            <a:fillRect/>
          </a:stretch>
        </p:blipFill>
        <p:spPr bwMode="auto">
          <a:xfrm>
            <a:off x="217488" y="2936875"/>
            <a:ext cx="1666875" cy="1090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45" name="AutoShape 37"/>
          <p:cNvSpPr>
            <a:spLocks noChangeArrowheads="1"/>
          </p:cNvSpPr>
          <p:nvPr/>
        </p:nvSpPr>
        <p:spPr bwMode="auto">
          <a:xfrm>
            <a:off x="1436688" y="3049588"/>
            <a:ext cx="2481262" cy="914400"/>
          </a:xfrm>
          <a:prstGeom prst="leftRightArrow">
            <a:avLst>
              <a:gd name="adj1" fmla="val 50000"/>
              <a:gd name="adj2" fmla="val 54271"/>
            </a:avLst>
          </a:prstGeom>
          <a:gradFill rotWithShape="1">
            <a:gsLst>
              <a:gs pos="0">
                <a:srgbClr val="100000"/>
              </a:gs>
              <a:gs pos="100000">
                <a:srgbClr val="FF0000"/>
              </a:gs>
            </a:gsLst>
            <a:lin ang="0" scaled="1"/>
          </a:gradFill>
          <a:ln w="6350" algn="ctr">
            <a:solidFill>
              <a:schemeClr val="tx1"/>
            </a:solidFill>
            <a:miter lim="800000"/>
            <a:headEnd/>
            <a:tailEnd/>
          </a:ln>
        </p:spPr>
        <p:txBody>
          <a:bodyPr wrap="none"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0148"/>
                                        </p:tgtEl>
                                        <p:attrNameLst>
                                          <p:attrName>style.visibility</p:attrName>
                                        </p:attrNameLst>
                                      </p:cBhvr>
                                      <p:to>
                                        <p:strVal val="visible"/>
                                      </p:to>
                                    </p:set>
                                    <p:animEffect transition="in" filter="fade">
                                      <p:cBhvr>
                                        <p:cTn id="7" dur="2000"/>
                                        <p:tgtEl>
                                          <p:spTgt spid="23101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10178"/>
                                        </p:tgtEl>
                                        <p:attrNameLst>
                                          <p:attrName>style.visibility</p:attrName>
                                        </p:attrNameLst>
                                      </p:cBhvr>
                                      <p:to>
                                        <p:strVal val="visible"/>
                                      </p:to>
                                    </p:set>
                                    <p:animEffect transition="in" filter="fade">
                                      <p:cBhvr>
                                        <p:cTn id="10" dur="2000"/>
                                        <p:tgtEl>
                                          <p:spTgt spid="2310178"/>
                                        </p:tgtEl>
                                      </p:cBhvr>
                                    </p:animEffect>
                                  </p:childTnLst>
                                </p:cTn>
                              </p:par>
                              <p:par>
                                <p:cTn id="11" presetID="10" presetClass="entr" presetSubtype="0" fill="hold" nodeType="withEffect">
                                  <p:stCondLst>
                                    <p:cond delay="0"/>
                                  </p:stCondLst>
                                  <p:childTnLst>
                                    <p:set>
                                      <p:cBhvr>
                                        <p:cTn id="12" dur="1" fill="hold">
                                          <p:stCondLst>
                                            <p:cond delay="0"/>
                                          </p:stCondLst>
                                        </p:cTn>
                                        <p:tgtEl>
                                          <p:spTgt spid="2310180"/>
                                        </p:tgtEl>
                                        <p:attrNameLst>
                                          <p:attrName>style.visibility</p:attrName>
                                        </p:attrNameLst>
                                      </p:cBhvr>
                                      <p:to>
                                        <p:strVal val="visible"/>
                                      </p:to>
                                    </p:set>
                                    <p:animEffect transition="in" filter="fade">
                                      <p:cBhvr>
                                        <p:cTn id="13" dur="2000"/>
                                        <p:tgtEl>
                                          <p:spTgt spid="231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0178" grpId="0" animBg="1"/>
      <p:bldP spid="231014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ctangle 16"/>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312205" name="Text Box 13"/>
          <p:cNvSpPr txBox="1">
            <a:spLocks noChangeArrowheads="1"/>
          </p:cNvSpPr>
          <p:nvPr/>
        </p:nvSpPr>
        <p:spPr bwMode="auto">
          <a:xfrm>
            <a:off x="153988" y="2692400"/>
            <a:ext cx="1747837" cy="3140075"/>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anchor="ctr">
            <a:spAutoFit/>
            <a:flatTx/>
          </a:bodyPr>
          <a:lstStyle/>
          <a:p>
            <a:pPr algn="ctr">
              <a:defRPr/>
            </a:pPr>
            <a:r>
              <a:rPr lang="en-US" sz="1800" b="1" i="0" u="sng" dirty="0">
                <a:solidFill>
                  <a:schemeClr val="bg1"/>
                </a:solidFill>
                <a:latin typeface="+mj-lt"/>
              </a:rPr>
              <a:t>1 Peter 1:18-19</a:t>
            </a:r>
            <a:r>
              <a:rPr lang="en-US" sz="2000" b="1" i="0" dirty="0">
                <a:solidFill>
                  <a:schemeClr val="bg1"/>
                </a:solidFill>
                <a:effectLst>
                  <a:outerShdw blurRad="38100" dist="38100" dir="2700000" algn="tl">
                    <a:srgbClr val="000000"/>
                  </a:outerShdw>
                </a:effectLst>
                <a:latin typeface="+mj-lt"/>
              </a:rPr>
              <a:t> </a:t>
            </a:r>
          </a:p>
          <a:p>
            <a:pPr algn="ctr">
              <a:defRPr/>
            </a:pPr>
            <a:r>
              <a:rPr lang="en-US" sz="2000" b="1" i="0" dirty="0">
                <a:solidFill>
                  <a:schemeClr val="bg1"/>
                </a:solidFill>
                <a:effectLst>
                  <a:outerShdw blurRad="38100" dist="38100" dir="2700000" algn="tl">
                    <a:srgbClr val="000000"/>
                  </a:outerShdw>
                </a:effectLst>
                <a:latin typeface="+mj-lt"/>
              </a:rPr>
              <a:t>you were redeemed with </a:t>
            </a:r>
            <a:r>
              <a:rPr lang="en-US" sz="2000" b="1" i="0" dirty="0">
                <a:solidFill>
                  <a:srgbClr val="FFFF66"/>
                </a:solidFill>
                <a:effectLst>
                  <a:outerShdw blurRad="38100" dist="38100" dir="2700000" algn="tl">
                    <a:srgbClr val="000000"/>
                  </a:outerShdw>
                </a:effectLst>
                <a:latin typeface="+mj-lt"/>
              </a:rPr>
              <a:t>precious blood, as of a lamb unblemished and spotless, the blood of Christ.</a:t>
            </a:r>
          </a:p>
        </p:txBody>
      </p:sp>
      <p:sp>
        <p:nvSpPr>
          <p:cNvPr id="2312206" name="Text Box 14"/>
          <p:cNvSpPr txBox="1">
            <a:spLocks noChangeArrowheads="1"/>
          </p:cNvSpPr>
          <p:nvPr/>
        </p:nvSpPr>
        <p:spPr bwMode="auto">
          <a:xfrm>
            <a:off x="231775" y="1223963"/>
            <a:ext cx="8597900" cy="701675"/>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anchor="ctr">
            <a:spAutoFit/>
            <a:flatTx/>
          </a:bodyPr>
          <a:lstStyle/>
          <a:p>
            <a:pPr algn="ctr">
              <a:spcBef>
                <a:spcPct val="50000"/>
              </a:spcBef>
              <a:defRPr/>
            </a:pPr>
            <a:r>
              <a:rPr lang="en-US" sz="2000" b="1" i="0" dirty="0">
                <a:solidFill>
                  <a:schemeClr val="bg1"/>
                </a:solidFill>
                <a:effectLst>
                  <a:outerShdw blurRad="38100" dist="38100" dir="2700000" algn="tl">
                    <a:srgbClr val="000000"/>
                  </a:outerShdw>
                </a:effectLst>
                <a:latin typeface="Eras Medium ITC" pitchFamily="34" charset="0"/>
              </a:rPr>
              <a:t>1 Peter 2:24 </a:t>
            </a:r>
          </a:p>
          <a:p>
            <a:pPr algn="ctr">
              <a:defRPr/>
            </a:pPr>
            <a:r>
              <a:rPr lang="en-US" sz="2000" b="1" i="0" dirty="0">
                <a:solidFill>
                  <a:srgbClr val="FFFF66"/>
                </a:solidFill>
                <a:effectLst>
                  <a:outerShdw blurRad="38100" dist="38100" dir="2700000" algn="tl">
                    <a:srgbClr val="000000"/>
                  </a:outerShdw>
                </a:effectLst>
                <a:latin typeface="Eras Medium ITC" pitchFamily="34" charset="0"/>
              </a:rPr>
              <a:t>He Himself bore our sins in His body on the cross, that we might die to sin.</a:t>
            </a:r>
          </a:p>
        </p:txBody>
      </p:sp>
      <p:sp>
        <p:nvSpPr>
          <p:cNvPr id="2312207" name="Text Box 15"/>
          <p:cNvSpPr txBox="1">
            <a:spLocks noChangeArrowheads="1"/>
          </p:cNvSpPr>
          <p:nvPr/>
        </p:nvSpPr>
        <p:spPr bwMode="auto">
          <a:xfrm>
            <a:off x="7037388" y="2757488"/>
            <a:ext cx="1733550" cy="2835275"/>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ctr">
              <a:defRPr/>
            </a:pPr>
            <a:r>
              <a:rPr lang="en-US" sz="2000" b="1" i="0" u="sng">
                <a:solidFill>
                  <a:schemeClr val="bg1"/>
                </a:solidFill>
                <a:effectLst>
                  <a:outerShdw blurRad="38100" dist="38100" dir="2700000" algn="tl">
                    <a:srgbClr val="000000"/>
                  </a:outerShdw>
                </a:effectLst>
                <a:latin typeface="+mj-lt"/>
              </a:rPr>
              <a:t>Romans 6:8</a:t>
            </a:r>
          </a:p>
          <a:p>
            <a:pPr algn="ctr">
              <a:defRPr/>
            </a:pPr>
            <a:r>
              <a:rPr lang="en-US" sz="2000" b="1" i="0">
                <a:solidFill>
                  <a:srgbClr val="FFFF66"/>
                </a:solidFill>
                <a:effectLst>
                  <a:outerShdw blurRad="38100" dist="38100" dir="2700000" algn="tl">
                    <a:srgbClr val="000000"/>
                  </a:outerShdw>
                </a:effectLst>
                <a:latin typeface="+mj-lt"/>
              </a:rPr>
              <a:t>Our old self was crucified with Him,</a:t>
            </a:r>
          </a:p>
          <a:p>
            <a:pPr algn="ctr">
              <a:defRPr/>
            </a:pPr>
            <a:r>
              <a:rPr lang="en-US" sz="2000" b="1" i="0">
                <a:solidFill>
                  <a:srgbClr val="FFFF66"/>
                </a:solidFill>
                <a:effectLst>
                  <a:outerShdw blurRad="38100" dist="38100" dir="2700000" algn="tl">
                    <a:srgbClr val="000000"/>
                  </a:outerShdw>
                </a:effectLst>
                <a:latin typeface="+mj-lt"/>
              </a:rPr>
              <a:t>That our body of sin might be done away with. </a:t>
            </a:r>
          </a:p>
        </p:txBody>
      </p:sp>
      <p:sp>
        <p:nvSpPr>
          <p:cNvPr id="45067" name="Rectangle 30"/>
          <p:cNvSpPr>
            <a:spLocks noGrp="1" noChangeArrowheads="1"/>
          </p:cNvSpPr>
          <p:nvPr>
            <p:ph type="title"/>
          </p:nvPr>
        </p:nvSpPr>
        <p:spPr/>
        <p:txBody>
          <a:bodyPr/>
          <a:lstStyle/>
          <a:p>
            <a:pPr eaLnBrk="1" hangingPunct="1"/>
            <a:r>
              <a:rPr lang="en-US" sz="5400"/>
              <a:t>Christ’s Sacrifice – </a:t>
            </a:r>
            <a:r>
              <a:rPr lang="en-US" sz="5400">
                <a:solidFill>
                  <a:srgbClr val="E0014A"/>
                </a:solidFill>
              </a:rPr>
              <a:t>Who Died?</a:t>
            </a:r>
          </a:p>
        </p:txBody>
      </p:sp>
      <p:sp>
        <p:nvSpPr>
          <p:cNvPr id="45068" name="Text Box 31"/>
          <p:cNvSpPr txBox="1">
            <a:spLocks noChangeArrowheads="1"/>
          </p:cNvSpPr>
          <p:nvPr/>
        </p:nvSpPr>
        <p:spPr bwMode="auto">
          <a:xfrm>
            <a:off x="0" y="6477000"/>
            <a:ext cx="8880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sz="1900" b="1" i="0">
                <a:solidFill>
                  <a:srgbClr val="997934"/>
                </a:solidFill>
                <a:latin typeface="Eras Light ITC" pitchFamily="34" charset="0"/>
              </a:rPr>
              <a:t>Heb 9:22</a:t>
            </a:r>
            <a:r>
              <a:rPr lang="en-US" sz="1900" b="1" i="0">
                <a:solidFill>
                  <a:srgbClr val="FFFF66"/>
                </a:solidFill>
                <a:latin typeface="Eras Light ITC" pitchFamily="34" charset="0"/>
              </a:rPr>
              <a:t> </a:t>
            </a:r>
            <a:r>
              <a:rPr lang="en-US" sz="1900" b="1" i="0">
                <a:solidFill>
                  <a:schemeClr val="accent2"/>
                </a:solidFill>
                <a:latin typeface="Eras Light ITC" pitchFamily="34" charset="0"/>
              </a:rPr>
              <a:t>…without the shedding of blood there can be no forgiveness</a:t>
            </a:r>
          </a:p>
        </p:txBody>
      </p:sp>
      <p:sp>
        <p:nvSpPr>
          <p:cNvPr id="45069" name="Oval 35"/>
          <p:cNvSpPr>
            <a:spLocks noChangeArrowheads="1"/>
          </p:cNvSpPr>
          <p:nvPr/>
        </p:nvSpPr>
        <p:spPr bwMode="auto">
          <a:xfrm rot="-5400000">
            <a:off x="1724025" y="2625725"/>
            <a:ext cx="2620963" cy="2620963"/>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algn="ctr"/>
            <a:endParaRPr lang="en-US" sz="1600" b="1" i="0">
              <a:solidFill>
                <a:schemeClr val="bg1"/>
              </a:solidFill>
            </a:endParaRPr>
          </a:p>
        </p:txBody>
      </p:sp>
      <p:sp>
        <p:nvSpPr>
          <p:cNvPr id="45070" name="Oval 36"/>
          <p:cNvSpPr>
            <a:spLocks noChangeArrowheads="1"/>
          </p:cNvSpPr>
          <p:nvPr/>
        </p:nvSpPr>
        <p:spPr bwMode="auto">
          <a:xfrm>
            <a:off x="5014913" y="2854325"/>
            <a:ext cx="2316162" cy="2316163"/>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2312229" name="AutoShape 37"/>
          <p:cNvSpPr>
            <a:spLocks noChangeArrowheads="1"/>
          </p:cNvSpPr>
          <p:nvPr/>
        </p:nvSpPr>
        <p:spPr bwMode="auto">
          <a:xfrm flipV="1">
            <a:off x="2708275" y="4829175"/>
            <a:ext cx="3962400" cy="1114425"/>
          </a:xfrm>
          <a:prstGeom prst="curvedDownArrow">
            <a:avLst>
              <a:gd name="adj1" fmla="val 41284"/>
              <a:gd name="adj2" fmla="val 112395"/>
              <a:gd name="adj3" fmla="val 33333"/>
            </a:avLst>
          </a:prstGeom>
          <a:solidFill>
            <a:srgbClr val="FF0000"/>
          </a:solidFill>
          <a:ln w="9525">
            <a:solidFill>
              <a:schemeClr val="tx1"/>
            </a:solidFill>
            <a:miter lim="800000"/>
            <a:headEnd/>
            <a:tailEn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sp>
        <p:nvSpPr>
          <p:cNvPr id="2312230" name="Rectangle 38"/>
          <p:cNvSpPr>
            <a:spLocks noChangeArrowheads="1"/>
          </p:cNvSpPr>
          <p:nvPr/>
        </p:nvSpPr>
        <p:spPr bwMode="auto">
          <a:xfrm>
            <a:off x="3975100" y="5480050"/>
            <a:ext cx="1228725" cy="336550"/>
          </a:xfrm>
          <a:prstGeom prst="rect">
            <a:avLst/>
          </a:prstGeom>
          <a:noFill/>
          <a:ln w="9525" algn="ctr">
            <a:noFill/>
            <a:miter lim="800000"/>
            <a:headEnd/>
            <a:tailEnd/>
          </a:ln>
          <a:effectLst/>
        </p:spPr>
        <p:txBody>
          <a:bodyPr>
            <a:spAutoFit/>
          </a:bodyPr>
          <a:lstStyle/>
          <a:p>
            <a:pPr algn="ctr">
              <a:defRPr/>
            </a:pPr>
            <a:r>
              <a:rPr lang="en-US" sz="1600" i="0">
                <a:effectLst>
                  <a:outerShdw blurRad="38100" dist="38100" dir="2700000" algn="tl">
                    <a:srgbClr val="C0C0C0"/>
                  </a:outerShdw>
                </a:effectLst>
                <a:latin typeface="Eras Bold ITC" pitchFamily="34" charset="0"/>
                <a:cs typeface="+mn-cs"/>
              </a:rPr>
              <a:t>DEATH</a:t>
            </a:r>
          </a:p>
        </p:txBody>
      </p:sp>
      <p:sp>
        <p:nvSpPr>
          <p:cNvPr id="2312231" name="AutoShape 39"/>
          <p:cNvSpPr>
            <a:spLocks noChangeArrowheads="1"/>
          </p:cNvSpPr>
          <p:nvPr/>
        </p:nvSpPr>
        <p:spPr bwMode="auto">
          <a:xfrm flipH="1">
            <a:off x="2368550" y="2187575"/>
            <a:ext cx="3962400" cy="1047750"/>
          </a:xfrm>
          <a:prstGeom prst="curvedDownArrow">
            <a:avLst>
              <a:gd name="adj1" fmla="val 49216"/>
              <a:gd name="adj2" fmla="val 124853"/>
              <a:gd name="adj3" fmla="val 33333"/>
            </a:avLst>
          </a:prstGeom>
          <a:solidFill>
            <a:srgbClr val="000000"/>
          </a:solidFill>
          <a:ln w="9525">
            <a:solidFill>
              <a:schemeClr val="tx1"/>
            </a:solidFill>
            <a:miter lim="800000"/>
            <a:headEnd/>
            <a:tailEn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sp>
        <p:nvSpPr>
          <p:cNvPr id="2312232" name="Text Box 40"/>
          <p:cNvSpPr txBox="1">
            <a:spLocks noChangeArrowheads="1"/>
          </p:cNvSpPr>
          <p:nvPr/>
        </p:nvSpPr>
        <p:spPr bwMode="auto">
          <a:xfrm>
            <a:off x="3968750" y="2263775"/>
            <a:ext cx="1171575" cy="336550"/>
          </a:xfrm>
          <a:prstGeom prst="rect">
            <a:avLst/>
          </a:prstGeom>
          <a:noFill/>
          <a:ln w="9525" algn="ctr">
            <a:noFill/>
            <a:miter lim="800000"/>
            <a:headEnd/>
            <a:tailEnd/>
          </a:ln>
          <a:effectLst/>
        </p:spPr>
        <p:txBody>
          <a:bodyPr>
            <a:spAutoFit/>
          </a:bodyPr>
          <a:lstStyle/>
          <a:p>
            <a:pPr algn="ctr">
              <a:spcBef>
                <a:spcPct val="50000"/>
              </a:spcBef>
              <a:defRPr/>
            </a:pPr>
            <a:r>
              <a:rPr lang="en-US" sz="1600" i="0">
                <a:effectLst>
                  <a:outerShdw blurRad="38100" dist="38100" dir="2700000" algn="tl">
                    <a:srgbClr val="C0C0C0"/>
                  </a:outerShdw>
                </a:effectLst>
                <a:latin typeface="Eras Bold ITC" pitchFamily="34" charset="0"/>
                <a:cs typeface="+mn-cs"/>
              </a:rPr>
              <a:t>SINS</a:t>
            </a:r>
          </a:p>
        </p:txBody>
      </p:sp>
      <p:sp>
        <p:nvSpPr>
          <p:cNvPr id="45075" name="WordArt 41"/>
          <p:cNvSpPr>
            <a:spLocks noChangeArrowheads="1" noChangeShapeType="1" noTextEdit="1"/>
          </p:cNvSpPr>
          <p:nvPr/>
        </p:nvSpPr>
        <p:spPr bwMode="auto">
          <a:xfrm>
            <a:off x="2563813" y="3382963"/>
            <a:ext cx="3863975" cy="2889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013636"/>
              </a:avLst>
            </a:prstTxWarp>
          </a:bodyPr>
          <a:lstStyle/>
          <a:p>
            <a:pPr algn="ctr"/>
            <a:r>
              <a:rPr lang="en-US" kern="10" spc="640">
                <a:solidFill>
                  <a:schemeClr val="accent2"/>
                </a:solidFill>
                <a:latin typeface="Arial Black"/>
              </a:rPr>
              <a:t>REPRESENTATIVE DEATH</a:t>
            </a:r>
          </a:p>
        </p:txBody>
      </p:sp>
      <p:pic>
        <p:nvPicPr>
          <p:cNvPr id="45076" name="Picture 42" descr="guy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338513"/>
            <a:ext cx="1036638"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7" name="Picture 43" descr="christ on cross"/>
          <p:cNvPicPr>
            <a:picLocks noChangeAspect="1" noChangeArrowheads="1"/>
          </p:cNvPicPr>
          <p:nvPr/>
        </p:nvPicPr>
        <p:blipFill>
          <a:blip r:embed="rId4">
            <a:clrChange>
              <a:clrFrom>
                <a:srgbClr val="FFFFFF"/>
              </a:clrFrom>
              <a:clrTo>
                <a:srgbClr val="FFFFFF">
                  <a:alpha val="0"/>
                </a:srgbClr>
              </a:clrTo>
            </a:clrChange>
            <a:lum bright="24000" contrast="24000"/>
            <a:extLst>
              <a:ext uri="{28A0092B-C50C-407E-A947-70E740481C1C}">
                <a14:useLocalDpi xmlns:a14="http://schemas.microsoft.com/office/drawing/2010/main" val="0"/>
              </a:ext>
            </a:extLst>
          </a:blip>
          <a:srcRect/>
          <a:stretch>
            <a:fillRect/>
          </a:stretch>
        </p:blipFill>
        <p:spPr bwMode="auto">
          <a:xfrm>
            <a:off x="2284413" y="3490913"/>
            <a:ext cx="1525587" cy="9985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AutoShape 23"/>
          <p:cNvSpPr>
            <a:spLocks noChangeArrowheads="1"/>
          </p:cNvSpPr>
          <p:nvPr/>
        </p:nvSpPr>
        <p:spPr bwMode="auto">
          <a:xfrm>
            <a:off x="3823237" y="3331023"/>
            <a:ext cx="1927225" cy="12938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1400" i="0" dirty="0">
                <a:solidFill>
                  <a:schemeClr val="bg1"/>
                </a:solidFill>
                <a:effectLst>
                  <a:outerShdw blurRad="38100" dist="38100" dir="2700000" algn="tl">
                    <a:srgbClr val="000000"/>
                  </a:outerShdw>
                </a:effectLst>
                <a:latin typeface="Arial Black" pitchFamily="34" charset="0"/>
              </a:rPr>
              <a:t>JUDICIAL</a:t>
            </a:r>
          </a:p>
          <a:p>
            <a:pPr algn="ctr">
              <a:defRPr/>
            </a:pPr>
            <a:r>
              <a:rPr lang="en-US" sz="1400" i="0" dirty="0">
                <a:solidFill>
                  <a:schemeClr val="bg1"/>
                </a:solidFill>
                <a:effectLst>
                  <a:outerShdw blurRad="38100" dist="38100" dir="2700000" algn="tl">
                    <a:srgbClr val="000000"/>
                  </a:outerShdw>
                </a:effectLst>
                <a:latin typeface="Arial Black" pitchFamily="34" charset="0"/>
              </a:rPr>
              <a:t>DEATH</a:t>
            </a:r>
            <a:endParaRPr lang="en-US" sz="1600" i="0" dirty="0">
              <a:solidFill>
                <a:schemeClr val="bg1"/>
              </a:solidFill>
              <a:latin typeface="Arial Black" pitchFamily="34"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8194" name="Text Box 2"/>
          <p:cNvSpPr txBox="1">
            <a:spLocks noChangeArrowheads="1"/>
          </p:cNvSpPr>
          <p:nvPr/>
        </p:nvSpPr>
        <p:spPr bwMode="auto">
          <a:xfrm>
            <a:off x="350838" y="1462088"/>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sz="3600" b="1" i="0">
                <a:solidFill>
                  <a:srgbClr val="E0014A"/>
                </a:solidFill>
                <a:latin typeface="Eras Bold ITC" pitchFamily="34" charset="0"/>
              </a:rPr>
              <a:t>1500 Years… 66 Books…</a:t>
            </a:r>
          </a:p>
        </p:txBody>
      </p:sp>
      <p:sp>
        <p:nvSpPr>
          <p:cNvPr id="8195" name="Text Box 3"/>
          <p:cNvSpPr txBox="1">
            <a:spLocks noChangeArrowheads="1"/>
          </p:cNvSpPr>
          <p:nvPr/>
        </p:nvSpPr>
        <p:spPr bwMode="auto">
          <a:xfrm>
            <a:off x="808038" y="319088"/>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sz="3600" b="1" i="0">
                <a:solidFill>
                  <a:srgbClr val="333399"/>
                </a:solidFill>
                <a:latin typeface="Eras Bold ITC" pitchFamily="34" charset="0"/>
              </a:rPr>
              <a:t>40 Authors…6 Major Empires…</a:t>
            </a:r>
          </a:p>
        </p:txBody>
      </p:sp>
      <p:sp>
        <p:nvSpPr>
          <p:cNvPr id="8196" name="Text Box 4"/>
          <p:cNvSpPr txBox="1">
            <a:spLocks noChangeArrowheads="1"/>
          </p:cNvSpPr>
          <p:nvPr/>
        </p:nvSpPr>
        <p:spPr bwMode="auto">
          <a:xfrm rot="5400000">
            <a:off x="6728619" y="4320381"/>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endParaRPr lang="en-US" b="1" i="0">
              <a:solidFill>
                <a:schemeClr val="bg1"/>
              </a:solidFill>
              <a:latin typeface="Eras Light ITC" pitchFamily="34" charset="0"/>
            </a:endParaRPr>
          </a:p>
        </p:txBody>
      </p:sp>
      <p:sp>
        <p:nvSpPr>
          <p:cNvPr id="8197" name="Text Box 5"/>
          <p:cNvSpPr txBox="1">
            <a:spLocks noChangeArrowheads="1"/>
          </p:cNvSpPr>
          <p:nvPr/>
        </p:nvSpPr>
        <p:spPr bwMode="auto">
          <a:xfrm>
            <a:off x="1570038" y="2681288"/>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sz="3600" b="1" i="0">
                <a:solidFill>
                  <a:srgbClr val="3399FF"/>
                </a:solidFill>
                <a:latin typeface="Eras Bold ITC" pitchFamily="34" charset="0"/>
              </a:rPr>
              <a:t>3 Continents…3 Languages</a:t>
            </a:r>
          </a:p>
        </p:txBody>
      </p:sp>
      <p:sp>
        <p:nvSpPr>
          <p:cNvPr id="2372614" name="Text Box 6"/>
          <p:cNvSpPr txBox="1">
            <a:spLocks noChangeArrowheads="1"/>
          </p:cNvSpPr>
          <p:nvPr/>
        </p:nvSpPr>
        <p:spPr bwMode="auto">
          <a:xfrm>
            <a:off x="304800" y="5797550"/>
            <a:ext cx="8526463" cy="762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spcBef>
                <a:spcPct val="50000"/>
              </a:spcBef>
              <a:defRPr/>
            </a:pPr>
            <a:r>
              <a:rPr lang="en-US" sz="4400" i="0">
                <a:solidFill>
                  <a:schemeClr val="bg1"/>
                </a:solidFill>
                <a:effectLst>
                  <a:outerShdw blurRad="38100" dist="38100" dir="2700000" algn="tl">
                    <a:srgbClr val="C0C0C0"/>
                  </a:outerShdw>
                </a:effectLst>
                <a:latin typeface="Eras Demi ITC" pitchFamily="34" charset="0"/>
              </a:rPr>
              <a:t>God’s Plan of Redemption</a:t>
            </a:r>
          </a:p>
        </p:txBody>
      </p:sp>
      <p:grpSp>
        <p:nvGrpSpPr>
          <p:cNvPr id="2" name="Group 7"/>
          <p:cNvGrpSpPr>
            <a:grpSpLocks/>
          </p:cNvGrpSpPr>
          <p:nvPr/>
        </p:nvGrpSpPr>
        <p:grpSpPr bwMode="auto">
          <a:xfrm>
            <a:off x="844550" y="0"/>
            <a:ext cx="8047038" cy="5064125"/>
            <a:chOff x="595" y="144"/>
            <a:chExt cx="5069" cy="3190"/>
          </a:xfrm>
        </p:grpSpPr>
        <p:sp>
          <p:nvSpPr>
            <p:cNvPr id="8204" name="Text Box 8"/>
            <p:cNvSpPr txBox="1">
              <a:spLocks noChangeArrowheads="1"/>
            </p:cNvSpPr>
            <p:nvPr/>
          </p:nvSpPr>
          <p:spPr bwMode="auto">
            <a:xfrm>
              <a:off x="595" y="2354"/>
              <a:ext cx="5069"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r>
                <a:rPr lang="en-US" sz="9600" i="0">
                  <a:latin typeface="Eras Ultra ITC" pitchFamily="34" charset="0"/>
                </a:rPr>
                <a:t>One Theme!</a:t>
              </a:r>
            </a:p>
          </p:txBody>
        </p:sp>
        <p:sp>
          <p:nvSpPr>
            <p:cNvPr id="2372617" name="Text Box 9"/>
            <p:cNvSpPr txBox="1">
              <a:spLocks noChangeArrowheads="1"/>
            </p:cNvSpPr>
            <p:nvPr/>
          </p:nvSpPr>
          <p:spPr bwMode="auto">
            <a:xfrm>
              <a:off x="1978" y="144"/>
              <a:ext cx="1852" cy="2717"/>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flatTx/>
            </a:bodyPr>
            <a:lstStyle/>
            <a:p>
              <a:pPr algn="ctr">
                <a:spcBef>
                  <a:spcPct val="50000"/>
                </a:spcBef>
                <a:defRPr/>
              </a:pPr>
              <a:r>
                <a:rPr lang="en-US" sz="27700" i="0" dirty="0">
                  <a:solidFill>
                    <a:srgbClr val="E0014A"/>
                  </a:solidFill>
                  <a:effectLst>
                    <a:outerShdw blurRad="38100" dist="38100" dir="2700000" algn="tl">
                      <a:srgbClr val="C0C0C0"/>
                    </a:outerShdw>
                  </a:effectLst>
                  <a:latin typeface="Eras Bold ITC" pitchFamily="34" charset="0"/>
                  <a:cs typeface="+mn-cs"/>
                </a:rPr>
                <a:t>1</a:t>
              </a:r>
            </a:p>
          </p:txBody>
        </p:sp>
      </p:grpSp>
      <p:sp>
        <p:nvSpPr>
          <p:cNvPr id="2372618" name="Text Box 10"/>
          <p:cNvSpPr txBox="1">
            <a:spLocks noChangeArrowheads="1"/>
          </p:cNvSpPr>
          <p:nvPr/>
        </p:nvSpPr>
        <p:spPr bwMode="auto">
          <a:xfrm rot="-768755">
            <a:off x="1232508" y="4838909"/>
            <a:ext cx="2846695" cy="811221"/>
          </a:xfrm>
          <a:prstGeom prst="rect">
            <a:avLst/>
          </a:prstGeom>
          <a:solidFill>
            <a:srgbClr val="FF0000"/>
          </a:solidFill>
          <a:ln>
            <a:headEnd/>
            <a:tailEnd/>
          </a:ln>
          <a:effectLst>
            <a:outerShdw blurRad="76200" dir="13500000" sy="23000" kx="1200000" algn="br" rotWithShape="0">
              <a:prstClr val="black">
                <a:alpha val="20000"/>
              </a:prstClr>
            </a:outerShdw>
          </a:effectLst>
          <a:scene3d>
            <a:camera prst="perspectiveHeroicExtremeRigh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lstStyle/>
          <a:p>
            <a:pPr algn="ctr">
              <a:defRPr/>
            </a:pPr>
            <a:r>
              <a:rPr lang="en-US" sz="4400" i="0" dirty="0">
                <a:solidFill>
                  <a:srgbClr val="FFFF00"/>
                </a:solidFill>
                <a:effectLst>
                  <a:outerShdw blurRad="38100" dist="38100" dir="2700000" algn="tl">
                    <a:srgbClr val="000000">
                      <a:alpha val="43137"/>
                    </a:srgbClr>
                  </a:outerShdw>
                </a:effectLst>
              </a:rPr>
              <a:t>amazing</a:t>
            </a:r>
            <a:endParaRPr lang="en-US" sz="8000" i="0" dirty="0">
              <a:solidFill>
                <a:srgbClr val="FFFF00"/>
              </a:solidFill>
              <a:effectLst>
                <a:outerShdw blurRad="38100" dist="38100" dir="2700000" algn="tl">
                  <a:srgbClr val="000000">
                    <a:alpha val="43137"/>
                  </a:srgbClr>
                </a:outerShdw>
              </a:effectLst>
            </a:endParaRPr>
          </a:p>
        </p:txBody>
      </p:sp>
      <p:pic>
        <p:nvPicPr>
          <p:cNvPr id="8203" name="Picture 2"/>
          <p:cNvPicPr>
            <a:picLocks noChangeAspect="1" noChangeArrowheads="1"/>
          </p:cNvPicPr>
          <p:nvPr/>
        </p:nvPicPr>
        <p:blipFill>
          <a:blip r:embed="rId3">
            <a:clrChange>
              <a:clrFrom>
                <a:srgbClr val="FEFFF6"/>
              </a:clrFrom>
              <a:clrTo>
                <a:srgbClr val="FEFFF6">
                  <a:alpha val="0"/>
                </a:srgbClr>
              </a:clrTo>
            </a:clrChange>
            <a:extLst>
              <a:ext uri="{28A0092B-C50C-407E-A947-70E740481C1C}">
                <a14:useLocalDpi xmlns:a14="http://schemas.microsoft.com/office/drawing/2010/main" val="0"/>
              </a:ext>
            </a:extLst>
          </a:blip>
          <a:srcRect/>
          <a:stretch>
            <a:fillRect/>
          </a:stretch>
        </p:blipFill>
        <p:spPr bwMode="auto">
          <a:xfrm>
            <a:off x="2414588" y="5589588"/>
            <a:ext cx="47148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2372614"/>
                                        </p:tgtEl>
                                        <p:attrNameLst>
                                          <p:attrName>style.visibility</p:attrName>
                                        </p:attrNameLst>
                                      </p:cBhvr>
                                      <p:to>
                                        <p:strVal val="visible"/>
                                      </p:to>
                                    </p:set>
                                    <p:animEffect transition="in" filter="fade">
                                      <p:cBhvr>
                                        <p:cTn id="14" dur="1000"/>
                                        <p:tgtEl>
                                          <p:spTgt spid="2372614"/>
                                        </p:tgtEl>
                                      </p:cBhvr>
                                    </p:animEffect>
                                    <p:anim calcmode="lin" valueType="num">
                                      <p:cBhvr>
                                        <p:cTn id="15" dur="1000" fill="hold"/>
                                        <p:tgtEl>
                                          <p:spTgt spid="2372614"/>
                                        </p:tgtEl>
                                        <p:attrNameLst>
                                          <p:attrName>ppt_x</p:attrName>
                                        </p:attrNameLst>
                                      </p:cBhvr>
                                      <p:tavLst>
                                        <p:tav tm="0">
                                          <p:val>
                                            <p:strVal val="#ppt_x-.1"/>
                                          </p:val>
                                        </p:tav>
                                        <p:tav tm="100000">
                                          <p:val>
                                            <p:strVal val="#ppt_x"/>
                                          </p:val>
                                        </p:tav>
                                      </p:tavLst>
                                    </p:anim>
                                    <p:anim calcmode="lin" valueType="num">
                                      <p:cBhvr>
                                        <p:cTn id="16" dur="1000" fill="hold"/>
                                        <p:tgtEl>
                                          <p:spTgt spid="237261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3000"/>
                            </p:stCondLst>
                            <p:childTnLst>
                              <p:par>
                                <p:cTn id="18" presetID="47" presetClass="entr" presetSubtype="0" fill="hold" nodeType="afterEffect">
                                  <p:stCondLst>
                                    <p:cond delay="0"/>
                                  </p:stCondLst>
                                  <p:childTnLst>
                                    <p:set>
                                      <p:cBhvr>
                                        <p:cTn id="19" dur="1" fill="hold">
                                          <p:stCondLst>
                                            <p:cond delay="0"/>
                                          </p:stCondLst>
                                        </p:cTn>
                                        <p:tgtEl>
                                          <p:spTgt spid="2372618"/>
                                        </p:tgtEl>
                                        <p:attrNameLst>
                                          <p:attrName>style.visibility</p:attrName>
                                        </p:attrNameLst>
                                      </p:cBhvr>
                                      <p:to>
                                        <p:strVal val="visible"/>
                                      </p:to>
                                    </p:set>
                                    <p:animEffect transition="in" filter="fade">
                                      <p:cBhvr>
                                        <p:cTn id="20" dur="1000"/>
                                        <p:tgtEl>
                                          <p:spTgt spid="2372618"/>
                                        </p:tgtEl>
                                      </p:cBhvr>
                                    </p:animEffect>
                                    <p:anim calcmode="lin" valueType="num">
                                      <p:cBhvr>
                                        <p:cTn id="21" dur="1000" fill="hold"/>
                                        <p:tgtEl>
                                          <p:spTgt spid="2372618"/>
                                        </p:tgtEl>
                                        <p:attrNameLst>
                                          <p:attrName>ppt_x</p:attrName>
                                        </p:attrNameLst>
                                      </p:cBhvr>
                                      <p:tavLst>
                                        <p:tav tm="0">
                                          <p:val>
                                            <p:strVal val="#ppt_x"/>
                                          </p:val>
                                        </p:tav>
                                        <p:tav tm="100000">
                                          <p:val>
                                            <p:strVal val="#ppt_x"/>
                                          </p:val>
                                        </p:tav>
                                      </p:tavLst>
                                    </p:anim>
                                    <p:anim calcmode="lin" valueType="num">
                                      <p:cBhvr>
                                        <p:cTn id="22" dur="1000" fill="hold"/>
                                        <p:tgtEl>
                                          <p:spTgt spid="23726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46082" name="Rectangle 56"/>
          <p:cNvSpPr>
            <a:spLocks noGrp="1" noChangeArrowheads="1"/>
          </p:cNvSpPr>
          <p:nvPr>
            <p:ph type="title"/>
          </p:nvPr>
        </p:nvSpPr>
        <p:spPr/>
        <p:txBody>
          <a:bodyPr/>
          <a:lstStyle/>
          <a:p>
            <a:pPr eaLnBrk="1" hangingPunct="1"/>
            <a:r>
              <a:rPr lang="en-US"/>
              <a:t>The Death of the Believer</a:t>
            </a:r>
          </a:p>
        </p:txBody>
      </p:sp>
      <p:sp>
        <p:nvSpPr>
          <p:cNvPr id="2314249" name="Oval 9"/>
          <p:cNvSpPr>
            <a:spLocks noChangeArrowheads="1"/>
          </p:cNvSpPr>
          <p:nvPr/>
        </p:nvSpPr>
        <p:spPr bwMode="auto">
          <a:xfrm>
            <a:off x="-2498725" y="2878138"/>
            <a:ext cx="14139863" cy="3979862"/>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endParaRPr lang="en-US" sz="3600" i="0">
              <a:solidFill>
                <a:schemeClr val="bg1"/>
              </a:solidFill>
              <a:effectLst>
                <a:outerShdw blurRad="38100" dist="38100" dir="2700000" algn="tl">
                  <a:srgbClr val="000000"/>
                </a:outerShdw>
              </a:effectLst>
              <a:latin typeface="Eras Bold ITC" pitchFamily="34" charset="0"/>
              <a:cs typeface="+mn-cs"/>
            </a:endParaRPr>
          </a:p>
        </p:txBody>
      </p:sp>
      <p:grpSp>
        <p:nvGrpSpPr>
          <p:cNvPr id="46084" name="Group 11"/>
          <p:cNvGrpSpPr>
            <a:grpSpLocks/>
          </p:cNvGrpSpPr>
          <p:nvPr/>
        </p:nvGrpSpPr>
        <p:grpSpPr bwMode="auto">
          <a:xfrm>
            <a:off x="6229350" y="4083050"/>
            <a:ext cx="985838" cy="1649413"/>
            <a:chOff x="816" y="1440"/>
            <a:chExt cx="1772" cy="2732"/>
          </a:xfrm>
        </p:grpSpPr>
        <p:grpSp>
          <p:nvGrpSpPr>
            <p:cNvPr id="46088" name="Group 12"/>
            <p:cNvGrpSpPr>
              <a:grpSpLocks/>
            </p:cNvGrpSpPr>
            <p:nvPr/>
          </p:nvGrpSpPr>
          <p:grpSpPr bwMode="auto">
            <a:xfrm>
              <a:off x="816" y="1440"/>
              <a:ext cx="1772" cy="2732"/>
              <a:chOff x="3216" y="720"/>
              <a:chExt cx="1772" cy="2732"/>
            </a:xfrm>
          </p:grpSpPr>
          <p:sp>
            <p:nvSpPr>
              <p:cNvPr id="46123" name="Freeform 13"/>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4" name="Freeform 14"/>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5" name="Freeform 15"/>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6" name="Freeform 16"/>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7" name="Freeform 17"/>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8" name="Freeform 18"/>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9" name="Freeform 19"/>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0" name="Freeform 20"/>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6089" name="Group 21"/>
            <p:cNvGrpSpPr>
              <a:grpSpLocks/>
            </p:cNvGrpSpPr>
            <p:nvPr/>
          </p:nvGrpSpPr>
          <p:grpSpPr bwMode="auto">
            <a:xfrm>
              <a:off x="960" y="1680"/>
              <a:ext cx="1392" cy="1776"/>
              <a:chOff x="912" y="672"/>
              <a:chExt cx="3128" cy="3475"/>
            </a:xfrm>
          </p:grpSpPr>
          <p:grpSp>
            <p:nvGrpSpPr>
              <p:cNvPr id="46090" name="Group 22"/>
              <p:cNvGrpSpPr>
                <a:grpSpLocks/>
              </p:cNvGrpSpPr>
              <p:nvPr/>
            </p:nvGrpSpPr>
            <p:grpSpPr bwMode="auto">
              <a:xfrm>
                <a:off x="2214" y="1042"/>
                <a:ext cx="626" cy="1186"/>
                <a:chOff x="2218" y="1066"/>
                <a:chExt cx="626" cy="1186"/>
              </a:xfrm>
            </p:grpSpPr>
            <p:sp>
              <p:nvSpPr>
                <p:cNvPr id="46117" name="Freeform 23"/>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endParaRPr lang="en-US"/>
                </a:p>
              </p:txBody>
            </p:sp>
            <p:sp>
              <p:nvSpPr>
                <p:cNvPr id="46118" name="Freeform 24"/>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endParaRPr lang="en-US"/>
                </a:p>
              </p:txBody>
            </p:sp>
            <p:grpSp>
              <p:nvGrpSpPr>
                <p:cNvPr id="46119" name="Group 25"/>
                <p:cNvGrpSpPr>
                  <a:grpSpLocks/>
                </p:cNvGrpSpPr>
                <p:nvPr/>
              </p:nvGrpSpPr>
              <p:grpSpPr bwMode="auto">
                <a:xfrm>
                  <a:off x="2364" y="1066"/>
                  <a:ext cx="240" cy="251"/>
                  <a:chOff x="2364" y="1066"/>
                  <a:chExt cx="240" cy="251"/>
                </a:xfrm>
              </p:grpSpPr>
              <p:sp>
                <p:nvSpPr>
                  <p:cNvPr id="46120" name="Freeform 26"/>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1" name="Freeform 27"/>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endParaRPr lang="en-US"/>
                  </a:p>
                </p:txBody>
              </p:sp>
              <p:sp>
                <p:nvSpPr>
                  <p:cNvPr id="46122" name="Freeform 28"/>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endParaRPr lang="en-US"/>
                  </a:p>
                </p:txBody>
              </p:sp>
            </p:grpSp>
          </p:grpSp>
          <p:grpSp>
            <p:nvGrpSpPr>
              <p:cNvPr id="46091" name="Group 29"/>
              <p:cNvGrpSpPr>
                <a:grpSpLocks/>
              </p:cNvGrpSpPr>
              <p:nvPr/>
            </p:nvGrpSpPr>
            <p:grpSpPr bwMode="auto">
              <a:xfrm>
                <a:off x="2256" y="672"/>
                <a:ext cx="436" cy="647"/>
                <a:chOff x="4512" y="480"/>
                <a:chExt cx="436" cy="647"/>
              </a:xfrm>
            </p:grpSpPr>
            <p:sp>
              <p:nvSpPr>
                <p:cNvPr id="46111" name="Freeform 30"/>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endParaRPr lang="en-US"/>
                </a:p>
              </p:txBody>
            </p:sp>
            <p:grpSp>
              <p:nvGrpSpPr>
                <p:cNvPr id="46112" name="Group 31"/>
                <p:cNvGrpSpPr>
                  <a:grpSpLocks/>
                </p:cNvGrpSpPr>
                <p:nvPr/>
              </p:nvGrpSpPr>
              <p:grpSpPr bwMode="auto">
                <a:xfrm>
                  <a:off x="4512" y="561"/>
                  <a:ext cx="67" cy="288"/>
                  <a:chOff x="2265" y="619"/>
                  <a:chExt cx="67" cy="288"/>
                </a:xfrm>
              </p:grpSpPr>
              <p:sp>
                <p:nvSpPr>
                  <p:cNvPr id="46115" name="Freeform 32"/>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endParaRPr lang="en-US"/>
                  </a:p>
                </p:txBody>
              </p:sp>
              <p:sp>
                <p:nvSpPr>
                  <p:cNvPr id="46116" name="Freeform 33"/>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endParaRPr lang="en-US"/>
                  </a:p>
                </p:txBody>
              </p:sp>
            </p:grpSp>
            <p:sp>
              <p:nvSpPr>
                <p:cNvPr id="46113" name="Freeform 34"/>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endParaRPr lang="en-US"/>
                </a:p>
              </p:txBody>
            </p:sp>
            <p:sp>
              <p:nvSpPr>
                <p:cNvPr id="46114" name="Freeform 35"/>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endParaRPr lang="en-US"/>
                </a:p>
              </p:txBody>
            </p:sp>
          </p:grpSp>
          <p:sp>
            <p:nvSpPr>
              <p:cNvPr id="46092" name="Freeform 36"/>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p>
            </p:txBody>
          </p:sp>
          <p:sp>
            <p:nvSpPr>
              <p:cNvPr id="46093" name="Freeform 37"/>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endParaRPr lang="en-US"/>
              </a:p>
            </p:txBody>
          </p:sp>
          <p:grpSp>
            <p:nvGrpSpPr>
              <p:cNvPr id="46094" name="Group 38"/>
              <p:cNvGrpSpPr>
                <a:grpSpLocks/>
              </p:cNvGrpSpPr>
              <p:nvPr/>
            </p:nvGrpSpPr>
            <p:grpSpPr bwMode="auto">
              <a:xfrm>
                <a:off x="2544" y="1056"/>
                <a:ext cx="1496" cy="1549"/>
                <a:chOff x="3696" y="1008"/>
                <a:chExt cx="1496" cy="1549"/>
              </a:xfrm>
            </p:grpSpPr>
            <p:sp>
              <p:nvSpPr>
                <p:cNvPr id="46104" name="Freeform 39"/>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p>
              </p:txBody>
            </p:sp>
            <p:sp>
              <p:nvSpPr>
                <p:cNvPr id="46105" name="Freeform 40"/>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106" name="Group 41"/>
                <p:cNvGrpSpPr>
                  <a:grpSpLocks/>
                </p:cNvGrpSpPr>
                <p:nvPr/>
              </p:nvGrpSpPr>
              <p:grpSpPr bwMode="auto">
                <a:xfrm rot="5400000" flipV="1">
                  <a:off x="4912" y="1040"/>
                  <a:ext cx="263" cy="296"/>
                  <a:chOff x="2795" y="2300"/>
                  <a:chExt cx="263" cy="296"/>
                </a:xfrm>
              </p:grpSpPr>
              <p:sp>
                <p:nvSpPr>
                  <p:cNvPr id="46109" name="Freeform 42"/>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p>
                </p:txBody>
              </p:sp>
              <p:sp>
                <p:nvSpPr>
                  <p:cNvPr id="46110" name="Freeform 43"/>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p>
                </p:txBody>
              </p:sp>
            </p:grpSp>
            <p:sp>
              <p:nvSpPr>
                <p:cNvPr id="46107" name="Freeform 44"/>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p>
              </p:txBody>
            </p:sp>
            <p:sp>
              <p:nvSpPr>
                <p:cNvPr id="46108" name="Freeform 45"/>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p>
              </p:txBody>
            </p:sp>
          </p:grpSp>
          <p:grpSp>
            <p:nvGrpSpPr>
              <p:cNvPr id="46095" name="Group 46"/>
              <p:cNvGrpSpPr>
                <a:grpSpLocks/>
              </p:cNvGrpSpPr>
              <p:nvPr/>
            </p:nvGrpSpPr>
            <p:grpSpPr bwMode="auto">
              <a:xfrm flipH="1">
                <a:off x="912" y="1104"/>
                <a:ext cx="1496" cy="1549"/>
                <a:chOff x="3696" y="1008"/>
                <a:chExt cx="1496" cy="1549"/>
              </a:xfrm>
            </p:grpSpPr>
            <p:sp>
              <p:nvSpPr>
                <p:cNvPr id="46097" name="Freeform 47"/>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p>
              </p:txBody>
            </p:sp>
            <p:sp>
              <p:nvSpPr>
                <p:cNvPr id="46098" name="Freeform 48"/>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099" name="Group 49"/>
                <p:cNvGrpSpPr>
                  <a:grpSpLocks/>
                </p:cNvGrpSpPr>
                <p:nvPr/>
              </p:nvGrpSpPr>
              <p:grpSpPr bwMode="auto">
                <a:xfrm rot="5400000" flipV="1">
                  <a:off x="4912" y="1040"/>
                  <a:ext cx="263" cy="296"/>
                  <a:chOff x="2795" y="2300"/>
                  <a:chExt cx="263" cy="296"/>
                </a:xfrm>
              </p:grpSpPr>
              <p:sp>
                <p:nvSpPr>
                  <p:cNvPr id="46102" name="Freeform 50"/>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p>
                </p:txBody>
              </p:sp>
              <p:sp>
                <p:nvSpPr>
                  <p:cNvPr id="46103" name="Freeform 51"/>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p>
                </p:txBody>
              </p:sp>
            </p:grpSp>
            <p:sp>
              <p:nvSpPr>
                <p:cNvPr id="46100" name="Freeform 52"/>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p>
              </p:txBody>
            </p:sp>
            <p:sp>
              <p:nvSpPr>
                <p:cNvPr id="46101" name="Freeform 53"/>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p>
              </p:txBody>
            </p:sp>
          </p:grpSp>
          <p:sp>
            <p:nvSpPr>
              <p:cNvPr id="46096" name="Freeform 54"/>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p>
            </p:txBody>
          </p:sp>
        </p:grpSp>
      </p:grpSp>
      <p:sp>
        <p:nvSpPr>
          <p:cNvPr id="46085" name="Rectangle 55"/>
          <p:cNvSpPr>
            <a:spLocks noChangeArrowheads="1"/>
          </p:cNvSpPr>
          <p:nvPr/>
        </p:nvSpPr>
        <p:spPr bwMode="auto">
          <a:xfrm>
            <a:off x="1577975" y="1276350"/>
            <a:ext cx="59864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b="1" i="0">
                <a:solidFill>
                  <a:srgbClr val="997934"/>
                </a:solidFill>
              </a:rPr>
              <a:t>2 Tim 2:11 – </a:t>
            </a:r>
            <a:r>
              <a:rPr lang="en-US" b="1" i="0">
                <a:solidFill>
                  <a:srgbClr val="000080"/>
                </a:solidFill>
              </a:rPr>
              <a:t>“died </a:t>
            </a:r>
            <a:r>
              <a:rPr lang="en-US" b="1" u="sng">
                <a:solidFill>
                  <a:srgbClr val="000080"/>
                </a:solidFill>
              </a:rPr>
              <a:t>with</a:t>
            </a:r>
            <a:r>
              <a:rPr lang="en-US" b="1" i="0">
                <a:solidFill>
                  <a:srgbClr val="000080"/>
                </a:solidFill>
              </a:rPr>
              <a:t> Him”</a:t>
            </a:r>
          </a:p>
          <a:p>
            <a:pPr algn="ctr"/>
            <a:r>
              <a:rPr lang="en-US" b="1" i="0">
                <a:solidFill>
                  <a:srgbClr val="997934"/>
                </a:solidFill>
              </a:rPr>
              <a:t>Gal 2:20 – </a:t>
            </a:r>
            <a:r>
              <a:rPr lang="en-US" b="1" i="0">
                <a:solidFill>
                  <a:srgbClr val="000080"/>
                </a:solidFill>
              </a:rPr>
              <a:t>“crucified </a:t>
            </a:r>
            <a:r>
              <a:rPr lang="en-US" b="1" u="sng">
                <a:solidFill>
                  <a:srgbClr val="000080"/>
                </a:solidFill>
              </a:rPr>
              <a:t>with</a:t>
            </a:r>
            <a:r>
              <a:rPr lang="en-US" b="1" i="0">
                <a:solidFill>
                  <a:srgbClr val="000080"/>
                </a:solidFill>
              </a:rPr>
              <a:t> Christ”</a:t>
            </a:r>
          </a:p>
          <a:p>
            <a:pPr algn="ctr"/>
            <a:r>
              <a:rPr lang="en-US" b="1" i="0">
                <a:solidFill>
                  <a:srgbClr val="997934"/>
                </a:solidFill>
              </a:rPr>
              <a:t>2 Cor 5:14 –</a:t>
            </a:r>
            <a:r>
              <a:rPr lang="en-US" b="1" i="0">
                <a:solidFill>
                  <a:srgbClr val="000080"/>
                </a:solidFill>
              </a:rPr>
              <a:t> “all died”</a:t>
            </a:r>
          </a:p>
        </p:txBody>
      </p:sp>
      <p:sp>
        <p:nvSpPr>
          <p:cNvPr id="2314297" name="Text Box 57"/>
          <p:cNvSpPr txBox="1">
            <a:spLocks noChangeArrowheads="1"/>
          </p:cNvSpPr>
          <p:nvPr/>
        </p:nvSpPr>
        <p:spPr bwMode="auto">
          <a:xfrm>
            <a:off x="2879725" y="4260850"/>
            <a:ext cx="33829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spcBef>
                <a:spcPct val="50000"/>
              </a:spcBef>
            </a:pPr>
            <a:r>
              <a:rPr lang="en-US" sz="2400" i="0">
                <a:solidFill>
                  <a:schemeClr val="bg1"/>
                </a:solidFill>
                <a:latin typeface="Eras Bold ITC" pitchFamily="34" charset="0"/>
              </a:rPr>
              <a:t>Christ’s death results in the death of the believer!</a:t>
            </a:r>
          </a:p>
        </p:txBody>
      </p:sp>
      <p:pic>
        <p:nvPicPr>
          <p:cNvPr id="2314298" name="Picture 58" descr="christ on cross"/>
          <p:cNvPicPr>
            <a:picLocks noChangeAspect="1" noChangeArrowheads="1"/>
          </p:cNvPicPr>
          <p:nvPr/>
        </p:nvPicPr>
        <p:blipFill>
          <a:blip r:embed="rId3">
            <a:clrChange>
              <a:clrFrom>
                <a:srgbClr val="FFFFFF"/>
              </a:clrFrom>
              <a:clrTo>
                <a:srgbClr val="FFFFFF">
                  <a:alpha val="0"/>
                </a:srgbClr>
              </a:clrTo>
            </a:clrChange>
            <a:lum bright="24000" contrast="24000"/>
            <a:extLst>
              <a:ext uri="{28A0092B-C50C-407E-A947-70E740481C1C}">
                <a14:useLocalDpi xmlns:a14="http://schemas.microsoft.com/office/drawing/2010/main" val="0"/>
              </a:ext>
            </a:extLst>
          </a:blip>
          <a:srcRect/>
          <a:stretch>
            <a:fillRect/>
          </a:stretch>
        </p:blipFill>
        <p:spPr bwMode="auto">
          <a:xfrm>
            <a:off x="1296988" y="4243388"/>
            <a:ext cx="1666875" cy="10906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14297"/>
                                        </p:tgtEl>
                                        <p:attrNameLst>
                                          <p:attrName>style.visibility</p:attrName>
                                        </p:attrNameLst>
                                      </p:cBhvr>
                                      <p:to>
                                        <p:strVal val="visible"/>
                                      </p:to>
                                    </p:set>
                                    <p:anim calcmode="lin" valueType="num">
                                      <p:cBhvr additive="base">
                                        <p:cTn id="7" dur="500" fill="hold"/>
                                        <p:tgtEl>
                                          <p:spTgt spid="2314297"/>
                                        </p:tgtEl>
                                        <p:attrNameLst>
                                          <p:attrName>ppt_x</p:attrName>
                                        </p:attrNameLst>
                                      </p:cBhvr>
                                      <p:tavLst>
                                        <p:tav tm="0">
                                          <p:val>
                                            <p:strVal val="#ppt_x"/>
                                          </p:val>
                                        </p:tav>
                                        <p:tav tm="100000">
                                          <p:val>
                                            <p:strVal val="#ppt_x"/>
                                          </p:val>
                                        </p:tav>
                                      </p:tavLst>
                                    </p:anim>
                                    <p:anim calcmode="lin" valueType="num">
                                      <p:cBhvr additive="base">
                                        <p:cTn id="8" dur="500" fill="hold"/>
                                        <p:tgtEl>
                                          <p:spTgt spid="231429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314298"/>
                                        </p:tgtEl>
                                        <p:attrNameLst>
                                          <p:attrName>style.visibility</p:attrName>
                                        </p:attrNameLst>
                                      </p:cBhvr>
                                      <p:to>
                                        <p:strVal val="visible"/>
                                      </p:to>
                                    </p:set>
                                    <p:animEffect transition="in" filter="fade">
                                      <p:cBhvr>
                                        <p:cTn id="11" dur="2000"/>
                                        <p:tgtEl>
                                          <p:spTgt spid="2314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7"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8" name="Rectangle 4"/>
          <p:cNvSpPr>
            <a:spLocks noGrp="1" noChangeArrowheads="1"/>
          </p:cNvSpPr>
          <p:nvPr>
            <p:ph type="body" idx="4294967295"/>
          </p:nvPr>
        </p:nvSpPr>
        <p:spPr>
          <a:xfrm>
            <a:off x="347663" y="5140325"/>
            <a:ext cx="8229600" cy="1484313"/>
          </a:xfrm>
        </p:spPr>
        <p:txBody>
          <a:bodyPr/>
          <a:lstStyle/>
          <a:p>
            <a:pPr marL="6350" indent="7938" algn="ctr" eaLnBrk="1" hangingPunct="1">
              <a:lnSpc>
                <a:spcPct val="90000"/>
              </a:lnSpc>
              <a:spcBef>
                <a:spcPct val="0"/>
              </a:spcBef>
              <a:buFontTx/>
              <a:buNone/>
            </a:pPr>
            <a:r>
              <a:rPr lang="en-US" sz="2800" b="1"/>
              <a:t>This is according to the scheme of redemption for </a:t>
            </a:r>
            <a:r>
              <a:rPr lang="en-US" b="1" i="1">
                <a:solidFill>
                  <a:srgbClr val="E0014A"/>
                </a:solidFill>
                <a:latin typeface="Eras Medium ITC" pitchFamily="34" charset="0"/>
              </a:rPr>
              <a:t>“without the shedding of blood</a:t>
            </a:r>
          </a:p>
          <a:p>
            <a:pPr marL="6350" indent="7938" algn="ctr" eaLnBrk="1" hangingPunct="1">
              <a:lnSpc>
                <a:spcPct val="90000"/>
              </a:lnSpc>
              <a:spcBef>
                <a:spcPct val="0"/>
              </a:spcBef>
              <a:buFontTx/>
              <a:buNone/>
            </a:pPr>
            <a:r>
              <a:rPr lang="en-US" b="1" i="1">
                <a:solidFill>
                  <a:srgbClr val="E0014A"/>
                </a:solidFill>
                <a:latin typeface="Eras Medium ITC" pitchFamily="34" charset="0"/>
              </a:rPr>
              <a:t>t</a:t>
            </a:r>
            <a:r>
              <a:rPr lang="en-US" b="1" i="1" u="sng">
                <a:solidFill>
                  <a:srgbClr val="E0014A"/>
                </a:solidFill>
                <a:latin typeface="Eras Medium ITC" pitchFamily="34" charset="0"/>
              </a:rPr>
              <a:t>here is no forgiveness of sins</a:t>
            </a:r>
            <a:r>
              <a:rPr lang="en-US" b="1" i="1">
                <a:solidFill>
                  <a:srgbClr val="E0014A"/>
                </a:solidFill>
                <a:latin typeface="Eras Medium ITC" pitchFamily="34" charset="0"/>
              </a:rPr>
              <a:t>.”</a:t>
            </a:r>
          </a:p>
        </p:txBody>
      </p:sp>
      <p:sp>
        <p:nvSpPr>
          <p:cNvPr id="2320390" name="AutoShape 6"/>
          <p:cNvSpPr>
            <a:spLocks noChangeArrowheads="1"/>
          </p:cNvSpPr>
          <p:nvPr/>
        </p:nvSpPr>
        <p:spPr bwMode="auto">
          <a:xfrm>
            <a:off x="371475" y="2867025"/>
            <a:ext cx="8504238" cy="2105025"/>
          </a:xfrm>
          <a:prstGeom prst="roundRect">
            <a:avLst>
              <a:gd name="adj" fmla="val 16667"/>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179388" indent="-179388" algn="ctr">
              <a:lnSpc>
                <a:spcPct val="90000"/>
              </a:lnSpc>
              <a:spcBef>
                <a:spcPct val="20000"/>
              </a:spcBef>
              <a:defRPr/>
            </a:pPr>
            <a:r>
              <a:rPr lang="en-US" sz="3000" b="1" i="0" dirty="0">
                <a:solidFill>
                  <a:srgbClr val="FFFF66"/>
                </a:solidFill>
                <a:effectLst>
                  <a:outerShdw blurRad="38100" dist="38100" dir="2700000" algn="tl">
                    <a:srgbClr val="000000">
                      <a:alpha val="43137"/>
                    </a:srgbClr>
                  </a:outerShdw>
                </a:effectLst>
              </a:rPr>
              <a:t>We have died </a:t>
            </a:r>
            <a:r>
              <a:rPr lang="en-US" sz="3000" b="1" dirty="0">
                <a:effectLst>
                  <a:outerShdw blurRad="38100" dist="38100" dir="2700000" algn="tl">
                    <a:srgbClr val="000000">
                      <a:alpha val="43137"/>
                    </a:srgbClr>
                  </a:outerShdw>
                </a:effectLst>
              </a:rPr>
              <a:t>with</a:t>
            </a:r>
            <a:r>
              <a:rPr lang="en-US" sz="3000" b="1" i="0" dirty="0">
                <a:solidFill>
                  <a:srgbClr val="FFFF66"/>
                </a:solidFill>
                <a:effectLst>
                  <a:outerShdw blurRad="38100" dist="38100" dir="2700000" algn="tl">
                    <a:srgbClr val="000000">
                      <a:alpha val="43137"/>
                    </a:srgbClr>
                  </a:outerShdw>
                </a:effectLst>
              </a:rPr>
              <a:t> Christ</a:t>
            </a:r>
          </a:p>
          <a:p>
            <a:pPr marL="179388" indent="-179388" algn="ctr">
              <a:lnSpc>
                <a:spcPct val="90000"/>
              </a:lnSpc>
              <a:spcBef>
                <a:spcPct val="20000"/>
              </a:spcBef>
              <a:defRPr/>
            </a:pPr>
            <a:r>
              <a:rPr lang="en-US" sz="3000" b="1" i="0" dirty="0">
                <a:solidFill>
                  <a:srgbClr val="FFFF66"/>
                </a:solidFill>
                <a:effectLst>
                  <a:outerShdw blurRad="38100" dist="38100" dir="2700000" algn="tl">
                    <a:srgbClr val="000000">
                      <a:alpha val="43137"/>
                    </a:srgbClr>
                  </a:outerShdw>
                </a:effectLst>
              </a:rPr>
              <a:t>We have been united </a:t>
            </a:r>
            <a:r>
              <a:rPr lang="en-US" sz="3000" b="1" dirty="0">
                <a:effectLst>
                  <a:outerShdw blurRad="38100" dist="38100" dir="2700000" algn="tl">
                    <a:srgbClr val="000000">
                      <a:alpha val="43137"/>
                    </a:srgbClr>
                  </a:outerShdw>
                </a:effectLst>
              </a:rPr>
              <a:t>with</a:t>
            </a:r>
            <a:r>
              <a:rPr lang="en-US" sz="3000" b="1" i="0" dirty="0">
                <a:solidFill>
                  <a:srgbClr val="FFFF66"/>
                </a:solidFill>
                <a:effectLst>
                  <a:outerShdw blurRad="38100" dist="38100" dir="2700000" algn="tl">
                    <a:srgbClr val="000000">
                      <a:alpha val="43137"/>
                    </a:srgbClr>
                  </a:outerShdw>
                </a:effectLst>
              </a:rPr>
              <a:t> Christ in His death</a:t>
            </a:r>
          </a:p>
          <a:p>
            <a:pPr marL="179388" indent="-179388" algn="ctr">
              <a:lnSpc>
                <a:spcPct val="90000"/>
              </a:lnSpc>
              <a:spcBef>
                <a:spcPct val="20000"/>
              </a:spcBef>
              <a:defRPr/>
            </a:pPr>
            <a:r>
              <a:rPr lang="en-US" sz="3000" b="1" i="0" dirty="0">
                <a:solidFill>
                  <a:srgbClr val="FFFF66"/>
                </a:solidFill>
                <a:effectLst>
                  <a:outerShdw blurRad="38100" dist="38100" dir="2700000" algn="tl">
                    <a:srgbClr val="000000">
                      <a:alpha val="43137"/>
                    </a:srgbClr>
                  </a:outerShdw>
                </a:effectLst>
              </a:rPr>
              <a:t>We have been crucified </a:t>
            </a:r>
            <a:r>
              <a:rPr lang="en-US" sz="3000" b="1" dirty="0">
                <a:effectLst>
                  <a:outerShdw blurRad="38100" dist="38100" dir="2700000" algn="tl">
                    <a:srgbClr val="000000">
                      <a:alpha val="43137"/>
                    </a:srgbClr>
                  </a:outerShdw>
                </a:effectLst>
              </a:rPr>
              <a:t>with</a:t>
            </a:r>
            <a:r>
              <a:rPr lang="en-US" sz="3000" b="1" i="0" dirty="0">
                <a:solidFill>
                  <a:srgbClr val="FFFF66"/>
                </a:solidFill>
                <a:effectLst>
                  <a:outerShdw blurRad="38100" dist="38100" dir="2700000" algn="tl">
                    <a:srgbClr val="000000">
                      <a:alpha val="43137"/>
                    </a:srgbClr>
                  </a:outerShdw>
                </a:effectLst>
              </a:rPr>
              <a:t> Christ</a:t>
            </a:r>
          </a:p>
          <a:p>
            <a:pPr marL="179388" indent="-179388" algn="ctr">
              <a:lnSpc>
                <a:spcPct val="90000"/>
              </a:lnSpc>
              <a:spcBef>
                <a:spcPct val="20000"/>
              </a:spcBef>
              <a:defRPr/>
            </a:pPr>
            <a:r>
              <a:rPr lang="en-US" sz="3000" b="1" i="0" dirty="0">
                <a:solidFill>
                  <a:srgbClr val="FFFF66"/>
                </a:solidFill>
                <a:effectLst>
                  <a:outerShdw blurRad="38100" dist="38100" dir="2700000" algn="tl">
                    <a:srgbClr val="000000">
                      <a:alpha val="43137"/>
                    </a:srgbClr>
                  </a:outerShdw>
                </a:effectLst>
              </a:rPr>
              <a:t>We have died </a:t>
            </a:r>
            <a:r>
              <a:rPr lang="en-US" sz="3000" b="1" dirty="0">
                <a:effectLst>
                  <a:outerShdw blurRad="38100" dist="38100" dir="2700000" algn="tl">
                    <a:srgbClr val="000000">
                      <a:alpha val="43137"/>
                    </a:srgbClr>
                  </a:outerShdw>
                </a:effectLst>
              </a:rPr>
              <a:t>to</a:t>
            </a:r>
            <a:r>
              <a:rPr lang="en-US" sz="3000" b="1" i="0" dirty="0">
                <a:effectLst>
                  <a:outerShdw blurRad="38100" dist="38100" dir="2700000" algn="tl">
                    <a:srgbClr val="000000">
                      <a:alpha val="43137"/>
                    </a:srgbClr>
                  </a:outerShdw>
                </a:effectLst>
              </a:rPr>
              <a:t> </a:t>
            </a:r>
            <a:r>
              <a:rPr lang="en-US" sz="3000" b="1" i="0" dirty="0">
                <a:solidFill>
                  <a:srgbClr val="FFFF66"/>
                </a:solidFill>
                <a:effectLst>
                  <a:outerShdw blurRad="38100" dist="38100" dir="2700000" algn="tl">
                    <a:srgbClr val="000000">
                      <a:alpha val="43137"/>
                    </a:srgbClr>
                  </a:outerShdw>
                </a:effectLst>
              </a:rPr>
              <a:t>sin</a:t>
            </a:r>
            <a:endParaRPr lang="en-US" sz="3000" b="1" i="0" dirty="0">
              <a:effectLst>
                <a:outerShdw blurRad="38100" dist="38100" dir="2700000" algn="tl">
                  <a:srgbClr val="000000">
                    <a:alpha val="43137"/>
                  </a:srgbClr>
                </a:outerShdw>
              </a:effectLst>
            </a:endParaRPr>
          </a:p>
        </p:txBody>
      </p:sp>
      <p:sp>
        <p:nvSpPr>
          <p:cNvPr id="118790" name="Rectangle 7"/>
          <p:cNvSpPr>
            <a:spLocks noGrp="1" noChangeArrowheads="1"/>
          </p:cNvSpPr>
          <p:nvPr>
            <p:ph type="title"/>
          </p:nvPr>
        </p:nvSpPr>
        <p:spPr>
          <a:xfrm>
            <a:off x="0" y="354013"/>
            <a:ext cx="9144000" cy="1143000"/>
          </a:xfrm>
        </p:spPr>
        <p:txBody>
          <a:bodyPr/>
          <a:lstStyle/>
          <a:p>
            <a:pPr eaLnBrk="1" hangingPunct="1">
              <a:defRPr/>
            </a:pPr>
            <a:r>
              <a:rPr lang="en-US" sz="4400" dirty="0"/>
              <a:t>Our sins </a:t>
            </a:r>
            <a:r>
              <a:rPr lang="en-US" sz="4400" dirty="0">
                <a:solidFill>
                  <a:srgbClr val="E0014A"/>
                </a:solidFill>
                <a:effectLst>
                  <a:outerShdw blurRad="38100" dist="38100" dir="2700000" algn="tl">
                    <a:srgbClr val="000000">
                      <a:alpha val="43137"/>
                    </a:srgbClr>
                  </a:outerShdw>
                </a:effectLst>
                <a:latin typeface="Eras Bold ITC" pitchFamily="34" charset="0"/>
              </a:rPr>
              <a:t>can not</a:t>
            </a:r>
            <a:r>
              <a:rPr lang="en-US" sz="4400" dirty="0">
                <a:effectLst>
                  <a:outerShdw blurRad="38100" dist="38100" dir="2700000" algn="tl">
                    <a:srgbClr val="000000">
                      <a:alpha val="43137"/>
                    </a:srgbClr>
                  </a:outerShdw>
                </a:effectLst>
              </a:rPr>
              <a:t> </a:t>
            </a:r>
            <a:r>
              <a:rPr lang="en-US" sz="4400" dirty="0"/>
              <a:t/>
            </a:r>
            <a:br>
              <a:rPr lang="en-US" sz="4400" dirty="0"/>
            </a:br>
            <a:r>
              <a:rPr lang="en-US" sz="4400" dirty="0"/>
              <a:t>and </a:t>
            </a:r>
            <a:r>
              <a:rPr lang="en-US" sz="4400" dirty="0">
                <a:solidFill>
                  <a:srgbClr val="E0014A"/>
                </a:solidFill>
                <a:effectLst>
                  <a:outerShdw blurRad="38100" dist="38100" dir="2700000" algn="tl">
                    <a:srgbClr val="000000">
                      <a:alpha val="43137"/>
                    </a:srgbClr>
                  </a:outerShdw>
                </a:effectLst>
                <a:latin typeface="Eras Bold ITC" pitchFamily="34" charset="0"/>
              </a:rPr>
              <a:t>will not</a:t>
            </a:r>
            <a:r>
              <a:rPr lang="en-US" sz="4400" dirty="0">
                <a:effectLst>
                  <a:outerShdw blurRad="38100" dist="38100" dir="2700000" algn="tl">
                    <a:srgbClr val="000000">
                      <a:alpha val="43137"/>
                    </a:srgbClr>
                  </a:outerShdw>
                </a:effectLst>
              </a:rPr>
              <a:t> </a:t>
            </a:r>
            <a:r>
              <a:rPr lang="en-US" sz="4400" dirty="0"/>
              <a:t>be forgiven </a:t>
            </a:r>
          </a:p>
        </p:txBody>
      </p:sp>
      <p:sp>
        <p:nvSpPr>
          <p:cNvPr id="2320387" name="AutoShape 3"/>
          <p:cNvSpPr>
            <a:spLocks noChangeArrowheads="1"/>
          </p:cNvSpPr>
          <p:nvPr/>
        </p:nvSpPr>
        <p:spPr bwMode="auto">
          <a:xfrm rot="5400000">
            <a:off x="3918744" y="935831"/>
            <a:ext cx="1279525" cy="2690813"/>
          </a:xfrm>
          <a:custGeom>
            <a:avLst/>
            <a:gdLst>
              <a:gd name="G0" fmla="+- 12086 0 0"/>
              <a:gd name="G1" fmla="+- 4128 0 0"/>
              <a:gd name="G2" fmla="+- 21600 0 4128"/>
              <a:gd name="G3" fmla="+- 10800 0 4128"/>
              <a:gd name="G4" fmla="+- 21600 0 12086"/>
              <a:gd name="G5" fmla="*/ G4 G3 10800"/>
              <a:gd name="G6" fmla="+- 21600 0 G5"/>
              <a:gd name="T0" fmla="*/ 12086 w 21600"/>
              <a:gd name="T1" fmla="*/ 0 h 21600"/>
              <a:gd name="T2" fmla="*/ 0 w 21600"/>
              <a:gd name="T3" fmla="*/ 10800 h 21600"/>
              <a:gd name="T4" fmla="*/ 1208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086" y="0"/>
                </a:moveTo>
                <a:lnTo>
                  <a:pt x="12086" y="4128"/>
                </a:lnTo>
                <a:lnTo>
                  <a:pt x="3375" y="4128"/>
                </a:lnTo>
                <a:lnTo>
                  <a:pt x="3375" y="17472"/>
                </a:lnTo>
                <a:lnTo>
                  <a:pt x="12086" y="17472"/>
                </a:lnTo>
                <a:lnTo>
                  <a:pt x="12086" y="21600"/>
                </a:lnTo>
                <a:lnTo>
                  <a:pt x="21600" y="10800"/>
                </a:lnTo>
                <a:close/>
              </a:path>
              <a:path w="21600" h="21600">
                <a:moveTo>
                  <a:pt x="1350" y="4128"/>
                </a:moveTo>
                <a:lnTo>
                  <a:pt x="1350" y="17472"/>
                </a:lnTo>
                <a:lnTo>
                  <a:pt x="2700" y="17472"/>
                </a:lnTo>
                <a:lnTo>
                  <a:pt x="2700" y="4128"/>
                </a:lnTo>
                <a:close/>
              </a:path>
              <a:path w="21600" h="21600">
                <a:moveTo>
                  <a:pt x="0" y="4128"/>
                </a:moveTo>
                <a:lnTo>
                  <a:pt x="0" y="17472"/>
                </a:lnTo>
                <a:lnTo>
                  <a:pt x="675" y="17472"/>
                </a:lnTo>
                <a:lnTo>
                  <a:pt x="675" y="412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p>
        </p:txBody>
      </p:sp>
      <p:sp>
        <p:nvSpPr>
          <p:cNvPr id="2320389" name="Rectangle 5"/>
          <p:cNvSpPr>
            <a:spLocks noChangeArrowheads="1"/>
          </p:cNvSpPr>
          <p:nvPr/>
        </p:nvSpPr>
        <p:spPr bwMode="auto">
          <a:xfrm>
            <a:off x="3736975" y="1798638"/>
            <a:ext cx="1595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n-US" sz="2400" i="0">
                <a:solidFill>
                  <a:schemeClr val="bg1"/>
                </a:solidFill>
                <a:latin typeface="Eras Bold ITC" pitchFamily="34" charset="0"/>
              </a:rPr>
              <a:t>UNLESS:</a:t>
            </a:r>
          </a:p>
        </p:txBody>
      </p:sp>
      <p:sp>
        <p:nvSpPr>
          <p:cNvPr id="7" name="Rectangle 6"/>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320387"/>
                                        </p:tgtEl>
                                        <p:attrNameLst>
                                          <p:attrName>style.visibility</p:attrName>
                                        </p:attrNameLst>
                                      </p:cBhvr>
                                      <p:to>
                                        <p:strVal val="visible"/>
                                      </p:to>
                                    </p:set>
                                    <p:animEffect transition="in" filter="wipe(up)">
                                      <p:cBhvr>
                                        <p:cTn id="7" dur="1000"/>
                                        <p:tgtEl>
                                          <p:spTgt spid="23203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20389"/>
                                        </p:tgtEl>
                                        <p:attrNameLst>
                                          <p:attrName>style.visibility</p:attrName>
                                        </p:attrNameLst>
                                      </p:cBhvr>
                                      <p:to>
                                        <p:strVal val="visible"/>
                                      </p:to>
                                    </p:set>
                                    <p:animEffect transition="in" filter="fade">
                                      <p:cBhvr>
                                        <p:cTn id="10" dur="2000"/>
                                        <p:tgtEl>
                                          <p:spTgt spid="23203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20388">
                                            <p:txEl>
                                              <p:pRg st="0" end="0"/>
                                            </p:txEl>
                                          </p:spTgt>
                                        </p:tgtEl>
                                        <p:attrNameLst>
                                          <p:attrName>style.visibility</p:attrName>
                                        </p:attrNameLst>
                                      </p:cBhvr>
                                      <p:to>
                                        <p:strVal val="visible"/>
                                      </p:to>
                                    </p:set>
                                    <p:anim calcmode="lin" valueType="num">
                                      <p:cBhvr additive="base">
                                        <p:cTn id="15" dur="500" fill="hold"/>
                                        <p:tgtEl>
                                          <p:spTgt spid="232038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20388">
                                            <p:txEl>
                                              <p:pRg st="0" end="0"/>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320388">
                                            <p:txEl>
                                              <p:pRg st="1" end="1"/>
                                            </p:txEl>
                                          </p:spTgt>
                                        </p:tgtEl>
                                        <p:attrNameLst>
                                          <p:attrName>style.visibility</p:attrName>
                                        </p:attrNameLst>
                                      </p:cBhvr>
                                      <p:to>
                                        <p:strVal val="visible"/>
                                      </p:to>
                                    </p:set>
                                    <p:anim calcmode="lin" valueType="num">
                                      <p:cBhvr additive="base">
                                        <p:cTn id="20" dur="500" fill="hold"/>
                                        <p:tgtEl>
                                          <p:spTgt spid="232038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32038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0388" grpId="0" build="p"/>
      <p:bldP spid="232038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326530" name="Rectangle 2"/>
          <p:cNvSpPr>
            <a:spLocks noChangeArrowheads="1"/>
          </p:cNvSpPr>
          <p:nvPr/>
        </p:nvSpPr>
        <p:spPr bwMode="auto">
          <a:xfrm>
            <a:off x="6145213" y="3913188"/>
            <a:ext cx="2476500" cy="498475"/>
          </a:xfrm>
          <a:prstGeom prst="rect">
            <a:avLst/>
          </a:prstGeom>
          <a:solidFill>
            <a:srgbClr val="00008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cs typeface="+mn-cs"/>
            </a:endParaRPr>
          </a:p>
        </p:txBody>
      </p:sp>
      <p:sp>
        <p:nvSpPr>
          <p:cNvPr id="2326531" name="Rectangle 3"/>
          <p:cNvSpPr>
            <a:spLocks noChangeArrowheads="1"/>
          </p:cNvSpPr>
          <p:nvPr/>
        </p:nvSpPr>
        <p:spPr bwMode="auto">
          <a:xfrm>
            <a:off x="4884738" y="4481513"/>
            <a:ext cx="3743325" cy="498475"/>
          </a:xfrm>
          <a:prstGeom prst="rect">
            <a:avLst/>
          </a:prstGeom>
          <a:solidFill>
            <a:srgbClr val="00008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cs typeface="+mn-cs"/>
            </a:endParaRPr>
          </a:p>
        </p:txBody>
      </p:sp>
      <p:sp>
        <p:nvSpPr>
          <p:cNvPr id="2326532" name="Rectangle 4"/>
          <p:cNvSpPr>
            <a:spLocks noChangeArrowheads="1"/>
          </p:cNvSpPr>
          <p:nvPr/>
        </p:nvSpPr>
        <p:spPr bwMode="auto">
          <a:xfrm>
            <a:off x="1004888" y="5572125"/>
            <a:ext cx="4581525" cy="558800"/>
          </a:xfrm>
          <a:prstGeom prst="rect">
            <a:avLst/>
          </a:prstGeom>
          <a:solidFill>
            <a:srgbClr val="00008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cs typeface="+mn-cs"/>
            </a:endParaRPr>
          </a:p>
        </p:txBody>
      </p:sp>
      <p:sp>
        <p:nvSpPr>
          <p:cNvPr id="2326533" name="Rectangle 5"/>
          <p:cNvSpPr>
            <a:spLocks noChangeArrowheads="1"/>
          </p:cNvSpPr>
          <p:nvPr/>
        </p:nvSpPr>
        <p:spPr bwMode="auto">
          <a:xfrm>
            <a:off x="3502025" y="6146800"/>
            <a:ext cx="5089525" cy="498475"/>
          </a:xfrm>
          <a:prstGeom prst="rect">
            <a:avLst/>
          </a:prstGeom>
          <a:solidFill>
            <a:srgbClr val="00008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cs typeface="+mn-cs"/>
            </a:endParaRPr>
          </a:p>
        </p:txBody>
      </p:sp>
      <p:sp>
        <p:nvSpPr>
          <p:cNvPr id="2326536" name="Text Box 8"/>
          <p:cNvSpPr txBox="1">
            <a:spLocks noChangeArrowheads="1"/>
          </p:cNvSpPr>
          <p:nvPr/>
        </p:nvSpPr>
        <p:spPr bwMode="auto">
          <a:xfrm>
            <a:off x="187325" y="3316288"/>
            <a:ext cx="8470900" cy="3387725"/>
          </a:xfrm>
          <a:prstGeom prst="rect">
            <a:avLst/>
          </a:prstGeom>
          <a:noFill/>
          <a:ln w="9525">
            <a:noFill/>
            <a:miter lim="800000"/>
            <a:headEnd/>
            <a:tailEnd/>
          </a:ln>
          <a:effectLst/>
        </p:spPr>
        <p:txBody>
          <a:bodyPr>
            <a:spAutoFit/>
          </a:bodyPr>
          <a:lstStyle/>
          <a:p>
            <a:pPr algn="ctr" eaLnBrk="0" hangingPunct="0">
              <a:defRPr/>
            </a:pPr>
            <a:r>
              <a:rPr lang="en-US" sz="3600" i="0" dirty="0">
                <a:solidFill>
                  <a:srgbClr val="E0014A"/>
                </a:solidFill>
                <a:effectLst>
                  <a:outerShdw blurRad="38100" dist="38100" dir="2700000" algn="tl">
                    <a:srgbClr val="000000">
                      <a:alpha val="43137"/>
                    </a:srgbClr>
                  </a:outerShdw>
                </a:effectLst>
                <a:latin typeface="Eras Bold ITC" pitchFamily="34" charset="0"/>
                <a:cs typeface="+mn-cs"/>
              </a:rPr>
              <a:t>At what point in my faith . . . </a:t>
            </a:r>
          </a:p>
          <a:p>
            <a:pPr algn="r" eaLnBrk="0" hangingPunct="0">
              <a:defRPr/>
            </a:pPr>
            <a:r>
              <a:rPr lang="en-US" sz="3600" b="1" i="0" dirty="0">
                <a:solidFill>
                  <a:schemeClr val="accent2"/>
                </a:solidFill>
                <a:latin typeface="Eras Bold ITC" pitchFamily="34" charset="0"/>
                <a:cs typeface="+mn-cs"/>
              </a:rPr>
              <a:t>do I </a:t>
            </a:r>
            <a:r>
              <a:rPr lang="en-US" sz="3600" b="1" dirty="0">
                <a:solidFill>
                  <a:schemeClr val="bg1"/>
                </a:solidFill>
                <a:latin typeface="Eras Bold ITC" pitchFamily="34" charset="0"/>
                <a:cs typeface="+mn-cs"/>
              </a:rPr>
              <a:t>die to sin</a:t>
            </a:r>
            <a:r>
              <a:rPr lang="en-US" sz="3600" b="1" i="0" dirty="0">
                <a:solidFill>
                  <a:schemeClr val="bg1"/>
                </a:solidFill>
                <a:latin typeface="Eras Bold ITC" pitchFamily="34" charset="0"/>
                <a:cs typeface="+mn-cs"/>
              </a:rPr>
              <a:t>?</a:t>
            </a:r>
          </a:p>
          <a:p>
            <a:pPr algn="r" eaLnBrk="0" hangingPunct="0">
              <a:defRPr/>
            </a:pPr>
            <a:r>
              <a:rPr lang="en-US" sz="3600" b="1" i="0" dirty="0">
                <a:solidFill>
                  <a:schemeClr val="accent2"/>
                </a:solidFill>
                <a:latin typeface="Eras Bold ITC" pitchFamily="34" charset="0"/>
                <a:cs typeface="+mn-cs"/>
              </a:rPr>
              <a:t>do I</a:t>
            </a:r>
            <a:r>
              <a:rPr lang="en-US" sz="3600" b="1" i="0" dirty="0">
                <a:solidFill>
                  <a:srgbClr val="FFFF66"/>
                </a:solidFill>
                <a:latin typeface="Eras Bold ITC" pitchFamily="34" charset="0"/>
                <a:cs typeface="+mn-cs"/>
              </a:rPr>
              <a:t> </a:t>
            </a:r>
            <a:r>
              <a:rPr lang="en-US" sz="3600" b="1" dirty="0">
                <a:solidFill>
                  <a:schemeClr val="bg1"/>
                </a:solidFill>
                <a:latin typeface="Eras Bold ITC" pitchFamily="34" charset="0"/>
                <a:cs typeface="+mn-cs"/>
              </a:rPr>
              <a:t>die </a:t>
            </a:r>
            <a:r>
              <a:rPr lang="en-US" sz="3600" b="1" u="sng" dirty="0">
                <a:solidFill>
                  <a:schemeClr val="bg1"/>
                </a:solidFill>
                <a:latin typeface="Eras Bold ITC" pitchFamily="34" charset="0"/>
                <a:cs typeface="+mn-cs"/>
              </a:rPr>
              <a:t>with</a:t>
            </a:r>
            <a:r>
              <a:rPr lang="en-US" sz="3600" b="1" dirty="0">
                <a:solidFill>
                  <a:schemeClr val="bg1"/>
                </a:solidFill>
                <a:latin typeface="Eras Bold ITC" pitchFamily="34" charset="0"/>
                <a:cs typeface="+mn-cs"/>
              </a:rPr>
              <a:t> Christ</a:t>
            </a:r>
            <a:r>
              <a:rPr lang="en-US" sz="3600" b="1" i="0" dirty="0">
                <a:solidFill>
                  <a:schemeClr val="bg1"/>
                </a:solidFill>
                <a:latin typeface="Eras Bold ITC" pitchFamily="34" charset="0"/>
                <a:cs typeface="+mn-cs"/>
              </a:rPr>
              <a:t>?</a:t>
            </a:r>
            <a:r>
              <a:rPr lang="en-US" sz="3600" i="0" dirty="0">
                <a:solidFill>
                  <a:schemeClr val="bg1"/>
                </a:solidFill>
                <a:effectLst>
                  <a:outerShdw blurRad="38100" dist="38100" dir="2700000" algn="tl">
                    <a:srgbClr val="C0C0C0"/>
                  </a:outerShdw>
                </a:effectLst>
                <a:latin typeface="Eras Bold ITC" pitchFamily="34" charset="0"/>
                <a:cs typeface="+mn-cs"/>
              </a:rPr>
              <a:t> </a:t>
            </a:r>
          </a:p>
          <a:p>
            <a:pPr algn="ctr" eaLnBrk="0" hangingPunct="0">
              <a:defRPr/>
            </a:pPr>
            <a:r>
              <a:rPr lang="en-US" sz="3600" i="0" dirty="0">
                <a:solidFill>
                  <a:srgbClr val="E0014A"/>
                </a:solidFill>
                <a:effectLst>
                  <a:outerShdw blurRad="38100" dist="38100" dir="2700000" algn="tl">
                    <a:srgbClr val="C0C0C0"/>
                  </a:outerShdw>
                </a:effectLst>
                <a:latin typeface="Eras Bold ITC" pitchFamily="34" charset="0"/>
                <a:cs typeface="+mn-cs"/>
              </a:rPr>
              <a:t>When does God view me as . . .</a:t>
            </a:r>
          </a:p>
          <a:p>
            <a:pPr algn="r" eaLnBrk="0" hangingPunct="0">
              <a:defRPr/>
            </a:pPr>
            <a:r>
              <a:rPr lang="en-US" sz="3600" b="1" dirty="0">
                <a:solidFill>
                  <a:schemeClr val="bg1"/>
                </a:solidFill>
                <a:latin typeface="Eras Bold ITC" pitchFamily="34" charset="0"/>
                <a:cs typeface="+mn-cs"/>
              </a:rPr>
              <a:t>uniting with Christ</a:t>
            </a:r>
            <a:r>
              <a:rPr lang="en-US" sz="3600" b="1" i="0" dirty="0">
                <a:solidFill>
                  <a:srgbClr val="FFFF66"/>
                </a:solidFill>
                <a:latin typeface="Eras Bold ITC" pitchFamily="34" charset="0"/>
                <a:cs typeface="+mn-cs"/>
              </a:rPr>
              <a:t> </a:t>
            </a:r>
            <a:r>
              <a:rPr lang="en-US" sz="3600" b="1" i="0" dirty="0">
                <a:solidFill>
                  <a:schemeClr val="accent2"/>
                </a:solidFill>
                <a:latin typeface="Eras Bold ITC" pitchFamily="34" charset="0"/>
                <a:cs typeface="+mn-cs"/>
              </a:rPr>
              <a:t>in </a:t>
            </a:r>
            <a:r>
              <a:rPr lang="en-US" sz="3600" b="1" u="sng" dirty="0">
                <a:solidFill>
                  <a:schemeClr val="accent2"/>
                </a:solidFill>
                <a:latin typeface="Eras Bold ITC" pitchFamily="34" charset="0"/>
                <a:cs typeface="+mn-cs"/>
              </a:rPr>
              <a:t>his</a:t>
            </a:r>
            <a:r>
              <a:rPr lang="en-US" sz="3600" b="1" i="0" dirty="0">
                <a:solidFill>
                  <a:schemeClr val="accent2"/>
                </a:solidFill>
                <a:latin typeface="Eras Bold ITC" pitchFamily="34" charset="0"/>
                <a:cs typeface="+mn-cs"/>
              </a:rPr>
              <a:t> death? </a:t>
            </a:r>
          </a:p>
          <a:p>
            <a:pPr algn="r" eaLnBrk="0" hangingPunct="0">
              <a:defRPr/>
            </a:pPr>
            <a:r>
              <a:rPr lang="en-US" sz="3600" b="1" dirty="0">
                <a:solidFill>
                  <a:schemeClr val="bg1"/>
                </a:solidFill>
                <a:latin typeface="Eras Bold ITC" pitchFamily="34" charset="0"/>
                <a:cs typeface="+mn-cs"/>
              </a:rPr>
              <a:t>crucified </a:t>
            </a:r>
            <a:r>
              <a:rPr lang="en-US" sz="3600" b="1" u="sng" dirty="0">
                <a:solidFill>
                  <a:schemeClr val="bg1"/>
                </a:solidFill>
                <a:latin typeface="Eras Bold ITC" pitchFamily="34" charset="0"/>
                <a:cs typeface="+mn-cs"/>
              </a:rPr>
              <a:t>with</a:t>
            </a:r>
            <a:r>
              <a:rPr lang="en-US" sz="3600" b="1" dirty="0">
                <a:solidFill>
                  <a:schemeClr val="bg1"/>
                </a:solidFill>
                <a:latin typeface="Eras Bold ITC" pitchFamily="34" charset="0"/>
                <a:cs typeface="+mn-cs"/>
              </a:rPr>
              <a:t> Christ</a:t>
            </a:r>
            <a:r>
              <a:rPr lang="en-US" sz="3600" b="1" i="0" dirty="0">
                <a:solidFill>
                  <a:schemeClr val="bg1"/>
                </a:solidFill>
                <a:latin typeface="Eras Bold ITC" pitchFamily="34" charset="0"/>
                <a:cs typeface="+mn-cs"/>
              </a:rPr>
              <a:t>?</a:t>
            </a:r>
            <a:r>
              <a:rPr lang="en-US" sz="3600" i="0" dirty="0">
                <a:solidFill>
                  <a:schemeClr val="bg1"/>
                </a:solidFill>
                <a:effectLst>
                  <a:outerShdw blurRad="38100" dist="38100" dir="2700000" algn="tl">
                    <a:srgbClr val="C0C0C0"/>
                  </a:outerShdw>
                </a:effectLst>
                <a:latin typeface="Eras Bold ITC" pitchFamily="34" charset="0"/>
                <a:cs typeface="+mn-cs"/>
              </a:rPr>
              <a:t> </a:t>
            </a:r>
          </a:p>
        </p:txBody>
      </p:sp>
      <p:sp>
        <p:nvSpPr>
          <p:cNvPr id="9" name="Text Box 7"/>
          <p:cNvSpPr txBox="1">
            <a:spLocks noChangeArrowheads="1"/>
          </p:cNvSpPr>
          <p:nvPr/>
        </p:nvSpPr>
        <p:spPr bwMode="auto">
          <a:xfrm>
            <a:off x="255104" y="689112"/>
            <a:ext cx="8077200" cy="249299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eaLnBrk="0" hangingPunct="0">
              <a:defRPr/>
            </a:pPr>
            <a:r>
              <a:rPr lang="en-US" sz="15600" b="1" i="0" dirty="0">
                <a:solidFill>
                  <a:srgbClr val="000066"/>
                </a:solidFill>
                <a:effectLst>
                  <a:outerShdw blurRad="38100" dist="38100" dir="2700000" algn="tl">
                    <a:srgbClr val="C0C0C0"/>
                  </a:outerShdw>
                </a:effectLst>
                <a:latin typeface="Eras Bold ITC" pitchFamily="34" charset="0"/>
                <a:cs typeface="+mn-cs"/>
              </a:rPr>
              <a:t>When?</a:t>
            </a:r>
            <a:endParaRPr lang="en-US" sz="5400" i="0" dirty="0">
              <a:solidFill>
                <a:srgbClr val="000066"/>
              </a:solidFill>
              <a:effectLst>
                <a:outerShdw blurRad="38100" dist="38100" dir="2700000" algn="tl">
                  <a:srgbClr val="C0C0C0"/>
                </a:outerShdw>
              </a:effectLst>
              <a:latin typeface="Eras Bold ITC" pitchFamily="34" charset="0"/>
              <a:cs typeface="+mn-cs"/>
            </a:endParaRPr>
          </a:p>
        </p:txBody>
      </p:sp>
      <p:sp>
        <p:nvSpPr>
          <p:cNvPr id="10" name="Text Box 8"/>
          <p:cNvSpPr txBox="1">
            <a:spLocks noChangeArrowheads="1"/>
          </p:cNvSpPr>
          <p:nvPr/>
        </p:nvSpPr>
        <p:spPr bwMode="auto">
          <a:xfrm>
            <a:off x="7539038" y="2114550"/>
            <a:ext cx="1371600" cy="1076325"/>
          </a:xfrm>
          <a:prstGeom prst="rect">
            <a:avLst/>
          </a:prstGeom>
          <a:solidFill>
            <a:srgbClr val="0000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spcBef>
                <a:spcPct val="50000"/>
              </a:spcBef>
              <a:defRPr/>
            </a:pPr>
            <a:r>
              <a:rPr lang="en-US" i="0" dirty="0">
                <a:solidFill>
                  <a:schemeClr val="bg1"/>
                </a:solidFill>
                <a:effectLst>
                  <a:outerShdw blurRad="38100" dist="38100" dir="2700000" algn="tl">
                    <a:srgbClr val="000000">
                      <a:alpha val="43137"/>
                    </a:srgbClr>
                  </a:outerShdw>
                </a:effectLst>
                <a:latin typeface="Eras Bold ITC" pitchFamily="34" charset="0"/>
                <a:cs typeface="+mn-cs"/>
              </a:rPr>
              <a:t>Or How?</a:t>
            </a:r>
          </a:p>
        </p:txBody>
      </p:sp>
      <p:sp>
        <p:nvSpPr>
          <p:cNvPr id="48147" name="Rectangle 10"/>
          <p:cNvSpPr>
            <a:spLocks noChangeArrowheads="1"/>
          </p:cNvSpPr>
          <p:nvPr/>
        </p:nvSpPr>
        <p:spPr bwMode="auto">
          <a:xfrm>
            <a:off x="523875" y="271463"/>
            <a:ext cx="79184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b="1" i="0"/>
              <a:t>The fundamental question of the gospel 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26536">
                                            <p:txEl>
                                              <p:pRg st="0" end="0"/>
                                            </p:txEl>
                                          </p:spTgt>
                                        </p:tgtEl>
                                        <p:attrNameLst>
                                          <p:attrName>style.visibility</p:attrName>
                                        </p:attrNameLst>
                                      </p:cBhvr>
                                      <p:to>
                                        <p:strVal val="visible"/>
                                      </p:to>
                                    </p:set>
                                    <p:animEffect transition="in" filter="dissolve">
                                      <p:cBhvr>
                                        <p:cTn id="7" dur="500"/>
                                        <p:tgtEl>
                                          <p:spTgt spid="2326536">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26536">
                                            <p:txEl>
                                              <p:pRg st="1" end="1"/>
                                            </p:txEl>
                                          </p:spTgt>
                                        </p:tgtEl>
                                        <p:attrNameLst>
                                          <p:attrName>style.visibility</p:attrName>
                                        </p:attrNameLst>
                                      </p:cBhvr>
                                      <p:to>
                                        <p:strVal val="visible"/>
                                      </p:to>
                                    </p:set>
                                    <p:animEffect transition="in" filter="dissolve">
                                      <p:cBhvr>
                                        <p:cTn id="11" dur="500"/>
                                        <p:tgtEl>
                                          <p:spTgt spid="2326536">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326530"/>
                                        </p:tgtEl>
                                        <p:attrNameLst>
                                          <p:attrName>style.visibility</p:attrName>
                                        </p:attrNameLst>
                                      </p:cBhvr>
                                      <p:to>
                                        <p:strVal val="visible"/>
                                      </p:to>
                                    </p:set>
                                    <p:animEffect transition="in" filter="fade">
                                      <p:cBhvr>
                                        <p:cTn id="14" dur="2000"/>
                                        <p:tgtEl>
                                          <p:spTgt spid="2326530"/>
                                        </p:tgtEl>
                                      </p:cBhvr>
                                    </p:animEffect>
                                  </p:childTnLst>
                                </p:cTn>
                              </p:par>
                            </p:childTnLst>
                          </p:cTn>
                        </p:par>
                        <p:par>
                          <p:cTn id="15" fill="hold" nodeType="afterGroup">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2326536">
                                            <p:txEl>
                                              <p:pRg st="2" end="2"/>
                                            </p:txEl>
                                          </p:spTgt>
                                        </p:tgtEl>
                                        <p:attrNameLst>
                                          <p:attrName>style.visibility</p:attrName>
                                        </p:attrNameLst>
                                      </p:cBhvr>
                                      <p:to>
                                        <p:strVal val="visible"/>
                                      </p:to>
                                    </p:set>
                                    <p:animEffect transition="in" filter="dissolve">
                                      <p:cBhvr>
                                        <p:cTn id="18" dur="500"/>
                                        <p:tgtEl>
                                          <p:spTgt spid="232653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26531"/>
                                        </p:tgtEl>
                                        <p:attrNameLst>
                                          <p:attrName>style.visibility</p:attrName>
                                        </p:attrNameLst>
                                      </p:cBhvr>
                                      <p:to>
                                        <p:strVal val="visible"/>
                                      </p:to>
                                    </p:set>
                                    <p:animEffect transition="in" filter="fade">
                                      <p:cBhvr>
                                        <p:cTn id="21" dur="2000"/>
                                        <p:tgtEl>
                                          <p:spTgt spid="23265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26536">
                                            <p:txEl>
                                              <p:pRg st="3" end="3"/>
                                            </p:txEl>
                                          </p:spTgt>
                                        </p:tgtEl>
                                        <p:attrNameLst>
                                          <p:attrName>style.visibility</p:attrName>
                                        </p:attrNameLst>
                                      </p:cBhvr>
                                      <p:to>
                                        <p:strVal val="visible"/>
                                      </p:to>
                                    </p:set>
                                    <p:animEffect transition="in" filter="dissolve">
                                      <p:cBhvr>
                                        <p:cTn id="26" dur="500"/>
                                        <p:tgtEl>
                                          <p:spTgt spid="2326536">
                                            <p:txEl>
                                              <p:pRg st="3" end="3"/>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2326536">
                                            <p:txEl>
                                              <p:pRg st="4" end="4"/>
                                            </p:txEl>
                                          </p:spTgt>
                                        </p:tgtEl>
                                        <p:attrNameLst>
                                          <p:attrName>style.visibility</p:attrName>
                                        </p:attrNameLst>
                                      </p:cBhvr>
                                      <p:to>
                                        <p:strVal val="visible"/>
                                      </p:to>
                                    </p:set>
                                    <p:animEffect transition="in" filter="dissolve">
                                      <p:cBhvr>
                                        <p:cTn id="30" dur="500"/>
                                        <p:tgtEl>
                                          <p:spTgt spid="2326536">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26532"/>
                                        </p:tgtEl>
                                        <p:attrNameLst>
                                          <p:attrName>style.visibility</p:attrName>
                                        </p:attrNameLst>
                                      </p:cBhvr>
                                      <p:to>
                                        <p:strVal val="visible"/>
                                      </p:to>
                                    </p:set>
                                    <p:animEffect transition="in" filter="fade">
                                      <p:cBhvr>
                                        <p:cTn id="33" dur="2000"/>
                                        <p:tgtEl>
                                          <p:spTgt spid="2326532"/>
                                        </p:tgtEl>
                                      </p:cBhvr>
                                    </p:animEffect>
                                  </p:childTnLst>
                                </p:cTn>
                              </p:par>
                            </p:childTnLst>
                          </p:cTn>
                        </p:par>
                        <p:par>
                          <p:cTn id="34" fill="hold" nodeType="afterGroup">
                            <p:stCondLst>
                              <p:cond delay="2500"/>
                            </p:stCondLst>
                            <p:childTnLst>
                              <p:par>
                                <p:cTn id="35" presetID="9" presetClass="entr" presetSubtype="0" fill="hold" grpId="0" nodeType="afterEffect">
                                  <p:stCondLst>
                                    <p:cond delay="0"/>
                                  </p:stCondLst>
                                  <p:childTnLst>
                                    <p:set>
                                      <p:cBhvr>
                                        <p:cTn id="36" dur="1" fill="hold">
                                          <p:stCondLst>
                                            <p:cond delay="0"/>
                                          </p:stCondLst>
                                        </p:cTn>
                                        <p:tgtEl>
                                          <p:spTgt spid="2326536">
                                            <p:txEl>
                                              <p:pRg st="5" end="5"/>
                                            </p:txEl>
                                          </p:spTgt>
                                        </p:tgtEl>
                                        <p:attrNameLst>
                                          <p:attrName>style.visibility</p:attrName>
                                        </p:attrNameLst>
                                      </p:cBhvr>
                                      <p:to>
                                        <p:strVal val="visible"/>
                                      </p:to>
                                    </p:set>
                                    <p:animEffect transition="in" filter="dissolve">
                                      <p:cBhvr>
                                        <p:cTn id="37" dur="500"/>
                                        <p:tgtEl>
                                          <p:spTgt spid="2326536">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326533"/>
                                        </p:tgtEl>
                                        <p:attrNameLst>
                                          <p:attrName>style.visibility</p:attrName>
                                        </p:attrNameLst>
                                      </p:cBhvr>
                                      <p:to>
                                        <p:strVal val="visible"/>
                                      </p:to>
                                    </p:set>
                                    <p:animEffect transition="in" filter="fade">
                                      <p:cBhvr>
                                        <p:cTn id="40" dur="2000"/>
                                        <p:tgtEl>
                                          <p:spTgt spid="2326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653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val 157"/>
          <p:cNvSpPr>
            <a:spLocks noChangeArrowheads="1"/>
          </p:cNvSpPr>
          <p:nvPr/>
        </p:nvSpPr>
        <p:spPr bwMode="auto">
          <a:xfrm>
            <a:off x="-1019620"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49155" name="Oval 156"/>
          <p:cNvSpPr>
            <a:spLocks noChangeArrowheads="1"/>
          </p:cNvSpPr>
          <p:nvPr/>
        </p:nvSpPr>
        <p:spPr bwMode="auto">
          <a:xfrm>
            <a:off x="6982968" y="-533400"/>
            <a:ext cx="2895600" cy="2895600"/>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pic>
        <p:nvPicPr>
          <p:cNvPr id="49156" name="Picture 108" descr="water"/>
          <p:cNvPicPr>
            <a:picLocks noChangeAspect="1" noChangeArrowheads="1"/>
          </p:cNvPicPr>
          <p:nvPr/>
        </p:nvPicPr>
        <p:blipFill>
          <a:blip r:embed="rId3">
            <a:extLst>
              <a:ext uri="{28A0092B-C50C-407E-A947-70E740481C1C}">
                <a14:useLocalDpi xmlns:a14="http://schemas.microsoft.com/office/drawing/2010/main" val="0"/>
              </a:ext>
            </a:extLst>
          </a:blip>
          <a:srcRect b="56647"/>
          <a:stretch>
            <a:fillRect/>
          </a:stretch>
        </p:blipFill>
        <p:spPr bwMode="auto">
          <a:xfrm>
            <a:off x="-17463" y="2047875"/>
            <a:ext cx="9161463"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Circular Arrow 57"/>
          <p:cNvSpPr/>
          <p:nvPr/>
        </p:nvSpPr>
        <p:spPr bwMode="auto">
          <a:xfrm rot="4398116" flipH="1" flipV="1">
            <a:off x="6867011"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49160" name="WordArt 20"/>
          <p:cNvSpPr>
            <a:spLocks noChangeArrowheads="1" noChangeShapeType="1" noTextEdit="1"/>
          </p:cNvSpPr>
          <p:nvPr/>
        </p:nvSpPr>
        <p:spPr bwMode="auto">
          <a:xfrm rot="-3309789">
            <a:off x="6307487"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a:ln w="9525">
                  <a:solidFill>
                    <a:srgbClr val="000000"/>
                  </a:solidFill>
                  <a:round/>
                  <a:headEnd/>
                  <a:tailEnd/>
                </a:ln>
                <a:solidFill>
                  <a:schemeClr val="bg1"/>
                </a:solidFill>
                <a:latin typeface="Arial Black"/>
              </a:rPr>
              <a:t>NEW LIFE</a:t>
            </a:r>
          </a:p>
        </p:txBody>
      </p:sp>
      <p:sp>
        <p:nvSpPr>
          <p:cNvPr id="60" name="Circular Arrow 59"/>
          <p:cNvSpPr/>
          <p:nvPr/>
        </p:nvSpPr>
        <p:spPr bwMode="auto">
          <a:xfrm>
            <a:off x="-2840205"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49164" name="WordArt 18"/>
          <p:cNvSpPr>
            <a:spLocks noChangeArrowheads="1" noChangeShapeType="1" noTextEdit="1"/>
          </p:cNvSpPr>
          <p:nvPr/>
        </p:nvSpPr>
        <p:spPr bwMode="auto">
          <a:xfrm rot="3010308">
            <a:off x="-735457"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a:ln w="9525">
                  <a:solidFill>
                    <a:srgbClr val="000000"/>
                  </a:solidFill>
                  <a:round/>
                  <a:headEnd/>
                  <a:tailEnd/>
                </a:ln>
                <a:solidFill>
                  <a:schemeClr val="bg1"/>
                </a:solidFill>
                <a:latin typeface="Arial Black"/>
              </a:rPr>
              <a:t>INTO DEATH</a:t>
            </a:r>
          </a:p>
        </p:txBody>
      </p:sp>
      <p:sp>
        <p:nvSpPr>
          <p:cNvPr id="2428014" name="Oval 110"/>
          <p:cNvSpPr>
            <a:spLocks noChangeArrowheads="1"/>
          </p:cNvSpPr>
          <p:nvPr/>
        </p:nvSpPr>
        <p:spPr bwMode="auto">
          <a:xfrm>
            <a:off x="-625920"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Christ in the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likeness of His death</a:t>
            </a:r>
          </a:p>
        </p:txBody>
      </p:sp>
      <p:pic>
        <p:nvPicPr>
          <p:cNvPr id="49166" name="Picture 111" descr="cru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143" y="5124450"/>
            <a:ext cx="10953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7" name="Group 112"/>
          <p:cNvGrpSpPr>
            <a:grpSpLocks/>
          </p:cNvGrpSpPr>
          <p:nvPr/>
        </p:nvGrpSpPr>
        <p:grpSpPr bwMode="auto">
          <a:xfrm>
            <a:off x="5855843" y="5151438"/>
            <a:ext cx="985838" cy="1520825"/>
            <a:chOff x="816" y="1440"/>
            <a:chExt cx="1772" cy="2732"/>
          </a:xfrm>
        </p:grpSpPr>
        <p:grpSp>
          <p:nvGrpSpPr>
            <p:cNvPr id="49173" name="Group 113"/>
            <p:cNvGrpSpPr>
              <a:grpSpLocks/>
            </p:cNvGrpSpPr>
            <p:nvPr/>
          </p:nvGrpSpPr>
          <p:grpSpPr bwMode="auto">
            <a:xfrm>
              <a:off x="816" y="1440"/>
              <a:ext cx="1772" cy="2732"/>
              <a:chOff x="3216" y="720"/>
              <a:chExt cx="1772" cy="2732"/>
            </a:xfrm>
          </p:grpSpPr>
          <p:sp>
            <p:nvSpPr>
              <p:cNvPr id="49208" name="Freeform 114"/>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9" name="Freeform 115"/>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0" name="Freeform 116"/>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1" name="Freeform 117"/>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2" name="Freeform 118"/>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3" name="Freeform 119"/>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4" name="Freeform 120"/>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5" name="Freeform 121"/>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9174" name="Group 122"/>
            <p:cNvGrpSpPr>
              <a:grpSpLocks/>
            </p:cNvGrpSpPr>
            <p:nvPr/>
          </p:nvGrpSpPr>
          <p:grpSpPr bwMode="auto">
            <a:xfrm>
              <a:off x="960" y="1680"/>
              <a:ext cx="1392" cy="1776"/>
              <a:chOff x="912" y="672"/>
              <a:chExt cx="3128" cy="3475"/>
            </a:xfrm>
          </p:grpSpPr>
          <p:grpSp>
            <p:nvGrpSpPr>
              <p:cNvPr id="49175" name="Group 123"/>
              <p:cNvGrpSpPr>
                <a:grpSpLocks/>
              </p:cNvGrpSpPr>
              <p:nvPr/>
            </p:nvGrpSpPr>
            <p:grpSpPr bwMode="auto">
              <a:xfrm>
                <a:off x="2214" y="1042"/>
                <a:ext cx="626" cy="1186"/>
                <a:chOff x="2218" y="1066"/>
                <a:chExt cx="626" cy="1186"/>
              </a:xfrm>
            </p:grpSpPr>
            <p:sp>
              <p:nvSpPr>
                <p:cNvPr id="49202" name="Freeform 124"/>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endParaRPr lang="en-US"/>
                </a:p>
              </p:txBody>
            </p:sp>
            <p:sp>
              <p:nvSpPr>
                <p:cNvPr id="49203" name="Freeform 125"/>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endParaRPr lang="en-US"/>
                </a:p>
              </p:txBody>
            </p:sp>
            <p:grpSp>
              <p:nvGrpSpPr>
                <p:cNvPr id="49204" name="Group 126"/>
                <p:cNvGrpSpPr>
                  <a:grpSpLocks/>
                </p:cNvGrpSpPr>
                <p:nvPr/>
              </p:nvGrpSpPr>
              <p:grpSpPr bwMode="auto">
                <a:xfrm>
                  <a:off x="2364" y="1066"/>
                  <a:ext cx="240" cy="251"/>
                  <a:chOff x="2364" y="1066"/>
                  <a:chExt cx="240" cy="251"/>
                </a:xfrm>
              </p:grpSpPr>
              <p:sp>
                <p:nvSpPr>
                  <p:cNvPr id="49205" name="Freeform 127"/>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6" name="Freeform 128"/>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endParaRPr lang="en-US"/>
                  </a:p>
                </p:txBody>
              </p:sp>
              <p:sp>
                <p:nvSpPr>
                  <p:cNvPr id="49207" name="Freeform 129"/>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endParaRPr lang="en-US"/>
                  </a:p>
                </p:txBody>
              </p:sp>
            </p:grpSp>
          </p:grpSp>
          <p:grpSp>
            <p:nvGrpSpPr>
              <p:cNvPr id="49176" name="Group 130"/>
              <p:cNvGrpSpPr>
                <a:grpSpLocks/>
              </p:cNvGrpSpPr>
              <p:nvPr/>
            </p:nvGrpSpPr>
            <p:grpSpPr bwMode="auto">
              <a:xfrm>
                <a:off x="2256" y="672"/>
                <a:ext cx="436" cy="647"/>
                <a:chOff x="4512" y="480"/>
                <a:chExt cx="436" cy="647"/>
              </a:xfrm>
            </p:grpSpPr>
            <p:sp>
              <p:nvSpPr>
                <p:cNvPr id="49196" name="Freeform 131"/>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endParaRPr lang="en-US"/>
                </a:p>
              </p:txBody>
            </p:sp>
            <p:grpSp>
              <p:nvGrpSpPr>
                <p:cNvPr id="49197" name="Group 132"/>
                <p:cNvGrpSpPr>
                  <a:grpSpLocks/>
                </p:cNvGrpSpPr>
                <p:nvPr/>
              </p:nvGrpSpPr>
              <p:grpSpPr bwMode="auto">
                <a:xfrm>
                  <a:off x="4512" y="561"/>
                  <a:ext cx="67" cy="288"/>
                  <a:chOff x="2265" y="619"/>
                  <a:chExt cx="67" cy="288"/>
                </a:xfrm>
              </p:grpSpPr>
              <p:sp>
                <p:nvSpPr>
                  <p:cNvPr id="49200" name="Freeform 133"/>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endParaRPr lang="en-US"/>
                  </a:p>
                </p:txBody>
              </p:sp>
              <p:sp>
                <p:nvSpPr>
                  <p:cNvPr id="49201" name="Freeform 134"/>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endParaRPr lang="en-US"/>
                  </a:p>
                </p:txBody>
              </p:sp>
            </p:grpSp>
            <p:sp>
              <p:nvSpPr>
                <p:cNvPr id="49198" name="Freeform 135"/>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endParaRPr lang="en-US"/>
                </a:p>
              </p:txBody>
            </p:sp>
            <p:sp>
              <p:nvSpPr>
                <p:cNvPr id="49199" name="Freeform 136"/>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endParaRPr lang="en-US"/>
                </a:p>
              </p:txBody>
            </p:sp>
          </p:grpSp>
          <p:sp>
            <p:nvSpPr>
              <p:cNvPr id="49177" name="Freeform 137"/>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p>
            </p:txBody>
          </p:sp>
          <p:sp>
            <p:nvSpPr>
              <p:cNvPr id="49178" name="Freeform 138"/>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endParaRPr lang="en-US"/>
              </a:p>
            </p:txBody>
          </p:sp>
          <p:grpSp>
            <p:nvGrpSpPr>
              <p:cNvPr id="49179" name="Group 139"/>
              <p:cNvGrpSpPr>
                <a:grpSpLocks/>
              </p:cNvGrpSpPr>
              <p:nvPr/>
            </p:nvGrpSpPr>
            <p:grpSpPr bwMode="auto">
              <a:xfrm>
                <a:off x="2544" y="1056"/>
                <a:ext cx="1496" cy="1549"/>
                <a:chOff x="3696" y="1008"/>
                <a:chExt cx="1496" cy="1549"/>
              </a:xfrm>
            </p:grpSpPr>
            <p:sp>
              <p:nvSpPr>
                <p:cNvPr id="49189" name="Freeform 14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p>
              </p:txBody>
            </p:sp>
            <p:sp>
              <p:nvSpPr>
                <p:cNvPr id="49190" name="Freeform 14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9191" name="Group 142"/>
                <p:cNvGrpSpPr>
                  <a:grpSpLocks/>
                </p:cNvGrpSpPr>
                <p:nvPr/>
              </p:nvGrpSpPr>
              <p:grpSpPr bwMode="auto">
                <a:xfrm rot="5400000" flipV="1">
                  <a:off x="4912" y="1040"/>
                  <a:ext cx="263" cy="296"/>
                  <a:chOff x="2795" y="2300"/>
                  <a:chExt cx="263" cy="296"/>
                </a:xfrm>
              </p:grpSpPr>
              <p:sp>
                <p:nvSpPr>
                  <p:cNvPr id="49194" name="Freeform 14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p>
                </p:txBody>
              </p:sp>
              <p:sp>
                <p:nvSpPr>
                  <p:cNvPr id="49195" name="Freeform 14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p>
                </p:txBody>
              </p:sp>
            </p:grpSp>
            <p:sp>
              <p:nvSpPr>
                <p:cNvPr id="49192" name="Freeform 14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p>
              </p:txBody>
            </p:sp>
            <p:sp>
              <p:nvSpPr>
                <p:cNvPr id="49193" name="Freeform 14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p>
              </p:txBody>
            </p:sp>
          </p:grpSp>
          <p:grpSp>
            <p:nvGrpSpPr>
              <p:cNvPr id="49180" name="Group 147"/>
              <p:cNvGrpSpPr>
                <a:grpSpLocks/>
              </p:cNvGrpSpPr>
              <p:nvPr/>
            </p:nvGrpSpPr>
            <p:grpSpPr bwMode="auto">
              <a:xfrm flipH="1">
                <a:off x="912" y="1104"/>
                <a:ext cx="1496" cy="1549"/>
                <a:chOff x="3696" y="1008"/>
                <a:chExt cx="1496" cy="1549"/>
              </a:xfrm>
            </p:grpSpPr>
            <p:sp>
              <p:nvSpPr>
                <p:cNvPr id="49182" name="Freeform 148"/>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p>
              </p:txBody>
            </p:sp>
            <p:sp>
              <p:nvSpPr>
                <p:cNvPr id="49183" name="Freeform 149"/>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9184" name="Group 150"/>
                <p:cNvGrpSpPr>
                  <a:grpSpLocks/>
                </p:cNvGrpSpPr>
                <p:nvPr/>
              </p:nvGrpSpPr>
              <p:grpSpPr bwMode="auto">
                <a:xfrm rot="5400000" flipV="1">
                  <a:off x="4912" y="1040"/>
                  <a:ext cx="263" cy="296"/>
                  <a:chOff x="2795" y="2300"/>
                  <a:chExt cx="263" cy="296"/>
                </a:xfrm>
              </p:grpSpPr>
              <p:sp>
                <p:nvSpPr>
                  <p:cNvPr id="49187" name="Freeform 151"/>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p>
                </p:txBody>
              </p:sp>
              <p:sp>
                <p:nvSpPr>
                  <p:cNvPr id="49188" name="Freeform 152"/>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p>
                </p:txBody>
              </p:sp>
            </p:grpSp>
            <p:sp>
              <p:nvSpPr>
                <p:cNvPr id="49185" name="Freeform 153"/>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p>
              </p:txBody>
            </p:sp>
            <p:sp>
              <p:nvSpPr>
                <p:cNvPr id="49186" name="Freeform 154"/>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p>
              </p:txBody>
            </p:sp>
          </p:grpSp>
          <p:sp>
            <p:nvSpPr>
              <p:cNvPr id="49181" name="Freeform 155"/>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p>
            </p:txBody>
          </p:sp>
        </p:grpSp>
      </p:grpSp>
      <p:pic>
        <p:nvPicPr>
          <p:cNvPr id="49168" name="Picture 159" descr="guy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2568" y="228600"/>
            <a:ext cx="125571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9" name="Picture 1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556" y="179388"/>
            <a:ext cx="54292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28067" name="Text Box 163"/>
          <p:cNvSpPr txBox="1">
            <a:spLocks noChangeArrowheads="1"/>
          </p:cNvSpPr>
          <p:nvPr/>
        </p:nvSpPr>
        <p:spPr bwMode="auto">
          <a:xfrm>
            <a:off x="385318" y="400050"/>
            <a:ext cx="8470900" cy="2554545"/>
          </a:xfrm>
          <a:prstGeom prst="rect">
            <a:avLst/>
          </a:prstGeom>
          <a:noFill/>
          <a:ln w="9525">
            <a:noFill/>
            <a:miter lim="800000"/>
            <a:headEnd/>
            <a:tailEnd/>
          </a:ln>
          <a:effectLst/>
        </p:spPr>
        <p:txBody>
          <a:bodyPr>
            <a:spAutoFit/>
          </a:bodyPr>
          <a:lstStyle/>
          <a:p>
            <a:pPr algn="ctr" eaLnBrk="0" hangingPunct="0">
              <a:defRPr/>
            </a:pPr>
            <a:r>
              <a:rPr lang="en-US" sz="8000" i="0" dirty="0" smtClean="0">
                <a:solidFill>
                  <a:srgbClr val="E0014A"/>
                </a:solidFill>
                <a:effectLst>
                  <a:outerShdw blurRad="38100" dist="38100" dir="2700000" algn="tl">
                    <a:srgbClr val="C0C0C0"/>
                  </a:outerShdw>
                </a:effectLst>
                <a:latin typeface="Eras Bold ITC" pitchFamily="34" charset="0"/>
                <a:cs typeface="+mn-cs"/>
              </a:rPr>
              <a:t>ROMANS</a:t>
            </a:r>
            <a:br>
              <a:rPr lang="en-US" sz="8000" i="0" dirty="0" smtClean="0">
                <a:solidFill>
                  <a:srgbClr val="E0014A"/>
                </a:solidFill>
                <a:effectLst>
                  <a:outerShdw blurRad="38100" dist="38100" dir="2700000" algn="tl">
                    <a:srgbClr val="C0C0C0"/>
                  </a:outerShdw>
                </a:effectLst>
                <a:latin typeface="Eras Bold ITC" pitchFamily="34" charset="0"/>
                <a:cs typeface="+mn-cs"/>
              </a:rPr>
            </a:br>
            <a:r>
              <a:rPr lang="en-US" sz="8000" i="0" dirty="0" smtClean="0">
                <a:solidFill>
                  <a:srgbClr val="E0014A"/>
                </a:solidFill>
                <a:effectLst>
                  <a:outerShdw blurRad="38100" dist="38100" dir="2700000" algn="tl">
                    <a:srgbClr val="C0C0C0"/>
                  </a:outerShdw>
                </a:effectLst>
                <a:latin typeface="Eras Bold ITC" pitchFamily="34" charset="0"/>
                <a:cs typeface="+mn-cs"/>
              </a:rPr>
              <a:t>6:1-6</a:t>
            </a:r>
            <a:endParaRPr lang="en-US" sz="8000" i="0" dirty="0">
              <a:solidFill>
                <a:srgbClr val="E0014A"/>
              </a:solidFill>
              <a:effectLst>
                <a:outerShdw blurRad="38100" dist="38100" dir="2700000" algn="tl">
                  <a:srgbClr val="C0C0C0"/>
                </a:outerShdw>
              </a:effectLst>
              <a:latin typeface="Eras Bold ITC" pitchFamily="34" charset="0"/>
              <a:cs typeface="+mn-cs"/>
            </a:endParaRPr>
          </a:p>
        </p:txBody>
      </p:sp>
      <p:sp>
        <p:nvSpPr>
          <p:cNvPr id="49171" name="Freeform 4"/>
          <p:cNvSpPr>
            <a:spLocks/>
          </p:cNvSpPr>
          <p:nvPr/>
        </p:nvSpPr>
        <p:spPr bwMode="auto">
          <a:xfrm>
            <a:off x="2780856" y="3881438"/>
            <a:ext cx="11112" cy="3175"/>
          </a:xfrm>
          <a:custGeom>
            <a:avLst/>
            <a:gdLst>
              <a:gd name="T0" fmla="*/ 0 w 7"/>
              <a:gd name="T1" fmla="*/ 2147483647 h 2"/>
              <a:gd name="T2" fmla="*/ 2147483647 w 7"/>
              <a:gd name="T3" fmla="*/ 0 h 2"/>
              <a:gd name="T4" fmla="*/ 2147483647 w 7"/>
              <a:gd name="T5" fmla="*/ 0 h 2"/>
              <a:gd name="T6" fmla="*/ 0 w 7"/>
              <a:gd name="T7" fmla="*/ 2147483647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2" name="Freeform 5"/>
          <p:cNvSpPr>
            <a:spLocks/>
          </p:cNvSpPr>
          <p:nvPr/>
        </p:nvSpPr>
        <p:spPr bwMode="auto">
          <a:xfrm>
            <a:off x="1918843" y="3681413"/>
            <a:ext cx="7938" cy="6350"/>
          </a:xfrm>
          <a:custGeom>
            <a:avLst/>
            <a:gdLst>
              <a:gd name="T0" fmla="*/ 0 w 5"/>
              <a:gd name="T1" fmla="*/ 2147483647 h 4"/>
              <a:gd name="T2" fmla="*/ 2147483647 w 5"/>
              <a:gd name="T3" fmla="*/ 2147483647 h 4"/>
              <a:gd name="T4" fmla="*/ 2147483647 w 5"/>
              <a:gd name="T5" fmla="*/ 0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28067"/>
                                        </p:tgtEl>
                                        <p:attrNameLst>
                                          <p:attrName>style.visibility</p:attrName>
                                        </p:attrNameLst>
                                      </p:cBhvr>
                                      <p:to>
                                        <p:strVal val="visible"/>
                                      </p:to>
                                    </p:set>
                                    <p:animEffect transition="in" filter="slide(fromBottom)">
                                      <p:cBhvr>
                                        <p:cTn id="7" dur="500"/>
                                        <p:tgtEl>
                                          <p:spTgt spid="242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06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rucifix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1419225"/>
            <a:ext cx="5948363" cy="44608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79" name="Rectangle 3"/>
          <p:cNvSpPr>
            <a:spLocks noGrp="1" noChangeArrowheads="1"/>
          </p:cNvSpPr>
          <p:nvPr>
            <p:ph type="body" idx="1"/>
          </p:nvPr>
        </p:nvSpPr>
        <p:spPr>
          <a:xfrm>
            <a:off x="-142875" y="153988"/>
            <a:ext cx="8497888" cy="1366837"/>
          </a:xfrm>
        </p:spPr>
        <p:txBody>
          <a:bodyPr/>
          <a:lstStyle/>
          <a:p>
            <a:pPr indent="-1588" eaLnBrk="1" hangingPunct="1">
              <a:buFontTx/>
              <a:buNone/>
            </a:pPr>
            <a:r>
              <a:rPr lang="en-US" sz="4800">
                <a:latin typeface="Eras Medium ITC" pitchFamily="34" charset="0"/>
              </a:rPr>
              <a:t>Have you died with Christ?</a:t>
            </a:r>
          </a:p>
        </p:txBody>
      </p:sp>
      <p:grpSp>
        <p:nvGrpSpPr>
          <p:cNvPr id="50180" name="Group 4"/>
          <p:cNvGrpSpPr>
            <a:grpSpLocks/>
          </p:cNvGrpSpPr>
          <p:nvPr/>
        </p:nvGrpSpPr>
        <p:grpSpPr bwMode="auto">
          <a:xfrm>
            <a:off x="325438" y="2870200"/>
            <a:ext cx="2192337" cy="1757363"/>
            <a:chOff x="2738" y="3406"/>
            <a:chExt cx="651" cy="522"/>
          </a:xfrm>
        </p:grpSpPr>
        <p:sp>
          <p:nvSpPr>
            <p:cNvPr id="50183" name="Freeform 5"/>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4" name="Freeform 6"/>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5" name="Freeform 7"/>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6" name="Freeform 8"/>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7" name="Freeform 9"/>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8" name="Freeform 10"/>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9" name="Freeform 11"/>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0" name="Freeform 12"/>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1" name="Freeform 13"/>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2" name="Freeform 14"/>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3" name="Freeform 15"/>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4" name="Freeform 16"/>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5" name="Freeform 17"/>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6" name="Freeform 18"/>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7" name="Freeform 19"/>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8" name="Freeform 20"/>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9" name="Freeform 21"/>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00" name="Freeform 22"/>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01" name="Freeform 23"/>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02" name="Freeform 24"/>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03" name="Freeform 25"/>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04" name="Freeform 26"/>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05" name="Freeform 27"/>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06" name="Freeform 28"/>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07" name="Freeform 29"/>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08" name="Freeform 30"/>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09" name="Freeform 31"/>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10" name="Freeform 32"/>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11" name="Freeform 33"/>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12" name="Freeform 34"/>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0181" name="Picture 35" descr="bapti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8513" y="4565650"/>
            <a:ext cx="2646362" cy="20256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0182" name="Picture 36" descr="CHRISTONCRO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075" y="4165600"/>
            <a:ext cx="2151063" cy="14049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 name="Rectangle 36"/>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3168258" name="AutoShape 2"/>
          <p:cNvSpPr>
            <a:spLocks noChangeArrowheads="1"/>
          </p:cNvSpPr>
          <p:nvPr/>
        </p:nvSpPr>
        <p:spPr bwMode="auto">
          <a:xfrm>
            <a:off x="292100" y="2524125"/>
            <a:ext cx="6145213" cy="1858963"/>
          </a:xfrm>
          <a:prstGeom prst="roundRect">
            <a:avLst>
              <a:gd name="adj" fmla="val 16667"/>
            </a:avLst>
          </a:prstGeom>
          <a:ln>
            <a:headEnd/>
            <a:tailEnd/>
          </a:ln>
          <a:effectLst>
            <a:glow rad="228600">
              <a:schemeClr val="accent6">
                <a:satMod val="175000"/>
                <a:alpha val="40000"/>
              </a:schemeClr>
            </a:glow>
            <a:outerShdw blurRad="50800" dist="177800" dir="2700000" algn="tl" rotWithShape="0">
              <a:schemeClr val="bg2">
                <a:alpha val="40000"/>
              </a:scheme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p>
        </p:txBody>
      </p:sp>
      <p:sp>
        <p:nvSpPr>
          <p:cNvPr id="3168259" name="Rectangle 3"/>
          <p:cNvSpPr>
            <a:spLocks noChangeArrowheads="1"/>
          </p:cNvSpPr>
          <p:nvPr/>
        </p:nvSpPr>
        <p:spPr bwMode="auto">
          <a:xfrm>
            <a:off x="130175" y="1639888"/>
            <a:ext cx="7937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tx1"/>
              </a:buClr>
            </a:pPr>
            <a:r>
              <a:rPr lang="en-US" sz="4000" i="0">
                <a:solidFill>
                  <a:srgbClr val="E0014A"/>
                </a:solidFill>
                <a:latin typeface="Eras Ultra ITC" pitchFamily="34" charset="0"/>
              </a:rPr>
              <a:t>THE GREAT COMMISSION</a:t>
            </a:r>
            <a:r>
              <a:rPr lang="en-US" sz="2400" i="0">
                <a:solidFill>
                  <a:srgbClr val="990033"/>
                </a:solidFill>
                <a:latin typeface="Eras Ultra ITC" pitchFamily="34" charset="0"/>
              </a:rPr>
              <a:t> </a:t>
            </a:r>
          </a:p>
        </p:txBody>
      </p:sp>
      <p:sp>
        <p:nvSpPr>
          <p:cNvPr id="3168260" name="Rectangle 4"/>
          <p:cNvSpPr>
            <a:spLocks noChangeArrowheads="1"/>
          </p:cNvSpPr>
          <p:nvPr/>
        </p:nvSpPr>
        <p:spPr bwMode="auto">
          <a:xfrm>
            <a:off x="371475" y="2590800"/>
            <a:ext cx="5859463" cy="1739900"/>
          </a:xfrm>
          <a:prstGeom prst="rect">
            <a:avLst/>
          </a:prstGeom>
          <a:noFill/>
          <a:ln w="9525">
            <a:noFill/>
            <a:miter lim="800000"/>
            <a:headEnd/>
            <a:tailEnd/>
          </a:ln>
          <a:effectLst/>
        </p:spPr>
        <p:txBody>
          <a:bodyPr>
            <a:spAutoFit/>
          </a:bodyPr>
          <a:lstStyle/>
          <a:p>
            <a:pPr algn="ctr">
              <a:defRPr/>
            </a:pPr>
            <a:r>
              <a:rPr lang="en-US" sz="3600" b="1" i="0" dirty="0">
                <a:solidFill>
                  <a:schemeClr val="bg1"/>
                </a:solidFill>
                <a:effectLst>
                  <a:outerShdw blurRad="38100" dist="38100" dir="2700000" algn="tl">
                    <a:srgbClr val="000000">
                      <a:alpha val="43137"/>
                    </a:srgbClr>
                  </a:outerShdw>
                </a:effectLst>
                <a:cs typeface="+mn-cs"/>
              </a:rPr>
              <a:t>“Go into all the world and </a:t>
            </a:r>
          </a:p>
          <a:p>
            <a:pPr algn="ctr">
              <a:defRPr/>
            </a:pPr>
            <a:r>
              <a:rPr lang="en-US" sz="3600" b="1" i="0" dirty="0">
                <a:solidFill>
                  <a:schemeClr val="bg1"/>
                </a:solidFill>
                <a:effectLst>
                  <a:outerShdw blurRad="38100" dist="38100" dir="2700000" algn="tl">
                    <a:srgbClr val="000000">
                      <a:alpha val="43137"/>
                    </a:srgbClr>
                  </a:outerShdw>
                </a:effectLst>
                <a:cs typeface="+mn-cs"/>
              </a:rPr>
              <a:t>preach</a:t>
            </a:r>
            <a:r>
              <a:rPr lang="en-US" sz="3600" b="1" i="0" dirty="0">
                <a:solidFill>
                  <a:srgbClr val="FFFF00"/>
                </a:solidFill>
                <a:effectLst>
                  <a:outerShdw blurRad="38100" dist="38100" dir="2700000" algn="tl">
                    <a:srgbClr val="000000">
                      <a:alpha val="43137"/>
                    </a:srgbClr>
                  </a:outerShdw>
                </a:effectLst>
                <a:cs typeface="+mn-cs"/>
              </a:rPr>
              <a:t> </a:t>
            </a:r>
            <a:r>
              <a:rPr lang="en-US" sz="3600" b="1" dirty="0">
                <a:solidFill>
                  <a:srgbClr val="FFFF00"/>
                </a:solidFill>
                <a:effectLst>
                  <a:outerShdw blurRad="38100" dist="38100" dir="2700000" algn="tl">
                    <a:srgbClr val="000000">
                      <a:alpha val="43137"/>
                    </a:srgbClr>
                  </a:outerShdw>
                </a:effectLst>
                <a:latin typeface="Eras Bold ITC" pitchFamily="34" charset="0"/>
                <a:cs typeface="+mn-cs"/>
              </a:rPr>
              <a:t>the gospel </a:t>
            </a:r>
          </a:p>
          <a:p>
            <a:pPr algn="ctr">
              <a:defRPr/>
            </a:pPr>
            <a:r>
              <a:rPr lang="en-US" sz="3600" b="1" i="0" dirty="0">
                <a:solidFill>
                  <a:schemeClr val="bg1"/>
                </a:solidFill>
                <a:effectLst>
                  <a:outerShdw blurRad="38100" dist="38100" dir="2700000" algn="tl">
                    <a:srgbClr val="000000">
                      <a:alpha val="43137"/>
                    </a:srgbClr>
                  </a:outerShdw>
                </a:effectLst>
                <a:cs typeface="+mn-cs"/>
              </a:rPr>
              <a:t>to all creation.”</a:t>
            </a:r>
          </a:p>
        </p:txBody>
      </p:sp>
      <p:sp>
        <p:nvSpPr>
          <p:cNvPr id="3168261" name="Text Box 5"/>
          <p:cNvSpPr txBox="1">
            <a:spLocks noChangeArrowheads="1"/>
          </p:cNvSpPr>
          <p:nvPr/>
        </p:nvSpPr>
        <p:spPr bwMode="auto">
          <a:xfrm>
            <a:off x="4208463" y="4437063"/>
            <a:ext cx="1954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ctr" eaLnBrk="1" hangingPunct="1"/>
            <a:r>
              <a:rPr lang="en-US" sz="2800" b="1" i="0">
                <a:solidFill>
                  <a:srgbClr val="997934"/>
                </a:solidFill>
              </a:rPr>
              <a:t>Mark 16:15</a:t>
            </a:r>
          </a:p>
        </p:txBody>
      </p:sp>
      <p:sp>
        <p:nvSpPr>
          <p:cNvPr id="9224" name="Rectangle 33"/>
          <p:cNvSpPr>
            <a:spLocks noGrp="1" noChangeArrowheads="1"/>
          </p:cNvSpPr>
          <p:nvPr>
            <p:ph type="title"/>
          </p:nvPr>
        </p:nvSpPr>
        <p:spPr/>
        <p:txBody>
          <a:bodyPr/>
          <a:lstStyle/>
          <a:p>
            <a:pPr eaLnBrk="1" hangingPunct="1"/>
            <a:r>
              <a:rPr lang="en-US" sz="4000">
                <a:solidFill>
                  <a:schemeClr val="tx1"/>
                </a:solidFill>
              </a:rPr>
              <a:t>An Urgent and Important Command</a:t>
            </a:r>
          </a:p>
        </p:txBody>
      </p:sp>
      <p:grpSp>
        <p:nvGrpSpPr>
          <p:cNvPr id="2" name="Group 6"/>
          <p:cNvGrpSpPr>
            <a:grpSpLocks/>
          </p:cNvGrpSpPr>
          <p:nvPr/>
        </p:nvGrpSpPr>
        <p:grpSpPr bwMode="auto">
          <a:xfrm>
            <a:off x="6372225" y="2101850"/>
            <a:ext cx="3128963" cy="4729163"/>
            <a:chOff x="3789" y="1304"/>
            <a:chExt cx="1971" cy="2979"/>
          </a:xfrm>
        </p:grpSpPr>
        <p:grpSp>
          <p:nvGrpSpPr>
            <p:cNvPr id="9226" name="Group 7"/>
            <p:cNvGrpSpPr>
              <a:grpSpLocks/>
            </p:cNvGrpSpPr>
            <p:nvPr/>
          </p:nvGrpSpPr>
          <p:grpSpPr bwMode="auto">
            <a:xfrm>
              <a:off x="3809" y="1304"/>
              <a:ext cx="1951" cy="2313"/>
              <a:chOff x="3521" y="2071"/>
              <a:chExt cx="2322" cy="2093"/>
            </a:xfrm>
          </p:grpSpPr>
          <p:sp>
            <p:nvSpPr>
              <p:cNvPr id="9246" name="Freeform 8"/>
              <p:cNvSpPr>
                <a:spLocks/>
              </p:cNvSpPr>
              <p:nvPr/>
            </p:nvSpPr>
            <p:spPr bwMode="auto">
              <a:xfrm>
                <a:off x="3521" y="2071"/>
                <a:ext cx="2322" cy="1974"/>
              </a:xfrm>
              <a:custGeom>
                <a:avLst/>
                <a:gdLst>
                  <a:gd name="T0" fmla="*/ 22 w 2322"/>
                  <a:gd name="T1" fmla="*/ 1582 h 1974"/>
                  <a:gd name="T2" fmla="*/ 66 w 2322"/>
                  <a:gd name="T3" fmla="*/ 1415 h 1974"/>
                  <a:gd name="T4" fmla="*/ 121 w 2322"/>
                  <a:gd name="T5" fmla="*/ 1254 h 1974"/>
                  <a:gd name="T6" fmla="*/ 185 w 2322"/>
                  <a:gd name="T7" fmla="*/ 1103 h 1974"/>
                  <a:gd name="T8" fmla="*/ 259 w 2322"/>
                  <a:gd name="T9" fmla="*/ 958 h 1974"/>
                  <a:gd name="T10" fmla="*/ 344 w 2322"/>
                  <a:gd name="T11" fmla="*/ 825 h 1974"/>
                  <a:gd name="T12" fmla="*/ 433 w 2322"/>
                  <a:gd name="T13" fmla="*/ 701 h 1974"/>
                  <a:gd name="T14" fmla="*/ 529 w 2322"/>
                  <a:gd name="T15" fmla="*/ 584 h 1974"/>
                  <a:gd name="T16" fmla="*/ 630 w 2322"/>
                  <a:gd name="T17" fmla="*/ 477 h 1974"/>
                  <a:gd name="T18" fmla="*/ 734 w 2322"/>
                  <a:gd name="T19" fmla="*/ 379 h 1974"/>
                  <a:gd name="T20" fmla="*/ 841 w 2322"/>
                  <a:gd name="T21" fmla="*/ 292 h 1974"/>
                  <a:gd name="T22" fmla="*/ 950 w 2322"/>
                  <a:gd name="T23" fmla="*/ 218 h 1974"/>
                  <a:gd name="T24" fmla="*/ 1058 w 2322"/>
                  <a:gd name="T25" fmla="*/ 151 h 1974"/>
                  <a:gd name="T26" fmla="*/ 1167 w 2322"/>
                  <a:gd name="T27" fmla="*/ 99 h 1974"/>
                  <a:gd name="T28" fmla="*/ 1274 w 2322"/>
                  <a:gd name="T29" fmla="*/ 57 h 1974"/>
                  <a:gd name="T30" fmla="*/ 1378 w 2322"/>
                  <a:gd name="T31" fmla="*/ 26 h 1974"/>
                  <a:gd name="T32" fmla="*/ 1527 w 2322"/>
                  <a:gd name="T33" fmla="*/ 2 h 1974"/>
                  <a:gd name="T34" fmla="*/ 1680 w 2322"/>
                  <a:gd name="T35" fmla="*/ 6 h 1974"/>
                  <a:gd name="T36" fmla="*/ 1819 w 2322"/>
                  <a:gd name="T37" fmla="*/ 38 h 1974"/>
                  <a:gd name="T38" fmla="*/ 1941 w 2322"/>
                  <a:gd name="T39" fmla="*/ 99 h 1974"/>
                  <a:gd name="T40" fmla="*/ 2048 w 2322"/>
                  <a:gd name="T41" fmla="*/ 183 h 1974"/>
                  <a:gd name="T42" fmla="*/ 2139 w 2322"/>
                  <a:gd name="T43" fmla="*/ 288 h 1974"/>
                  <a:gd name="T44" fmla="*/ 2211 w 2322"/>
                  <a:gd name="T45" fmla="*/ 413 h 1974"/>
                  <a:gd name="T46" fmla="*/ 2265 w 2322"/>
                  <a:gd name="T47" fmla="*/ 552 h 1974"/>
                  <a:gd name="T48" fmla="*/ 2304 w 2322"/>
                  <a:gd name="T49" fmla="*/ 705 h 1974"/>
                  <a:gd name="T50" fmla="*/ 2320 w 2322"/>
                  <a:gd name="T51" fmla="*/ 870 h 1974"/>
                  <a:gd name="T52" fmla="*/ 2318 w 2322"/>
                  <a:gd name="T53" fmla="*/ 1041 h 1974"/>
                  <a:gd name="T54" fmla="*/ 2300 w 2322"/>
                  <a:gd name="T55" fmla="*/ 1220 h 1974"/>
                  <a:gd name="T56" fmla="*/ 2257 w 2322"/>
                  <a:gd name="T57" fmla="*/ 1399 h 1974"/>
                  <a:gd name="T58" fmla="*/ 2197 w 2322"/>
                  <a:gd name="T59" fmla="*/ 1580 h 1974"/>
                  <a:gd name="T60" fmla="*/ 2117 w 2322"/>
                  <a:gd name="T61" fmla="*/ 1757 h 1974"/>
                  <a:gd name="T62" fmla="*/ 2012 w 2322"/>
                  <a:gd name="T63" fmla="*/ 1932 h 1974"/>
                  <a:gd name="T64" fmla="*/ 1889 w 2322"/>
                  <a:gd name="T65" fmla="*/ 1966 h 1974"/>
                  <a:gd name="T66" fmla="*/ 1750 w 2322"/>
                  <a:gd name="T67" fmla="*/ 1954 h 1974"/>
                  <a:gd name="T68" fmla="*/ 1599 w 2322"/>
                  <a:gd name="T69" fmla="*/ 1938 h 1974"/>
                  <a:gd name="T70" fmla="*/ 1445 w 2322"/>
                  <a:gd name="T71" fmla="*/ 1920 h 1974"/>
                  <a:gd name="T72" fmla="*/ 1280 w 2322"/>
                  <a:gd name="T73" fmla="*/ 1898 h 1974"/>
                  <a:gd name="T74" fmla="*/ 1115 w 2322"/>
                  <a:gd name="T75" fmla="*/ 1878 h 1974"/>
                  <a:gd name="T76" fmla="*/ 950 w 2322"/>
                  <a:gd name="T77" fmla="*/ 1856 h 1974"/>
                  <a:gd name="T78" fmla="*/ 789 w 2322"/>
                  <a:gd name="T79" fmla="*/ 1834 h 1974"/>
                  <a:gd name="T80" fmla="*/ 636 w 2322"/>
                  <a:gd name="T81" fmla="*/ 1811 h 1974"/>
                  <a:gd name="T82" fmla="*/ 491 w 2322"/>
                  <a:gd name="T83" fmla="*/ 1789 h 1974"/>
                  <a:gd name="T84" fmla="*/ 360 w 2322"/>
                  <a:gd name="T85" fmla="*/ 1769 h 1974"/>
                  <a:gd name="T86" fmla="*/ 245 w 2322"/>
                  <a:gd name="T87" fmla="*/ 1751 h 1974"/>
                  <a:gd name="T88" fmla="*/ 147 w 2322"/>
                  <a:gd name="T89" fmla="*/ 1735 h 1974"/>
                  <a:gd name="T90" fmla="*/ 72 w 2322"/>
                  <a:gd name="T91" fmla="*/ 1723 h 1974"/>
                  <a:gd name="T92" fmla="*/ 22 w 2322"/>
                  <a:gd name="T93" fmla="*/ 1715 h 1974"/>
                  <a:gd name="T94" fmla="*/ 0 w 2322"/>
                  <a:gd name="T95" fmla="*/ 1713 h 19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2"/>
                  <a:gd name="T145" fmla="*/ 0 h 1974"/>
                  <a:gd name="T146" fmla="*/ 2322 w 2322"/>
                  <a:gd name="T147" fmla="*/ 1974 h 19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2" h="1974">
                    <a:moveTo>
                      <a:pt x="0" y="1713"/>
                    </a:moveTo>
                    <a:lnTo>
                      <a:pt x="6" y="1668"/>
                    </a:lnTo>
                    <a:lnTo>
                      <a:pt x="14" y="1624"/>
                    </a:lnTo>
                    <a:lnTo>
                      <a:pt x="22" y="1582"/>
                    </a:lnTo>
                    <a:lnTo>
                      <a:pt x="32" y="1540"/>
                    </a:lnTo>
                    <a:lnTo>
                      <a:pt x="42" y="1497"/>
                    </a:lnTo>
                    <a:lnTo>
                      <a:pt x="54" y="1455"/>
                    </a:lnTo>
                    <a:lnTo>
                      <a:pt x="66" y="1415"/>
                    </a:lnTo>
                    <a:lnTo>
                      <a:pt x="80" y="1375"/>
                    </a:lnTo>
                    <a:lnTo>
                      <a:pt x="92" y="1332"/>
                    </a:lnTo>
                    <a:lnTo>
                      <a:pt x="107" y="1294"/>
                    </a:lnTo>
                    <a:lnTo>
                      <a:pt x="121" y="1254"/>
                    </a:lnTo>
                    <a:lnTo>
                      <a:pt x="137" y="1216"/>
                    </a:lnTo>
                    <a:lnTo>
                      <a:pt x="151" y="1177"/>
                    </a:lnTo>
                    <a:lnTo>
                      <a:pt x="169" y="1139"/>
                    </a:lnTo>
                    <a:lnTo>
                      <a:pt x="185" y="1103"/>
                    </a:lnTo>
                    <a:lnTo>
                      <a:pt x="205" y="1067"/>
                    </a:lnTo>
                    <a:lnTo>
                      <a:pt x="221" y="1031"/>
                    </a:lnTo>
                    <a:lnTo>
                      <a:pt x="241" y="994"/>
                    </a:lnTo>
                    <a:lnTo>
                      <a:pt x="259" y="958"/>
                    </a:lnTo>
                    <a:lnTo>
                      <a:pt x="282" y="926"/>
                    </a:lnTo>
                    <a:lnTo>
                      <a:pt x="300" y="892"/>
                    </a:lnTo>
                    <a:lnTo>
                      <a:pt x="322" y="858"/>
                    </a:lnTo>
                    <a:lnTo>
                      <a:pt x="344" y="825"/>
                    </a:lnTo>
                    <a:lnTo>
                      <a:pt x="366" y="793"/>
                    </a:lnTo>
                    <a:lnTo>
                      <a:pt x="386" y="761"/>
                    </a:lnTo>
                    <a:lnTo>
                      <a:pt x="410" y="731"/>
                    </a:lnTo>
                    <a:lnTo>
                      <a:pt x="433" y="701"/>
                    </a:lnTo>
                    <a:lnTo>
                      <a:pt x="457" y="670"/>
                    </a:lnTo>
                    <a:lnTo>
                      <a:pt x="481" y="640"/>
                    </a:lnTo>
                    <a:lnTo>
                      <a:pt x="505" y="612"/>
                    </a:lnTo>
                    <a:lnTo>
                      <a:pt x="529" y="584"/>
                    </a:lnTo>
                    <a:lnTo>
                      <a:pt x="555" y="558"/>
                    </a:lnTo>
                    <a:lnTo>
                      <a:pt x="579" y="529"/>
                    </a:lnTo>
                    <a:lnTo>
                      <a:pt x="604" y="503"/>
                    </a:lnTo>
                    <a:lnTo>
                      <a:pt x="630" y="477"/>
                    </a:lnTo>
                    <a:lnTo>
                      <a:pt x="656" y="451"/>
                    </a:lnTo>
                    <a:lnTo>
                      <a:pt x="680" y="427"/>
                    </a:lnTo>
                    <a:lnTo>
                      <a:pt x="708" y="403"/>
                    </a:lnTo>
                    <a:lnTo>
                      <a:pt x="734" y="379"/>
                    </a:lnTo>
                    <a:lnTo>
                      <a:pt x="760" y="356"/>
                    </a:lnTo>
                    <a:lnTo>
                      <a:pt x="787" y="334"/>
                    </a:lnTo>
                    <a:lnTo>
                      <a:pt x="815" y="314"/>
                    </a:lnTo>
                    <a:lnTo>
                      <a:pt x="841" y="292"/>
                    </a:lnTo>
                    <a:lnTo>
                      <a:pt x="869" y="274"/>
                    </a:lnTo>
                    <a:lnTo>
                      <a:pt x="895" y="254"/>
                    </a:lnTo>
                    <a:lnTo>
                      <a:pt x="923" y="236"/>
                    </a:lnTo>
                    <a:lnTo>
                      <a:pt x="950" y="218"/>
                    </a:lnTo>
                    <a:lnTo>
                      <a:pt x="978" y="199"/>
                    </a:lnTo>
                    <a:lnTo>
                      <a:pt x="1004" y="183"/>
                    </a:lnTo>
                    <a:lnTo>
                      <a:pt x="1032" y="167"/>
                    </a:lnTo>
                    <a:lnTo>
                      <a:pt x="1058" y="151"/>
                    </a:lnTo>
                    <a:lnTo>
                      <a:pt x="1086" y="137"/>
                    </a:lnTo>
                    <a:lnTo>
                      <a:pt x="1113" y="123"/>
                    </a:lnTo>
                    <a:lnTo>
                      <a:pt x="1141" y="111"/>
                    </a:lnTo>
                    <a:lnTo>
                      <a:pt x="1167" y="99"/>
                    </a:lnTo>
                    <a:lnTo>
                      <a:pt x="1195" y="87"/>
                    </a:lnTo>
                    <a:lnTo>
                      <a:pt x="1221" y="77"/>
                    </a:lnTo>
                    <a:lnTo>
                      <a:pt x="1247" y="67"/>
                    </a:lnTo>
                    <a:lnTo>
                      <a:pt x="1274" y="57"/>
                    </a:lnTo>
                    <a:lnTo>
                      <a:pt x="1302" y="49"/>
                    </a:lnTo>
                    <a:lnTo>
                      <a:pt x="1326" y="40"/>
                    </a:lnTo>
                    <a:lnTo>
                      <a:pt x="1352" y="32"/>
                    </a:lnTo>
                    <a:lnTo>
                      <a:pt x="1378" y="26"/>
                    </a:lnTo>
                    <a:lnTo>
                      <a:pt x="1404" y="20"/>
                    </a:lnTo>
                    <a:lnTo>
                      <a:pt x="1447" y="12"/>
                    </a:lnTo>
                    <a:lnTo>
                      <a:pt x="1487" y="6"/>
                    </a:lnTo>
                    <a:lnTo>
                      <a:pt x="1527" y="2"/>
                    </a:lnTo>
                    <a:lnTo>
                      <a:pt x="1567" y="0"/>
                    </a:lnTo>
                    <a:lnTo>
                      <a:pt x="1605" y="0"/>
                    </a:lnTo>
                    <a:lnTo>
                      <a:pt x="1644" y="2"/>
                    </a:lnTo>
                    <a:lnTo>
                      <a:pt x="1680" y="6"/>
                    </a:lnTo>
                    <a:lnTo>
                      <a:pt x="1718" y="12"/>
                    </a:lnTo>
                    <a:lnTo>
                      <a:pt x="1752" y="18"/>
                    </a:lnTo>
                    <a:lnTo>
                      <a:pt x="1787" y="28"/>
                    </a:lnTo>
                    <a:lnTo>
                      <a:pt x="1819" y="38"/>
                    </a:lnTo>
                    <a:lnTo>
                      <a:pt x="1851" y="53"/>
                    </a:lnTo>
                    <a:lnTo>
                      <a:pt x="1883" y="67"/>
                    </a:lnTo>
                    <a:lnTo>
                      <a:pt x="1913" y="83"/>
                    </a:lnTo>
                    <a:lnTo>
                      <a:pt x="1941" y="99"/>
                    </a:lnTo>
                    <a:lnTo>
                      <a:pt x="1972" y="119"/>
                    </a:lnTo>
                    <a:lnTo>
                      <a:pt x="1998" y="139"/>
                    </a:lnTo>
                    <a:lnTo>
                      <a:pt x="2024" y="159"/>
                    </a:lnTo>
                    <a:lnTo>
                      <a:pt x="2048" y="183"/>
                    </a:lnTo>
                    <a:lnTo>
                      <a:pt x="2072" y="208"/>
                    </a:lnTo>
                    <a:lnTo>
                      <a:pt x="2094" y="234"/>
                    </a:lnTo>
                    <a:lnTo>
                      <a:pt x="2117" y="260"/>
                    </a:lnTo>
                    <a:lnTo>
                      <a:pt x="2139" y="288"/>
                    </a:lnTo>
                    <a:lnTo>
                      <a:pt x="2159" y="318"/>
                    </a:lnTo>
                    <a:lnTo>
                      <a:pt x="2177" y="348"/>
                    </a:lnTo>
                    <a:lnTo>
                      <a:pt x="2193" y="379"/>
                    </a:lnTo>
                    <a:lnTo>
                      <a:pt x="2211" y="413"/>
                    </a:lnTo>
                    <a:lnTo>
                      <a:pt x="2227" y="445"/>
                    </a:lnTo>
                    <a:lnTo>
                      <a:pt x="2239" y="479"/>
                    </a:lnTo>
                    <a:lnTo>
                      <a:pt x="2253" y="515"/>
                    </a:lnTo>
                    <a:lnTo>
                      <a:pt x="2265" y="552"/>
                    </a:lnTo>
                    <a:lnTo>
                      <a:pt x="2277" y="590"/>
                    </a:lnTo>
                    <a:lnTo>
                      <a:pt x="2286" y="626"/>
                    </a:lnTo>
                    <a:lnTo>
                      <a:pt x="2296" y="666"/>
                    </a:lnTo>
                    <a:lnTo>
                      <a:pt x="2304" y="705"/>
                    </a:lnTo>
                    <a:lnTo>
                      <a:pt x="2310" y="747"/>
                    </a:lnTo>
                    <a:lnTo>
                      <a:pt x="2314" y="787"/>
                    </a:lnTo>
                    <a:lnTo>
                      <a:pt x="2318" y="827"/>
                    </a:lnTo>
                    <a:lnTo>
                      <a:pt x="2320" y="870"/>
                    </a:lnTo>
                    <a:lnTo>
                      <a:pt x="2322" y="912"/>
                    </a:lnTo>
                    <a:lnTo>
                      <a:pt x="2322" y="954"/>
                    </a:lnTo>
                    <a:lnTo>
                      <a:pt x="2322" y="998"/>
                    </a:lnTo>
                    <a:lnTo>
                      <a:pt x="2318" y="1041"/>
                    </a:lnTo>
                    <a:lnTo>
                      <a:pt x="2318" y="1085"/>
                    </a:lnTo>
                    <a:lnTo>
                      <a:pt x="2312" y="1129"/>
                    </a:lnTo>
                    <a:lnTo>
                      <a:pt x="2306" y="1175"/>
                    </a:lnTo>
                    <a:lnTo>
                      <a:pt x="2300" y="1220"/>
                    </a:lnTo>
                    <a:lnTo>
                      <a:pt x="2292" y="1264"/>
                    </a:lnTo>
                    <a:lnTo>
                      <a:pt x="2282" y="1310"/>
                    </a:lnTo>
                    <a:lnTo>
                      <a:pt x="2269" y="1355"/>
                    </a:lnTo>
                    <a:lnTo>
                      <a:pt x="2257" y="1399"/>
                    </a:lnTo>
                    <a:lnTo>
                      <a:pt x="2245" y="1445"/>
                    </a:lnTo>
                    <a:lnTo>
                      <a:pt x="2229" y="1489"/>
                    </a:lnTo>
                    <a:lnTo>
                      <a:pt x="2215" y="1534"/>
                    </a:lnTo>
                    <a:lnTo>
                      <a:pt x="2197" y="1580"/>
                    </a:lnTo>
                    <a:lnTo>
                      <a:pt x="2179" y="1624"/>
                    </a:lnTo>
                    <a:lnTo>
                      <a:pt x="2159" y="1668"/>
                    </a:lnTo>
                    <a:lnTo>
                      <a:pt x="2139" y="1715"/>
                    </a:lnTo>
                    <a:lnTo>
                      <a:pt x="2117" y="1757"/>
                    </a:lnTo>
                    <a:lnTo>
                      <a:pt x="2092" y="1803"/>
                    </a:lnTo>
                    <a:lnTo>
                      <a:pt x="2066" y="1846"/>
                    </a:lnTo>
                    <a:lnTo>
                      <a:pt x="2040" y="1888"/>
                    </a:lnTo>
                    <a:lnTo>
                      <a:pt x="2012" y="1932"/>
                    </a:lnTo>
                    <a:lnTo>
                      <a:pt x="1984" y="1974"/>
                    </a:lnTo>
                    <a:lnTo>
                      <a:pt x="1952" y="1972"/>
                    </a:lnTo>
                    <a:lnTo>
                      <a:pt x="1921" y="1968"/>
                    </a:lnTo>
                    <a:lnTo>
                      <a:pt x="1889" y="1966"/>
                    </a:lnTo>
                    <a:lnTo>
                      <a:pt x="1855" y="1964"/>
                    </a:lnTo>
                    <a:lnTo>
                      <a:pt x="1821" y="1960"/>
                    </a:lnTo>
                    <a:lnTo>
                      <a:pt x="1787" y="1958"/>
                    </a:lnTo>
                    <a:lnTo>
                      <a:pt x="1750" y="1954"/>
                    </a:lnTo>
                    <a:lnTo>
                      <a:pt x="1714" y="1950"/>
                    </a:lnTo>
                    <a:lnTo>
                      <a:pt x="1676" y="1946"/>
                    </a:lnTo>
                    <a:lnTo>
                      <a:pt x="1640" y="1942"/>
                    </a:lnTo>
                    <a:lnTo>
                      <a:pt x="1599" y="1938"/>
                    </a:lnTo>
                    <a:lnTo>
                      <a:pt x="1561" y="1934"/>
                    </a:lnTo>
                    <a:lnTo>
                      <a:pt x="1523" y="1928"/>
                    </a:lnTo>
                    <a:lnTo>
                      <a:pt x="1485" y="1924"/>
                    </a:lnTo>
                    <a:lnTo>
                      <a:pt x="1445" y="1920"/>
                    </a:lnTo>
                    <a:lnTo>
                      <a:pt x="1404" y="1916"/>
                    </a:lnTo>
                    <a:lnTo>
                      <a:pt x="1362" y="1910"/>
                    </a:lnTo>
                    <a:lnTo>
                      <a:pt x="1322" y="1904"/>
                    </a:lnTo>
                    <a:lnTo>
                      <a:pt x="1280" y="1898"/>
                    </a:lnTo>
                    <a:lnTo>
                      <a:pt x="1239" y="1894"/>
                    </a:lnTo>
                    <a:lnTo>
                      <a:pt x="1197" y="1888"/>
                    </a:lnTo>
                    <a:lnTo>
                      <a:pt x="1155" y="1882"/>
                    </a:lnTo>
                    <a:lnTo>
                      <a:pt x="1115" y="1878"/>
                    </a:lnTo>
                    <a:lnTo>
                      <a:pt x="1074" y="1872"/>
                    </a:lnTo>
                    <a:lnTo>
                      <a:pt x="1032" y="1868"/>
                    </a:lnTo>
                    <a:lnTo>
                      <a:pt x="992" y="1862"/>
                    </a:lnTo>
                    <a:lnTo>
                      <a:pt x="950" y="1856"/>
                    </a:lnTo>
                    <a:lnTo>
                      <a:pt x="909" y="1850"/>
                    </a:lnTo>
                    <a:lnTo>
                      <a:pt x="869" y="1844"/>
                    </a:lnTo>
                    <a:lnTo>
                      <a:pt x="829" y="1840"/>
                    </a:lnTo>
                    <a:lnTo>
                      <a:pt x="789" y="1834"/>
                    </a:lnTo>
                    <a:lnTo>
                      <a:pt x="752" y="1827"/>
                    </a:lnTo>
                    <a:lnTo>
                      <a:pt x="712" y="1821"/>
                    </a:lnTo>
                    <a:lnTo>
                      <a:pt x="674" y="1817"/>
                    </a:lnTo>
                    <a:lnTo>
                      <a:pt x="636" y="1811"/>
                    </a:lnTo>
                    <a:lnTo>
                      <a:pt x="600" y="1805"/>
                    </a:lnTo>
                    <a:lnTo>
                      <a:pt x="561" y="1799"/>
                    </a:lnTo>
                    <a:lnTo>
                      <a:pt x="527" y="1793"/>
                    </a:lnTo>
                    <a:lnTo>
                      <a:pt x="491" y="1789"/>
                    </a:lnTo>
                    <a:lnTo>
                      <a:pt x="459" y="1783"/>
                    </a:lnTo>
                    <a:lnTo>
                      <a:pt x="424" y="1779"/>
                    </a:lnTo>
                    <a:lnTo>
                      <a:pt x="392" y="1773"/>
                    </a:lnTo>
                    <a:lnTo>
                      <a:pt x="360" y="1769"/>
                    </a:lnTo>
                    <a:lnTo>
                      <a:pt x="330" y="1765"/>
                    </a:lnTo>
                    <a:lnTo>
                      <a:pt x="300" y="1759"/>
                    </a:lnTo>
                    <a:lnTo>
                      <a:pt x="272" y="1755"/>
                    </a:lnTo>
                    <a:lnTo>
                      <a:pt x="245" y="1751"/>
                    </a:lnTo>
                    <a:lnTo>
                      <a:pt x="219" y="1747"/>
                    </a:lnTo>
                    <a:lnTo>
                      <a:pt x="193" y="1743"/>
                    </a:lnTo>
                    <a:lnTo>
                      <a:pt x="171" y="1739"/>
                    </a:lnTo>
                    <a:lnTo>
                      <a:pt x="147" y="1735"/>
                    </a:lnTo>
                    <a:lnTo>
                      <a:pt x="127" y="1733"/>
                    </a:lnTo>
                    <a:lnTo>
                      <a:pt x="107" y="1729"/>
                    </a:lnTo>
                    <a:lnTo>
                      <a:pt x="88" y="1727"/>
                    </a:lnTo>
                    <a:lnTo>
                      <a:pt x="72" y="1723"/>
                    </a:lnTo>
                    <a:lnTo>
                      <a:pt x="58" y="1721"/>
                    </a:lnTo>
                    <a:lnTo>
                      <a:pt x="44" y="1719"/>
                    </a:lnTo>
                    <a:lnTo>
                      <a:pt x="32" y="1717"/>
                    </a:lnTo>
                    <a:lnTo>
                      <a:pt x="22" y="1715"/>
                    </a:lnTo>
                    <a:lnTo>
                      <a:pt x="14" y="1715"/>
                    </a:lnTo>
                    <a:lnTo>
                      <a:pt x="6" y="1713"/>
                    </a:lnTo>
                    <a:lnTo>
                      <a:pt x="2" y="1713"/>
                    </a:lnTo>
                    <a:lnTo>
                      <a:pt x="0" y="1713"/>
                    </a:lnTo>
                    <a:close/>
                  </a:path>
                </a:pathLst>
              </a:custGeom>
              <a:solidFill>
                <a:srgbClr val="C4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7" name="Freeform 9"/>
              <p:cNvSpPr>
                <a:spLocks/>
              </p:cNvSpPr>
              <p:nvPr/>
            </p:nvSpPr>
            <p:spPr bwMode="auto">
              <a:xfrm>
                <a:off x="3535" y="2264"/>
                <a:ext cx="2175" cy="1806"/>
              </a:xfrm>
              <a:custGeom>
                <a:avLst/>
                <a:gdLst>
                  <a:gd name="T0" fmla="*/ 22 w 2175"/>
                  <a:gd name="T1" fmla="*/ 1401 h 1806"/>
                  <a:gd name="T2" fmla="*/ 62 w 2175"/>
                  <a:gd name="T3" fmla="*/ 1250 h 1806"/>
                  <a:gd name="T4" fmla="*/ 111 w 2175"/>
                  <a:gd name="T5" fmla="*/ 1105 h 1806"/>
                  <a:gd name="T6" fmla="*/ 171 w 2175"/>
                  <a:gd name="T7" fmla="*/ 968 h 1806"/>
                  <a:gd name="T8" fmla="*/ 237 w 2175"/>
                  <a:gd name="T9" fmla="*/ 842 h 1806"/>
                  <a:gd name="T10" fmla="*/ 314 w 2175"/>
                  <a:gd name="T11" fmla="*/ 723 h 1806"/>
                  <a:gd name="T12" fmla="*/ 394 w 2175"/>
                  <a:gd name="T13" fmla="*/ 610 h 1806"/>
                  <a:gd name="T14" fmla="*/ 483 w 2175"/>
                  <a:gd name="T15" fmla="*/ 510 h 1806"/>
                  <a:gd name="T16" fmla="*/ 573 w 2175"/>
                  <a:gd name="T17" fmla="*/ 417 h 1806"/>
                  <a:gd name="T18" fmla="*/ 668 w 2175"/>
                  <a:gd name="T19" fmla="*/ 332 h 1806"/>
                  <a:gd name="T20" fmla="*/ 767 w 2175"/>
                  <a:gd name="T21" fmla="*/ 256 h 1806"/>
                  <a:gd name="T22" fmla="*/ 867 w 2175"/>
                  <a:gd name="T23" fmla="*/ 192 h 1806"/>
                  <a:gd name="T24" fmla="*/ 968 w 2175"/>
                  <a:gd name="T25" fmla="*/ 133 h 1806"/>
                  <a:gd name="T26" fmla="*/ 1068 w 2175"/>
                  <a:gd name="T27" fmla="*/ 87 h 1806"/>
                  <a:gd name="T28" fmla="*/ 1169 w 2175"/>
                  <a:gd name="T29" fmla="*/ 51 h 1806"/>
                  <a:gd name="T30" fmla="*/ 1268 w 2175"/>
                  <a:gd name="T31" fmla="*/ 25 h 1806"/>
                  <a:gd name="T32" fmla="*/ 1410 w 2175"/>
                  <a:gd name="T33" fmla="*/ 2 h 1806"/>
                  <a:gd name="T34" fmla="*/ 1559 w 2175"/>
                  <a:gd name="T35" fmla="*/ 4 h 1806"/>
                  <a:gd name="T36" fmla="*/ 1690 w 2175"/>
                  <a:gd name="T37" fmla="*/ 35 h 1806"/>
                  <a:gd name="T38" fmla="*/ 1809 w 2175"/>
                  <a:gd name="T39" fmla="*/ 91 h 1806"/>
                  <a:gd name="T40" fmla="*/ 1911 w 2175"/>
                  <a:gd name="T41" fmla="*/ 167 h 1806"/>
                  <a:gd name="T42" fmla="*/ 1996 w 2175"/>
                  <a:gd name="T43" fmla="*/ 262 h 1806"/>
                  <a:gd name="T44" fmla="*/ 2066 w 2175"/>
                  <a:gd name="T45" fmla="*/ 377 h 1806"/>
                  <a:gd name="T46" fmla="*/ 2119 w 2175"/>
                  <a:gd name="T47" fmla="*/ 506 h 1806"/>
                  <a:gd name="T48" fmla="*/ 2153 w 2175"/>
                  <a:gd name="T49" fmla="*/ 646 h 1806"/>
                  <a:gd name="T50" fmla="*/ 2171 w 2175"/>
                  <a:gd name="T51" fmla="*/ 795 h 1806"/>
                  <a:gd name="T52" fmla="*/ 2171 w 2175"/>
                  <a:gd name="T53" fmla="*/ 952 h 1806"/>
                  <a:gd name="T54" fmla="*/ 2153 w 2175"/>
                  <a:gd name="T55" fmla="*/ 1115 h 1806"/>
                  <a:gd name="T56" fmla="*/ 2113 w 2175"/>
                  <a:gd name="T57" fmla="*/ 1278 h 1806"/>
                  <a:gd name="T58" fmla="*/ 2054 w 2175"/>
                  <a:gd name="T59" fmla="*/ 1445 h 1806"/>
                  <a:gd name="T60" fmla="*/ 1976 w 2175"/>
                  <a:gd name="T61" fmla="*/ 1606 h 1806"/>
                  <a:gd name="T62" fmla="*/ 1875 w 2175"/>
                  <a:gd name="T63" fmla="*/ 1765 h 1806"/>
                  <a:gd name="T64" fmla="*/ 1756 w 2175"/>
                  <a:gd name="T65" fmla="*/ 1797 h 1806"/>
                  <a:gd name="T66" fmla="*/ 1626 w 2175"/>
                  <a:gd name="T67" fmla="*/ 1783 h 1806"/>
                  <a:gd name="T68" fmla="*/ 1485 w 2175"/>
                  <a:gd name="T69" fmla="*/ 1767 h 1806"/>
                  <a:gd name="T70" fmla="*/ 1338 w 2175"/>
                  <a:gd name="T71" fmla="*/ 1749 h 1806"/>
                  <a:gd name="T72" fmla="*/ 1185 w 2175"/>
                  <a:gd name="T73" fmla="*/ 1727 h 1806"/>
                  <a:gd name="T74" fmla="*/ 1030 w 2175"/>
                  <a:gd name="T75" fmla="*/ 1703 h 1806"/>
                  <a:gd name="T76" fmla="*/ 877 w 2175"/>
                  <a:gd name="T77" fmla="*/ 1679 h 1806"/>
                  <a:gd name="T78" fmla="*/ 728 w 2175"/>
                  <a:gd name="T79" fmla="*/ 1655 h 1806"/>
                  <a:gd name="T80" fmla="*/ 586 w 2175"/>
                  <a:gd name="T81" fmla="*/ 1628 h 1806"/>
                  <a:gd name="T82" fmla="*/ 453 w 2175"/>
                  <a:gd name="T83" fmla="*/ 1606 h 1806"/>
                  <a:gd name="T84" fmla="*/ 332 w 2175"/>
                  <a:gd name="T85" fmla="*/ 1584 h 1806"/>
                  <a:gd name="T86" fmla="*/ 225 w 2175"/>
                  <a:gd name="T87" fmla="*/ 1562 h 1806"/>
                  <a:gd name="T88" fmla="*/ 135 w 2175"/>
                  <a:gd name="T89" fmla="*/ 1546 h 1806"/>
                  <a:gd name="T90" fmla="*/ 66 w 2175"/>
                  <a:gd name="T91" fmla="*/ 1534 h 1806"/>
                  <a:gd name="T92" fmla="*/ 20 w 2175"/>
                  <a:gd name="T93" fmla="*/ 1524 h 1806"/>
                  <a:gd name="T94" fmla="*/ 0 w 2175"/>
                  <a:gd name="T95" fmla="*/ 1522 h 18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75"/>
                  <a:gd name="T145" fmla="*/ 0 h 1806"/>
                  <a:gd name="T146" fmla="*/ 2175 w 2175"/>
                  <a:gd name="T147" fmla="*/ 1806 h 18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75" h="1806">
                    <a:moveTo>
                      <a:pt x="0" y="1522"/>
                    </a:moveTo>
                    <a:lnTo>
                      <a:pt x="4" y="1480"/>
                    </a:lnTo>
                    <a:lnTo>
                      <a:pt x="14" y="1441"/>
                    </a:lnTo>
                    <a:lnTo>
                      <a:pt x="22" y="1401"/>
                    </a:lnTo>
                    <a:lnTo>
                      <a:pt x="30" y="1363"/>
                    </a:lnTo>
                    <a:lnTo>
                      <a:pt x="40" y="1325"/>
                    </a:lnTo>
                    <a:lnTo>
                      <a:pt x="50" y="1286"/>
                    </a:lnTo>
                    <a:lnTo>
                      <a:pt x="62" y="1250"/>
                    </a:lnTo>
                    <a:lnTo>
                      <a:pt x="74" y="1214"/>
                    </a:lnTo>
                    <a:lnTo>
                      <a:pt x="85" y="1176"/>
                    </a:lnTo>
                    <a:lnTo>
                      <a:pt x="99" y="1141"/>
                    </a:lnTo>
                    <a:lnTo>
                      <a:pt x="111" y="1105"/>
                    </a:lnTo>
                    <a:lnTo>
                      <a:pt x="127" y="1071"/>
                    </a:lnTo>
                    <a:lnTo>
                      <a:pt x="141" y="1037"/>
                    </a:lnTo>
                    <a:lnTo>
                      <a:pt x="155" y="1003"/>
                    </a:lnTo>
                    <a:lnTo>
                      <a:pt x="171" y="968"/>
                    </a:lnTo>
                    <a:lnTo>
                      <a:pt x="187" y="938"/>
                    </a:lnTo>
                    <a:lnTo>
                      <a:pt x="203" y="904"/>
                    </a:lnTo>
                    <a:lnTo>
                      <a:pt x="219" y="874"/>
                    </a:lnTo>
                    <a:lnTo>
                      <a:pt x="237" y="842"/>
                    </a:lnTo>
                    <a:lnTo>
                      <a:pt x="258" y="811"/>
                    </a:lnTo>
                    <a:lnTo>
                      <a:pt x="274" y="781"/>
                    </a:lnTo>
                    <a:lnTo>
                      <a:pt x="294" y="751"/>
                    </a:lnTo>
                    <a:lnTo>
                      <a:pt x="314" y="723"/>
                    </a:lnTo>
                    <a:lnTo>
                      <a:pt x="334" y="695"/>
                    </a:lnTo>
                    <a:lnTo>
                      <a:pt x="354" y="667"/>
                    </a:lnTo>
                    <a:lnTo>
                      <a:pt x="374" y="638"/>
                    </a:lnTo>
                    <a:lnTo>
                      <a:pt x="394" y="610"/>
                    </a:lnTo>
                    <a:lnTo>
                      <a:pt x="416" y="586"/>
                    </a:lnTo>
                    <a:lnTo>
                      <a:pt x="437" y="560"/>
                    </a:lnTo>
                    <a:lnTo>
                      <a:pt x="459" y="534"/>
                    </a:lnTo>
                    <a:lnTo>
                      <a:pt x="483" y="510"/>
                    </a:lnTo>
                    <a:lnTo>
                      <a:pt x="505" y="487"/>
                    </a:lnTo>
                    <a:lnTo>
                      <a:pt x="527" y="461"/>
                    </a:lnTo>
                    <a:lnTo>
                      <a:pt x="549" y="439"/>
                    </a:lnTo>
                    <a:lnTo>
                      <a:pt x="573" y="417"/>
                    </a:lnTo>
                    <a:lnTo>
                      <a:pt x="598" y="395"/>
                    </a:lnTo>
                    <a:lnTo>
                      <a:pt x="620" y="373"/>
                    </a:lnTo>
                    <a:lnTo>
                      <a:pt x="644" y="353"/>
                    </a:lnTo>
                    <a:lnTo>
                      <a:pt x="668" y="332"/>
                    </a:lnTo>
                    <a:lnTo>
                      <a:pt x="692" y="314"/>
                    </a:lnTo>
                    <a:lnTo>
                      <a:pt x="716" y="294"/>
                    </a:lnTo>
                    <a:lnTo>
                      <a:pt x="740" y="276"/>
                    </a:lnTo>
                    <a:lnTo>
                      <a:pt x="767" y="256"/>
                    </a:lnTo>
                    <a:lnTo>
                      <a:pt x="791" y="240"/>
                    </a:lnTo>
                    <a:lnTo>
                      <a:pt x="817" y="224"/>
                    </a:lnTo>
                    <a:lnTo>
                      <a:pt x="841" y="208"/>
                    </a:lnTo>
                    <a:lnTo>
                      <a:pt x="867" y="192"/>
                    </a:lnTo>
                    <a:lnTo>
                      <a:pt x="891" y="178"/>
                    </a:lnTo>
                    <a:lnTo>
                      <a:pt x="917" y="161"/>
                    </a:lnTo>
                    <a:lnTo>
                      <a:pt x="942" y="147"/>
                    </a:lnTo>
                    <a:lnTo>
                      <a:pt x="968" y="133"/>
                    </a:lnTo>
                    <a:lnTo>
                      <a:pt x="992" y="121"/>
                    </a:lnTo>
                    <a:lnTo>
                      <a:pt x="1018" y="109"/>
                    </a:lnTo>
                    <a:lnTo>
                      <a:pt x="1042" y="99"/>
                    </a:lnTo>
                    <a:lnTo>
                      <a:pt x="1068" y="87"/>
                    </a:lnTo>
                    <a:lnTo>
                      <a:pt x="1095" y="79"/>
                    </a:lnTo>
                    <a:lnTo>
                      <a:pt x="1119" y="69"/>
                    </a:lnTo>
                    <a:lnTo>
                      <a:pt x="1145" y="59"/>
                    </a:lnTo>
                    <a:lnTo>
                      <a:pt x="1169" y="51"/>
                    </a:lnTo>
                    <a:lnTo>
                      <a:pt x="1195" y="45"/>
                    </a:lnTo>
                    <a:lnTo>
                      <a:pt x="1219" y="35"/>
                    </a:lnTo>
                    <a:lnTo>
                      <a:pt x="1243" y="31"/>
                    </a:lnTo>
                    <a:lnTo>
                      <a:pt x="1268" y="25"/>
                    </a:lnTo>
                    <a:lnTo>
                      <a:pt x="1294" y="19"/>
                    </a:lnTo>
                    <a:lnTo>
                      <a:pt x="1332" y="10"/>
                    </a:lnTo>
                    <a:lnTo>
                      <a:pt x="1372" y="6"/>
                    </a:lnTo>
                    <a:lnTo>
                      <a:pt x="1410" y="2"/>
                    </a:lnTo>
                    <a:lnTo>
                      <a:pt x="1451" y="0"/>
                    </a:lnTo>
                    <a:lnTo>
                      <a:pt x="1487" y="0"/>
                    </a:lnTo>
                    <a:lnTo>
                      <a:pt x="1523" y="2"/>
                    </a:lnTo>
                    <a:lnTo>
                      <a:pt x="1559" y="4"/>
                    </a:lnTo>
                    <a:lnTo>
                      <a:pt x="1594" y="10"/>
                    </a:lnTo>
                    <a:lnTo>
                      <a:pt x="1626" y="17"/>
                    </a:lnTo>
                    <a:lnTo>
                      <a:pt x="1660" y="25"/>
                    </a:lnTo>
                    <a:lnTo>
                      <a:pt x="1690" y="35"/>
                    </a:lnTo>
                    <a:lnTo>
                      <a:pt x="1722" y="47"/>
                    </a:lnTo>
                    <a:lnTo>
                      <a:pt x="1752" y="61"/>
                    </a:lnTo>
                    <a:lnTo>
                      <a:pt x="1781" y="75"/>
                    </a:lnTo>
                    <a:lnTo>
                      <a:pt x="1809" y="91"/>
                    </a:lnTo>
                    <a:lnTo>
                      <a:pt x="1837" y="109"/>
                    </a:lnTo>
                    <a:lnTo>
                      <a:pt x="1861" y="127"/>
                    </a:lnTo>
                    <a:lnTo>
                      <a:pt x="1887" y="147"/>
                    </a:lnTo>
                    <a:lnTo>
                      <a:pt x="1911" y="167"/>
                    </a:lnTo>
                    <a:lnTo>
                      <a:pt x="1934" y="190"/>
                    </a:lnTo>
                    <a:lnTo>
                      <a:pt x="1956" y="212"/>
                    </a:lnTo>
                    <a:lnTo>
                      <a:pt x="1976" y="238"/>
                    </a:lnTo>
                    <a:lnTo>
                      <a:pt x="1996" y="262"/>
                    </a:lnTo>
                    <a:lnTo>
                      <a:pt x="2016" y="290"/>
                    </a:lnTo>
                    <a:lnTo>
                      <a:pt x="2032" y="318"/>
                    </a:lnTo>
                    <a:lnTo>
                      <a:pt x="2050" y="347"/>
                    </a:lnTo>
                    <a:lnTo>
                      <a:pt x="2066" y="377"/>
                    </a:lnTo>
                    <a:lnTo>
                      <a:pt x="2080" y="407"/>
                    </a:lnTo>
                    <a:lnTo>
                      <a:pt x="2094" y="439"/>
                    </a:lnTo>
                    <a:lnTo>
                      <a:pt x="2107" y="471"/>
                    </a:lnTo>
                    <a:lnTo>
                      <a:pt x="2119" y="506"/>
                    </a:lnTo>
                    <a:lnTo>
                      <a:pt x="2131" y="540"/>
                    </a:lnTo>
                    <a:lnTo>
                      <a:pt x="2139" y="574"/>
                    </a:lnTo>
                    <a:lnTo>
                      <a:pt x="2147" y="610"/>
                    </a:lnTo>
                    <a:lnTo>
                      <a:pt x="2153" y="646"/>
                    </a:lnTo>
                    <a:lnTo>
                      <a:pt x="2161" y="683"/>
                    </a:lnTo>
                    <a:lnTo>
                      <a:pt x="2165" y="719"/>
                    </a:lnTo>
                    <a:lnTo>
                      <a:pt x="2169" y="757"/>
                    </a:lnTo>
                    <a:lnTo>
                      <a:pt x="2171" y="795"/>
                    </a:lnTo>
                    <a:lnTo>
                      <a:pt x="2175" y="834"/>
                    </a:lnTo>
                    <a:lnTo>
                      <a:pt x="2173" y="874"/>
                    </a:lnTo>
                    <a:lnTo>
                      <a:pt x="2173" y="912"/>
                    </a:lnTo>
                    <a:lnTo>
                      <a:pt x="2171" y="952"/>
                    </a:lnTo>
                    <a:lnTo>
                      <a:pt x="2169" y="993"/>
                    </a:lnTo>
                    <a:lnTo>
                      <a:pt x="2163" y="1033"/>
                    </a:lnTo>
                    <a:lnTo>
                      <a:pt x="2159" y="1073"/>
                    </a:lnTo>
                    <a:lnTo>
                      <a:pt x="2153" y="1115"/>
                    </a:lnTo>
                    <a:lnTo>
                      <a:pt x="2145" y="1158"/>
                    </a:lnTo>
                    <a:lnTo>
                      <a:pt x="2135" y="1198"/>
                    </a:lnTo>
                    <a:lnTo>
                      <a:pt x="2125" y="1238"/>
                    </a:lnTo>
                    <a:lnTo>
                      <a:pt x="2113" y="1278"/>
                    </a:lnTo>
                    <a:lnTo>
                      <a:pt x="2101" y="1321"/>
                    </a:lnTo>
                    <a:lnTo>
                      <a:pt x="2086" y="1363"/>
                    </a:lnTo>
                    <a:lnTo>
                      <a:pt x="2070" y="1403"/>
                    </a:lnTo>
                    <a:lnTo>
                      <a:pt x="2054" y="1445"/>
                    </a:lnTo>
                    <a:lnTo>
                      <a:pt x="2038" y="1486"/>
                    </a:lnTo>
                    <a:lnTo>
                      <a:pt x="2016" y="1526"/>
                    </a:lnTo>
                    <a:lnTo>
                      <a:pt x="1998" y="1566"/>
                    </a:lnTo>
                    <a:lnTo>
                      <a:pt x="1976" y="1606"/>
                    </a:lnTo>
                    <a:lnTo>
                      <a:pt x="1952" y="1649"/>
                    </a:lnTo>
                    <a:lnTo>
                      <a:pt x="1927" y="1687"/>
                    </a:lnTo>
                    <a:lnTo>
                      <a:pt x="1903" y="1727"/>
                    </a:lnTo>
                    <a:lnTo>
                      <a:pt x="1875" y="1765"/>
                    </a:lnTo>
                    <a:lnTo>
                      <a:pt x="1849" y="1806"/>
                    </a:lnTo>
                    <a:lnTo>
                      <a:pt x="1819" y="1804"/>
                    </a:lnTo>
                    <a:lnTo>
                      <a:pt x="1789" y="1799"/>
                    </a:lnTo>
                    <a:lnTo>
                      <a:pt x="1756" y="1797"/>
                    </a:lnTo>
                    <a:lnTo>
                      <a:pt x="1726" y="1793"/>
                    </a:lnTo>
                    <a:lnTo>
                      <a:pt x="1692" y="1791"/>
                    </a:lnTo>
                    <a:lnTo>
                      <a:pt x="1660" y="1787"/>
                    </a:lnTo>
                    <a:lnTo>
                      <a:pt x="1626" y="1783"/>
                    </a:lnTo>
                    <a:lnTo>
                      <a:pt x="1594" y="1781"/>
                    </a:lnTo>
                    <a:lnTo>
                      <a:pt x="1557" y="1777"/>
                    </a:lnTo>
                    <a:lnTo>
                      <a:pt x="1521" y="1771"/>
                    </a:lnTo>
                    <a:lnTo>
                      <a:pt x="1485" y="1767"/>
                    </a:lnTo>
                    <a:lnTo>
                      <a:pt x="1449" y="1763"/>
                    </a:lnTo>
                    <a:lnTo>
                      <a:pt x="1412" y="1757"/>
                    </a:lnTo>
                    <a:lnTo>
                      <a:pt x="1374" y="1753"/>
                    </a:lnTo>
                    <a:lnTo>
                      <a:pt x="1338" y="1749"/>
                    </a:lnTo>
                    <a:lnTo>
                      <a:pt x="1300" y="1743"/>
                    </a:lnTo>
                    <a:lnTo>
                      <a:pt x="1262" y="1739"/>
                    </a:lnTo>
                    <a:lnTo>
                      <a:pt x="1223" y="1733"/>
                    </a:lnTo>
                    <a:lnTo>
                      <a:pt x="1185" y="1727"/>
                    </a:lnTo>
                    <a:lnTo>
                      <a:pt x="1147" y="1721"/>
                    </a:lnTo>
                    <a:lnTo>
                      <a:pt x="1107" y="1715"/>
                    </a:lnTo>
                    <a:lnTo>
                      <a:pt x="1068" y="1709"/>
                    </a:lnTo>
                    <a:lnTo>
                      <a:pt x="1030" y="1703"/>
                    </a:lnTo>
                    <a:lnTo>
                      <a:pt x="992" y="1697"/>
                    </a:lnTo>
                    <a:lnTo>
                      <a:pt x="954" y="1691"/>
                    </a:lnTo>
                    <a:lnTo>
                      <a:pt x="915" y="1685"/>
                    </a:lnTo>
                    <a:lnTo>
                      <a:pt x="877" y="1679"/>
                    </a:lnTo>
                    <a:lnTo>
                      <a:pt x="839" y="1673"/>
                    </a:lnTo>
                    <a:lnTo>
                      <a:pt x="803" y="1667"/>
                    </a:lnTo>
                    <a:lnTo>
                      <a:pt x="765" y="1661"/>
                    </a:lnTo>
                    <a:lnTo>
                      <a:pt x="728" y="1655"/>
                    </a:lnTo>
                    <a:lnTo>
                      <a:pt x="694" y="1649"/>
                    </a:lnTo>
                    <a:lnTo>
                      <a:pt x="658" y="1643"/>
                    </a:lnTo>
                    <a:lnTo>
                      <a:pt x="622" y="1636"/>
                    </a:lnTo>
                    <a:lnTo>
                      <a:pt x="586" y="1628"/>
                    </a:lnTo>
                    <a:lnTo>
                      <a:pt x="551" y="1624"/>
                    </a:lnTo>
                    <a:lnTo>
                      <a:pt x="519" y="1616"/>
                    </a:lnTo>
                    <a:lnTo>
                      <a:pt x="485" y="1612"/>
                    </a:lnTo>
                    <a:lnTo>
                      <a:pt x="453" y="1606"/>
                    </a:lnTo>
                    <a:lnTo>
                      <a:pt x="423" y="1600"/>
                    </a:lnTo>
                    <a:lnTo>
                      <a:pt x="390" y="1594"/>
                    </a:lnTo>
                    <a:lnTo>
                      <a:pt x="360" y="1588"/>
                    </a:lnTo>
                    <a:lnTo>
                      <a:pt x="332" y="1584"/>
                    </a:lnTo>
                    <a:lnTo>
                      <a:pt x="304" y="1578"/>
                    </a:lnTo>
                    <a:lnTo>
                      <a:pt x="276" y="1572"/>
                    </a:lnTo>
                    <a:lnTo>
                      <a:pt x="250" y="1568"/>
                    </a:lnTo>
                    <a:lnTo>
                      <a:pt x="225" y="1562"/>
                    </a:lnTo>
                    <a:lnTo>
                      <a:pt x="201" y="1560"/>
                    </a:lnTo>
                    <a:lnTo>
                      <a:pt x="177" y="1554"/>
                    </a:lnTo>
                    <a:lnTo>
                      <a:pt x="157" y="1550"/>
                    </a:lnTo>
                    <a:lnTo>
                      <a:pt x="135" y="1546"/>
                    </a:lnTo>
                    <a:lnTo>
                      <a:pt x="117" y="1542"/>
                    </a:lnTo>
                    <a:lnTo>
                      <a:pt x="97" y="1538"/>
                    </a:lnTo>
                    <a:lnTo>
                      <a:pt x="80" y="1536"/>
                    </a:lnTo>
                    <a:lnTo>
                      <a:pt x="66" y="1534"/>
                    </a:lnTo>
                    <a:lnTo>
                      <a:pt x="52" y="1532"/>
                    </a:lnTo>
                    <a:lnTo>
                      <a:pt x="40" y="1528"/>
                    </a:lnTo>
                    <a:lnTo>
                      <a:pt x="30" y="1526"/>
                    </a:lnTo>
                    <a:lnTo>
                      <a:pt x="20" y="1524"/>
                    </a:lnTo>
                    <a:lnTo>
                      <a:pt x="12" y="1522"/>
                    </a:lnTo>
                    <a:lnTo>
                      <a:pt x="6" y="1522"/>
                    </a:lnTo>
                    <a:lnTo>
                      <a:pt x="2" y="1522"/>
                    </a:lnTo>
                    <a:lnTo>
                      <a:pt x="0" y="1522"/>
                    </a:lnTo>
                    <a:close/>
                  </a:path>
                </a:pathLst>
              </a:custGeom>
              <a:solidFill>
                <a:srgbClr val="D1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8" name="Freeform 10"/>
              <p:cNvSpPr>
                <a:spLocks/>
              </p:cNvSpPr>
              <p:nvPr/>
            </p:nvSpPr>
            <p:spPr bwMode="auto">
              <a:xfrm>
                <a:off x="3551" y="2458"/>
                <a:ext cx="2022" cy="1634"/>
              </a:xfrm>
              <a:custGeom>
                <a:avLst/>
                <a:gdLst>
                  <a:gd name="T0" fmla="*/ 20 w 2022"/>
                  <a:gd name="T1" fmla="*/ 1219 h 1634"/>
                  <a:gd name="T2" fmla="*/ 56 w 2022"/>
                  <a:gd name="T3" fmla="*/ 1082 h 1634"/>
                  <a:gd name="T4" fmla="*/ 103 w 2022"/>
                  <a:gd name="T5" fmla="*/ 955 h 1634"/>
                  <a:gd name="T6" fmla="*/ 155 w 2022"/>
                  <a:gd name="T7" fmla="*/ 835 h 1634"/>
                  <a:gd name="T8" fmla="*/ 215 w 2022"/>
                  <a:gd name="T9" fmla="*/ 724 h 1634"/>
                  <a:gd name="T10" fmla="*/ 282 w 2022"/>
                  <a:gd name="T11" fmla="*/ 619 h 1634"/>
                  <a:gd name="T12" fmla="*/ 354 w 2022"/>
                  <a:gd name="T13" fmla="*/ 523 h 1634"/>
                  <a:gd name="T14" fmla="*/ 433 w 2022"/>
                  <a:gd name="T15" fmla="*/ 436 h 1634"/>
                  <a:gd name="T16" fmla="*/ 515 w 2022"/>
                  <a:gd name="T17" fmla="*/ 356 h 1634"/>
                  <a:gd name="T18" fmla="*/ 602 w 2022"/>
                  <a:gd name="T19" fmla="*/ 283 h 1634"/>
                  <a:gd name="T20" fmla="*/ 690 w 2022"/>
                  <a:gd name="T21" fmla="*/ 219 h 1634"/>
                  <a:gd name="T22" fmla="*/ 781 w 2022"/>
                  <a:gd name="T23" fmla="*/ 165 h 1634"/>
                  <a:gd name="T24" fmla="*/ 873 w 2022"/>
                  <a:gd name="T25" fmla="*/ 116 h 1634"/>
                  <a:gd name="T26" fmla="*/ 966 w 2022"/>
                  <a:gd name="T27" fmla="*/ 76 h 1634"/>
                  <a:gd name="T28" fmla="*/ 1060 w 2022"/>
                  <a:gd name="T29" fmla="*/ 44 h 1634"/>
                  <a:gd name="T30" fmla="*/ 1155 w 2022"/>
                  <a:gd name="T31" fmla="*/ 22 h 1634"/>
                  <a:gd name="T32" fmla="*/ 1292 w 2022"/>
                  <a:gd name="T33" fmla="*/ 2 h 1634"/>
                  <a:gd name="T34" fmla="*/ 1433 w 2022"/>
                  <a:gd name="T35" fmla="*/ 4 h 1634"/>
                  <a:gd name="T36" fmla="*/ 1559 w 2022"/>
                  <a:gd name="T37" fmla="*/ 32 h 1634"/>
                  <a:gd name="T38" fmla="*/ 1672 w 2022"/>
                  <a:gd name="T39" fmla="*/ 82 h 1634"/>
                  <a:gd name="T40" fmla="*/ 1771 w 2022"/>
                  <a:gd name="T41" fmla="*/ 153 h 1634"/>
                  <a:gd name="T42" fmla="*/ 1853 w 2022"/>
                  <a:gd name="T43" fmla="*/ 239 h 1634"/>
                  <a:gd name="T44" fmla="*/ 1920 w 2022"/>
                  <a:gd name="T45" fmla="*/ 342 h 1634"/>
                  <a:gd name="T46" fmla="*/ 1972 w 2022"/>
                  <a:gd name="T47" fmla="*/ 458 h 1634"/>
                  <a:gd name="T48" fmla="*/ 2004 w 2022"/>
                  <a:gd name="T49" fmla="*/ 583 h 1634"/>
                  <a:gd name="T50" fmla="*/ 2022 w 2022"/>
                  <a:gd name="T51" fmla="*/ 720 h 1634"/>
                  <a:gd name="T52" fmla="*/ 2020 w 2022"/>
                  <a:gd name="T53" fmla="*/ 863 h 1634"/>
                  <a:gd name="T54" fmla="*/ 2002 w 2022"/>
                  <a:gd name="T55" fmla="*/ 1010 h 1634"/>
                  <a:gd name="T56" fmla="*/ 1964 w 2022"/>
                  <a:gd name="T57" fmla="*/ 1159 h 1634"/>
                  <a:gd name="T58" fmla="*/ 1909 w 2022"/>
                  <a:gd name="T59" fmla="*/ 1308 h 1634"/>
                  <a:gd name="T60" fmla="*/ 1833 w 2022"/>
                  <a:gd name="T61" fmla="*/ 1455 h 1634"/>
                  <a:gd name="T62" fmla="*/ 1738 w 2022"/>
                  <a:gd name="T63" fmla="*/ 1597 h 1634"/>
                  <a:gd name="T64" fmla="*/ 1626 w 2022"/>
                  <a:gd name="T65" fmla="*/ 1626 h 1634"/>
                  <a:gd name="T66" fmla="*/ 1501 w 2022"/>
                  <a:gd name="T67" fmla="*/ 1614 h 1634"/>
                  <a:gd name="T68" fmla="*/ 1368 w 2022"/>
                  <a:gd name="T69" fmla="*/ 1597 h 1634"/>
                  <a:gd name="T70" fmla="*/ 1229 w 2022"/>
                  <a:gd name="T71" fmla="*/ 1575 h 1634"/>
                  <a:gd name="T72" fmla="*/ 1089 w 2022"/>
                  <a:gd name="T73" fmla="*/ 1553 h 1634"/>
                  <a:gd name="T74" fmla="*/ 946 w 2022"/>
                  <a:gd name="T75" fmla="*/ 1527 h 1634"/>
                  <a:gd name="T76" fmla="*/ 805 w 2022"/>
                  <a:gd name="T77" fmla="*/ 1501 h 1634"/>
                  <a:gd name="T78" fmla="*/ 668 w 2022"/>
                  <a:gd name="T79" fmla="*/ 1473 h 1634"/>
                  <a:gd name="T80" fmla="*/ 535 w 2022"/>
                  <a:gd name="T81" fmla="*/ 1447 h 1634"/>
                  <a:gd name="T82" fmla="*/ 413 w 2022"/>
                  <a:gd name="T83" fmla="*/ 1420 h 1634"/>
                  <a:gd name="T84" fmla="*/ 302 w 2022"/>
                  <a:gd name="T85" fmla="*/ 1396 h 1634"/>
                  <a:gd name="T86" fmla="*/ 205 w 2022"/>
                  <a:gd name="T87" fmla="*/ 1374 h 1634"/>
                  <a:gd name="T88" fmla="*/ 123 w 2022"/>
                  <a:gd name="T89" fmla="*/ 1354 h 1634"/>
                  <a:gd name="T90" fmla="*/ 60 w 2022"/>
                  <a:gd name="T91" fmla="*/ 1340 h 1634"/>
                  <a:gd name="T92" fmla="*/ 18 w 2022"/>
                  <a:gd name="T93" fmla="*/ 1330 h 1634"/>
                  <a:gd name="T94" fmla="*/ 0 w 2022"/>
                  <a:gd name="T95" fmla="*/ 1328 h 16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22"/>
                  <a:gd name="T145" fmla="*/ 0 h 1634"/>
                  <a:gd name="T146" fmla="*/ 2022 w 2022"/>
                  <a:gd name="T147" fmla="*/ 1634 h 16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22" h="1634">
                    <a:moveTo>
                      <a:pt x="0" y="1328"/>
                    </a:moveTo>
                    <a:lnTo>
                      <a:pt x="4" y="1290"/>
                    </a:lnTo>
                    <a:lnTo>
                      <a:pt x="12" y="1253"/>
                    </a:lnTo>
                    <a:lnTo>
                      <a:pt x="20" y="1219"/>
                    </a:lnTo>
                    <a:lnTo>
                      <a:pt x="28" y="1185"/>
                    </a:lnTo>
                    <a:lnTo>
                      <a:pt x="38" y="1149"/>
                    </a:lnTo>
                    <a:lnTo>
                      <a:pt x="46" y="1116"/>
                    </a:lnTo>
                    <a:lnTo>
                      <a:pt x="56" y="1082"/>
                    </a:lnTo>
                    <a:lnTo>
                      <a:pt x="69" y="1050"/>
                    </a:lnTo>
                    <a:lnTo>
                      <a:pt x="79" y="1018"/>
                    </a:lnTo>
                    <a:lnTo>
                      <a:pt x="91" y="986"/>
                    </a:lnTo>
                    <a:lnTo>
                      <a:pt x="103" y="955"/>
                    </a:lnTo>
                    <a:lnTo>
                      <a:pt x="115" y="925"/>
                    </a:lnTo>
                    <a:lnTo>
                      <a:pt x="127" y="893"/>
                    </a:lnTo>
                    <a:lnTo>
                      <a:pt x="141" y="865"/>
                    </a:lnTo>
                    <a:lnTo>
                      <a:pt x="155" y="835"/>
                    </a:lnTo>
                    <a:lnTo>
                      <a:pt x="171" y="807"/>
                    </a:lnTo>
                    <a:lnTo>
                      <a:pt x="185" y="778"/>
                    </a:lnTo>
                    <a:lnTo>
                      <a:pt x="201" y="750"/>
                    </a:lnTo>
                    <a:lnTo>
                      <a:pt x="215" y="724"/>
                    </a:lnTo>
                    <a:lnTo>
                      <a:pt x="231" y="698"/>
                    </a:lnTo>
                    <a:lnTo>
                      <a:pt x="250" y="670"/>
                    </a:lnTo>
                    <a:lnTo>
                      <a:pt x="266" y="646"/>
                    </a:lnTo>
                    <a:lnTo>
                      <a:pt x="282" y="619"/>
                    </a:lnTo>
                    <a:lnTo>
                      <a:pt x="302" y="595"/>
                    </a:lnTo>
                    <a:lnTo>
                      <a:pt x="318" y="569"/>
                    </a:lnTo>
                    <a:lnTo>
                      <a:pt x="336" y="547"/>
                    </a:lnTo>
                    <a:lnTo>
                      <a:pt x="354" y="523"/>
                    </a:lnTo>
                    <a:lnTo>
                      <a:pt x="374" y="501"/>
                    </a:lnTo>
                    <a:lnTo>
                      <a:pt x="392" y="479"/>
                    </a:lnTo>
                    <a:lnTo>
                      <a:pt x="413" y="456"/>
                    </a:lnTo>
                    <a:lnTo>
                      <a:pt x="433" y="436"/>
                    </a:lnTo>
                    <a:lnTo>
                      <a:pt x="455" y="416"/>
                    </a:lnTo>
                    <a:lnTo>
                      <a:pt x="473" y="394"/>
                    </a:lnTo>
                    <a:lnTo>
                      <a:pt x="495" y="376"/>
                    </a:lnTo>
                    <a:lnTo>
                      <a:pt x="515" y="356"/>
                    </a:lnTo>
                    <a:lnTo>
                      <a:pt x="537" y="338"/>
                    </a:lnTo>
                    <a:lnTo>
                      <a:pt x="557" y="318"/>
                    </a:lnTo>
                    <a:lnTo>
                      <a:pt x="580" y="301"/>
                    </a:lnTo>
                    <a:lnTo>
                      <a:pt x="602" y="283"/>
                    </a:lnTo>
                    <a:lnTo>
                      <a:pt x="624" y="267"/>
                    </a:lnTo>
                    <a:lnTo>
                      <a:pt x="646" y="251"/>
                    </a:lnTo>
                    <a:lnTo>
                      <a:pt x="668" y="235"/>
                    </a:lnTo>
                    <a:lnTo>
                      <a:pt x="690" y="219"/>
                    </a:lnTo>
                    <a:lnTo>
                      <a:pt x="712" y="205"/>
                    </a:lnTo>
                    <a:lnTo>
                      <a:pt x="734" y="191"/>
                    </a:lnTo>
                    <a:lnTo>
                      <a:pt x="759" y="177"/>
                    </a:lnTo>
                    <a:lnTo>
                      <a:pt x="781" y="165"/>
                    </a:lnTo>
                    <a:lnTo>
                      <a:pt x="805" y="153"/>
                    </a:lnTo>
                    <a:lnTo>
                      <a:pt x="827" y="138"/>
                    </a:lnTo>
                    <a:lnTo>
                      <a:pt x="849" y="126"/>
                    </a:lnTo>
                    <a:lnTo>
                      <a:pt x="873" y="116"/>
                    </a:lnTo>
                    <a:lnTo>
                      <a:pt x="897" y="106"/>
                    </a:lnTo>
                    <a:lnTo>
                      <a:pt x="920" y="94"/>
                    </a:lnTo>
                    <a:lnTo>
                      <a:pt x="944" y="84"/>
                    </a:lnTo>
                    <a:lnTo>
                      <a:pt x="966" y="76"/>
                    </a:lnTo>
                    <a:lnTo>
                      <a:pt x="990" y="68"/>
                    </a:lnTo>
                    <a:lnTo>
                      <a:pt x="1014" y="60"/>
                    </a:lnTo>
                    <a:lnTo>
                      <a:pt x="1038" y="52"/>
                    </a:lnTo>
                    <a:lnTo>
                      <a:pt x="1060" y="44"/>
                    </a:lnTo>
                    <a:lnTo>
                      <a:pt x="1085" y="38"/>
                    </a:lnTo>
                    <a:lnTo>
                      <a:pt x="1109" y="32"/>
                    </a:lnTo>
                    <a:lnTo>
                      <a:pt x="1133" y="26"/>
                    </a:lnTo>
                    <a:lnTo>
                      <a:pt x="1155" y="22"/>
                    </a:lnTo>
                    <a:lnTo>
                      <a:pt x="1179" y="18"/>
                    </a:lnTo>
                    <a:lnTo>
                      <a:pt x="1217" y="10"/>
                    </a:lnTo>
                    <a:lnTo>
                      <a:pt x="1256" y="6"/>
                    </a:lnTo>
                    <a:lnTo>
                      <a:pt x="1292" y="2"/>
                    </a:lnTo>
                    <a:lnTo>
                      <a:pt x="1330" y="2"/>
                    </a:lnTo>
                    <a:lnTo>
                      <a:pt x="1364" y="0"/>
                    </a:lnTo>
                    <a:lnTo>
                      <a:pt x="1400" y="2"/>
                    </a:lnTo>
                    <a:lnTo>
                      <a:pt x="1433" y="4"/>
                    </a:lnTo>
                    <a:lnTo>
                      <a:pt x="1467" y="10"/>
                    </a:lnTo>
                    <a:lnTo>
                      <a:pt x="1499" y="16"/>
                    </a:lnTo>
                    <a:lnTo>
                      <a:pt x="1529" y="24"/>
                    </a:lnTo>
                    <a:lnTo>
                      <a:pt x="1559" y="32"/>
                    </a:lnTo>
                    <a:lnTo>
                      <a:pt x="1592" y="42"/>
                    </a:lnTo>
                    <a:lnTo>
                      <a:pt x="1618" y="54"/>
                    </a:lnTo>
                    <a:lnTo>
                      <a:pt x="1646" y="68"/>
                    </a:lnTo>
                    <a:lnTo>
                      <a:pt x="1672" y="82"/>
                    </a:lnTo>
                    <a:lnTo>
                      <a:pt x="1700" y="98"/>
                    </a:lnTo>
                    <a:lnTo>
                      <a:pt x="1724" y="114"/>
                    </a:lnTo>
                    <a:lnTo>
                      <a:pt x="1749" y="132"/>
                    </a:lnTo>
                    <a:lnTo>
                      <a:pt x="1771" y="153"/>
                    </a:lnTo>
                    <a:lnTo>
                      <a:pt x="1795" y="173"/>
                    </a:lnTo>
                    <a:lnTo>
                      <a:pt x="1815" y="193"/>
                    </a:lnTo>
                    <a:lnTo>
                      <a:pt x="1835" y="215"/>
                    </a:lnTo>
                    <a:lnTo>
                      <a:pt x="1853" y="239"/>
                    </a:lnTo>
                    <a:lnTo>
                      <a:pt x="1871" y="263"/>
                    </a:lnTo>
                    <a:lnTo>
                      <a:pt x="1887" y="287"/>
                    </a:lnTo>
                    <a:lnTo>
                      <a:pt x="1905" y="314"/>
                    </a:lnTo>
                    <a:lnTo>
                      <a:pt x="1920" y="342"/>
                    </a:lnTo>
                    <a:lnTo>
                      <a:pt x="1934" y="370"/>
                    </a:lnTo>
                    <a:lnTo>
                      <a:pt x="1948" y="398"/>
                    </a:lnTo>
                    <a:lnTo>
                      <a:pt x="1960" y="428"/>
                    </a:lnTo>
                    <a:lnTo>
                      <a:pt x="1972" y="458"/>
                    </a:lnTo>
                    <a:lnTo>
                      <a:pt x="1982" y="491"/>
                    </a:lnTo>
                    <a:lnTo>
                      <a:pt x="1990" y="521"/>
                    </a:lnTo>
                    <a:lnTo>
                      <a:pt x="1998" y="553"/>
                    </a:lnTo>
                    <a:lnTo>
                      <a:pt x="2004" y="583"/>
                    </a:lnTo>
                    <a:lnTo>
                      <a:pt x="2010" y="617"/>
                    </a:lnTo>
                    <a:lnTo>
                      <a:pt x="2014" y="652"/>
                    </a:lnTo>
                    <a:lnTo>
                      <a:pt x="2018" y="686"/>
                    </a:lnTo>
                    <a:lnTo>
                      <a:pt x="2022" y="720"/>
                    </a:lnTo>
                    <a:lnTo>
                      <a:pt x="2022" y="756"/>
                    </a:lnTo>
                    <a:lnTo>
                      <a:pt x="2022" y="790"/>
                    </a:lnTo>
                    <a:lnTo>
                      <a:pt x="2022" y="827"/>
                    </a:lnTo>
                    <a:lnTo>
                      <a:pt x="2020" y="863"/>
                    </a:lnTo>
                    <a:lnTo>
                      <a:pt x="2018" y="899"/>
                    </a:lnTo>
                    <a:lnTo>
                      <a:pt x="2012" y="935"/>
                    </a:lnTo>
                    <a:lnTo>
                      <a:pt x="2008" y="972"/>
                    </a:lnTo>
                    <a:lnTo>
                      <a:pt x="2002" y="1010"/>
                    </a:lnTo>
                    <a:lnTo>
                      <a:pt x="1996" y="1048"/>
                    </a:lnTo>
                    <a:lnTo>
                      <a:pt x="1986" y="1084"/>
                    </a:lnTo>
                    <a:lnTo>
                      <a:pt x="1976" y="1123"/>
                    </a:lnTo>
                    <a:lnTo>
                      <a:pt x="1964" y="1159"/>
                    </a:lnTo>
                    <a:lnTo>
                      <a:pt x="1954" y="1197"/>
                    </a:lnTo>
                    <a:lnTo>
                      <a:pt x="1938" y="1233"/>
                    </a:lnTo>
                    <a:lnTo>
                      <a:pt x="1924" y="1271"/>
                    </a:lnTo>
                    <a:lnTo>
                      <a:pt x="1909" y="1308"/>
                    </a:lnTo>
                    <a:lnTo>
                      <a:pt x="1893" y="1346"/>
                    </a:lnTo>
                    <a:lnTo>
                      <a:pt x="1873" y="1382"/>
                    </a:lnTo>
                    <a:lnTo>
                      <a:pt x="1855" y="1418"/>
                    </a:lnTo>
                    <a:lnTo>
                      <a:pt x="1833" y="1455"/>
                    </a:lnTo>
                    <a:lnTo>
                      <a:pt x="1813" y="1493"/>
                    </a:lnTo>
                    <a:lnTo>
                      <a:pt x="1789" y="1527"/>
                    </a:lnTo>
                    <a:lnTo>
                      <a:pt x="1765" y="1563"/>
                    </a:lnTo>
                    <a:lnTo>
                      <a:pt x="1738" y="1597"/>
                    </a:lnTo>
                    <a:lnTo>
                      <a:pt x="1712" y="1634"/>
                    </a:lnTo>
                    <a:lnTo>
                      <a:pt x="1684" y="1632"/>
                    </a:lnTo>
                    <a:lnTo>
                      <a:pt x="1656" y="1630"/>
                    </a:lnTo>
                    <a:lnTo>
                      <a:pt x="1626" y="1626"/>
                    </a:lnTo>
                    <a:lnTo>
                      <a:pt x="1596" y="1624"/>
                    </a:lnTo>
                    <a:lnTo>
                      <a:pt x="1563" y="1622"/>
                    </a:lnTo>
                    <a:lnTo>
                      <a:pt x="1533" y="1618"/>
                    </a:lnTo>
                    <a:lnTo>
                      <a:pt x="1501" y="1614"/>
                    </a:lnTo>
                    <a:lnTo>
                      <a:pt x="1469" y="1610"/>
                    </a:lnTo>
                    <a:lnTo>
                      <a:pt x="1435" y="1605"/>
                    </a:lnTo>
                    <a:lnTo>
                      <a:pt x="1402" y="1601"/>
                    </a:lnTo>
                    <a:lnTo>
                      <a:pt x="1368" y="1597"/>
                    </a:lnTo>
                    <a:lnTo>
                      <a:pt x="1334" y="1591"/>
                    </a:lnTo>
                    <a:lnTo>
                      <a:pt x="1300" y="1585"/>
                    </a:lnTo>
                    <a:lnTo>
                      <a:pt x="1266" y="1581"/>
                    </a:lnTo>
                    <a:lnTo>
                      <a:pt x="1229" y="1575"/>
                    </a:lnTo>
                    <a:lnTo>
                      <a:pt x="1195" y="1571"/>
                    </a:lnTo>
                    <a:lnTo>
                      <a:pt x="1159" y="1565"/>
                    </a:lnTo>
                    <a:lnTo>
                      <a:pt x="1125" y="1559"/>
                    </a:lnTo>
                    <a:lnTo>
                      <a:pt x="1089" y="1553"/>
                    </a:lnTo>
                    <a:lnTo>
                      <a:pt x="1052" y="1547"/>
                    </a:lnTo>
                    <a:lnTo>
                      <a:pt x="1016" y="1541"/>
                    </a:lnTo>
                    <a:lnTo>
                      <a:pt x="982" y="1533"/>
                    </a:lnTo>
                    <a:lnTo>
                      <a:pt x="946" y="1527"/>
                    </a:lnTo>
                    <a:lnTo>
                      <a:pt x="912" y="1521"/>
                    </a:lnTo>
                    <a:lnTo>
                      <a:pt x="873" y="1515"/>
                    </a:lnTo>
                    <a:lnTo>
                      <a:pt x="839" y="1507"/>
                    </a:lnTo>
                    <a:lnTo>
                      <a:pt x="805" y="1501"/>
                    </a:lnTo>
                    <a:lnTo>
                      <a:pt x="771" y="1495"/>
                    </a:lnTo>
                    <a:lnTo>
                      <a:pt x="734" y="1487"/>
                    </a:lnTo>
                    <a:lnTo>
                      <a:pt x="700" y="1481"/>
                    </a:lnTo>
                    <a:lnTo>
                      <a:pt x="668" y="1473"/>
                    </a:lnTo>
                    <a:lnTo>
                      <a:pt x="634" y="1469"/>
                    </a:lnTo>
                    <a:lnTo>
                      <a:pt x="602" y="1461"/>
                    </a:lnTo>
                    <a:lnTo>
                      <a:pt x="567" y="1455"/>
                    </a:lnTo>
                    <a:lnTo>
                      <a:pt x="535" y="1447"/>
                    </a:lnTo>
                    <a:lnTo>
                      <a:pt x="505" y="1440"/>
                    </a:lnTo>
                    <a:lnTo>
                      <a:pt x="473" y="1432"/>
                    </a:lnTo>
                    <a:lnTo>
                      <a:pt x="443" y="1426"/>
                    </a:lnTo>
                    <a:lnTo>
                      <a:pt x="413" y="1420"/>
                    </a:lnTo>
                    <a:lnTo>
                      <a:pt x="384" y="1414"/>
                    </a:lnTo>
                    <a:lnTo>
                      <a:pt x="356" y="1408"/>
                    </a:lnTo>
                    <a:lnTo>
                      <a:pt x="330" y="1402"/>
                    </a:lnTo>
                    <a:lnTo>
                      <a:pt x="302" y="1396"/>
                    </a:lnTo>
                    <a:lnTo>
                      <a:pt x="278" y="1390"/>
                    </a:lnTo>
                    <a:lnTo>
                      <a:pt x="252" y="1384"/>
                    </a:lnTo>
                    <a:lnTo>
                      <a:pt x="227" y="1378"/>
                    </a:lnTo>
                    <a:lnTo>
                      <a:pt x="205" y="1374"/>
                    </a:lnTo>
                    <a:lnTo>
                      <a:pt x="183" y="1370"/>
                    </a:lnTo>
                    <a:lnTo>
                      <a:pt x="161" y="1364"/>
                    </a:lnTo>
                    <a:lnTo>
                      <a:pt x="141" y="1360"/>
                    </a:lnTo>
                    <a:lnTo>
                      <a:pt x="123" y="1354"/>
                    </a:lnTo>
                    <a:lnTo>
                      <a:pt x="105" y="1352"/>
                    </a:lnTo>
                    <a:lnTo>
                      <a:pt x="89" y="1348"/>
                    </a:lnTo>
                    <a:lnTo>
                      <a:pt x="75" y="1344"/>
                    </a:lnTo>
                    <a:lnTo>
                      <a:pt x="60" y="1340"/>
                    </a:lnTo>
                    <a:lnTo>
                      <a:pt x="48" y="1338"/>
                    </a:lnTo>
                    <a:lnTo>
                      <a:pt x="36" y="1336"/>
                    </a:lnTo>
                    <a:lnTo>
                      <a:pt x="26" y="1332"/>
                    </a:lnTo>
                    <a:lnTo>
                      <a:pt x="18" y="1330"/>
                    </a:lnTo>
                    <a:lnTo>
                      <a:pt x="12" y="1330"/>
                    </a:lnTo>
                    <a:lnTo>
                      <a:pt x="4" y="1328"/>
                    </a:lnTo>
                    <a:lnTo>
                      <a:pt x="2" y="1328"/>
                    </a:lnTo>
                    <a:lnTo>
                      <a:pt x="0" y="1328"/>
                    </a:lnTo>
                    <a:close/>
                  </a:path>
                </a:pathLst>
              </a:custGeom>
              <a:solidFill>
                <a:srgbClr val="DB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9" name="Freeform 11"/>
              <p:cNvSpPr>
                <a:spLocks/>
              </p:cNvSpPr>
              <p:nvPr/>
            </p:nvSpPr>
            <p:spPr bwMode="auto">
              <a:xfrm>
                <a:off x="3565" y="2653"/>
                <a:ext cx="1873" cy="1463"/>
              </a:xfrm>
              <a:custGeom>
                <a:avLst/>
                <a:gdLst>
                  <a:gd name="T0" fmla="*/ 18 w 1873"/>
                  <a:gd name="T1" fmla="*/ 1036 h 1463"/>
                  <a:gd name="T2" fmla="*/ 50 w 1873"/>
                  <a:gd name="T3" fmla="*/ 915 h 1463"/>
                  <a:gd name="T4" fmla="*/ 93 w 1873"/>
                  <a:gd name="T5" fmla="*/ 803 h 1463"/>
                  <a:gd name="T6" fmla="*/ 139 w 1873"/>
                  <a:gd name="T7" fmla="*/ 700 h 1463"/>
                  <a:gd name="T8" fmla="*/ 193 w 1873"/>
                  <a:gd name="T9" fmla="*/ 604 h 1463"/>
                  <a:gd name="T10" fmla="*/ 252 w 1873"/>
                  <a:gd name="T11" fmla="*/ 515 h 1463"/>
                  <a:gd name="T12" fmla="*/ 316 w 1873"/>
                  <a:gd name="T13" fmla="*/ 434 h 1463"/>
                  <a:gd name="T14" fmla="*/ 384 w 1873"/>
                  <a:gd name="T15" fmla="*/ 362 h 1463"/>
                  <a:gd name="T16" fmla="*/ 457 w 1873"/>
                  <a:gd name="T17" fmla="*/ 294 h 1463"/>
                  <a:gd name="T18" fmla="*/ 533 w 1873"/>
                  <a:gd name="T19" fmla="*/ 233 h 1463"/>
                  <a:gd name="T20" fmla="*/ 614 w 1873"/>
                  <a:gd name="T21" fmla="*/ 181 h 1463"/>
                  <a:gd name="T22" fmla="*/ 696 w 1873"/>
                  <a:gd name="T23" fmla="*/ 137 h 1463"/>
                  <a:gd name="T24" fmla="*/ 781 w 1873"/>
                  <a:gd name="T25" fmla="*/ 96 h 1463"/>
                  <a:gd name="T26" fmla="*/ 867 w 1873"/>
                  <a:gd name="T27" fmla="*/ 64 h 1463"/>
                  <a:gd name="T28" fmla="*/ 956 w 1873"/>
                  <a:gd name="T29" fmla="*/ 40 h 1463"/>
                  <a:gd name="T30" fmla="*/ 1046 w 1873"/>
                  <a:gd name="T31" fmla="*/ 18 h 1463"/>
                  <a:gd name="T32" fmla="*/ 1175 w 1873"/>
                  <a:gd name="T33" fmla="*/ 2 h 1463"/>
                  <a:gd name="T34" fmla="*/ 1310 w 1873"/>
                  <a:gd name="T35" fmla="*/ 4 h 1463"/>
                  <a:gd name="T36" fmla="*/ 1431 w 1873"/>
                  <a:gd name="T37" fmla="*/ 28 h 1463"/>
                  <a:gd name="T38" fmla="*/ 1539 w 1873"/>
                  <a:gd name="T39" fmla="*/ 72 h 1463"/>
                  <a:gd name="T40" fmla="*/ 1632 w 1873"/>
                  <a:gd name="T41" fmla="*/ 135 h 1463"/>
                  <a:gd name="T42" fmla="*/ 1712 w 1873"/>
                  <a:gd name="T43" fmla="*/ 213 h 1463"/>
                  <a:gd name="T44" fmla="*/ 1775 w 1873"/>
                  <a:gd name="T45" fmla="*/ 306 h 1463"/>
                  <a:gd name="T46" fmla="*/ 1825 w 1873"/>
                  <a:gd name="T47" fmla="*/ 410 h 1463"/>
                  <a:gd name="T48" fmla="*/ 1857 w 1873"/>
                  <a:gd name="T49" fmla="*/ 521 h 1463"/>
                  <a:gd name="T50" fmla="*/ 1871 w 1873"/>
                  <a:gd name="T51" fmla="*/ 644 h 1463"/>
                  <a:gd name="T52" fmla="*/ 1869 w 1873"/>
                  <a:gd name="T53" fmla="*/ 773 h 1463"/>
                  <a:gd name="T54" fmla="*/ 1853 w 1873"/>
                  <a:gd name="T55" fmla="*/ 903 h 1463"/>
                  <a:gd name="T56" fmla="*/ 1817 w 1873"/>
                  <a:gd name="T57" fmla="*/ 1038 h 1463"/>
                  <a:gd name="T58" fmla="*/ 1765 w 1873"/>
                  <a:gd name="T59" fmla="*/ 1171 h 1463"/>
                  <a:gd name="T60" fmla="*/ 1692 w 1873"/>
                  <a:gd name="T61" fmla="*/ 1302 h 1463"/>
                  <a:gd name="T62" fmla="*/ 1602 w 1873"/>
                  <a:gd name="T63" fmla="*/ 1431 h 1463"/>
                  <a:gd name="T64" fmla="*/ 1493 w 1873"/>
                  <a:gd name="T65" fmla="*/ 1455 h 1463"/>
                  <a:gd name="T66" fmla="*/ 1376 w 1873"/>
                  <a:gd name="T67" fmla="*/ 1443 h 1463"/>
                  <a:gd name="T68" fmla="*/ 1254 w 1873"/>
                  <a:gd name="T69" fmla="*/ 1425 h 1463"/>
                  <a:gd name="T70" fmla="*/ 1125 w 1873"/>
                  <a:gd name="T71" fmla="*/ 1402 h 1463"/>
                  <a:gd name="T72" fmla="*/ 992 w 1873"/>
                  <a:gd name="T73" fmla="*/ 1378 h 1463"/>
                  <a:gd name="T74" fmla="*/ 861 w 1873"/>
                  <a:gd name="T75" fmla="*/ 1350 h 1463"/>
                  <a:gd name="T76" fmla="*/ 733 w 1873"/>
                  <a:gd name="T77" fmla="*/ 1322 h 1463"/>
                  <a:gd name="T78" fmla="*/ 606 w 1873"/>
                  <a:gd name="T79" fmla="*/ 1294 h 1463"/>
                  <a:gd name="T80" fmla="*/ 487 w 1873"/>
                  <a:gd name="T81" fmla="*/ 1264 h 1463"/>
                  <a:gd name="T82" fmla="*/ 374 w 1873"/>
                  <a:gd name="T83" fmla="*/ 1235 h 1463"/>
                  <a:gd name="T84" fmla="*/ 274 w 1873"/>
                  <a:gd name="T85" fmla="*/ 1209 h 1463"/>
                  <a:gd name="T86" fmla="*/ 185 w 1873"/>
                  <a:gd name="T87" fmla="*/ 1185 h 1463"/>
                  <a:gd name="T88" fmla="*/ 111 w 1873"/>
                  <a:gd name="T89" fmla="*/ 1165 h 1463"/>
                  <a:gd name="T90" fmla="*/ 53 w 1873"/>
                  <a:gd name="T91" fmla="*/ 1149 h 1463"/>
                  <a:gd name="T92" fmla="*/ 16 w 1873"/>
                  <a:gd name="T93" fmla="*/ 1137 h 1463"/>
                  <a:gd name="T94" fmla="*/ 0 w 1873"/>
                  <a:gd name="T95" fmla="*/ 1133 h 14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73"/>
                  <a:gd name="T145" fmla="*/ 0 h 1463"/>
                  <a:gd name="T146" fmla="*/ 1873 w 1873"/>
                  <a:gd name="T147" fmla="*/ 1463 h 14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73" h="1463">
                    <a:moveTo>
                      <a:pt x="0" y="1133"/>
                    </a:moveTo>
                    <a:lnTo>
                      <a:pt x="4" y="1101"/>
                    </a:lnTo>
                    <a:lnTo>
                      <a:pt x="12" y="1068"/>
                    </a:lnTo>
                    <a:lnTo>
                      <a:pt x="18" y="1036"/>
                    </a:lnTo>
                    <a:lnTo>
                      <a:pt x="26" y="1006"/>
                    </a:lnTo>
                    <a:lnTo>
                      <a:pt x="34" y="976"/>
                    </a:lnTo>
                    <a:lnTo>
                      <a:pt x="42" y="946"/>
                    </a:lnTo>
                    <a:lnTo>
                      <a:pt x="50" y="915"/>
                    </a:lnTo>
                    <a:lnTo>
                      <a:pt x="63" y="889"/>
                    </a:lnTo>
                    <a:lnTo>
                      <a:pt x="71" y="859"/>
                    </a:lnTo>
                    <a:lnTo>
                      <a:pt x="81" y="831"/>
                    </a:lnTo>
                    <a:lnTo>
                      <a:pt x="93" y="803"/>
                    </a:lnTo>
                    <a:lnTo>
                      <a:pt x="103" y="777"/>
                    </a:lnTo>
                    <a:lnTo>
                      <a:pt x="115" y="750"/>
                    </a:lnTo>
                    <a:lnTo>
                      <a:pt x="127" y="724"/>
                    </a:lnTo>
                    <a:lnTo>
                      <a:pt x="139" y="700"/>
                    </a:lnTo>
                    <a:lnTo>
                      <a:pt x="153" y="676"/>
                    </a:lnTo>
                    <a:lnTo>
                      <a:pt x="165" y="650"/>
                    </a:lnTo>
                    <a:lnTo>
                      <a:pt x="179" y="628"/>
                    </a:lnTo>
                    <a:lnTo>
                      <a:pt x="193" y="604"/>
                    </a:lnTo>
                    <a:lnTo>
                      <a:pt x="207" y="579"/>
                    </a:lnTo>
                    <a:lnTo>
                      <a:pt x="222" y="557"/>
                    </a:lnTo>
                    <a:lnTo>
                      <a:pt x="238" y="535"/>
                    </a:lnTo>
                    <a:lnTo>
                      <a:pt x="252" y="515"/>
                    </a:lnTo>
                    <a:lnTo>
                      <a:pt x="268" y="495"/>
                    </a:lnTo>
                    <a:lnTo>
                      <a:pt x="284" y="473"/>
                    </a:lnTo>
                    <a:lnTo>
                      <a:pt x="300" y="453"/>
                    </a:lnTo>
                    <a:lnTo>
                      <a:pt x="316" y="434"/>
                    </a:lnTo>
                    <a:lnTo>
                      <a:pt x="332" y="414"/>
                    </a:lnTo>
                    <a:lnTo>
                      <a:pt x="350" y="396"/>
                    </a:lnTo>
                    <a:lnTo>
                      <a:pt x="366" y="378"/>
                    </a:lnTo>
                    <a:lnTo>
                      <a:pt x="384" y="362"/>
                    </a:lnTo>
                    <a:lnTo>
                      <a:pt x="405" y="344"/>
                    </a:lnTo>
                    <a:lnTo>
                      <a:pt x="421" y="326"/>
                    </a:lnTo>
                    <a:lnTo>
                      <a:pt x="439" y="310"/>
                    </a:lnTo>
                    <a:lnTo>
                      <a:pt x="457" y="294"/>
                    </a:lnTo>
                    <a:lnTo>
                      <a:pt x="477" y="280"/>
                    </a:lnTo>
                    <a:lnTo>
                      <a:pt x="495" y="263"/>
                    </a:lnTo>
                    <a:lnTo>
                      <a:pt x="515" y="247"/>
                    </a:lnTo>
                    <a:lnTo>
                      <a:pt x="533" y="233"/>
                    </a:lnTo>
                    <a:lnTo>
                      <a:pt x="556" y="221"/>
                    </a:lnTo>
                    <a:lnTo>
                      <a:pt x="574" y="207"/>
                    </a:lnTo>
                    <a:lnTo>
                      <a:pt x="594" y="195"/>
                    </a:lnTo>
                    <a:lnTo>
                      <a:pt x="614" y="181"/>
                    </a:lnTo>
                    <a:lnTo>
                      <a:pt x="634" y="169"/>
                    </a:lnTo>
                    <a:lnTo>
                      <a:pt x="654" y="159"/>
                    </a:lnTo>
                    <a:lnTo>
                      <a:pt x="676" y="147"/>
                    </a:lnTo>
                    <a:lnTo>
                      <a:pt x="696" y="137"/>
                    </a:lnTo>
                    <a:lnTo>
                      <a:pt x="718" y="127"/>
                    </a:lnTo>
                    <a:lnTo>
                      <a:pt x="739" y="117"/>
                    </a:lnTo>
                    <a:lnTo>
                      <a:pt x="761" y="106"/>
                    </a:lnTo>
                    <a:lnTo>
                      <a:pt x="781" y="96"/>
                    </a:lnTo>
                    <a:lnTo>
                      <a:pt x="803" y="88"/>
                    </a:lnTo>
                    <a:lnTo>
                      <a:pt x="823" y="80"/>
                    </a:lnTo>
                    <a:lnTo>
                      <a:pt x="845" y="72"/>
                    </a:lnTo>
                    <a:lnTo>
                      <a:pt x="867" y="64"/>
                    </a:lnTo>
                    <a:lnTo>
                      <a:pt x="889" y="58"/>
                    </a:lnTo>
                    <a:lnTo>
                      <a:pt x="912" y="52"/>
                    </a:lnTo>
                    <a:lnTo>
                      <a:pt x="934" y="44"/>
                    </a:lnTo>
                    <a:lnTo>
                      <a:pt x="956" y="40"/>
                    </a:lnTo>
                    <a:lnTo>
                      <a:pt x="978" y="34"/>
                    </a:lnTo>
                    <a:lnTo>
                      <a:pt x="1000" y="28"/>
                    </a:lnTo>
                    <a:lnTo>
                      <a:pt x="1024" y="24"/>
                    </a:lnTo>
                    <a:lnTo>
                      <a:pt x="1046" y="18"/>
                    </a:lnTo>
                    <a:lnTo>
                      <a:pt x="1069" y="16"/>
                    </a:lnTo>
                    <a:lnTo>
                      <a:pt x="1105" y="10"/>
                    </a:lnTo>
                    <a:lnTo>
                      <a:pt x="1141" y="4"/>
                    </a:lnTo>
                    <a:lnTo>
                      <a:pt x="1175" y="2"/>
                    </a:lnTo>
                    <a:lnTo>
                      <a:pt x="1211" y="0"/>
                    </a:lnTo>
                    <a:lnTo>
                      <a:pt x="1246" y="0"/>
                    </a:lnTo>
                    <a:lnTo>
                      <a:pt x="1278" y="2"/>
                    </a:lnTo>
                    <a:lnTo>
                      <a:pt x="1310" y="4"/>
                    </a:lnTo>
                    <a:lnTo>
                      <a:pt x="1342" y="10"/>
                    </a:lnTo>
                    <a:lnTo>
                      <a:pt x="1372" y="14"/>
                    </a:lnTo>
                    <a:lnTo>
                      <a:pt x="1403" y="20"/>
                    </a:lnTo>
                    <a:lnTo>
                      <a:pt x="1431" y="28"/>
                    </a:lnTo>
                    <a:lnTo>
                      <a:pt x="1461" y="38"/>
                    </a:lnTo>
                    <a:lnTo>
                      <a:pt x="1487" y="48"/>
                    </a:lnTo>
                    <a:lnTo>
                      <a:pt x="1515" y="60"/>
                    </a:lnTo>
                    <a:lnTo>
                      <a:pt x="1539" y="72"/>
                    </a:lnTo>
                    <a:lnTo>
                      <a:pt x="1566" y="88"/>
                    </a:lnTo>
                    <a:lnTo>
                      <a:pt x="1588" y="102"/>
                    </a:lnTo>
                    <a:lnTo>
                      <a:pt x="1612" y="119"/>
                    </a:lnTo>
                    <a:lnTo>
                      <a:pt x="1632" y="135"/>
                    </a:lnTo>
                    <a:lnTo>
                      <a:pt x="1654" y="153"/>
                    </a:lnTo>
                    <a:lnTo>
                      <a:pt x="1674" y="171"/>
                    </a:lnTo>
                    <a:lnTo>
                      <a:pt x="1694" y="193"/>
                    </a:lnTo>
                    <a:lnTo>
                      <a:pt x="1712" y="213"/>
                    </a:lnTo>
                    <a:lnTo>
                      <a:pt x="1731" y="235"/>
                    </a:lnTo>
                    <a:lnTo>
                      <a:pt x="1747" y="257"/>
                    </a:lnTo>
                    <a:lnTo>
                      <a:pt x="1761" y="282"/>
                    </a:lnTo>
                    <a:lnTo>
                      <a:pt x="1775" y="306"/>
                    </a:lnTo>
                    <a:lnTo>
                      <a:pt x="1791" y="330"/>
                    </a:lnTo>
                    <a:lnTo>
                      <a:pt x="1803" y="356"/>
                    </a:lnTo>
                    <a:lnTo>
                      <a:pt x="1815" y="382"/>
                    </a:lnTo>
                    <a:lnTo>
                      <a:pt x="1825" y="410"/>
                    </a:lnTo>
                    <a:lnTo>
                      <a:pt x="1835" y="439"/>
                    </a:lnTo>
                    <a:lnTo>
                      <a:pt x="1843" y="465"/>
                    </a:lnTo>
                    <a:lnTo>
                      <a:pt x="1851" y="493"/>
                    </a:lnTo>
                    <a:lnTo>
                      <a:pt x="1857" y="521"/>
                    </a:lnTo>
                    <a:lnTo>
                      <a:pt x="1863" y="553"/>
                    </a:lnTo>
                    <a:lnTo>
                      <a:pt x="1867" y="581"/>
                    </a:lnTo>
                    <a:lnTo>
                      <a:pt x="1869" y="614"/>
                    </a:lnTo>
                    <a:lnTo>
                      <a:pt x="1871" y="644"/>
                    </a:lnTo>
                    <a:lnTo>
                      <a:pt x="1873" y="676"/>
                    </a:lnTo>
                    <a:lnTo>
                      <a:pt x="1873" y="708"/>
                    </a:lnTo>
                    <a:lnTo>
                      <a:pt x="1873" y="740"/>
                    </a:lnTo>
                    <a:lnTo>
                      <a:pt x="1869" y="773"/>
                    </a:lnTo>
                    <a:lnTo>
                      <a:pt x="1869" y="805"/>
                    </a:lnTo>
                    <a:lnTo>
                      <a:pt x="1865" y="837"/>
                    </a:lnTo>
                    <a:lnTo>
                      <a:pt x="1859" y="871"/>
                    </a:lnTo>
                    <a:lnTo>
                      <a:pt x="1853" y="903"/>
                    </a:lnTo>
                    <a:lnTo>
                      <a:pt x="1847" y="938"/>
                    </a:lnTo>
                    <a:lnTo>
                      <a:pt x="1837" y="970"/>
                    </a:lnTo>
                    <a:lnTo>
                      <a:pt x="1829" y="1004"/>
                    </a:lnTo>
                    <a:lnTo>
                      <a:pt x="1817" y="1038"/>
                    </a:lnTo>
                    <a:lnTo>
                      <a:pt x="1807" y="1070"/>
                    </a:lnTo>
                    <a:lnTo>
                      <a:pt x="1793" y="1105"/>
                    </a:lnTo>
                    <a:lnTo>
                      <a:pt x="1781" y="1137"/>
                    </a:lnTo>
                    <a:lnTo>
                      <a:pt x="1765" y="1171"/>
                    </a:lnTo>
                    <a:lnTo>
                      <a:pt x="1749" y="1205"/>
                    </a:lnTo>
                    <a:lnTo>
                      <a:pt x="1731" y="1237"/>
                    </a:lnTo>
                    <a:lnTo>
                      <a:pt x="1712" y="1270"/>
                    </a:lnTo>
                    <a:lnTo>
                      <a:pt x="1692" y="1302"/>
                    </a:lnTo>
                    <a:lnTo>
                      <a:pt x="1672" y="1336"/>
                    </a:lnTo>
                    <a:lnTo>
                      <a:pt x="1650" y="1366"/>
                    </a:lnTo>
                    <a:lnTo>
                      <a:pt x="1628" y="1400"/>
                    </a:lnTo>
                    <a:lnTo>
                      <a:pt x="1602" y="1431"/>
                    </a:lnTo>
                    <a:lnTo>
                      <a:pt x="1578" y="1463"/>
                    </a:lnTo>
                    <a:lnTo>
                      <a:pt x="1549" y="1461"/>
                    </a:lnTo>
                    <a:lnTo>
                      <a:pt x="1523" y="1459"/>
                    </a:lnTo>
                    <a:lnTo>
                      <a:pt x="1493" y="1455"/>
                    </a:lnTo>
                    <a:lnTo>
                      <a:pt x="1465" y="1453"/>
                    </a:lnTo>
                    <a:lnTo>
                      <a:pt x="1437" y="1451"/>
                    </a:lnTo>
                    <a:lnTo>
                      <a:pt x="1407" y="1447"/>
                    </a:lnTo>
                    <a:lnTo>
                      <a:pt x="1376" y="1443"/>
                    </a:lnTo>
                    <a:lnTo>
                      <a:pt x="1348" y="1441"/>
                    </a:lnTo>
                    <a:lnTo>
                      <a:pt x="1316" y="1435"/>
                    </a:lnTo>
                    <a:lnTo>
                      <a:pt x="1286" y="1431"/>
                    </a:lnTo>
                    <a:lnTo>
                      <a:pt x="1254" y="1425"/>
                    </a:lnTo>
                    <a:lnTo>
                      <a:pt x="1221" y="1421"/>
                    </a:lnTo>
                    <a:lnTo>
                      <a:pt x="1189" y="1415"/>
                    </a:lnTo>
                    <a:lnTo>
                      <a:pt x="1157" y="1408"/>
                    </a:lnTo>
                    <a:lnTo>
                      <a:pt x="1125" y="1402"/>
                    </a:lnTo>
                    <a:lnTo>
                      <a:pt x="1093" y="1398"/>
                    </a:lnTo>
                    <a:lnTo>
                      <a:pt x="1059" y="1390"/>
                    </a:lnTo>
                    <a:lnTo>
                      <a:pt x="1026" y="1386"/>
                    </a:lnTo>
                    <a:lnTo>
                      <a:pt x="992" y="1378"/>
                    </a:lnTo>
                    <a:lnTo>
                      <a:pt x="960" y="1372"/>
                    </a:lnTo>
                    <a:lnTo>
                      <a:pt x="926" y="1364"/>
                    </a:lnTo>
                    <a:lnTo>
                      <a:pt x="894" y="1358"/>
                    </a:lnTo>
                    <a:lnTo>
                      <a:pt x="861" y="1350"/>
                    </a:lnTo>
                    <a:lnTo>
                      <a:pt x="829" y="1344"/>
                    </a:lnTo>
                    <a:lnTo>
                      <a:pt x="795" y="1338"/>
                    </a:lnTo>
                    <a:lnTo>
                      <a:pt x="765" y="1330"/>
                    </a:lnTo>
                    <a:lnTo>
                      <a:pt x="733" y="1322"/>
                    </a:lnTo>
                    <a:lnTo>
                      <a:pt x="700" y="1316"/>
                    </a:lnTo>
                    <a:lnTo>
                      <a:pt x="670" y="1308"/>
                    </a:lnTo>
                    <a:lnTo>
                      <a:pt x="638" y="1300"/>
                    </a:lnTo>
                    <a:lnTo>
                      <a:pt x="606" y="1294"/>
                    </a:lnTo>
                    <a:lnTo>
                      <a:pt x="578" y="1286"/>
                    </a:lnTo>
                    <a:lnTo>
                      <a:pt x="545" y="1278"/>
                    </a:lnTo>
                    <a:lnTo>
                      <a:pt x="517" y="1272"/>
                    </a:lnTo>
                    <a:lnTo>
                      <a:pt x="487" y="1264"/>
                    </a:lnTo>
                    <a:lnTo>
                      <a:pt x="459" y="1258"/>
                    </a:lnTo>
                    <a:lnTo>
                      <a:pt x="429" y="1250"/>
                    </a:lnTo>
                    <a:lnTo>
                      <a:pt x="403" y="1243"/>
                    </a:lnTo>
                    <a:lnTo>
                      <a:pt x="374" y="1235"/>
                    </a:lnTo>
                    <a:lnTo>
                      <a:pt x="350" y="1229"/>
                    </a:lnTo>
                    <a:lnTo>
                      <a:pt x="322" y="1221"/>
                    </a:lnTo>
                    <a:lnTo>
                      <a:pt x="298" y="1215"/>
                    </a:lnTo>
                    <a:lnTo>
                      <a:pt x="274" y="1209"/>
                    </a:lnTo>
                    <a:lnTo>
                      <a:pt x="252" y="1203"/>
                    </a:lnTo>
                    <a:lnTo>
                      <a:pt x="228" y="1197"/>
                    </a:lnTo>
                    <a:lnTo>
                      <a:pt x="205" y="1191"/>
                    </a:lnTo>
                    <a:lnTo>
                      <a:pt x="185" y="1185"/>
                    </a:lnTo>
                    <a:lnTo>
                      <a:pt x="165" y="1181"/>
                    </a:lnTo>
                    <a:lnTo>
                      <a:pt x="147" y="1175"/>
                    </a:lnTo>
                    <a:lnTo>
                      <a:pt x="127" y="1169"/>
                    </a:lnTo>
                    <a:lnTo>
                      <a:pt x="111" y="1165"/>
                    </a:lnTo>
                    <a:lnTo>
                      <a:pt x="95" y="1161"/>
                    </a:lnTo>
                    <a:lnTo>
                      <a:pt x="79" y="1157"/>
                    </a:lnTo>
                    <a:lnTo>
                      <a:pt x="67" y="1153"/>
                    </a:lnTo>
                    <a:lnTo>
                      <a:pt x="53" y="1149"/>
                    </a:lnTo>
                    <a:lnTo>
                      <a:pt x="42" y="1145"/>
                    </a:lnTo>
                    <a:lnTo>
                      <a:pt x="32" y="1143"/>
                    </a:lnTo>
                    <a:lnTo>
                      <a:pt x="24" y="1141"/>
                    </a:lnTo>
                    <a:lnTo>
                      <a:pt x="16" y="1137"/>
                    </a:lnTo>
                    <a:lnTo>
                      <a:pt x="10" y="1137"/>
                    </a:lnTo>
                    <a:lnTo>
                      <a:pt x="4" y="1135"/>
                    </a:lnTo>
                    <a:lnTo>
                      <a:pt x="2" y="1133"/>
                    </a:lnTo>
                    <a:lnTo>
                      <a:pt x="0" y="1133"/>
                    </a:lnTo>
                    <a:close/>
                  </a:path>
                </a:pathLst>
              </a:custGeom>
              <a:solidFill>
                <a:srgbClr val="E8F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0" name="Freeform 12"/>
              <p:cNvSpPr>
                <a:spLocks/>
              </p:cNvSpPr>
              <p:nvPr/>
            </p:nvSpPr>
            <p:spPr bwMode="auto">
              <a:xfrm>
                <a:off x="3577" y="2846"/>
                <a:ext cx="1729" cy="1294"/>
              </a:xfrm>
              <a:custGeom>
                <a:avLst/>
                <a:gdLst>
                  <a:gd name="T0" fmla="*/ 18 w 1729"/>
                  <a:gd name="T1" fmla="*/ 855 h 1294"/>
                  <a:gd name="T2" fmla="*/ 51 w 1729"/>
                  <a:gd name="T3" fmla="*/ 751 h 1294"/>
                  <a:gd name="T4" fmla="*/ 85 w 1729"/>
                  <a:gd name="T5" fmla="*/ 656 h 1294"/>
                  <a:gd name="T6" fmla="*/ 127 w 1729"/>
                  <a:gd name="T7" fmla="*/ 567 h 1294"/>
                  <a:gd name="T8" fmla="*/ 173 w 1729"/>
                  <a:gd name="T9" fmla="*/ 487 h 1294"/>
                  <a:gd name="T10" fmla="*/ 224 w 1729"/>
                  <a:gd name="T11" fmla="*/ 413 h 1294"/>
                  <a:gd name="T12" fmla="*/ 280 w 1729"/>
                  <a:gd name="T13" fmla="*/ 348 h 1294"/>
                  <a:gd name="T14" fmla="*/ 340 w 1729"/>
                  <a:gd name="T15" fmla="*/ 288 h 1294"/>
                  <a:gd name="T16" fmla="*/ 403 w 1729"/>
                  <a:gd name="T17" fmla="*/ 235 h 1294"/>
                  <a:gd name="T18" fmla="*/ 471 w 1729"/>
                  <a:gd name="T19" fmla="*/ 189 h 1294"/>
                  <a:gd name="T20" fmla="*/ 541 w 1729"/>
                  <a:gd name="T21" fmla="*/ 147 h 1294"/>
                  <a:gd name="T22" fmla="*/ 616 w 1729"/>
                  <a:gd name="T23" fmla="*/ 113 h 1294"/>
                  <a:gd name="T24" fmla="*/ 692 w 1729"/>
                  <a:gd name="T25" fmla="*/ 81 h 1294"/>
                  <a:gd name="T26" fmla="*/ 771 w 1729"/>
                  <a:gd name="T27" fmla="*/ 56 h 1294"/>
                  <a:gd name="T28" fmla="*/ 851 w 1729"/>
                  <a:gd name="T29" fmla="*/ 34 h 1294"/>
                  <a:gd name="T30" fmla="*/ 936 w 1729"/>
                  <a:gd name="T31" fmla="*/ 18 h 1294"/>
                  <a:gd name="T32" fmla="*/ 1063 w 1729"/>
                  <a:gd name="T33" fmla="*/ 2 h 1294"/>
                  <a:gd name="T34" fmla="*/ 1189 w 1729"/>
                  <a:gd name="T35" fmla="*/ 4 h 1294"/>
                  <a:gd name="T36" fmla="*/ 1304 w 1729"/>
                  <a:gd name="T37" fmla="*/ 26 h 1294"/>
                  <a:gd name="T38" fmla="*/ 1409 w 1729"/>
                  <a:gd name="T39" fmla="*/ 66 h 1294"/>
                  <a:gd name="T40" fmla="*/ 1497 w 1729"/>
                  <a:gd name="T41" fmla="*/ 119 h 1294"/>
                  <a:gd name="T42" fmla="*/ 1572 w 1729"/>
                  <a:gd name="T43" fmla="*/ 189 h 1294"/>
                  <a:gd name="T44" fmla="*/ 1634 w 1729"/>
                  <a:gd name="T45" fmla="*/ 272 h 1294"/>
                  <a:gd name="T46" fmla="*/ 1680 w 1729"/>
                  <a:gd name="T47" fmla="*/ 362 h 1294"/>
                  <a:gd name="T48" fmla="*/ 1710 w 1729"/>
                  <a:gd name="T49" fmla="*/ 463 h 1294"/>
                  <a:gd name="T50" fmla="*/ 1727 w 1729"/>
                  <a:gd name="T51" fmla="*/ 572 h 1294"/>
                  <a:gd name="T52" fmla="*/ 1727 w 1729"/>
                  <a:gd name="T53" fmla="*/ 682 h 1294"/>
                  <a:gd name="T54" fmla="*/ 1708 w 1729"/>
                  <a:gd name="T55" fmla="*/ 799 h 1294"/>
                  <a:gd name="T56" fmla="*/ 1674 w 1729"/>
                  <a:gd name="T57" fmla="*/ 918 h 1294"/>
                  <a:gd name="T58" fmla="*/ 1624 w 1729"/>
                  <a:gd name="T59" fmla="*/ 1036 h 1294"/>
                  <a:gd name="T60" fmla="*/ 1556 w 1729"/>
                  <a:gd name="T61" fmla="*/ 1153 h 1294"/>
                  <a:gd name="T62" fmla="*/ 1469 w 1729"/>
                  <a:gd name="T63" fmla="*/ 1266 h 1294"/>
                  <a:gd name="T64" fmla="*/ 1364 w 1729"/>
                  <a:gd name="T65" fmla="*/ 1286 h 1294"/>
                  <a:gd name="T66" fmla="*/ 1256 w 1729"/>
                  <a:gd name="T67" fmla="*/ 1274 h 1294"/>
                  <a:gd name="T68" fmla="*/ 1139 w 1729"/>
                  <a:gd name="T69" fmla="*/ 1256 h 1294"/>
                  <a:gd name="T70" fmla="*/ 1022 w 1729"/>
                  <a:gd name="T71" fmla="*/ 1234 h 1294"/>
                  <a:gd name="T72" fmla="*/ 900 w 1729"/>
                  <a:gd name="T73" fmla="*/ 1205 h 1294"/>
                  <a:gd name="T74" fmla="*/ 781 w 1729"/>
                  <a:gd name="T75" fmla="*/ 1177 h 1294"/>
                  <a:gd name="T76" fmla="*/ 660 w 1729"/>
                  <a:gd name="T77" fmla="*/ 1145 h 1294"/>
                  <a:gd name="T78" fmla="*/ 548 w 1729"/>
                  <a:gd name="T79" fmla="*/ 1115 h 1294"/>
                  <a:gd name="T80" fmla="*/ 439 w 1729"/>
                  <a:gd name="T81" fmla="*/ 1083 h 1294"/>
                  <a:gd name="T82" fmla="*/ 338 w 1729"/>
                  <a:gd name="T83" fmla="*/ 1052 h 1294"/>
                  <a:gd name="T84" fmla="*/ 246 w 1729"/>
                  <a:gd name="T85" fmla="*/ 1022 h 1294"/>
                  <a:gd name="T86" fmla="*/ 167 w 1729"/>
                  <a:gd name="T87" fmla="*/ 998 h 1294"/>
                  <a:gd name="T88" fmla="*/ 101 w 1729"/>
                  <a:gd name="T89" fmla="*/ 976 h 1294"/>
                  <a:gd name="T90" fmla="*/ 51 w 1729"/>
                  <a:gd name="T91" fmla="*/ 958 h 1294"/>
                  <a:gd name="T92" fmla="*/ 16 w 1729"/>
                  <a:gd name="T93" fmla="*/ 946 h 1294"/>
                  <a:gd name="T94" fmla="*/ 0 w 1729"/>
                  <a:gd name="T95" fmla="*/ 942 h 12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29"/>
                  <a:gd name="T145" fmla="*/ 0 h 1294"/>
                  <a:gd name="T146" fmla="*/ 1729 w 1729"/>
                  <a:gd name="T147" fmla="*/ 1294 h 12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29" h="1294">
                    <a:moveTo>
                      <a:pt x="0" y="942"/>
                    </a:moveTo>
                    <a:lnTo>
                      <a:pt x="6" y="912"/>
                    </a:lnTo>
                    <a:lnTo>
                      <a:pt x="12" y="883"/>
                    </a:lnTo>
                    <a:lnTo>
                      <a:pt x="18" y="855"/>
                    </a:lnTo>
                    <a:lnTo>
                      <a:pt x="26" y="829"/>
                    </a:lnTo>
                    <a:lnTo>
                      <a:pt x="32" y="803"/>
                    </a:lnTo>
                    <a:lnTo>
                      <a:pt x="41" y="777"/>
                    </a:lnTo>
                    <a:lnTo>
                      <a:pt x="51" y="751"/>
                    </a:lnTo>
                    <a:lnTo>
                      <a:pt x="59" y="726"/>
                    </a:lnTo>
                    <a:lnTo>
                      <a:pt x="67" y="702"/>
                    </a:lnTo>
                    <a:lnTo>
                      <a:pt x="77" y="678"/>
                    </a:lnTo>
                    <a:lnTo>
                      <a:pt x="85" y="656"/>
                    </a:lnTo>
                    <a:lnTo>
                      <a:pt x="95" y="632"/>
                    </a:lnTo>
                    <a:lnTo>
                      <a:pt x="105" y="610"/>
                    </a:lnTo>
                    <a:lnTo>
                      <a:pt x="115" y="588"/>
                    </a:lnTo>
                    <a:lnTo>
                      <a:pt x="127" y="567"/>
                    </a:lnTo>
                    <a:lnTo>
                      <a:pt x="139" y="547"/>
                    </a:lnTo>
                    <a:lnTo>
                      <a:pt x="149" y="525"/>
                    </a:lnTo>
                    <a:lnTo>
                      <a:pt x="161" y="505"/>
                    </a:lnTo>
                    <a:lnTo>
                      <a:pt x="173" y="487"/>
                    </a:lnTo>
                    <a:lnTo>
                      <a:pt x="185" y="467"/>
                    </a:lnTo>
                    <a:lnTo>
                      <a:pt x="197" y="449"/>
                    </a:lnTo>
                    <a:lnTo>
                      <a:pt x="210" y="431"/>
                    </a:lnTo>
                    <a:lnTo>
                      <a:pt x="224" y="413"/>
                    </a:lnTo>
                    <a:lnTo>
                      <a:pt x="238" y="396"/>
                    </a:lnTo>
                    <a:lnTo>
                      <a:pt x="252" y="380"/>
                    </a:lnTo>
                    <a:lnTo>
                      <a:pt x="266" y="362"/>
                    </a:lnTo>
                    <a:lnTo>
                      <a:pt x="280" y="348"/>
                    </a:lnTo>
                    <a:lnTo>
                      <a:pt x="294" y="332"/>
                    </a:lnTo>
                    <a:lnTo>
                      <a:pt x="308" y="318"/>
                    </a:lnTo>
                    <a:lnTo>
                      <a:pt x="324" y="302"/>
                    </a:lnTo>
                    <a:lnTo>
                      <a:pt x="340" y="288"/>
                    </a:lnTo>
                    <a:lnTo>
                      <a:pt x="356" y="276"/>
                    </a:lnTo>
                    <a:lnTo>
                      <a:pt x="370" y="262"/>
                    </a:lnTo>
                    <a:lnTo>
                      <a:pt x="387" y="248"/>
                    </a:lnTo>
                    <a:lnTo>
                      <a:pt x="403" y="235"/>
                    </a:lnTo>
                    <a:lnTo>
                      <a:pt x="419" y="223"/>
                    </a:lnTo>
                    <a:lnTo>
                      <a:pt x="437" y="211"/>
                    </a:lnTo>
                    <a:lnTo>
                      <a:pt x="453" y="199"/>
                    </a:lnTo>
                    <a:lnTo>
                      <a:pt x="471" y="189"/>
                    </a:lnTo>
                    <a:lnTo>
                      <a:pt x="489" y="179"/>
                    </a:lnTo>
                    <a:lnTo>
                      <a:pt x="505" y="167"/>
                    </a:lnTo>
                    <a:lnTo>
                      <a:pt x="523" y="157"/>
                    </a:lnTo>
                    <a:lnTo>
                      <a:pt x="541" y="147"/>
                    </a:lnTo>
                    <a:lnTo>
                      <a:pt x="560" y="139"/>
                    </a:lnTo>
                    <a:lnTo>
                      <a:pt x="578" y="129"/>
                    </a:lnTo>
                    <a:lnTo>
                      <a:pt x="596" y="121"/>
                    </a:lnTo>
                    <a:lnTo>
                      <a:pt x="616" y="113"/>
                    </a:lnTo>
                    <a:lnTo>
                      <a:pt x="634" y="105"/>
                    </a:lnTo>
                    <a:lnTo>
                      <a:pt x="654" y="97"/>
                    </a:lnTo>
                    <a:lnTo>
                      <a:pt x="672" y="89"/>
                    </a:lnTo>
                    <a:lnTo>
                      <a:pt x="692" y="81"/>
                    </a:lnTo>
                    <a:lnTo>
                      <a:pt x="710" y="74"/>
                    </a:lnTo>
                    <a:lnTo>
                      <a:pt x="731" y="66"/>
                    </a:lnTo>
                    <a:lnTo>
                      <a:pt x="751" y="62"/>
                    </a:lnTo>
                    <a:lnTo>
                      <a:pt x="771" y="56"/>
                    </a:lnTo>
                    <a:lnTo>
                      <a:pt x="791" y="50"/>
                    </a:lnTo>
                    <a:lnTo>
                      <a:pt x="811" y="44"/>
                    </a:lnTo>
                    <a:lnTo>
                      <a:pt x="831" y="40"/>
                    </a:lnTo>
                    <a:lnTo>
                      <a:pt x="851" y="34"/>
                    </a:lnTo>
                    <a:lnTo>
                      <a:pt x="873" y="30"/>
                    </a:lnTo>
                    <a:lnTo>
                      <a:pt x="894" y="26"/>
                    </a:lnTo>
                    <a:lnTo>
                      <a:pt x="916" y="22"/>
                    </a:lnTo>
                    <a:lnTo>
                      <a:pt x="936" y="18"/>
                    </a:lnTo>
                    <a:lnTo>
                      <a:pt x="958" y="14"/>
                    </a:lnTo>
                    <a:lnTo>
                      <a:pt x="992" y="8"/>
                    </a:lnTo>
                    <a:lnTo>
                      <a:pt x="1028" y="4"/>
                    </a:lnTo>
                    <a:lnTo>
                      <a:pt x="1063" y="2"/>
                    </a:lnTo>
                    <a:lnTo>
                      <a:pt x="1095" y="2"/>
                    </a:lnTo>
                    <a:lnTo>
                      <a:pt x="1127" y="0"/>
                    </a:lnTo>
                    <a:lnTo>
                      <a:pt x="1159" y="2"/>
                    </a:lnTo>
                    <a:lnTo>
                      <a:pt x="1189" y="4"/>
                    </a:lnTo>
                    <a:lnTo>
                      <a:pt x="1222" y="8"/>
                    </a:lnTo>
                    <a:lnTo>
                      <a:pt x="1250" y="14"/>
                    </a:lnTo>
                    <a:lnTo>
                      <a:pt x="1278" y="18"/>
                    </a:lnTo>
                    <a:lnTo>
                      <a:pt x="1304" y="26"/>
                    </a:lnTo>
                    <a:lnTo>
                      <a:pt x="1332" y="34"/>
                    </a:lnTo>
                    <a:lnTo>
                      <a:pt x="1358" y="42"/>
                    </a:lnTo>
                    <a:lnTo>
                      <a:pt x="1385" y="54"/>
                    </a:lnTo>
                    <a:lnTo>
                      <a:pt x="1409" y="66"/>
                    </a:lnTo>
                    <a:lnTo>
                      <a:pt x="1433" y="78"/>
                    </a:lnTo>
                    <a:lnTo>
                      <a:pt x="1455" y="91"/>
                    </a:lnTo>
                    <a:lnTo>
                      <a:pt x="1477" y="105"/>
                    </a:lnTo>
                    <a:lnTo>
                      <a:pt x="1497" y="119"/>
                    </a:lnTo>
                    <a:lnTo>
                      <a:pt x="1517" y="137"/>
                    </a:lnTo>
                    <a:lnTo>
                      <a:pt x="1537" y="153"/>
                    </a:lnTo>
                    <a:lnTo>
                      <a:pt x="1556" y="171"/>
                    </a:lnTo>
                    <a:lnTo>
                      <a:pt x="1572" y="189"/>
                    </a:lnTo>
                    <a:lnTo>
                      <a:pt x="1590" y="209"/>
                    </a:lnTo>
                    <a:lnTo>
                      <a:pt x="1606" y="229"/>
                    </a:lnTo>
                    <a:lnTo>
                      <a:pt x="1620" y="250"/>
                    </a:lnTo>
                    <a:lnTo>
                      <a:pt x="1634" y="272"/>
                    </a:lnTo>
                    <a:lnTo>
                      <a:pt x="1648" y="294"/>
                    </a:lnTo>
                    <a:lnTo>
                      <a:pt x="1658" y="316"/>
                    </a:lnTo>
                    <a:lnTo>
                      <a:pt x="1670" y="338"/>
                    </a:lnTo>
                    <a:lnTo>
                      <a:pt x="1680" y="362"/>
                    </a:lnTo>
                    <a:lnTo>
                      <a:pt x="1690" y="388"/>
                    </a:lnTo>
                    <a:lnTo>
                      <a:pt x="1698" y="413"/>
                    </a:lnTo>
                    <a:lnTo>
                      <a:pt x="1706" y="439"/>
                    </a:lnTo>
                    <a:lnTo>
                      <a:pt x="1710" y="463"/>
                    </a:lnTo>
                    <a:lnTo>
                      <a:pt x="1719" y="489"/>
                    </a:lnTo>
                    <a:lnTo>
                      <a:pt x="1721" y="515"/>
                    </a:lnTo>
                    <a:lnTo>
                      <a:pt x="1725" y="543"/>
                    </a:lnTo>
                    <a:lnTo>
                      <a:pt x="1727" y="572"/>
                    </a:lnTo>
                    <a:lnTo>
                      <a:pt x="1729" y="600"/>
                    </a:lnTo>
                    <a:lnTo>
                      <a:pt x="1729" y="626"/>
                    </a:lnTo>
                    <a:lnTo>
                      <a:pt x="1729" y="654"/>
                    </a:lnTo>
                    <a:lnTo>
                      <a:pt x="1727" y="682"/>
                    </a:lnTo>
                    <a:lnTo>
                      <a:pt x="1725" y="712"/>
                    </a:lnTo>
                    <a:lnTo>
                      <a:pt x="1721" y="741"/>
                    </a:lnTo>
                    <a:lnTo>
                      <a:pt x="1716" y="771"/>
                    </a:lnTo>
                    <a:lnTo>
                      <a:pt x="1708" y="799"/>
                    </a:lnTo>
                    <a:lnTo>
                      <a:pt x="1704" y="829"/>
                    </a:lnTo>
                    <a:lnTo>
                      <a:pt x="1694" y="859"/>
                    </a:lnTo>
                    <a:lnTo>
                      <a:pt x="1686" y="887"/>
                    </a:lnTo>
                    <a:lnTo>
                      <a:pt x="1674" y="918"/>
                    </a:lnTo>
                    <a:lnTo>
                      <a:pt x="1664" y="948"/>
                    </a:lnTo>
                    <a:lnTo>
                      <a:pt x="1652" y="976"/>
                    </a:lnTo>
                    <a:lnTo>
                      <a:pt x="1638" y="1006"/>
                    </a:lnTo>
                    <a:lnTo>
                      <a:pt x="1624" y="1036"/>
                    </a:lnTo>
                    <a:lnTo>
                      <a:pt x="1610" y="1067"/>
                    </a:lnTo>
                    <a:lnTo>
                      <a:pt x="1592" y="1095"/>
                    </a:lnTo>
                    <a:lnTo>
                      <a:pt x="1576" y="1123"/>
                    </a:lnTo>
                    <a:lnTo>
                      <a:pt x="1556" y="1153"/>
                    </a:lnTo>
                    <a:lnTo>
                      <a:pt x="1535" y="1181"/>
                    </a:lnTo>
                    <a:lnTo>
                      <a:pt x="1515" y="1209"/>
                    </a:lnTo>
                    <a:lnTo>
                      <a:pt x="1493" y="1238"/>
                    </a:lnTo>
                    <a:lnTo>
                      <a:pt x="1469" y="1266"/>
                    </a:lnTo>
                    <a:lnTo>
                      <a:pt x="1445" y="1294"/>
                    </a:lnTo>
                    <a:lnTo>
                      <a:pt x="1419" y="1292"/>
                    </a:lnTo>
                    <a:lnTo>
                      <a:pt x="1393" y="1290"/>
                    </a:lnTo>
                    <a:lnTo>
                      <a:pt x="1364" y="1286"/>
                    </a:lnTo>
                    <a:lnTo>
                      <a:pt x="1340" y="1286"/>
                    </a:lnTo>
                    <a:lnTo>
                      <a:pt x="1312" y="1282"/>
                    </a:lnTo>
                    <a:lnTo>
                      <a:pt x="1284" y="1278"/>
                    </a:lnTo>
                    <a:lnTo>
                      <a:pt x="1256" y="1274"/>
                    </a:lnTo>
                    <a:lnTo>
                      <a:pt x="1228" y="1270"/>
                    </a:lnTo>
                    <a:lnTo>
                      <a:pt x="1199" y="1266"/>
                    </a:lnTo>
                    <a:lnTo>
                      <a:pt x="1169" y="1260"/>
                    </a:lnTo>
                    <a:lnTo>
                      <a:pt x="1139" y="1256"/>
                    </a:lnTo>
                    <a:lnTo>
                      <a:pt x="1111" y="1250"/>
                    </a:lnTo>
                    <a:lnTo>
                      <a:pt x="1081" y="1244"/>
                    </a:lnTo>
                    <a:lnTo>
                      <a:pt x="1051" y="1238"/>
                    </a:lnTo>
                    <a:lnTo>
                      <a:pt x="1022" y="1234"/>
                    </a:lnTo>
                    <a:lnTo>
                      <a:pt x="992" y="1228"/>
                    </a:lnTo>
                    <a:lnTo>
                      <a:pt x="960" y="1220"/>
                    </a:lnTo>
                    <a:lnTo>
                      <a:pt x="932" y="1213"/>
                    </a:lnTo>
                    <a:lnTo>
                      <a:pt x="900" y="1205"/>
                    </a:lnTo>
                    <a:lnTo>
                      <a:pt x="871" y="1199"/>
                    </a:lnTo>
                    <a:lnTo>
                      <a:pt x="839" y="1191"/>
                    </a:lnTo>
                    <a:lnTo>
                      <a:pt x="809" y="1183"/>
                    </a:lnTo>
                    <a:lnTo>
                      <a:pt x="781" y="1177"/>
                    </a:lnTo>
                    <a:lnTo>
                      <a:pt x="751" y="1171"/>
                    </a:lnTo>
                    <a:lnTo>
                      <a:pt x="721" y="1161"/>
                    </a:lnTo>
                    <a:lnTo>
                      <a:pt x="690" y="1155"/>
                    </a:lnTo>
                    <a:lnTo>
                      <a:pt x="660" y="1145"/>
                    </a:lnTo>
                    <a:lnTo>
                      <a:pt x="632" y="1139"/>
                    </a:lnTo>
                    <a:lnTo>
                      <a:pt x="604" y="1131"/>
                    </a:lnTo>
                    <a:lnTo>
                      <a:pt x="576" y="1123"/>
                    </a:lnTo>
                    <a:lnTo>
                      <a:pt x="548" y="1115"/>
                    </a:lnTo>
                    <a:lnTo>
                      <a:pt x="521" y="1107"/>
                    </a:lnTo>
                    <a:lnTo>
                      <a:pt x="493" y="1099"/>
                    </a:lnTo>
                    <a:lnTo>
                      <a:pt x="467" y="1091"/>
                    </a:lnTo>
                    <a:lnTo>
                      <a:pt x="439" y="1083"/>
                    </a:lnTo>
                    <a:lnTo>
                      <a:pt x="415" y="1075"/>
                    </a:lnTo>
                    <a:lnTo>
                      <a:pt x="389" y="1067"/>
                    </a:lnTo>
                    <a:lnTo>
                      <a:pt x="362" y="1059"/>
                    </a:lnTo>
                    <a:lnTo>
                      <a:pt x="338" y="1052"/>
                    </a:lnTo>
                    <a:lnTo>
                      <a:pt x="316" y="1044"/>
                    </a:lnTo>
                    <a:lnTo>
                      <a:pt x="292" y="1036"/>
                    </a:lnTo>
                    <a:lnTo>
                      <a:pt x="268" y="1030"/>
                    </a:lnTo>
                    <a:lnTo>
                      <a:pt x="246" y="1022"/>
                    </a:lnTo>
                    <a:lnTo>
                      <a:pt x="228" y="1016"/>
                    </a:lnTo>
                    <a:lnTo>
                      <a:pt x="205" y="1010"/>
                    </a:lnTo>
                    <a:lnTo>
                      <a:pt x="187" y="1004"/>
                    </a:lnTo>
                    <a:lnTo>
                      <a:pt x="167" y="998"/>
                    </a:lnTo>
                    <a:lnTo>
                      <a:pt x="151" y="992"/>
                    </a:lnTo>
                    <a:lnTo>
                      <a:pt x="133" y="986"/>
                    </a:lnTo>
                    <a:lnTo>
                      <a:pt x="117" y="980"/>
                    </a:lnTo>
                    <a:lnTo>
                      <a:pt x="101" y="976"/>
                    </a:lnTo>
                    <a:lnTo>
                      <a:pt x="87" y="970"/>
                    </a:lnTo>
                    <a:lnTo>
                      <a:pt x="73" y="966"/>
                    </a:lnTo>
                    <a:lnTo>
                      <a:pt x="63" y="962"/>
                    </a:lnTo>
                    <a:lnTo>
                      <a:pt x="51" y="958"/>
                    </a:lnTo>
                    <a:lnTo>
                      <a:pt x="41" y="954"/>
                    </a:lnTo>
                    <a:lnTo>
                      <a:pt x="30" y="952"/>
                    </a:lnTo>
                    <a:lnTo>
                      <a:pt x="22" y="948"/>
                    </a:lnTo>
                    <a:lnTo>
                      <a:pt x="16" y="946"/>
                    </a:lnTo>
                    <a:lnTo>
                      <a:pt x="10" y="944"/>
                    </a:lnTo>
                    <a:lnTo>
                      <a:pt x="2" y="942"/>
                    </a:lnTo>
                    <a:lnTo>
                      <a:pt x="0" y="942"/>
                    </a:lnTo>
                    <a:close/>
                  </a:path>
                </a:pathLst>
              </a:custGeom>
              <a:solidFill>
                <a:srgbClr val="F2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1" name="Freeform 13"/>
              <p:cNvSpPr>
                <a:spLocks/>
              </p:cNvSpPr>
              <p:nvPr/>
            </p:nvSpPr>
            <p:spPr bwMode="auto">
              <a:xfrm>
                <a:off x="3593" y="3041"/>
                <a:ext cx="1578" cy="1123"/>
              </a:xfrm>
              <a:custGeom>
                <a:avLst/>
                <a:gdLst>
                  <a:gd name="T0" fmla="*/ 18 w 1578"/>
                  <a:gd name="T1" fmla="*/ 672 h 1123"/>
                  <a:gd name="T2" fmla="*/ 45 w 1578"/>
                  <a:gd name="T3" fmla="*/ 584 h 1123"/>
                  <a:gd name="T4" fmla="*/ 75 w 1578"/>
                  <a:gd name="T5" fmla="*/ 503 h 1123"/>
                  <a:gd name="T6" fmla="*/ 111 w 1578"/>
                  <a:gd name="T7" fmla="*/ 431 h 1123"/>
                  <a:gd name="T8" fmla="*/ 149 w 1578"/>
                  <a:gd name="T9" fmla="*/ 366 h 1123"/>
                  <a:gd name="T10" fmla="*/ 192 w 1578"/>
                  <a:gd name="T11" fmla="*/ 308 h 1123"/>
                  <a:gd name="T12" fmla="*/ 238 w 1578"/>
                  <a:gd name="T13" fmla="*/ 258 h 1123"/>
                  <a:gd name="T14" fmla="*/ 290 w 1578"/>
                  <a:gd name="T15" fmla="*/ 214 h 1123"/>
                  <a:gd name="T16" fmla="*/ 344 w 1578"/>
                  <a:gd name="T17" fmla="*/ 173 h 1123"/>
                  <a:gd name="T18" fmla="*/ 403 w 1578"/>
                  <a:gd name="T19" fmla="*/ 139 h 1123"/>
                  <a:gd name="T20" fmla="*/ 463 w 1578"/>
                  <a:gd name="T21" fmla="*/ 109 h 1123"/>
                  <a:gd name="T22" fmla="*/ 530 w 1578"/>
                  <a:gd name="T23" fmla="*/ 85 h 1123"/>
                  <a:gd name="T24" fmla="*/ 598 w 1578"/>
                  <a:gd name="T25" fmla="*/ 63 h 1123"/>
                  <a:gd name="T26" fmla="*/ 668 w 1578"/>
                  <a:gd name="T27" fmla="*/ 44 h 1123"/>
                  <a:gd name="T28" fmla="*/ 745 w 1578"/>
                  <a:gd name="T29" fmla="*/ 28 h 1123"/>
                  <a:gd name="T30" fmla="*/ 823 w 1578"/>
                  <a:gd name="T31" fmla="*/ 16 h 1123"/>
                  <a:gd name="T32" fmla="*/ 942 w 1578"/>
                  <a:gd name="T33" fmla="*/ 0 h 1123"/>
                  <a:gd name="T34" fmla="*/ 1065 w 1578"/>
                  <a:gd name="T35" fmla="*/ 4 h 1123"/>
                  <a:gd name="T36" fmla="*/ 1175 w 1578"/>
                  <a:gd name="T37" fmla="*/ 22 h 1123"/>
                  <a:gd name="T38" fmla="*/ 1274 w 1578"/>
                  <a:gd name="T39" fmla="*/ 57 h 1123"/>
                  <a:gd name="T40" fmla="*/ 1358 w 1578"/>
                  <a:gd name="T41" fmla="*/ 103 h 1123"/>
                  <a:gd name="T42" fmla="*/ 1429 w 1578"/>
                  <a:gd name="T43" fmla="*/ 163 h 1123"/>
                  <a:gd name="T44" fmla="*/ 1487 w 1578"/>
                  <a:gd name="T45" fmla="*/ 234 h 1123"/>
                  <a:gd name="T46" fmla="*/ 1533 w 1578"/>
                  <a:gd name="T47" fmla="*/ 314 h 1123"/>
                  <a:gd name="T48" fmla="*/ 1562 w 1578"/>
                  <a:gd name="T49" fmla="*/ 403 h 1123"/>
                  <a:gd name="T50" fmla="*/ 1576 w 1578"/>
                  <a:gd name="T51" fmla="*/ 495 h 1123"/>
                  <a:gd name="T52" fmla="*/ 1576 w 1578"/>
                  <a:gd name="T53" fmla="*/ 594 h 1123"/>
                  <a:gd name="T54" fmla="*/ 1560 w 1578"/>
                  <a:gd name="T55" fmla="*/ 694 h 1123"/>
                  <a:gd name="T56" fmla="*/ 1527 w 1578"/>
                  <a:gd name="T57" fmla="*/ 795 h 1123"/>
                  <a:gd name="T58" fmla="*/ 1477 w 1578"/>
                  <a:gd name="T59" fmla="*/ 898 h 1123"/>
                  <a:gd name="T60" fmla="*/ 1413 w 1578"/>
                  <a:gd name="T61" fmla="*/ 1000 h 1123"/>
                  <a:gd name="T62" fmla="*/ 1330 w 1578"/>
                  <a:gd name="T63" fmla="*/ 1099 h 1123"/>
                  <a:gd name="T64" fmla="*/ 1232 w 1578"/>
                  <a:gd name="T65" fmla="*/ 1117 h 1123"/>
                  <a:gd name="T66" fmla="*/ 1129 w 1578"/>
                  <a:gd name="T67" fmla="*/ 1105 h 1123"/>
                  <a:gd name="T68" fmla="*/ 1022 w 1578"/>
                  <a:gd name="T69" fmla="*/ 1085 h 1123"/>
                  <a:gd name="T70" fmla="*/ 914 w 1578"/>
                  <a:gd name="T71" fmla="*/ 1061 h 1123"/>
                  <a:gd name="T72" fmla="*/ 803 w 1578"/>
                  <a:gd name="T73" fmla="*/ 1033 h 1123"/>
                  <a:gd name="T74" fmla="*/ 694 w 1578"/>
                  <a:gd name="T75" fmla="*/ 1002 h 1123"/>
                  <a:gd name="T76" fmla="*/ 588 w 1578"/>
                  <a:gd name="T77" fmla="*/ 968 h 1123"/>
                  <a:gd name="T78" fmla="*/ 487 w 1578"/>
                  <a:gd name="T79" fmla="*/ 936 h 1123"/>
                  <a:gd name="T80" fmla="*/ 389 w 1578"/>
                  <a:gd name="T81" fmla="*/ 900 h 1123"/>
                  <a:gd name="T82" fmla="*/ 300 w 1578"/>
                  <a:gd name="T83" fmla="*/ 868 h 1123"/>
                  <a:gd name="T84" fmla="*/ 218 w 1578"/>
                  <a:gd name="T85" fmla="*/ 835 h 1123"/>
                  <a:gd name="T86" fmla="*/ 147 w 1578"/>
                  <a:gd name="T87" fmla="*/ 807 h 1123"/>
                  <a:gd name="T88" fmla="*/ 89 w 1578"/>
                  <a:gd name="T89" fmla="*/ 783 h 1123"/>
                  <a:gd name="T90" fmla="*/ 45 w 1578"/>
                  <a:gd name="T91" fmla="*/ 765 h 1123"/>
                  <a:gd name="T92" fmla="*/ 14 w 1578"/>
                  <a:gd name="T93" fmla="*/ 751 h 1123"/>
                  <a:gd name="T94" fmla="*/ 0 w 1578"/>
                  <a:gd name="T95" fmla="*/ 747 h 1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78"/>
                  <a:gd name="T145" fmla="*/ 0 h 1123"/>
                  <a:gd name="T146" fmla="*/ 1578 w 1578"/>
                  <a:gd name="T147" fmla="*/ 1123 h 1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78" h="1123">
                    <a:moveTo>
                      <a:pt x="0" y="747"/>
                    </a:moveTo>
                    <a:lnTo>
                      <a:pt x="6" y="721"/>
                    </a:lnTo>
                    <a:lnTo>
                      <a:pt x="10" y="696"/>
                    </a:lnTo>
                    <a:lnTo>
                      <a:pt x="18" y="672"/>
                    </a:lnTo>
                    <a:lnTo>
                      <a:pt x="25" y="650"/>
                    </a:lnTo>
                    <a:lnTo>
                      <a:pt x="31" y="628"/>
                    </a:lnTo>
                    <a:lnTo>
                      <a:pt x="37" y="606"/>
                    </a:lnTo>
                    <a:lnTo>
                      <a:pt x="45" y="584"/>
                    </a:lnTo>
                    <a:lnTo>
                      <a:pt x="53" y="564"/>
                    </a:lnTo>
                    <a:lnTo>
                      <a:pt x="59" y="542"/>
                    </a:lnTo>
                    <a:lnTo>
                      <a:pt x="67" y="523"/>
                    </a:lnTo>
                    <a:lnTo>
                      <a:pt x="75" y="503"/>
                    </a:lnTo>
                    <a:lnTo>
                      <a:pt x="85" y="485"/>
                    </a:lnTo>
                    <a:lnTo>
                      <a:pt x="93" y="465"/>
                    </a:lnTo>
                    <a:lnTo>
                      <a:pt x="101" y="449"/>
                    </a:lnTo>
                    <a:lnTo>
                      <a:pt x="111" y="431"/>
                    </a:lnTo>
                    <a:lnTo>
                      <a:pt x="121" y="415"/>
                    </a:lnTo>
                    <a:lnTo>
                      <a:pt x="129" y="399"/>
                    </a:lnTo>
                    <a:lnTo>
                      <a:pt x="139" y="383"/>
                    </a:lnTo>
                    <a:lnTo>
                      <a:pt x="149" y="366"/>
                    </a:lnTo>
                    <a:lnTo>
                      <a:pt x="159" y="352"/>
                    </a:lnTo>
                    <a:lnTo>
                      <a:pt x="169" y="336"/>
                    </a:lnTo>
                    <a:lnTo>
                      <a:pt x="181" y="322"/>
                    </a:lnTo>
                    <a:lnTo>
                      <a:pt x="192" y="308"/>
                    </a:lnTo>
                    <a:lnTo>
                      <a:pt x="204" y="296"/>
                    </a:lnTo>
                    <a:lnTo>
                      <a:pt x="216" y="282"/>
                    </a:lnTo>
                    <a:lnTo>
                      <a:pt x="226" y="270"/>
                    </a:lnTo>
                    <a:lnTo>
                      <a:pt x="238" y="258"/>
                    </a:lnTo>
                    <a:lnTo>
                      <a:pt x="252" y="246"/>
                    </a:lnTo>
                    <a:lnTo>
                      <a:pt x="264" y="236"/>
                    </a:lnTo>
                    <a:lnTo>
                      <a:pt x="276" y="224"/>
                    </a:lnTo>
                    <a:lnTo>
                      <a:pt x="290" y="214"/>
                    </a:lnTo>
                    <a:lnTo>
                      <a:pt x="304" y="203"/>
                    </a:lnTo>
                    <a:lnTo>
                      <a:pt x="318" y="191"/>
                    </a:lnTo>
                    <a:lnTo>
                      <a:pt x="330" y="183"/>
                    </a:lnTo>
                    <a:lnTo>
                      <a:pt x="344" y="173"/>
                    </a:lnTo>
                    <a:lnTo>
                      <a:pt x="358" y="165"/>
                    </a:lnTo>
                    <a:lnTo>
                      <a:pt x="373" y="155"/>
                    </a:lnTo>
                    <a:lnTo>
                      <a:pt x="389" y="147"/>
                    </a:lnTo>
                    <a:lnTo>
                      <a:pt x="403" y="139"/>
                    </a:lnTo>
                    <a:lnTo>
                      <a:pt x="419" y="131"/>
                    </a:lnTo>
                    <a:lnTo>
                      <a:pt x="433" y="123"/>
                    </a:lnTo>
                    <a:lnTo>
                      <a:pt x="449" y="117"/>
                    </a:lnTo>
                    <a:lnTo>
                      <a:pt x="463" y="109"/>
                    </a:lnTo>
                    <a:lnTo>
                      <a:pt x="479" y="103"/>
                    </a:lnTo>
                    <a:lnTo>
                      <a:pt x="495" y="97"/>
                    </a:lnTo>
                    <a:lnTo>
                      <a:pt x="513" y="91"/>
                    </a:lnTo>
                    <a:lnTo>
                      <a:pt x="530" y="85"/>
                    </a:lnTo>
                    <a:lnTo>
                      <a:pt x="548" y="79"/>
                    </a:lnTo>
                    <a:lnTo>
                      <a:pt x="564" y="75"/>
                    </a:lnTo>
                    <a:lnTo>
                      <a:pt x="580" y="69"/>
                    </a:lnTo>
                    <a:lnTo>
                      <a:pt x="598" y="63"/>
                    </a:lnTo>
                    <a:lnTo>
                      <a:pt x="616" y="59"/>
                    </a:lnTo>
                    <a:lnTo>
                      <a:pt x="632" y="53"/>
                    </a:lnTo>
                    <a:lnTo>
                      <a:pt x="652" y="49"/>
                    </a:lnTo>
                    <a:lnTo>
                      <a:pt x="668" y="44"/>
                    </a:lnTo>
                    <a:lnTo>
                      <a:pt x="688" y="40"/>
                    </a:lnTo>
                    <a:lnTo>
                      <a:pt x="707" y="36"/>
                    </a:lnTo>
                    <a:lnTo>
                      <a:pt x="725" y="32"/>
                    </a:lnTo>
                    <a:lnTo>
                      <a:pt x="745" y="28"/>
                    </a:lnTo>
                    <a:lnTo>
                      <a:pt x="765" y="24"/>
                    </a:lnTo>
                    <a:lnTo>
                      <a:pt x="783" y="22"/>
                    </a:lnTo>
                    <a:lnTo>
                      <a:pt x="803" y="18"/>
                    </a:lnTo>
                    <a:lnTo>
                      <a:pt x="823" y="16"/>
                    </a:lnTo>
                    <a:lnTo>
                      <a:pt x="843" y="12"/>
                    </a:lnTo>
                    <a:lnTo>
                      <a:pt x="878" y="8"/>
                    </a:lnTo>
                    <a:lnTo>
                      <a:pt x="910" y="4"/>
                    </a:lnTo>
                    <a:lnTo>
                      <a:pt x="942" y="0"/>
                    </a:lnTo>
                    <a:lnTo>
                      <a:pt x="974" y="0"/>
                    </a:lnTo>
                    <a:lnTo>
                      <a:pt x="1004" y="0"/>
                    </a:lnTo>
                    <a:lnTo>
                      <a:pt x="1035" y="0"/>
                    </a:lnTo>
                    <a:lnTo>
                      <a:pt x="1065" y="4"/>
                    </a:lnTo>
                    <a:lnTo>
                      <a:pt x="1095" y="8"/>
                    </a:lnTo>
                    <a:lnTo>
                      <a:pt x="1121" y="10"/>
                    </a:lnTo>
                    <a:lnTo>
                      <a:pt x="1149" y="16"/>
                    </a:lnTo>
                    <a:lnTo>
                      <a:pt x="1175" y="22"/>
                    </a:lnTo>
                    <a:lnTo>
                      <a:pt x="1202" y="30"/>
                    </a:lnTo>
                    <a:lnTo>
                      <a:pt x="1226" y="38"/>
                    </a:lnTo>
                    <a:lnTo>
                      <a:pt x="1250" y="46"/>
                    </a:lnTo>
                    <a:lnTo>
                      <a:pt x="1274" y="57"/>
                    </a:lnTo>
                    <a:lnTo>
                      <a:pt x="1296" y="69"/>
                    </a:lnTo>
                    <a:lnTo>
                      <a:pt x="1316" y="79"/>
                    </a:lnTo>
                    <a:lnTo>
                      <a:pt x="1338" y="91"/>
                    </a:lnTo>
                    <a:lnTo>
                      <a:pt x="1358" y="103"/>
                    </a:lnTo>
                    <a:lnTo>
                      <a:pt x="1377" y="117"/>
                    </a:lnTo>
                    <a:lnTo>
                      <a:pt x="1395" y="131"/>
                    </a:lnTo>
                    <a:lnTo>
                      <a:pt x="1413" y="147"/>
                    </a:lnTo>
                    <a:lnTo>
                      <a:pt x="1429" y="163"/>
                    </a:lnTo>
                    <a:lnTo>
                      <a:pt x="1447" y="181"/>
                    </a:lnTo>
                    <a:lnTo>
                      <a:pt x="1461" y="197"/>
                    </a:lnTo>
                    <a:lnTo>
                      <a:pt x="1475" y="216"/>
                    </a:lnTo>
                    <a:lnTo>
                      <a:pt x="1487" y="234"/>
                    </a:lnTo>
                    <a:lnTo>
                      <a:pt x="1501" y="254"/>
                    </a:lnTo>
                    <a:lnTo>
                      <a:pt x="1511" y="274"/>
                    </a:lnTo>
                    <a:lnTo>
                      <a:pt x="1523" y="294"/>
                    </a:lnTo>
                    <a:lnTo>
                      <a:pt x="1533" y="314"/>
                    </a:lnTo>
                    <a:lnTo>
                      <a:pt x="1542" y="336"/>
                    </a:lnTo>
                    <a:lnTo>
                      <a:pt x="1550" y="358"/>
                    </a:lnTo>
                    <a:lnTo>
                      <a:pt x="1556" y="381"/>
                    </a:lnTo>
                    <a:lnTo>
                      <a:pt x="1562" y="403"/>
                    </a:lnTo>
                    <a:lnTo>
                      <a:pt x="1568" y="425"/>
                    </a:lnTo>
                    <a:lnTo>
                      <a:pt x="1570" y="449"/>
                    </a:lnTo>
                    <a:lnTo>
                      <a:pt x="1574" y="471"/>
                    </a:lnTo>
                    <a:lnTo>
                      <a:pt x="1576" y="495"/>
                    </a:lnTo>
                    <a:lnTo>
                      <a:pt x="1578" y="519"/>
                    </a:lnTo>
                    <a:lnTo>
                      <a:pt x="1578" y="544"/>
                    </a:lnTo>
                    <a:lnTo>
                      <a:pt x="1578" y="568"/>
                    </a:lnTo>
                    <a:lnTo>
                      <a:pt x="1576" y="594"/>
                    </a:lnTo>
                    <a:lnTo>
                      <a:pt x="1574" y="618"/>
                    </a:lnTo>
                    <a:lnTo>
                      <a:pt x="1570" y="644"/>
                    </a:lnTo>
                    <a:lnTo>
                      <a:pt x="1564" y="668"/>
                    </a:lnTo>
                    <a:lnTo>
                      <a:pt x="1560" y="694"/>
                    </a:lnTo>
                    <a:lnTo>
                      <a:pt x="1554" y="721"/>
                    </a:lnTo>
                    <a:lnTo>
                      <a:pt x="1546" y="745"/>
                    </a:lnTo>
                    <a:lnTo>
                      <a:pt x="1538" y="771"/>
                    </a:lnTo>
                    <a:lnTo>
                      <a:pt x="1527" y="795"/>
                    </a:lnTo>
                    <a:lnTo>
                      <a:pt x="1517" y="821"/>
                    </a:lnTo>
                    <a:lnTo>
                      <a:pt x="1505" y="847"/>
                    </a:lnTo>
                    <a:lnTo>
                      <a:pt x="1491" y="874"/>
                    </a:lnTo>
                    <a:lnTo>
                      <a:pt x="1477" y="898"/>
                    </a:lnTo>
                    <a:lnTo>
                      <a:pt x="1463" y="924"/>
                    </a:lnTo>
                    <a:lnTo>
                      <a:pt x="1447" y="950"/>
                    </a:lnTo>
                    <a:lnTo>
                      <a:pt x="1431" y="976"/>
                    </a:lnTo>
                    <a:lnTo>
                      <a:pt x="1413" y="1000"/>
                    </a:lnTo>
                    <a:lnTo>
                      <a:pt x="1395" y="1027"/>
                    </a:lnTo>
                    <a:lnTo>
                      <a:pt x="1375" y="1051"/>
                    </a:lnTo>
                    <a:lnTo>
                      <a:pt x="1352" y="1075"/>
                    </a:lnTo>
                    <a:lnTo>
                      <a:pt x="1330" y="1099"/>
                    </a:lnTo>
                    <a:lnTo>
                      <a:pt x="1308" y="1123"/>
                    </a:lnTo>
                    <a:lnTo>
                      <a:pt x="1282" y="1121"/>
                    </a:lnTo>
                    <a:lnTo>
                      <a:pt x="1258" y="1119"/>
                    </a:lnTo>
                    <a:lnTo>
                      <a:pt x="1232" y="1117"/>
                    </a:lnTo>
                    <a:lnTo>
                      <a:pt x="1208" y="1115"/>
                    </a:lnTo>
                    <a:lnTo>
                      <a:pt x="1181" y="1111"/>
                    </a:lnTo>
                    <a:lnTo>
                      <a:pt x="1155" y="1107"/>
                    </a:lnTo>
                    <a:lnTo>
                      <a:pt x="1129" y="1105"/>
                    </a:lnTo>
                    <a:lnTo>
                      <a:pt x="1103" y="1101"/>
                    </a:lnTo>
                    <a:lnTo>
                      <a:pt x="1077" y="1095"/>
                    </a:lnTo>
                    <a:lnTo>
                      <a:pt x="1049" y="1091"/>
                    </a:lnTo>
                    <a:lnTo>
                      <a:pt x="1022" y="1085"/>
                    </a:lnTo>
                    <a:lnTo>
                      <a:pt x="996" y="1079"/>
                    </a:lnTo>
                    <a:lnTo>
                      <a:pt x="968" y="1073"/>
                    </a:lnTo>
                    <a:lnTo>
                      <a:pt x="942" y="1067"/>
                    </a:lnTo>
                    <a:lnTo>
                      <a:pt x="914" y="1061"/>
                    </a:lnTo>
                    <a:lnTo>
                      <a:pt x="888" y="1055"/>
                    </a:lnTo>
                    <a:lnTo>
                      <a:pt x="859" y="1047"/>
                    </a:lnTo>
                    <a:lnTo>
                      <a:pt x="831" y="1041"/>
                    </a:lnTo>
                    <a:lnTo>
                      <a:pt x="803" y="1033"/>
                    </a:lnTo>
                    <a:lnTo>
                      <a:pt x="777" y="1025"/>
                    </a:lnTo>
                    <a:lnTo>
                      <a:pt x="749" y="1016"/>
                    </a:lnTo>
                    <a:lnTo>
                      <a:pt x="723" y="1008"/>
                    </a:lnTo>
                    <a:lnTo>
                      <a:pt x="694" y="1002"/>
                    </a:lnTo>
                    <a:lnTo>
                      <a:pt x="668" y="994"/>
                    </a:lnTo>
                    <a:lnTo>
                      <a:pt x="642" y="986"/>
                    </a:lnTo>
                    <a:lnTo>
                      <a:pt x="616" y="976"/>
                    </a:lnTo>
                    <a:lnTo>
                      <a:pt x="588" y="968"/>
                    </a:lnTo>
                    <a:lnTo>
                      <a:pt x="564" y="960"/>
                    </a:lnTo>
                    <a:lnTo>
                      <a:pt x="538" y="952"/>
                    </a:lnTo>
                    <a:lnTo>
                      <a:pt x="511" y="944"/>
                    </a:lnTo>
                    <a:lnTo>
                      <a:pt x="487" y="936"/>
                    </a:lnTo>
                    <a:lnTo>
                      <a:pt x="463" y="926"/>
                    </a:lnTo>
                    <a:lnTo>
                      <a:pt x="437" y="918"/>
                    </a:lnTo>
                    <a:lnTo>
                      <a:pt x="413" y="910"/>
                    </a:lnTo>
                    <a:lnTo>
                      <a:pt x="389" y="900"/>
                    </a:lnTo>
                    <a:lnTo>
                      <a:pt x="367" y="892"/>
                    </a:lnTo>
                    <a:lnTo>
                      <a:pt x="342" y="884"/>
                    </a:lnTo>
                    <a:lnTo>
                      <a:pt x="320" y="876"/>
                    </a:lnTo>
                    <a:lnTo>
                      <a:pt x="300" y="868"/>
                    </a:lnTo>
                    <a:lnTo>
                      <a:pt x="278" y="859"/>
                    </a:lnTo>
                    <a:lnTo>
                      <a:pt x="258" y="851"/>
                    </a:lnTo>
                    <a:lnTo>
                      <a:pt x="238" y="843"/>
                    </a:lnTo>
                    <a:lnTo>
                      <a:pt x="218" y="835"/>
                    </a:lnTo>
                    <a:lnTo>
                      <a:pt x="200" y="829"/>
                    </a:lnTo>
                    <a:lnTo>
                      <a:pt x="181" y="821"/>
                    </a:lnTo>
                    <a:lnTo>
                      <a:pt x="163" y="813"/>
                    </a:lnTo>
                    <a:lnTo>
                      <a:pt x="147" y="807"/>
                    </a:lnTo>
                    <a:lnTo>
                      <a:pt x="133" y="801"/>
                    </a:lnTo>
                    <a:lnTo>
                      <a:pt x="117" y="795"/>
                    </a:lnTo>
                    <a:lnTo>
                      <a:pt x="103" y="789"/>
                    </a:lnTo>
                    <a:lnTo>
                      <a:pt x="89" y="783"/>
                    </a:lnTo>
                    <a:lnTo>
                      <a:pt x="77" y="779"/>
                    </a:lnTo>
                    <a:lnTo>
                      <a:pt x="65" y="773"/>
                    </a:lnTo>
                    <a:lnTo>
                      <a:pt x="55" y="769"/>
                    </a:lnTo>
                    <a:lnTo>
                      <a:pt x="45" y="765"/>
                    </a:lnTo>
                    <a:lnTo>
                      <a:pt x="35" y="761"/>
                    </a:lnTo>
                    <a:lnTo>
                      <a:pt x="27" y="757"/>
                    </a:lnTo>
                    <a:lnTo>
                      <a:pt x="20" y="755"/>
                    </a:lnTo>
                    <a:lnTo>
                      <a:pt x="14" y="751"/>
                    </a:lnTo>
                    <a:lnTo>
                      <a:pt x="10" y="749"/>
                    </a:lnTo>
                    <a:lnTo>
                      <a:pt x="2" y="747"/>
                    </a:lnTo>
                    <a:lnTo>
                      <a:pt x="0" y="7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9227" name="Picture 14" descr="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 y="2620"/>
              <a:ext cx="1663" cy="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8" name="Group 15"/>
            <p:cNvGrpSpPr>
              <a:grpSpLocks/>
            </p:cNvGrpSpPr>
            <p:nvPr/>
          </p:nvGrpSpPr>
          <p:grpSpPr bwMode="auto">
            <a:xfrm>
              <a:off x="4007" y="2119"/>
              <a:ext cx="1320" cy="1017"/>
              <a:chOff x="4155" y="2407"/>
              <a:chExt cx="1320" cy="1017"/>
            </a:xfrm>
          </p:grpSpPr>
          <p:sp>
            <p:nvSpPr>
              <p:cNvPr id="9229" name="Freeform 16"/>
              <p:cNvSpPr>
                <a:spLocks/>
              </p:cNvSpPr>
              <p:nvPr/>
            </p:nvSpPr>
            <p:spPr bwMode="auto">
              <a:xfrm>
                <a:off x="4799" y="2552"/>
                <a:ext cx="643" cy="592"/>
              </a:xfrm>
              <a:custGeom>
                <a:avLst/>
                <a:gdLst>
                  <a:gd name="T0" fmla="*/ 64 w 643"/>
                  <a:gd name="T1" fmla="*/ 381 h 592"/>
                  <a:gd name="T2" fmla="*/ 68 w 643"/>
                  <a:gd name="T3" fmla="*/ 360 h 592"/>
                  <a:gd name="T4" fmla="*/ 72 w 643"/>
                  <a:gd name="T5" fmla="*/ 346 h 592"/>
                  <a:gd name="T6" fmla="*/ 76 w 643"/>
                  <a:gd name="T7" fmla="*/ 330 h 592"/>
                  <a:gd name="T8" fmla="*/ 82 w 643"/>
                  <a:gd name="T9" fmla="*/ 312 h 592"/>
                  <a:gd name="T10" fmla="*/ 86 w 643"/>
                  <a:gd name="T11" fmla="*/ 292 h 592"/>
                  <a:gd name="T12" fmla="*/ 94 w 643"/>
                  <a:gd name="T13" fmla="*/ 272 h 592"/>
                  <a:gd name="T14" fmla="*/ 102 w 643"/>
                  <a:gd name="T15" fmla="*/ 250 h 592"/>
                  <a:gd name="T16" fmla="*/ 110 w 643"/>
                  <a:gd name="T17" fmla="*/ 230 h 592"/>
                  <a:gd name="T18" fmla="*/ 120 w 643"/>
                  <a:gd name="T19" fmla="*/ 205 h 592"/>
                  <a:gd name="T20" fmla="*/ 132 w 643"/>
                  <a:gd name="T21" fmla="*/ 185 h 592"/>
                  <a:gd name="T22" fmla="*/ 144 w 643"/>
                  <a:gd name="T23" fmla="*/ 163 h 592"/>
                  <a:gd name="T24" fmla="*/ 161 w 643"/>
                  <a:gd name="T25" fmla="*/ 141 h 592"/>
                  <a:gd name="T26" fmla="*/ 179 w 643"/>
                  <a:gd name="T27" fmla="*/ 119 h 592"/>
                  <a:gd name="T28" fmla="*/ 199 w 643"/>
                  <a:gd name="T29" fmla="*/ 101 h 592"/>
                  <a:gd name="T30" fmla="*/ 219 w 643"/>
                  <a:gd name="T31" fmla="*/ 83 h 592"/>
                  <a:gd name="T32" fmla="*/ 243 w 643"/>
                  <a:gd name="T33" fmla="*/ 65 h 592"/>
                  <a:gd name="T34" fmla="*/ 269 w 643"/>
                  <a:gd name="T35" fmla="*/ 51 h 592"/>
                  <a:gd name="T36" fmla="*/ 301 w 643"/>
                  <a:gd name="T37" fmla="*/ 38 h 592"/>
                  <a:gd name="T38" fmla="*/ 334 w 643"/>
                  <a:gd name="T39" fmla="*/ 28 h 592"/>
                  <a:gd name="T40" fmla="*/ 370 w 643"/>
                  <a:gd name="T41" fmla="*/ 20 h 592"/>
                  <a:gd name="T42" fmla="*/ 400 w 643"/>
                  <a:gd name="T43" fmla="*/ 12 h 592"/>
                  <a:gd name="T44" fmla="*/ 432 w 643"/>
                  <a:gd name="T45" fmla="*/ 8 h 592"/>
                  <a:gd name="T46" fmla="*/ 458 w 643"/>
                  <a:gd name="T47" fmla="*/ 4 h 592"/>
                  <a:gd name="T48" fmla="*/ 484 w 643"/>
                  <a:gd name="T49" fmla="*/ 0 h 592"/>
                  <a:gd name="T50" fmla="*/ 507 w 643"/>
                  <a:gd name="T51" fmla="*/ 0 h 592"/>
                  <a:gd name="T52" fmla="*/ 527 w 643"/>
                  <a:gd name="T53" fmla="*/ 0 h 592"/>
                  <a:gd name="T54" fmla="*/ 545 w 643"/>
                  <a:gd name="T55" fmla="*/ 0 h 592"/>
                  <a:gd name="T56" fmla="*/ 561 w 643"/>
                  <a:gd name="T57" fmla="*/ 0 h 592"/>
                  <a:gd name="T58" fmla="*/ 581 w 643"/>
                  <a:gd name="T59" fmla="*/ 2 h 592"/>
                  <a:gd name="T60" fmla="*/ 605 w 643"/>
                  <a:gd name="T61" fmla="*/ 6 h 592"/>
                  <a:gd name="T62" fmla="*/ 623 w 643"/>
                  <a:gd name="T63" fmla="*/ 12 h 592"/>
                  <a:gd name="T64" fmla="*/ 641 w 643"/>
                  <a:gd name="T65" fmla="*/ 24 h 592"/>
                  <a:gd name="T66" fmla="*/ 517 w 643"/>
                  <a:gd name="T67" fmla="*/ 475 h 592"/>
                  <a:gd name="T68" fmla="*/ 227 w 643"/>
                  <a:gd name="T69" fmla="*/ 453 h 592"/>
                  <a:gd name="T70" fmla="*/ 207 w 643"/>
                  <a:gd name="T71" fmla="*/ 457 h 592"/>
                  <a:gd name="T72" fmla="*/ 185 w 643"/>
                  <a:gd name="T73" fmla="*/ 463 h 592"/>
                  <a:gd name="T74" fmla="*/ 158 w 643"/>
                  <a:gd name="T75" fmla="*/ 469 h 592"/>
                  <a:gd name="T76" fmla="*/ 134 w 643"/>
                  <a:gd name="T77" fmla="*/ 477 h 592"/>
                  <a:gd name="T78" fmla="*/ 108 w 643"/>
                  <a:gd name="T79" fmla="*/ 489 h 592"/>
                  <a:gd name="T80" fmla="*/ 84 w 643"/>
                  <a:gd name="T81" fmla="*/ 503 h 592"/>
                  <a:gd name="T82" fmla="*/ 60 w 643"/>
                  <a:gd name="T83" fmla="*/ 521 h 592"/>
                  <a:gd name="T84" fmla="*/ 36 w 643"/>
                  <a:gd name="T85" fmla="*/ 540 h 592"/>
                  <a:gd name="T86" fmla="*/ 18 w 643"/>
                  <a:gd name="T87" fmla="*/ 564 h 592"/>
                  <a:gd name="T88" fmla="*/ 0 w 643"/>
                  <a:gd name="T89" fmla="*/ 592 h 592"/>
                  <a:gd name="T90" fmla="*/ 4 w 643"/>
                  <a:gd name="T91" fmla="*/ 568 h 592"/>
                  <a:gd name="T92" fmla="*/ 6 w 643"/>
                  <a:gd name="T93" fmla="*/ 550 h 592"/>
                  <a:gd name="T94" fmla="*/ 10 w 643"/>
                  <a:gd name="T95" fmla="*/ 529 h 592"/>
                  <a:gd name="T96" fmla="*/ 14 w 643"/>
                  <a:gd name="T97" fmla="*/ 511 h 592"/>
                  <a:gd name="T98" fmla="*/ 18 w 643"/>
                  <a:gd name="T99" fmla="*/ 491 h 592"/>
                  <a:gd name="T100" fmla="*/ 22 w 643"/>
                  <a:gd name="T101" fmla="*/ 473 h 592"/>
                  <a:gd name="T102" fmla="*/ 26 w 643"/>
                  <a:gd name="T103" fmla="*/ 455 h 592"/>
                  <a:gd name="T104" fmla="*/ 34 w 643"/>
                  <a:gd name="T105" fmla="*/ 437 h 592"/>
                  <a:gd name="T106" fmla="*/ 42 w 643"/>
                  <a:gd name="T107" fmla="*/ 419 h 592"/>
                  <a:gd name="T108" fmla="*/ 52 w 643"/>
                  <a:gd name="T109" fmla="*/ 401 h 592"/>
                  <a:gd name="T110" fmla="*/ 60 w 643"/>
                  <a:gd name="T111" fmla="*/ 391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3"/>
                  <a:gd name="T169" fmla="*/ 0 h 592"/>
                  <a:gd name="T170" fmla="*/ 643 w 643"/>
                  <a:gd name="T171" fmla="*/ 592 h 5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3" h="592">
                    <a:moveTo>
                      <a:pt x="60" y="391"/>
                    </a:moveTo>
                    <a:lnTo>
                      <a:pt x="62" y="387"/>
                    </a:lnTo>
                    <a:lnTo>
                      <a:pt x="64" y="381"/>
                    </a:lnTo>
                    <a:lnTo>
                      <a:pt x="66" y="372"/>
                    </a:lnTo>
                    <a:lnTo>
                      <a:pt x="68" y="366"/>
                    </a:lnTo>
                    <a:lnTo>
                      <a:pt x="68" y="360"/>
                    </a:lnTo>
                    <a:lnTo>
                      <a:pt x="70" y="356"/>
                    </a:lnTo>
                    <a:lnTo>
                      <a:pt x="70" y="350"/>
                    </a:lnTo>
                    <a:lnTo>
                      <a:pt x="72" y="346"/>
                    </a:lnTo>
                    <a:lnTo>
                      <a:pt x="74" y="340"/>
                    </a:lnTo>
                    <a:lnTo>
                      <a:pt x="76" y="334"/>
                    </a:lnTo>
                    <a:lnTo>
                      <a:pt x="76" y="330"/>
                    </a:lnTo>
                    <a:lnTo>
                      <a:pt x="80" y="324"/>
                    </a:lnTo>
                    <a:lnTo>
                      <a:pt x="80" y="318"/>
                    </a:lnTo>
                    <a:lnTo>
                      <a:pt x="82" y="312"/>
                    </a:lnTo>
                    <a:lnTo>
                      <a:pt x="82" y="306"/>
                    </a:lnTo>
                    <a:lnTo>
                      <a:pt x="84" y="300"/>
                    </a:lnTo>
                    <a:lnTo>
                      <a:pt x="86" y="292"/>
                    </a:lnTo>
                    <a:lnTo>
                      <a:pt x="88" y="286"/>
                    </a:lnTo>
                    <a:lnTo>
                      <a:pt x="92" y="280"/>
                    </a:lnTo>
                    <a:lnTo>
                      <a:pt x="94" y="272"/>
                    </a:lnTo>
                    <a:lnTo>
                      <a:pt x="96" y="266"/>
                    </a:lnTo>
                    <a:lnTo>
                      <a:pt x="98" y="258"/>
                    </a:lnTo>
                    <a:lnTo>
                      <a:pt x="102" y="250"/>
                    </a:lnTo>
                    <a:lnTo>
                      <a:pt x="104" y="244"/>
                    </a:lnTo>
                    <a:lnTo>
                      <a:pt x="106" y="236"/>
                    </a:lnTo>
                    <a:lnTo>
                      <a:pt x="110" y="230"/>
                    </a:lnTo>
                    <a:lnTo>
                      <a:pt x="114" y="222"/>
                    </a:lnTo>
                    <a:lnTo>
                      <a:pt x="118" y="216"/>
                    </a:lnTo>
                    <a:lnTo>
                      <a:pt x="120" y="205"/>
                    </a:lnTo>
                    <a:lnTo>
                      <a:pt x="124" y="199"/>
                    </a:lnTo>
                    <a:lnTo>
                      <a:pt x="128" y="191"/>
                    </a:lnTo>
                    <a:lnTo>
                      <a:pt x="132" y="185"/>
                    </a:lnTo>
                    <a:lnTo>
                      <a:pt x="136" y="177"/>
                    </a:lnTo>
                    <a:lnTo>
                      <a:pt x="140" y="169"/>
                    </a:lnTo>
                    <a:lnTo>
                      <a:pt x="144" y="163"/>
                    </a:lnTo>
                    <a:lnTo>
                      <a:pt x="150" y="155"/>
                    </a:lnTo>
                    <a:lnTo>
                      <a:pt x="156" y="147"/>
                    </a:lnTo>
                    <a:lnTo>
                      <a:pt x="161" y="141"/>
                    </a:lnTo>
                    <a:lnTo>
                      <a:pt x="167" y="133"/>
                    </a:lnTo>
                    <a:lnTo>
                      <a:pt x="173" y="127"/>
                    </a:lnTo>
                    <a:lnTo>
                      <a:pt x="179" y="119"/>
                    </a:lnTo>
                    <a:lnTo>
                      <a:pt x="185" y="113"/>
                    </a:lnTo>
                    <a:lnTo>
                      <a:pt x="191" y="107"/>
                    </a:lnTo>
                    <a:lnTo>
                      <a:pt x="199" y="101"/>
                    </a:lnTo>
                    <a:lnTo>
                      <a:pt x="205" y="95"/>
                    </a:lnTo>
                    <a:lnTo>
                      <a:pt x="211" y="89"/>
                    </a:lnTo>
                    <a:lnTo>
                      <a:pt x="219" y="83"/>
                    </a:lnTo>
                    <a:lnTo>
                      <a:pt x="227" y="77"/>
                    </a:lnTo>
                    <a:lnTo>
                      <a:pt x="235" y="71"/>
                    </a:lnTo>
                    <a:lnTo>
                      <a:pt x="243" y="65"/>
                    </a:lnTo>
                    <a:lnTo>
                      <a:pt x="253" y="61"/>
                    </a:lnTo>
                    <a:lnTo>
                      <a:pt x="261" y="57"/>
                    </a:lnTo>
                    <a:lnTo>
                      <a:pt x="269" y="51"/>
                    </a:lnTo>
                    <a:lnTo>
                      <a:pt x="281" y="46"/>
                    </a:lnTo>
                    <a:lnTo>
                      <a:pt x="289" y="40"/>
                    </a:lnTo>
                    <a:lnTo>
                      <a:pt x="301" y="38"/>
                    </a:lnTo>
                    <a:lnTo>
                      <a:pt x="311" y="34"/>
                    </a:lnTo>
                    <a:lnTo>
                      <a:pt x="323" y="30"/>
                    </a:lnTo>
                    <a:lnTo>
                      <a:pt x="334" y="28"/>
                    </a:lnTo>
                    <a:lnTo>
                      <a:pt x="346" y="26"/>
                    </a:lnTo>
                    <a:lnTo>
                      <a:pt x="358" y="24"/>
                    </a:lnTo>
                    <a:lnTo>
                      <a:pt x="370" y="20"/>
                    </a:lnTo>
                    <a:lnTo>
                      <a:pt x="380" y="18"/>
                    </a:lnTo>
                    <a:lnTo>
                      <a:pt x="392" y="16"/>
                    </a:lnTo>
                    <a:lnTo>
                      <a:pt x="400" y="12"/>
                    </a:lnTo>
                    <a:lnTo>
                      <a:pt x="410" y="12"/>
                    </a:lnTo>
                    <a:lnTo>
                      <a:pt x="420" y="10"/>
                    </a:lnTo>
                    <a:lnTo>
                      <a:pt x="432" y="8"/>
                    </a:lnTo>
                    <a:lnTo>
                      <a:pt x="440" y="6"/>
                    </a:lnTo>
                    <a:lnTo>
                      <a:pt x="450" y="6"/>
                    </a:lnTo>
                    <a:lnTo>
                      <a:pt x="458" y="4"/>
                    </a:lnTo>
                    <a:lnTo>
                      <a:pt x="468" y="2"/>
                    </a:lnTo>
                    <a:lnTo>
                      <a:pt x="474" y="2"/>
                    </a:lnTo>
                    <a:lnTo>
                      <a:pt x="484" y="0"/>
                    </a:lnTo>
                    <a:lnTo>
                      <a:pt x="492" y="0"/>
                    </a:lnTo>
                    <a:lnTo>
                      <a:pt x="501" y="0"/>
                    </a:lnTo>
                    <a:lnTo>
                      <a:pt x="507" y="0"/>
                    </a:lnTo>
                    <a:lnTo>
                      <a:pt x="513" y="0"/>
                    </a:lnTo>
                    <a:lnTo>
                      <a:pt x="521" y="0"/>
                    </a:lnTo>
                    <a:lnTo>
                      <a:pt x="527" y="0"/>
                    </a:lnTo>
                    <a:lnTo>
                      <a:pt x="533" y="0"/>
                    </a:lnTo>
                    <a:lnTo>
                      <a:pt x="539" y="0"/>
                    </a:lnTo>
                    <a:lnTo>
                      <a:pt x="545" y="0"/>
                    </a:lnTo>
                    <a:lnTo>
                      <a:pt x="551" y="0"/>
                    </a:lnTo>
                    <a:lnTo>
                      <a:pt x="557" y="0"/>
                    </a:lnTo>
                    <a:lnTo>
                      <a:pt x="561" y="0"/>
                    </a:lnTo>
                    <a:lnTo>
                      <a:pt x="567" y="0"/>
                    </a:lnTo>
                    <a:lnTo>
                      <a:pt x="573" y="2"/>
                    </a:lnTo>
                    <a:lnTo>
                      <a:pt x="581" y="2"/>
                    </a:lnTo>
                    <a:lnTo>
                      <a:pt x="591" y="4"/>
                    </a:lnTo>
                    <a:lnTo>
                      <a:pt x="597" y="4"/>
                    </a:lnTo>
                    <a:lnTo>
                      <a:pt x="605" y="6"/>
                    </a:lnTo>
                    <a:lnTo>
                      <a:pt x="611" y="8"/>
                    </a:lnTo>
                    <a:lnTo>
                      <a:pt x="615" y="10"/>
                    </a:lnTo>
                    <a:lnTo>
                      <a:pt x="623" y="12"/>
                    </a:lnTo>
                    <a:lnTo>
                      <a:pt x="633" y="18"/>
                    </a:lnTo>
                    <a:lnTo>
                      <a:pt x="637" y="20"/>
                    </a:lnTo>
                    <a:lnTo>
                      <a:pt x="641" y="24"/>
                    </a:lnTo>
                    <a:lnTo>
                      <a:pt x="643" y="26"/>
                    </a:lnTo>
                    <a:lnTo>
                      <a:pt x="517" y="475"/>
                    </a:lnTo>
                    <a:lnTo>
                      <a:pt x="239" y="453"/>
                    </a:lnTo>
                    <a:lnTo>
                      <a:pt x="231" y="453"/>
                    </a:lnTo>
                    <a:lnTo>
                      <a:pt x="227" y="453"/>
                    </a:lnTo>
                    <a:lnTo>
                      <a:pt x="219" y="455"/>
                    </a:lnTo>
                    <a:lnTo>
                      <a:pt x="213" y="457"/>
                    </a:lnTo>
                    <a:lnTo>
                      <a:pt x="207" y="457"/>
                    </a:lnTo>
                    <a:lnTo>
                      <a:pt x="199" y="459"/>
                    </a:lnTo>
                    <a:lnTo>
                      <a:pt x="191" y="461"/>
                    </a:lnTo>
                    <a:lnTo>
                      <a:pt x="185" y="463"/>
                    </a:lnTo>
                    <a:lnTo>
                      <a:pt x="177" y="465"/>
                    </a:lnTo>
                    <a:lnTo>
                      <a:pt x="169" y="467"/>
                    </a:lnTo>
                    <a:lnTo>
                      <a:pt x="158" y="469"/>
                    </a:lnTo>
                    <a:lnTo>
                      <a:pt x="152" y="473"/>
                    </a:lnTo>
                    <a:lnTo>
                      <a:pt x="142" y="475"/>
                    </a:lnTo>
                    <a:lnTo>
                      <a:pt x="134" y="477"/>
                    </a:lnTo>
                    <a:lnTo>
                      <a:pt x="126" y="481"/>
                    </a:lnTo>
                    <a:lnTo>
                      <a:pt x="118" y="487"/>
                    </a:lnTo>
                    <a:lnTo>
                      <a:pt x="108" y="489"/>
                    </a:lnTo>
                    <a:lnTo>
                      <a:pt x="100" y="493"/>
                    </a:lnTo>
                    <a:lnTo>
                      <a:pt x="92" y="499"/>
                    </a:lnTo>
                    <a:lnTo>
                      <a:pt x="84" y="503"/>
                    </a:lnTo>
                    <a:lnTo>
                      <a:pt x="76" y="509"/>
                    </a:lnTo>
                    <a:lnTo>
                      <a:pt x="68" y="513"/>
                    </a:lnTo>
                    <a:lnTo>
                      <a:pt x="60" y="521"/>
                    </a:lnTo>
                    <a:lnTo>
                      <a:pt x="52" y="527"/>
                    </a:lnTo>
                    <a:lnTo>
                      <a:pt x="44" y="533"/>
                    </a:lnTo>
                    <a:lnTo>
                      <a:pt x="36" y="540"/>
                    </a:lnTo>
                    <a:lnTo>
                      <a:pt x="30" y="548"/>
                    </a:lnTo>
                    <a:lnTo>
                      <a:pt x="24" y="556"/>
                    </a:lnTo>
                    <a:lnTo>
                      <a:pt x="18" y="564"/>
                    </a:lnTo>
                    <a:lnTo>
                      <a:pt x="10" y="572"/>
                    </a:lnTo>
                    <a:lnTo>
                      <a:pt x="4" y="580"/>
                    </a:lnTo>
                    <a:lnTo>
                      <a:pt x="0" y="592"/>
                    </a:lnTo>
                    <a:lnTo>
                      <a:pt x="2" y="582"/>
                    </a:lnTo>
                    <a:lnTo>
                      <a:pt x="2" y="576"/>
                    </a:lnTo>
                    <a:lnTo>
                      <a:pt x="4" y="568"/>
                    </a:lnTo>
                    <a:lnTo>
                      <a:pt x="4" y="562"/>
                    </a:lnTo>
                    <a:lnTo>
                      <a:pt x="6" y="554"/>
                    </a:lnTo>
                    <a:lnTo>
                      <a:pt x="6" y="550"/>
                    </a:lnTo>
                    <a:lnTo>
                      <a:pt x="8" y="542"/>
                    </a:lnTo>
                    <a:lnTo>
                      <a:pt x="10" y="535"/>
                    </a:lnTo>
                    <a:lnTo>
                      <a:pt x="10" y="529"/>
                    </a:lnTo>
                    <a:lnTo>
                      <a:pt x="12" y="523"/>
                    </a:lnTo>
                    <a:lnTo>
                      <a:pt x="12" y="515"/>
                    </a:lnTo>
                    <a:lnTo>
                      <a:pt x="14" y="511"/>
                    </a:lnTo>
                    <a:lnTo>
                      <a:pt x="16" y="503"/>
                    </a:lnTo>
                    <a:lnTo>
                      <a:pt x="18" y="497"/>
                    </a:lnTo>
                    <a:lnTo>
                      <a:pt x="18" y="491"/>
                    </a:lnTo>
                    <a:lnTo>
                      <a:pt x="20" y="487"/>
                    </a:lnTo>
                    <a:lnTo>
                      <a:pt x="20" y="479"/>
                    </a:lnTo>
                    <a:lnTo>
                      <a:pt x="22" y="473"/>
                    </a:lnTo>
                    <a:lnTo>
                      <a:pt x="24" y="467"/>
                    </a:lnTo>
                    <a:lnTo>
                      <a:pt x="26" y="461"/>
                    </a:lnTo>
                    <a:lnTo>
                      <a:pt x="26" y="455"/>
                    </a:lnTo>
                    <a:lnTo>
                      <a:pt x="28" y="449"/>
                    </a:lnTo>
                    <a:lnTo>
                      <a:pt x="30" y="443"/>
                    </a:lnTo>
                    <a:lnTo>
                      <a:pt x="34" y="437"/>
                    </a:lnTo>
                    <a:lnTo>
                      <a:pt x="36" y="431"/>
                    </a:lnTo>
                    <a:lnTo>
                      <a:pt x="38" y="425"/>
                    </a:lnTo>
                    <a:lnTo>
                      <a:pt x="42" y="419"/>
                    </a:lnTo>
                    <a:lnTo>
                      <a:pt x="44" y="413"/>
                    </a:lnTo>
                    <a:lnTo>
                      <a:pt x="48" y="407"/>
                    </a:lnTo>
                    <a:lnTo>
                      <a:pt x="52" y="401"/>
                    </a:lnTo>
                    <a:lnTo>
                      <a:pt x="54" y="397"/>
                    </a:lnTo>
                    <a:lnTo>
                      <a:pt x="60" y="391"/>
                    </a:lnTo>
                    <a:close/>
                  </a:path>
                </a:pathLst>
              </a:custGeom>
              <a:solidFill>
                <a:srgbClr val="C2B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17"/>
              <p:cNvSpPr>
                <a:spLocks/>
              </p:cNvSpPr>
              <p:nvPr/>
            </p:nvSpPr>
            <p:spPr bwMode="auto">
              <a:xfrm>
                <a:off x="4452" y="2407"/>
                <a:ext cx="654" cy="570"/>
              </a:xfrm>
              <a:custGeom>
                <a:avLst/>
                <a:gdLst>
                  <a:gd name="T0" fmla="*/ 580 w 654"/>
                  <a:gd name="T1" fmla="*/ 367 h 570"/>
                  <a:gd name="T2" fmla="*/ 578 w 654"/>
                  <a:gd name="T3" fmla="*/ 350 h 570"/>
                  <a:gd name="T4" fmla="*/ 572 w 654"/>
                  <a:gd name="T5" fmla="*/ 330 h 570"/>
                  <a:gd name="T6" fmla="*/ 564 w 654"/>
                  <a:gd name="T7" fmla="*/ 306 h 570"/>
                  <a:gd name="T8" fmla="*/ 558 w 654"/>
                  <a:gd name="T9" fmla="*/ 290 h 570"/>
                  <a:gd name="T10" fmla="*/ 552 w 654"/>
                  <a:gd name="T11" fmla="*/ 272 h 570"/>
                  <a:gd name="T12" fmla="*/ 544 w 654"/>
                  <a:gd name="T13" fmla="*/ 254 h 570"/>
                  <a:gd name="T14" fmla="*/ 534 w 654"/>
                  <a:gd name="T15" fmla="*/ 236 h 570"/>
                  <a:gd name="T16" fmla="*/ 524 w 654"/>
                  <a:gd name="T17" fmla="*/ 216 h 570"/>
                  <a:gd name="T18" fmla="*/ 512 w 654"/>
                  <a:gd name="T19" fmla="*/ 196 h 570"/>
                  <a:gd name="T20" fmla="*/ 497 w 654"/>
                  <a:gd name="T21" fmla="*/ 175 h 570"/>
                  <a:gd name="T22" fmla="*/ 481 w 654"/>
                  <a:gd name="T23" fmla="*/ 155 h 570"/>
                  <a:gd name="T24" fmla="*/ 465 w 654"/>
                  <a:gd name="T25" fmla="*/ 135 h 570"/>
                  <a:gd name="T26" fmla="*/ 447 w 654"/>
                  <a:gd name="T27" fmla="*/ 115 h 570"/>
                  <a:gd name="T28" fmla="*/ 427 w 654"/>
                  <a:gd name="T29" fmla="*/ 97 h 570"/>
                  <a:gd name="T30" fmla="*/ 403 w 654"/>
                  <a:gd name="T31" fmla="*/ 81 h 570"/>
                  <a:gd name="T32" fmla="*/ 379 w 654"/>
                  <a:gd name="T33" fmla="*/ 65 h 570"/>
                  <a:gd name="T34" fmla="*/ 353 w 654"/>
                  <a:gd name="T35" fmla="*/ 51 h 570"/>
                  <a:gd name="T36" fmla="*/ 324 w 654"/>
                  <a:gd name="T37" fmla="*/ 37 h 570"/>
                  <a:gd name="T38" fmla="*/ 296 w 654"/>
                  <a:gd name="T39" fmla="*/ 26 h 570"/>
                  <a:gd name="T40" fmla="*/ 272 w 654"/>
                  <a:gd name="T41" fmla="*/ 18 h 570"/>
                  <a:gd name="T42" fmla="*/ 246 w 654"/>
                  <a:gd name="T43" fmla="*/ 10 h 570"/>
                  <a:gd name="T44" fmla="*/ 222 w 654"/>
                  <a:gd name="T45" fmla="*/ 6 h 570"/>
                  <a:gd name="T46" fmla="*/ 200 w 654"/>
                  <a:gd name="T47" fmla="*/ 2 h 570"/>
                  <a:gd name="T48" fmla="*/ 178 w 654"/>
                  <a:gd name="T49" fmla="*/ 0 h 570"/>
                  <a:gd name="T50" fmla="*/ 157 w 654"/>
                  <a:gd name="T51" fmla="*/ 0 h 570"/>
                  <a:gd name="T52" fmla="*/ 139 w 654"/>
                  <a:gd name="T53" fmla="*/ 0 h 570"/>
                  <a:gd name="T54" fmla="*/ 123 w 654"/>
                  <a:gd name="T55" fmla="*/ 0 h 570"/>
                  <a:gd name="T56" fmla="*/ 107 w 654"/>
                  <a:gd name="T57" fmla="*/ 4 h 570"/>
                  <a:gd name="T58" fmla="*/ 91 w 654"/>
                  <a:gd name="T59" fmla="*/ 4 h 570"/>
                  <a:gd name="T60" fmla="*/ 71 w 654"/>
                  <a:gd name="T61" fmla="*/ 10 h 570"/>
                  <a:gd name="T62" fmla="*/ 49 w 654"/>
                  <a:gd name="T63" fmla="*/ 16 h 570"/>
                  <a:gd name="T64" fmla="*/ 35 w 654"/>
                  <a:gd name="T65" fmla="*/ 24 h 570"/>
                  <a:gd name="T66" fmla="*/ 25 w 654"/>
                  <a:gd name="T67" fmla="*/ 30 h 570"/>
                  <a:gd name="T68" fmla="*/ 2 w 654"/>
                  <a:gd name="T69" fmla="*/ 485 h 570"/>
                  <a:gd name="T70" fmla="*/ 15 w 654"/>
                  <a:gd name="T71" fmla="*/ 485 h 570"/>
                  <a:gd name="T72" fmla="*/ 33 w 654"/>
                  <a:gd name="T73" fmla="*/ 489 h 570"/>
                  <a:gd name="T74" fmla="*/ 49 w 654"/>
                  <a:gd name="T75" fmla="*/ 495 h 570"/>
                  <a:gd name="T76" fmla="*/ 69 w 654"/>
                  <a:gd name="T77" fmla="*/ 501 h 570"/>
                  <a:gd name="T78" fmla="*/ 93 w 654"/>
                  <a:gd name="T79" fmla="*/ 509 h 570"/>
                  <a:gd name="T80" fmla="*/ 107 w 654"/>
                  <a:gd name="T81" fmla="*/ 515 h 570"/>
                  <a:gd name="T82" fmla="*/ 123 w 654"/>
                  <a:gd name="T83" fmla="*/ 522 h 570"/>
                  <a:gd name="T84" fmla="*/ 139 w 654"/>
                  <a:gd name="T85" fmla="*/ 530 h 570"/>
                  <a:gd name="T86" fmla="*/ 159 w 654"/>
                  <a:gd name="T87" fmla="*/ 540 h 570"/>
                  <a:gd name="T88" fmla="*/ 174 w 654"/>
                  <a:gd name="T89" fmla="*/ 546 h 570"/>
                  <a:gd name="T90" fmla="*/ 190 w 654"/>
                  <a:gd name="T91" fmla="*/ 552 h 570"/>
                  <a:gd name="T92" fmla="*/ 208 w 654"/>
                  <a:gd name="T93" fmla="*/ 560 h 570"/>
                  <a:gd name="T94" fmla="*/ 230 w 654"/>
                  <a:gd name="T95" fmla="*/ 568 h 570"/>
                  <a:gd name="T96" fmla="*/ 244 w 654"/>
                  <a:gd name="T97" fmla="*/ 570 h 570"/>
                  <a:gd name="T98" fmla="*/ 262 w 654"/>
                  <a:gd name="T99" fmla="*/ 570 h 570"/>
                  <a:gd name="T100" fmla="*/ 282 w 654"/>
                  <a:gd name="T101" fmla="*/ 560 h 570"/>
                  <a:gd name="T102" fmla="*/ 296 w 654"/>
                  <a:gd name="T103" fmla="*/ 560 h 570"/>
                  <a:gd name="T104" fmla="*/ 312 w 654"/>
                  <a:gd name="T105" fmla="*/ 560 h 570"/>
                  <a:gd name="T106" fmla="*/ 330 w 654"/>
                  <a:gd name="T107" fmla="*/ 560 h 570"/>
                  <a:gd name="T108" fmla="*/ 351 w 654"/>
                  <a:gd name="T109" fmla="*/ 558 h 570"/>
                  <a:gd name="T110" fmla="*/ 373 w 654"/>
                  <a:gd name="T111" fmla="*/ 556 h 570"/>
                  <a:gd name="T112" fmla="*/ 393 w 654"/>
                  <a:gd name="T113" fmla="*/ 550 h 570"/>
                  <a:gd name="T114" fmla="*/ 415 w 654"/>
                  <a:gd name="T115" fmla="*/ 548 h 570"/>
                  <a:gd name="T116" fmla="*/ 433 w 654"/>
                  <a:gd name="T117" fmla="*/ 544 h 570"/>
                  <a:gd name="T118" fmla="*/ 449 w 654"/>
                  <a:gd name="T119" fmla="*/ 540 h 570"/>
                  <a:gd name="T120" fmla="*/ 467 w 654"/>
                  <a:gd name="T121" fmla="*/ 534 h 570"/>
                  <a:gd name="T122" fmla="*/ 479 w 654"/>
                  <a:gd name="T123" fmla="*/ 532 h 570"/>
                  <a:gd name="T124" fmla="*/ 582 w 654"/>
                  <a:gd name="T125" fmla="*/ 369 h 5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570"/>
                  <a:gd name="T191" fmla="*/ 654 w 654"/>
                  <a:gd name="T192" fmla="*/ 570 h 5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570">
                    <a:moveTo>
                      <a:pt x="582" y="369"/>
                    </a:moveTo>
                    <a:lnTo>
                      <a:pt x="580" y="369"/>
                    </a:lnTo>
                    <a:lnTo>
                      <a:pt x="580" y="367"/>
                    </a:lnTo>
                    <a:lnTo>
                      <a:pt x="580" y="363"/>
                    </a:lnTo>
                    <a:lnTo>
                      <a:pt x="578" y="359"/>
                    </a:lnTo>
                    <a:lnTo>
                      <a:pt x="578" y="350"/>
                    </a:lnTo>
                    <a:lnTo>
                      <a:pt x="576" y="346"/>
                    </a:lnTo>
                    <a:lnTo>
                      <a:pt x="574" y="338"/>
                    </a:lnTo>
                    <a:lnTo>
                      <a:pt x="572" y="330"/>
                    </a:lnTo>
                    <a:lnTo>
                      <a:pt x="568" y="322"/>
                    </a:lnTo>
                    <a:lnTo>
                      <a:pt x="566" y="312"/>
                    </a:lnTo>
                    <a:lnTo>
                      <a:pt x="564" y="306"/>
                    </a:lnTo>
                    <a:lnTo>
                      <a:pt x="562" y="300"/>
                    </a:lnTo>
                    <a:lnTo>
                      <a:pt x="560" y="296"/>
                    </a:lnTo>
                    <a:lnTo>
                      <a:pt x="558" y="290"/>
                    </a:lnTo>
                    <a:lnTo>
                      <a:pt x="556" y="284"/>
                    </a:lnTo>
                    <a:lnTo>
                      <a:pt x="554" y="278"/>
                    </a:lnTo>
                    <a:lnTo>
                      <a:pt x="552" y="272"/>
                    </a:lnTo>
                    <a:lnTo>
                      <a:pt x="550" y="266"/>
                    </a:lnTo>
                    <a:lnTo>
                      <a:pt x="546" y="260"/>
                    </a:lnTo>
                    <a:lnTo>
                      <a:pt x="544" y="254"/>
                    </a:lnTo>
                    <a:lnTo>
                      <a:pt x="540" y="248"/>
                    </a:lnTo>
                    <a:lnTo>
                      <a:pt x="538" y="242"/>
                    </a:lnTo>
                    <a:lnTo>
                      <a:pt x="534" y="236"/>
                    </a:lnTo>
                    <a:lnTo>
                      <a:pt x="530" y="228"/>
                    </a:lnTo>
                    <a:lnTo>
                      <a:pt x="528" y="222"/>
                    </a:lnTo>
                    <a:lnTo>
                      <a:pt x="524" y="216"/>
                    </a:lnTo>
                    <a:lnTo>
                      <a:pt x="520" y="208"/>
                    </a:lnTo>
                    <a:lnTo>
                      <a:pt x="516" y="202"/>
                    </a:lnTo>
                    <a:lnTo>
                      <a:pt x="512" y="196"/>
                    </a:lnTo>
                    <a:lnTo>
                      <a:pt x="508" y="189"/>
                    </a:lnTo>
                    <a:lnTo>
                      <a:pt x="501" y="181"/>
                    </a:lnTo>
                    <a:lnTo>
                      <a:pt x="497" y="175"/>
                    </a:lnTo>
                    <a:lnTo>
                      <a:pt x="491" y="167"/>
                    </a:lnTo>
                    <a:lnTo>
                      <a:pt x="487" y="161"/>
                    </a:lnTo>
                    <a:lnTo>
                      <a:pt x="481" y="155"/>
                    </a:lnTo>
                    <a:lnTo>
                      <a:pt x="477" y="147"/>
                    </a:lnTo>
                    <a:lnTo>
                      <a:pt x="471" y="141"/>
                    </a:lnTo>
                    <a:lnTo>
                      <a:pt x="465" y="135"/>
                    </a:lnTo>
                    <a:lnTo>
                      <a:pt x="459" y="129"/>
                    </a:lnTo>
                    <a:lnTo>
                      <a:pt x="453" y="121"/>
                    </a:lnTo>
                    <a:lnTo>
                      <a:pt x="447" y="115"/>
                    </a:lnTo>
                    <a:lnTo>
                      <a:pt x="439" y="109"/>
                    </a:lnTo>
                    <a:lnTo>
                      <a:pt x="433" y="103"/>
                    </a:lnTo>
                    <a:lnTo>
                      <a:pt x="427" y="97"/>
                    </a:lnTo>
                    <a:lnTo>
                      <a:pt x="419" y="93"/>
                    </a:lnTo>
                    <a:lnTo>
                      <a:pt x="413" y="87"/>
                    </a:lnTo>
                    <a:lnTo>
                      <a:pt x="403" y="81"/>
                    </a:lnTo>
                    <a:lnTo>
                      <a:pt x="395" y="75"/>
                    </a:lnTo>
                    <a:lnTo>
                      <a:pt x="387" y="69"/>
                    </a:lnTo>
                    <a:lnTo>
                      <a:pt x="379" y="65"/>
                    </a:lnTo>
                    <a:lnTo>
                      <a:pt x="371" y="59"/>
                    </a:lnTo>
                    <a:lnTo>
                      <a:pt x="363" y="55"/>
                    </a:lnTo>
                    <a:lnTo>
                      <a:pt x="353" y="51"/>
                    </a:lnTo>
                    <a:lnTo>
                      <a:pt x="345" y="47"/>
                    </a:lnTo>
                    <a:lnTo>
                      <a:pt x="334" y="41"/>
                    </a:lnTo>
                    <a:lnTo>
                      <a:pt x="324" y="37"/>
                    </a:lnTo>
                    <a:lnTo>
                      <a:pt x="314" y="33"/>
                    </a:lnTo>
                    <a:lnTo>
                      <a:pt x="306" y="30"/>
                    </a:lnTo>
                    <a:lnTo>
                      <a:pt x="296" y="26"/>
                    </a:lnTo>
                    <a:lnTo>
                      <a:pt x="288" y="22"/>
                    </a:lnTo>
                    <a:lnTo>
                      <a:pt x="280" y="20"/>
                    </a:lnTo>
                    <a:lnTo>
                      <a:pt x="272" y="18"/>
                    </a:lnTo>
                    <a:lnTo>
                      <a:pt x="262" y="16"/>
                    </a:lnTo>
                    <a:lnTo>
                      <a:pt x="254" y="12"/>
                    </a:lnTo>
                    <a:lnTo>
                      <a:pt x="246" y="10"/>
                    </a:lnTo>
                    <a:lnTo>
                      <a:pt x="238" y="10"/>
                    </a:lnTo>
                    <a:lnTo>
                      <a:pt x="230" y="6"/>
                    </a:lnTo>
                    <a:lnTo>
                      <a:pt x="222" y="6"/>
                    </a:lnTo>
                    <a:lnTo>
                      <a:pt x="214" y="4"/>
                    </a:lnTo>
                    <a:lnTo>
                      <a:pt x="208" y="4"/>
                    </a:lnTo>
                    <a:lnTo>
                      <a:pt x="200" y="2"/>
                    </a:lnTo>
                    <a:lnTo>
                      <a:pt x="192" y="2"/>
                    </a:lnTo>
                    <a:lnTo>
                      <a:pt x="186" y="0"/>
                    </a:lnTo>
                    <a:lnTo>
                      <a:pt x="178" y="0"/>
                    </a:lnTo>
                    <a:lnTo>
                      <a:pt x="172" y="0"/>
                    </a:lnTo>
                    <a:lnTo>
                      <a:pt x="163" y="0"/>
                    </a:lnTo>
                    <a:lnTo>
                      <a:pt x="157" y="0"/>
                    </a:lnTo>
                    <a:lnTo>
                      <a:pt x="151" y="0"/>
                    </a:lnTo>
                    <a:lnTo>
                      <a:pt x="145" y="0"/>
                    </a:lnTo>
                    <a:lnTo>
                      <a:pt x="139" y="0"/>
                    </a:lnTo>
                    <a:lnTo>
                      <a:pt x="133" y="0"/>
                    </a:lnTo>
                    <a:lnTo>
                      <a:pt x="127" y="0"/>
                    </a:lnTo>
                    <a:lnTo>
                      <a:pt x="123" y="0"/>
                    </a:lnTo>
                    <a:lnTo>
                      <a:pt x="117" y="2"/>
                    </a:lnTo>
                    <a:lnTo>
                      <a:pt x="111" y="2"/>
                    </a:lnTo>
                    <a:lnTo>
                      <a:pt x="107" y="4"/>
                    </a:lnTo>
                    <a:lnTo>
                      <a:pt x="101" y="4"/>
                    </a:lnTo>
                    <a:lnTo>
                      <a:pt x="97" y="4"/>
                    </a:lnTo>
                    <a:lnTo>
                      <a:pt x="91" y="4"/>
                    </a:lnTo>
                    <a:lnTo>
                      <a:pt x="87" y="6"/>
                    </a:lnTo>
                    <a:lnTo>
                      <a:pt x="79" y="8"/>
                    </a:lnTo>
                    <a:lnTo>
                      <a:pt x="71" y="10"/>
                    </a:lnTo>
                    <a:lnTo>
                      <a:pt x="61" y="12"/>
                    </a:lnTo>
                    <a:lnTo>
                      <a:pt x="55" y="16"/>
                    </a:lnTo>
                    <a:lnTo>
                      <a:pt x="49" y="16"/>
                    </a:lnTo>
                    <a:lnTo>
                      <a:pt x="45" y="20"/>
                    </a:lnTo>
                    <a:lnTo>
                      <a:pt x="39" y="22"/>
                    </a:lnTo>
                    <a:lnTo>
                      <a:pt x="35" y="24"/>
                    </a:lnTo>
                    <a:lnTo>
                      <a:pt x="31" y="26"/>
                    </a:lnTo>
                    <a:lnTo>
                      <a:pt x="29" y="28"/>
                    </a:lnTo>
                    <a:lnTo>
                      <a:pt x="25" y="30"/>
                    </a:lnTo>
                    <a:lnTo>
                      <a:pt x="23" y="30"/>
                    </a:lnTo>
                    <a:lnTo>
                      <a:pt x="0" y="487"/>
                    </a:lnTo>
                    <a:lnTo>
                      <a:pt x="2" y="485"/>
                    </a:lnTo>
                    <a:lnTo>
                      <a:pt x="7" y="485"/>
                    </a:lnTo>
                    <a:lnTo>
                      <a:pt x="11" y="485"/>
                    </a:lnTo>
                    <a:lnTo>
                      <a:pt x="15" y="485"/>
                    </a:lnTo>
                    <a:lnTo>
                      <a:pt x="21" y="487"/>
                    </a:lnTo>
                    <a:lnTo>
                      <a:pt x="29" y="489"/>
                    </a:lnTo>
                    <a:lnTo>
                      <a:pt x="33" y="489"/>
                    </a:lnTo>
                    <a:lnTo>
                      <a:pt x="37" y="491"/>
                    </a:lnTo>
                    <a:lnTo>
                      <a:pt x="43" y="491"/>
                    </a:lnTo>
                    <a:lnTo>
                      <a:pt x="49" y="495"/>
                    </a:lnTo>
                    <a:lnTo>
                      <a:pt x="55" y="495"/>
                    </a:lnTo>
                    <a:lnTo>
                      <a:pt x="61" y="499"/>
                    </a:lnTo>
                    <a:lnTo>
                      <a:pt x="69" y="501"/>
                    </a:lnTo>
                    <a:lnTo>
                      <a:pt x="77" y="505"/>
                    </a:lnTo>
                    <a:lnTo>
                      <a:pt x="85" y="507"/>
                    </a:lnTo>
                    <a:lnTo>
                      <a:pt x="93" y="509"/>
                    </a:lnTo>
                    <a:lnTo>
                      <a:pt x="97" y="511"/>
                    </a:lnTo>
                    <a:lnTo>
                      <a:pt x="101" y="513"/>
                    </a:lnTo>
                    <a:lnTo>
                      <a:pt x="107" y="515"/>
                    </a:lnTo>
                    <a:lnTo>
                      <a:pt x="111" y="517"/>
                    </a:lnTo>
                    <a:lnTo>
                      <a:pt x="117" y="520"/>
                    </a:lnTo>
                    <a:lnTo>
                      <a:pt x="123" y="522"/>
                    </a:lnTo>
                    <a:lnTo>
                      <a:pt x="127" y="524"/>
                    </a:lnTo>
                    <a:lnTo>
                      <a:pt x="133" y="528"/>
                    </a:lnTo>
                    <a:lnTo>
                      <a:pt x="139" y="530"/>
                    </a:lnTo>
                    <a:lnTo>
                      <a:pt x="145" y="532"/>
                    </a:lnTo>
                    <a:lnTo>
                      <a:pt x="151" y="536"/>
                    </a:lnTo>
                    <a:lnTo>
                      <a:pt x="159" y="540"/>
                    </a:lnTo>
                    <a:lnTo>
                      <a:pt x="163" y="542"/>
                    </a:lnTo>
                    <a:lnTo>
                      <a:pt x="169" y="544"/>
                    </a:lnTo>
                    <a:lnTo>
                      <a:pt x="174" y="546"/>
                    </a:lnTo>
                    <a:lnTo>
                      <a:pt x="180" y="548"/>
                    </a:lnTo>
                    <a:lnTo>
                      <a:pt x="186" y="550"/>
                    </a:lnTo>
                    <a:lnTo>
                      <a:pt x="190" y="552"/>
                    </a:lnTo>
                    <a:lnTo>
                      <a:pt x="196" y="554"/>
                    </a:lnTo>
                    <a:lnTo>
                      <a:pt x="200" y="556"/>
                    </a:lnTo>
                    <a:lnTo>
                      <a:pt x="208" y="560"/>
                    </a:lnTo>
                    <a:lnTo>
                      <a:pt x="216" y="562"/>
                    </a:lnTo>
                    <a:lnTo>
                      <a:pt x="222" y="564"/>
                    </a:lnTo>
                    <a:lnTo>
                      <a:pt x="230" y="568"/>
                    </a:lnTo>
                    <a:lnTo>
                      <a:pt x="234" y="568"/>
                    </a:lnTo>
                    <a:lnTo>
                      <a:pt x="240" y="570"/>
                    </a:lnTo>
                    <a:lnTo>
                      <a:pt x="244" y="570"/>
                    </a:lnTo>
                    <a:lnTo>
                      <a:pt x="248" y="570"/>
                    </a:lnTo>
                    <a:lnTo>
                      <a:pt x="254" y="570"/>
                    </a:lnTo>
                    <a:lnTo>
                      <a:pt x="262" y="570"/>
                    </a:lnTo>
                    <a:lnTo>
                      <a:pt x="270" y="568"/>
                    </a:lnTo>
                    <a:lnTo>
                      <a:pt x="278" y="564"/>
                    </a:lnTo>
                    <a:lnTo>
                      <a:pt x="282" y="560"/>
                    </a:lnTo>
                    <a:lnTo>
                      <a:pt x="288" y="560"/>
                    </a:lnTo>
                    <a:lnTo>
                      <a:pt x="292" y="560"/>
                    </a:lnTo>
                    <a:lnTo>
                      <a:pt x="296" y="560"/>
                    </a:lnTo>
                    <a:lnTo>
                      <a:pt x="302" y="560"/>
                    </a:lnTo>
                    <a:lnTo>
                      <a:pt x="308" y="560"/>
                    </a:lnTo>
                    <a:lnTo>
                      <a:pt x="312" y="560"/>
                    </a:lnTo>
                    <a:lnTo>
                      <a:pt x="318" y="560"/>
                    </a:lnTo>
                    <a:lnTo>
                      <a:pt x="324" y="560"/>
                    </a:lnTo>
                    <a:lnTo>
                      <a:pt x="330" y="560"/>
                    </a:lnTo>
                    <a:lnTo>
                      <a:pt x="336" y="558"/>
                    </a:lnTo>
                    <a:lnTo>
                      <a:pt x="345" y="558"/>
                    </a:lnTo>
                    <a:lnTo>
                      <a:pt x="351" y="558"/>
                    </a:lnTo>
                    <a:lnTo>
                      <a:pt x="359" y="558"/>
                    </a:lnTo>
                    <a:lnTo>
                      <a:pt x="365" y="556"/>
                    </a:lnTo>
                    <a:lnTo>
                      <a:pt x="373" y="556"/>
                    </a:lnTo>
                    <a:lnTo>
                      <a:pt x="379" y="554"/>
                    </a:lnTo>
                    <a:lnTo>
                      <a:pt x="387" y="552"/>
                    </a:lnTo>
                    <a:lnTo>
                      <a:pt x="393" y="550"/>
                    </a:lnTo>
                    <a:lnTo>
                      <a:pt x="401" y="550"/>
                    </a:lnTo>
                    <a:lnTo>
                      <a:pt x="407" y="548"/>
                    </a:lnTo>
                    <a:lnTo>
                      <a:pt x="415" y="548"/>
                    </a:lnTo>
                    <a:lnTo>
                      <a:pt x="421" y="546"/>
                    </a:lnTo>
                    <a:lnTo>
                      <a:pt x="427" y="544"/>
                    </a:lnTo>
                    <a:lnTo>
                      <a:pt x="433" y="544"/>
                    </a:lnTo>
                    <a:lnTo>
                      <a:pt x="439" y="542"/>
                    </a:lnTo>
                    <a:lnTo>
                      <a:pt x="443" y="540"/>
                    </a:lnTo>
                    <a:lnTo>
                      <a:pt x="449" y="540"/>
                    </a:lnTo>
                    <a:lnTo>
                      <a:pt x="453" y="538"/>
                    </a:lnTo>
                    <a:lnTo>
                      <a:pt x="459" y="538"/>
                    </a:lnTo>
                    <a:lnTo>
                      <a:pt x="467" y="534"/>
                    </a:lnTo>
                    <a:lnTo>
                      <a:pt x="473" y="534"/>
                    </a:lnTo>
                    <a:lnTo>
                      <a:pt x="477" y="532"/>
                    </a:lnTo>
                    <a:lnTo>
                      <a:pt x="479" y="532"/>
                    </a:lnTo>
                    <a:lnTo>
                      <a:pt x="654" y="421"/>
                    </a:lnTo>
                    <a:lnTo>
                      <a:pt x="582" y="369"/>
                    </a:lnTo>
                    <a:close/>
                  </a:path>
                </a:pathLst>
              </a:custGeom>
              <a:solidFill>
                <a:srgbClr val="C2B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1" name="Freeform 18"/>
              <p:cNvSpPr>
                <a:spLocks/>
              </p:cNvSpPr>
              <p:nvPr/>
            </p:nvSpPr>
            <p:spPr bwMode="auto">
              <a:xfrm>
                <a:off x="4793" y="2584"/>
                <a:ext cx="661" cy="598"/>
              </a:xfrm>
              <a:custGeom>
                <a:avLst/>
                <a:gdLst>
                  <a:gd name="T0" fmla="*/ 82 w 661"/>
                  <a:gd name="T1" fmla="*/ 375 h 598"/>
                  <a:gd name="T2" fmla="*/ 90 w 661"/>
                  <a:gd name="T3" fmla="*/ 343 h 598"/>
                  <a:gd name="T4" fmla="*/ 96 w 661"/>
                  <a:gd name="T5" fmla="*/ 320 h 598"/>
                  <a:gd name="T6" fmla="*/ 102 w 661"/>
                  <a:gd name="T7" fmla="*/ 294 h 598"/>
                  <a:gd name="T8" fmla="*/ 110 w 661"/>
                  <a:gd name="T9" fmla="*/ 266 h 598"/>
                  <a:gd name="T10" fmla="*/ 122 w 661"/>
                  <a:gd name="T11" fmla="*/ 238 h 598"/>
                  <a:gd name="T12" fmla="*/ 136 w 661"/>
                  <a:gd name="T13" fmla="*/ 210 h 598"/>
                  <a:gd name="T14" fmla="*/ 150 w 661"/>
                  <a:gd name="T15" fmla="*/ 180 h 598"/>
                  <a:gd name="T16" fmla="*/ 171 w 661"/>
                  <a:gd name="T17" fmla="*/ 149 h 598"/>
                  <a:gd name="T18" fmla="*/ 191 w 661"/>
                  <a:gd name="T19" fmla="*/ 121 h 598"/>
                  <a:gd name="T20" fmla="*/ 217 w 661"/>
                  <a:gd name="T21" fmla="*/ 97 h 598"/>
                  <a:gd name="T22" fmla="*/ 249 w 661"/>
                  <a:gd name="T23" fmla="*/ 73 h 598"/>
                  <a:gd name="T24" fmla="*/ 283 w 661"/>
                  <a:gd name="T25" fmla="*/ 53 h 598"/>
                  <a:gd name="T26" fmla="*/ 325 w 661"/>
                  <a:gd name="T27" fmla="*/ 37 h 598"/>
                  <a:gd name="T28" fmla="*/ 372 w 661"/>
                  <a:gd name="T29" fmla="*/ 25 h 598"/>
                  <a:gd name="T30" fmla="*/ 414 w 661"/>
                  <a:gd name="T31" fmla="*/ 14 h 598"/>
                  <a:gd name="T32" fmla="*/ 454 w 661"/>
                  <a:gd name="T33" fmla="*/ 8 h 598"/>
                  <a:gd name="T34" fmla="*/ 490 w 661"/>
                  <a:gd name="T35" fmla="*/ 4 h 598"/>
                  <a:gd name="T36" fmla="*/ 521 w 661"/>
                  <a:gd name="T37" fmla="*/ 2 h 598"/>
                  <a:gd name="T38" fmla="*/ 549 w 661"/>
                  <a:gd name="T39" fmla="*/ 0 h 598"/>
                  <a:gd name="T40" fmla="*/ 571 w 661"/>
                  <a:gd name="T41" fmla="*/ 0 h 598"/>
                  <a:gd name="T42" fmla="*/ 597 w 661"/>
                  <a:gd name="T43" fmla="*/ 4 h 598"/>
                  <a:gd name="T44" fmla="*/ 625 w 661"/>
                  <a:gd name="T45" fmla="*/ 8 h 598"/>
                  <a:gd name="T46" fmla="*/ 653 w 661"/>
                  <a:gd name="T47" fmla="*/ 21 h 598"/>
                  <a:gd name="T48" fmla="*/ 509 w 661"/>
                  <a:gd name="T49" fmla="*/ 493 h 598"/>
                  <a:gd name="T50" fmla="*/ 488 w 661"/>
                  <a:gd name="T51" fmla="*/ 483 h 598"/>
                  <a:gd name="T52" fmla="*/ 458 w 661"/>
                  <a:gd name="T53" fmla="*/ 479 h 598"/>
                  <a:gd name="T54" fmla="*/ 418 w 661"/>
                  <a:gd name="T55" fmla="*/ 471 h 598"/>
                  <a:gd name="T56" fmla="*/ 398 w 661"/>
                  <a:gd name="T57" fmla="*/ 469 h 598"/>
                  <a:gd name="T58" fmla="*/ 376 w 661"/>
                  <a:gd name="T59" fmla="*/ 467 h 598"/>
                  <a:gd name="T60" fmla="*/ 354 w 661"/>
                  <a:gd name="T61" fmla="*/ 465 h 598"/>
                  <a:gd name="T62" fmla="*/ 333 w 661"/>
                  <a:gd name="T63" fmla="*/ 463 h 598"/>
                  <a:gd name="T64" fmla="*/ 313 w 661"/>
                  <a:gd name="T65" fmla="*/ 461 h 598"/>
                  <a:gd name="T66" fmla="*/ 279 w 661"/>
                  <a:gd name="T67" fmla="*/ 459 h 598"/>
                  <a:gd name="T68" fmla="*/ 253 w 661"/>
                  <a:gd name="T69" fmla="*/ 459 h 598"/>
                  <a:gd name="T70" fmla="*/ 233 w 661"/>
                  <a:gd name="T71" fmla="*/ 461 h 598"/>
                  <a:gd name="T72" fmla="*/ 203 w 661"/>
                  <a:gd name="T73" fmla="*/ 465 h 598"/>
                  <a:gd name="T74" fmla="*/ 169 w 661"/>
                  <a:gd name="T75" fmla="*/ 473 h 598"/>
                  <a:gd name="T76" fmla="*/ 134 w 661"/>
                  <a:gd name="T77" fmla="*/ 485 h 598"/>
                  <a:gd name="T78" fmla="*/ 100 w 661"/>
                  <a:gd name="T79" fmla="*/ 501 h 598"/>
                  <a:gd name="T80" fmla="*/ 66 w 661"/>
                  <a:gd name="T81" fmla="*/ 522 h 598"/>
                  <a:gd name="T82" fmla="*/ 36 w 661"/>
                  <a:gd name="T83" fmla="*/ 546 h 598"/>
                  <a:gd name="T84" fmla="*/ 10 w 661"/>
                  <a:gd name="T85" fmla="*/ 578 h 598"/>
                  <a:gd name="T86" fmla="*/ 4 w 661"/>
                  <a:gd name="T87" fmla="*/ 582 h 598"/>
                  <a:gd name="T88" fmla="*/ 10 w 661"/>
                  <a:gd name="T89" fmla="*/ 554 h 598"/>
                  <a:gd name="T90" fmla="*/ 16 w 661"/>
                  <a:gd name="T91" fmla="*/ 528 h 598"/>
                  <a:gd name="T92" fmla="*/ 24 w 661"/>
                  <a:gd name="T93" fmla="*/ 501 h 598"/>
                  <a:gd name="T94" fmla="*/ 32 w 661"/>
                  <a:gd name="T95" fmla="*/ 477 h 598"/>
                  <a:gd name="T96" fmla="*/ 42 w 661"/>
                  <a:gd name="T97" fmla="*/ 451 h 598"/>
                  <a:gd name="T98" fmla="*/ 54 w 661"/>
                  <a:gd name="T99" fmla="*/ 427 h 598"/>
                  <a:gd name="T100" fmla="*/ 68 w 661"/>
                  <a:gd name="T101" fmla="*/ 403 h 5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1"/>
                  <a:gd name="T154" fmla="*/ 0 h 598"/>
                  <a:gd name="T155" fmla="*/ 661 w 661"/>
                  <a:gd name="T156" fmla="*/ 598 h 5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1" h="598">
                    <a:moveTo>
                      <a:pt x="78" y="391"/>
                    </a:moveTo>
                    <a:lnTo>
                      <a:pt x="78" y="387"/>
                    </a:lnTo>
                    <a:lnTo>
                      <a:pt x="82" y="381"/>
                    </a:lnTo>
                    <a:lnTo>
                      <a:pt x="82" y="375"/>
                    </a:lnTo>
                    <a:lnTo>
                      <a:pt x="86" y="367"/>
                    </a:lnTo>
                    <a:lnTo>
                      <a:pt x="86" y="357"/>
                    </a:lnTo>
                    <a:lnTo>
                      <a:pt x="90" y="349"/>
                    </a:lnTo>
                    <a:lnTo>
                      <a:pt x="90" y="343"/>
                    </a:lnTo>
                    <a:lnTo>
                      <a:pt x="92" y="336"/>
                    </a:lnTo>
                    <a:lnTo>
                      <a:pt x="94" y="330"/>
                    </a:lnTo>
                    <a:lnTo>
                      <a:pt x="96" y="326"/>
                    </a:lnTo>
                    <a:lnTo>
                      <a:pt x="96" y="320"/>
                    </a:lnTo>
                    <a:lnTo>
                      <a:pt x="98" y="314"/>
                    </a:lnTo>
                    <a:lnTo>
                      <a:pt x="98" y="306"/>
                    </a:lnTo>
                    <a:lnTo>
                      <a:pt x="100" y="302"/>
                    </a:lnTo>
                    <a:lnTo>
                      <a:pt x="102" y="294"/>
                    </a:lnTo>
                    <a:lnTo>
                      <a:pt x="104" y="288"/>
                    </a:lnTo>
                    <a:lnTo>
                      <a:pt x="106" y="280"/>
                    </a:lnTo>
                    <a:lnTo>
                      <a:pt x="110" y="274"/>
                    </a:lnTo>
                    <a:lnTo>
                      <a:pt x="110" y="266"/>
                    </a:lnTo>
                    <a:lnTo>
                      <a:pt x="114" y="260"/>
                    </a:lnTo>
                    <a:lnTo>
                      <a:pt x="116" y="252"/>
                    </a:lnTo>
                    <a:lnTo>
                      <a:pt x="120" y="246"/>
                    </a:lnTo>
                    <a:lnTo>
                      <a:pt x="122" y="238"/>
                    </a:lnTo>
                    <a:lnTo>
                      <a:pt x="124" y="232"/>
                    </a:lnTo>
                    <a:lnTo>
                      <a:pt x="128" y="224"/>
                    </a:lnTo>
                    <a:lnTo>
                      <a:pt x="132" y="218"/>
                    </a:lnTo>
                    <a:lnTo>
                      <a:pt x="136" y="210"/>
                    </a:lnTo>
                    <a:lnTo>
                      <a:pt x="138" y="202"/>
                    </a:lnTo>
                    <a:lnTo>
                      <a:pt x="142" y="194"/>
                    </a:lnTo>
                    <a:lnTo>
                      <a:pt x="146" y="188"/>
                    </a:lnTo>
                    <a:lnTo>
                      <a:pt x="150" y="180"/>
                    </a:lnTo>
                    <a:lnTo>
                      <a:pt x="154" y="171"/>
                    </a:lnTo>
                    <a:lnTo>
                      <a:pt x="160" y="163"/>
                    </a:lnTo>
                    <a:lnTo>
                      <a:pt x="164" y="157"/>
                    </a:lnTo>
                    <a:lnTo>
                      <a:pt x="171" y="149"/>
                    </a:lnTo>
                    <a:lnTo>
                      <a:pt x="175" y="143"/>
                    </a:lnTo>
                    <a:lnTo>
                      <a:pt x="181" y="135"/>
                    </a:lnTo>
                    <a:lnTo>
                      <a:pt x="187" y="129"/>
                    </a:lnTo>
                    <a:lnTo>
                      <a:pt x="191" y="121"/>
                    </a:lnTo>
                    <a:lnTo>
                      <a:pt x="199" y="115"/>
                    </a:lnTo>
                    <a:lnTo>
                      <a:pt x="205" y="109"/>
                    </a:lnTo>
                    <a:lnTo>
                      <a:pt x="213" y="103"/>
                    </a:lnTo>
                    <a:lnTo>
                      <a:pt x="217" y="97"/>
                    </a:lnTo>
                    <a:lnTo>
                      <a:pt x="225" y="89"/>
                    </a:lnTo>
                    <a:lnTo>
                      <a:pt x="233" y="83"/>
                    </a:lnTo>
                    <a:lnTo>
                      <a:pt x="241" y="79"/>
                    </a:lnTo>
                    <a:lnTo>
                      <a:pt x="249" y="73"/>
                    </a:lnTo>
                    <a:lnTo>
                      <a:pt x="257" y="67"/>
                    </a:lnTo>
                    <a:lnTo>
                      <a:pt x="265" y="61"/>
                    </a:lnTo>
                    <a:lnTo>
                      <a:pt x="275" y="59"/>
                    </a:lnTo>
                    <a:lnTo>
                      <a:pt x="283" y="53"/>
                    </a:lnTo>
                    <a:lnTo>
                      <a:pt x="293" y="47"/>
                    </a:lnTo>
                    <a:lnTo>
                      <a:pt x="303" y="43"/>
                    </a:lnTo>
                    <a:lnTo>
                      <a:pt x="315" y="41"/>
                    </a:lnTo>
                    <a:lnTo>
                      <a:pt x="325" y="37"/>
                    </a:lnTo>
                    <a:lnTo>
                      <a:pt x="338" y="33"/>
                    </a:lnTo>
                    <a:lnTo>
                      <a:pt x="348" y="31"/>
                    </a:lnTo>
                    <a:lnTo>
                      <a:pt x="362" y="29"/>
                    </a:lnTo>
                    <a:lnTo>
                      <a:pt x="372" y="25"/>
                    </a:lnTo>
                    <a:lnTo>
                      <a:pt x="384" y="23"/>
                    </a:lnTo>
                    <a:lnTo>
                      <a:pt x="394" y="21"/>
                    </a:lnTo>
                    <a:lnTo>
                      <a:pt x="406" y="19"/>
                    </a:lnTo>
                    <a:lnTo>
                      <a:pt x="414" y="14"/>
                    </a:lnTo>
                    <a:lnTo>
                      <a:pt x="426" y="12"/>
                    </a:lnTo>
                    <a:lnTo>
                      <a:pt x="436" y="10"/>
                    </a:lnTo>
                    <a:lnTo>
                      <a:pt x="446" y="10"/>
                    </a:lnTo>
                    <a:lnTo>
                      <a:pt x="454" y="8"/>
                    </a:lnTo>
                    <a:lnTo>
                      <a:pt x="464" y="6"/>
                    </a:lnTo>
                    <a:lnTo>
                      <a:pt x="472" y="6"/>
                    </a:lnTo>
                    <a:lnTo>
                      <a:pt x="482" y="4"/>
                    </a:lnTo>
                    <a:lnTo>
                      <a:pt x="490" y="4"/>
                    </a:lnTo>
                    <a:lnTo>
                      <a:pt x="498" y="2"/>
                    </a:lnTo>
                    <a:lnTo>
                      <a:pt x="507" y="2"/>
                    </a:lnTo>
                    <a:lnTo>
                      <a:pt x="515" y="2"/>
                    </a:lnTo>
                    <a:lnTo>
                      <a:pt x="521" y="2"/>
                    </a:lnTo>
                    <a:lnTo>
                      <a:pt x="529" y="0"/>
                    </a:lnTo>
                    <a:lnTo>
                      <a:pt x="535" y="0"/>
                    </a:lnTo>
                    <a:lnTo>
                      <a:pt x="541" y="0"/>
                    </a:lnTo>
                    <a:lnTo>
                      <a:pt x="549" y="0"/>
                    </a:lnTo>
                    <a:lnTo>
                      <a:pt x="555" y="0"/>
                    </a:lnTo>
                    <a:lnTo>
                      <a:pt x="561" y="0"/>
                    </a:lnTo>
                    <a:lnTo>
                      <a:pt x="567" y="0"/>
                    </a:lnTo>
                    <a:lnTo>
                      <a:pt x="571" y="0"/>
                    </a:lnTo>
                    <a:lnTo>
                      <a:pt x="577" y="0"/>
                    </a:lnTo>
                    <a:lnTo>
                      <a:pt x="581" y="2"/>
                    </a:lnTo>
                    <a:lnTo>
                      <a:pt x="587" y="2"/>
                    </a:lnTo>
                    <a:lnTo>
                      <a:pt x="597" y="4"/>
                    </a:lnTo>
                    <a:lnTo>
                      <a:pt x="605" y="6"/>
                    </a:lnTo>
                    <a:lnTo>
                      <a:pt x="613" y="6"/>
                    </a:lnTo>
                    <a:lnTo>
                      <a:pt x="619" y="8"/>
                    </a:lnTo>
                    <a:lnTo>
                      <a:pt x="625" y="8"/>
                    </a:lnTo>
                    <a:lnTo>
                      <a:pt x="631" y="10"/>
                    </a:lnTo>
                    <a:lnTo>
                      <a:pt x="641" y="14"/>
                    </a:lnTo>
                    <a:lnTo>
                      <a:pt x="649" y="19"/>
                    </a:lnTo>
                    <a:lnTo>
                      <a:pt x="653" y="21"/>
                    </a:lnTo>
                    <a:lnTo>
                      <a:pt x="657" y="25"/>
                    </a:lnTo>
                    <a:lnTo>
                      <a:pt x="659" y="27"/>
                    </a:lnTo>
                    <a:lnTo>
                      <a:pt x="661" y="27"/>
                    </a:lnTo>
                    <a:lnTo>
                      <a:pt x="509" y="493"/>
                    </a:lnTo>
                    <a:lnTo>
                      <a:pt x="505" y="489"/>
                    </a:lnTo>
                    <a:lnTo>
                      <a:pt x="500" y="487"/>
                    </a:lnTo>
                    <a:lnTo>
                      <a:pt x="494" y="485"/>
                    </a:lnTo>
                    <a:lnTo>
                      <a:pt x="488" y="483"/>
                    </a:lnTo>
                    <a:lnTo>
                      <a:pt x="480" y="481"/>
                    </a:lnTo>
                    <a:lnTo>
                      <a:pt x="474" y="481"/>
                    </a:lnTo>
                    <a:lnTo>
                      <a:pt x="466" y="479"/>
                    </a:lnTo>
                    <a:lnTo>
                      <a:pt x="458" y="479"/>
                    </a:lnTo>
                    <a:lnTo>
                      <a:pt x="448" y="475"/>
                    </a:lnTo>
                    <a:lnTo>
                      <a:pt x="438" y="475"/>
                    </a:lnTo>
                    <a:lnTo>
                      <a:pt x="428" y="473"/>
                    </a:lnTo>
                    <a:lnTo>
                      <a:pt x="418" y="471"/>
                    </a:lnTo>
                    <a:lnTo>
                      <a:pt x="414" y="471"/>
                    </a:lnTo>
                    <a:lnTo>
                      <a:pt x="408" y="469"/>
                    </a:lnTo>
                    <a:lnTo>
                      <a:pt x="402" y="469"/>
                    </a:lnTo>
                    <a:lnTo>
                      <a:pt x="398" y="469"/>
                    </a:lnTo>
                    <a:lnTo>
                      <a:pt x="392" y="469"/>
                    </a:lnTo>
                    <a:lnTo>
                      <a:pt x="388" y="467"/>
                    </a:lnTo>
                    <a:lnTo>
                      <a:pt x="382" y="467"/>
                    </a:lnTo>
                    <a:lnTo>
                      <a:pt x="376" y="467"/>
                    </a:lnTo>
                    <a:lnTo>
                      <a:pt x="372" y="467"/>
                    </a:lnTo>
                    <a:lnTo>
                      <a:pt x="366" y="465"/>
                    </a:lnTo>
                    <a:lnTo>
                      <a:pt x="360" y="465"/>
                    </a:lnTo>
                    <a:lnTo>
                      <a:pt x="354" y="465"/>
                    </a:lnTo>
                    <a:lnTo>
                      <a:pt x="350" y="463"/>
                    </a:lnTo>
                    <a:lnTo>
                      <a:pt x="344" y="463"/>
                    </a:lnTo>
                    <a:lnTo>
                      <a:pt x="338" y="463"/>
                    </a:lnTo>
                    <a:lnTo>
                      <a:pt x="333" y="463"/>
                    </a:lnTo>
                    <a:lnTo>
                      <a:pt x="327" y="461"/>
                    </a:lnTo>
                    <a:lnTo>
                      <a:pt x="323" y="461"/>
                    </a:lnTo>
                    <a:lnTo>
                      <a:pt x="317" y="461"/>
                    </a:lnTo>
                    <a:lnTo>
                      <a:pt x="313" y="461"/>
                    </a:lnTo>
                    <a:lnTo>
                      <a:pt x="303" y="461"/>
                    </a:lnTo>
                    <a:lnTo>
                      <a:pt x="295" y="461"/>
                    </a:lnTo>
                    <a:lnTo>
                      <a:pt x="287" y="459"/>
                    </a:lnTo>
                    <a:lnTo>
                      <a:pt x="279" y="459"/>
                    </a:lnTo>
                    <a:lnTo>
                      <a:pt x="271" y="459"/>
                    </a:lnTo>
                    <a:lnTo>
                      <a:pt x="265" y="459"/>
                    </a:lnTo>
                    <a:lnTo>
                      <a:pt x="259" y="459"/>
                    </a:lnTo>
                    <a:lnTo>
                      <a:pt x="253" y="459"/>
                    </a:lnTo>
                    <a:lnTo>
                      <a:pt x="251" y="459"/>
                    </a:lnTo>
                    <a:lnTo>
                      <a:pt x="247" y="459"/>
                    </a:lnTo>
                    <a:lnTo>
                      <a:pt x="239" y="459"/>
                    </a:lnTo>
                    <a:lnTo>
                      <a:pt x="233" y="461"/>
                    </a:lnTo>
                    <a:lnTo>
                      <a:pt x="225" y="461"/>
                    </a:lnTo>
                    <a:lnTo>
                      <a:pt x="219" y="463"/>
                    </a:lnTo>
                    <a:lnTo>
                      <a:pt x="211" y="463"/>
                    </a:lnTo>
                    <a:lnTo>
                      <a:pt x="203" y="465"/>
                    </a:lnTo>
                    <a:lnTo>
                      <a:pt x="195" y="467"/>
                    </a:lnTo>
                    <a:lnTo>
                      <a:pt x="187" y="469"/>
                    </a:lnTo>
                    <a:lnTo>
                      <a:pt x="177" y="471"/>
                    </a:lnTo>
                    <a:lnTo>
                      <a:pt x="169" y="473"/>
                    </a:lnTo>
                    <a:lnTo>
                      <a:pt x="160" y="475"/>
                    </a:lnTo>
                    <a:lnTo>
                      <a:pt x="152" y="479"/>
                    </a:lnTo>
                    <a:lnTo>
                      <a:pt x="142" y="481"/>
                    </a:lnTo>
                    <a:lnTo>
                      <a:pt x="134" y="485"/>
                    </a:lnTo>
                    <a:lnTo>
                      <a:pt x="126" y="489"/>
                    </a:lnTo>
                    <a:lnTo>
                      <a:pt x="118" y="493"/>
                    </a:lnTo>
                    <a:lnTo>
                      <a:pt x="108" y="495"/>
                    </a:lnTo>
                    <a:lnTo>
                      <a:pt x="100" y="501"/>
                    </a:lnTo>
                    <a:lnTo>
                      <a:pt x="92" y="506"/>
                    </a:lnTo>
                    <a:lnTo>
                      <a:pt x="84" y="510"/>
                    </a:lnTo>
                    <a:lnTo>
                      <a:pt x="74" y="516"/>
                    </a:lnTo>
                    <a:lnTo>
                      <a:pt x="66" y="522"/>
                    </a:lnTo>
                    <a:lnTo>
                      <a:pt x="60" y="528"/>
                    </a:lnTo>
                    <a:lnTo>
                      <a:pt x="52" y="534"/>
                    </a:lnTo>
                    <a:lnTo>
                      <a:pt x="44" y="540"/>
                    </a:lnTo>
                    <a:lnTo>
                      <a:pt x="36" y="546"/>
                    </a:lnTo>
                    <a:lnTo>
                      <a:pt x="28" y="554"/>
                    </a:lnTo>
                    <a:lnTo>
                      <a:pt x="24" y="562"/>
                    </a:lnTo>
                    <a:lnTo>
                      <a:pt x="16" y="570"/>
                    </a:lnTo>
                    <a:lnTo>
                      <a:pt x="10" y="578"/>
                    </a:lnTo>
                    <a:lnTo>
                      <a:pt x="6" y="586"/>
                    </a:lnTo>
                    <a:lnTo>
                      <a:pt x="0" y="598"/>
                    </a:lnTo>
                    <a:lnTo>
                      <a:pt x="2" y="588"/>
                    </a:lnTo>
                    <a:lnTo>
                      <a:pt x="4" y="582"/>
                    </a:lnTo>
                    <a:lnTo>
                      <a:pt x="4" y="574"/>
                    </a:lnTo>
                    <a:lnTo>
                      <a:pt x="6" y="568"/>
                    </a:lnTo>
                    <a:lnTo>
                      <a:pt x="8" y="560"/>
                    </a:lnTo>
                    <a:lnTo>
                      <a:pt x="10" y="554"/>
                    </a:lnTo>
                    <a:lnTo>
                      <a:pt x="10" y="546"/>
                    </a:lnTo>
                    <a:lnTo>
                      <a:pt x="12" y="542"/>
                    </a:lnTo>
                    <a:lnTo>
                      <a:pt x="14" y="534"/>
                    </a:lnTo>
                    <a:lnTo>
                      <a:pt x="16" y="528"/>
                    </a:lnTo>
                    <a:lnTo>
                      <a:pt x="18" y="520"/>
                    </a:lnTo>
                    <a:lnTo>
                      <a:pt x="20" y="516"/>
                    </a:lnTo>
                    <a:lnTo>
                      <a:pt x="22" y="508"/>
                    </a:lnTo>
                    <a:lnTo>
                      <a:pt x="24" y="501"/>
                    </a:lnTo>
                    <a:lnTo>
                      <a:pt x="26" y="495"/>
                    </a:lnTo>
                    <a:lnTo>
                      <a:pt x="28" y="489"/>
                    </a:lnTo>
                    <a:lnTo>
                      <a:pt x="30" y="483"/>
                    </a:lnTo>
                    <a:lnTo>
                      <a:pt x="32" y="477"/>
                    </a:lnTo>
                    <a:lnTo>
                      <a:pt x="34" y="469"/>
                    </a:lnTo>
                    <a:lnTo>
                      <a:pt x="36" y="465"/>
                    </a:lnTo>
                    <a:lnTo>
                      <a:pt x="40" y="457"/>
                    </a:lnTo>
                    <a:lnTo>
                      <a:pt x="42" y="451"/>
                    </a:lnTo>
                    <a:lnTo>
                      <a:pt x="46" y="445"/>
                    </a:lnTo>
                    <a:lnTo>
                      <a:pt x="48" y="439"/>
                    </a:lnTo>
                    <a:lnTo>
                      <a:pt x="50" y="433"/>
                    </a:lnTo>
                    <a:lnTo>
                      <a:pt x="54" y="427"/>
                    </a:lnTo>
                    <a:lnTo>
                      <a:pt x="58" y="421"/>
                    </a:lnTo>
                    <a:lnTo>
                      <a:pt x="60" y="415"/>
                    </a:lnTo>
                    <a:lnTo>
                      <a:pt x="64" y="409"/>
                    </a:lnTo>
                    <a:lnTo>
                      <a:pt x="68" y="403"/>
                    </a:lnTo>
                    <a:lnTo>
                      <a:pt x="72" y="397"/>
                    </a:lnTo>
                    <a:lnTo>
                      <a:pt x="78" y="391"/>
                    </a:lnTo>
                    <a:close/>
                  </a:path>
                </a:pathLst>
              </a:custGeom>
              <a:solidFill>
                <a:srgbClr val="D6D4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2" name="Freeform 19"/>
              <p:cNvSpPr>
                <a:spLocks/>
              </p:cNvSpPr>
              <p:nvPr/>
            </p:nvSpPr>
            <p:spPr bwMode="auto">
              <a:xfrm>
                <a:off x="4786" y="2619"/>
                <a:ext cx="676" cy="599"/>
              </a:xfrm>
              <a:custGeom>
                <a:avLst/>
                <a:gdLst>
                  <a:gd name="T0" fmla="*/ 101 w 676"/>
                  <a:gd name="T1" fmla="*/ 372 h 599"/>
                  <a:gd name="T2" fmla="*/ 109 w 676"/>
                  <a:gd name="T3" fmla="*/ 342 h 599"/>
                  <a:gd name="T4" fmla="*/ 115 w 676"/>
                  <a:gd name="T5" fmla="*/ 320 h 599"/>
                  <a:gd name="T6" fmla="*/ 119 w 676"/>
                  <a:gd name="T7" fmla="*/ 293 h 599"/>
                  <a:gd name="T8" fmla="*/ 129 w 676"/>
                  <a:gd name="T9" fmla="*/ 265 h 599"/>
                  <a:gd name="T10" fmla="*/ 139 w 676"/>
                  <a:gd name="T11" fmla="*/ 237 h 599"/>
                  <a:gd name="T12" fmla="*/ 151 w 676"/>
                  <a:gd name="T13" fmla="*/ 207 h 599"/>
                  <a:gd name="T14" fmla="*/ 165 w 676"/>
                  <a:gd name="T15" fmla="*/ 177 h 599"/>
                  <a:gd name="T16" fmla="*/ 186 w 676"/>
                  <a:gd name="T17" fmla="*/ 149 h 599"/>
                  <a:gd name="T18" fmla="*/ 206 w 676"/>
                  <a:gd name="T19" fmla="*/ 120 h 599"/>
                  <a:gd name="T20" fmla="*/ 232 w 676"/>
                  <a:gd name="T21" fmla="*/ 96 h 599"/>
                  <a:gd name="T22" fmla="*/ 264 w 676"/>
                  <a:gd name="T23" fmla="*/ 72 h 599"/>
                  <a:gd name="T24" fmla="*/ 298 w 676"/>
                  <a:gd name="T25" fmla="*/ 52 h 599"/>
                  <a:gd name="T26" fmla="*/ 340 w 676"/>
                  <a:gd name="T27" fmla="*/ 36 h 599"/>
                  <a:gd name="T28" fmla="*/ 387 w 676"/>
                  <a:gd name="T29" fmla="*/ 24 h 599"/>
                  <a:gd name="T30" fmla="*/ 431 w 676"/>
                  <a:gd name="T31" fmla="*/ 14 h 599"/>
                  <a:gd name="T32" fmla="*/ 471 w 676"/>
                  <a:gd name="T33" fmla="*/ 8 h 599"/>
                  <a:gd name="T34" fmla="*/ 505 w 676"/>
                  <a:gd name="T35" fmla="*/ 4 h 599"/>
                  <a:gd name="T36" fmla="*/ 536 w 676"/>
                  <a:gd name="T37" fmla="*/ 2 h 599"/>
                  <a:gd name="T38" fmla="*/ 564 w 676"/>
                  <a:gd name="T39" fmla="*/ 0 h 599"/>
                  <a:gd name="T40" fmla="*/ 586 w 676"/>
                  <a:gd name="T41" fmla="*/ 0 h 599"/>
                  <a:gd name="T42" fmla="*/ 612 w 676"/>
                  <a:gd name="T43" fmla="*/ 4 h 599"/>
                  <a:gd name="T44" fmla="*/ 640 w 676"/>
                  <a:gd name="T45" fmla="*/ 8 h 599"/>
                  <a:gd name="T46" fmla="*/ 660 w 676"/>
                  <a:gd name="T47" fmla="*/ 16 h 599"/>
                  <a:gd name="T48" fmla="*/ 676 w 676"/>
                  <a:gd name="T49" fmla="*/ 24 h 599"/>
                  <a:gd name="T50" fmla="*/ 489 w 676"/>
                  <a:gd name="T51" fmla="*/ 501 h 599"/>
                  <a:gd name="T52" fmla="*/ 459 w 676"/>
                  <a:gd name="T53" fmla="*/ 489 h 599"/>
                  <a:gd name="T54" fmla="*/ 429 w 676"/>
                  <a:gd name="T55" fmla="*/ 479 h 599"/>
                  <a:gd name="T56" fmla="*/ 395 w 676"/>
                  <a:gd name="T57" fmla="*/ 473 h 599"/>
                  <a:gd name="T58" fmla="*/ 361 w 676"/>
                  <a:gd name="T59" fmla="*/ 466 h 599"/>
                  <a:gd name="T60" fmla="*/ 326 w 676"/>
                  <a:gd name="T61" fmla="*/ 462 h 599"/>
                  <a:gd name="T62" fmla="*/ 294 w 676"/>
                  <a:gd name="T63" fmla="*/ 462 h 599"/>
                  <a:gd name="T64" fmla="*/ 268 w 676"/>
                  <a:gd name="T65" fmla="*/ 462 h 599"/>
                  <a:gd name="T66" fmla="*/ 242 w 676"/>
                  <a:gd name="T67" fmla="*/ 466 h 599"/>
                  <a:gd name="T68" fmla="*/ 208 w 676"/>
                  <a:gd name="T69" fmla="*/ 471 h 599"/>
                  <a:gd name="T70" fmla="*/ 174 w 676"/>
                  <a:gd name="T71" fmla="*/ 479 h 599"/>
                  <a:gd name="T72" fmla="*/ 137 w 676"/>
                  <a:gd name="T73" fmla="*/ 489 h 599"/>
                  <a:gd name="T74" fmla="*/ 101 w 676"/>
                  <a:gd name="T75" fmla="*/ 505 h 599"/>
                  <a:gd name="T76" fmla="*/ 67 w 676"/>
                  <a:gd name="T77" fmla="*/ 525 h 599"/>
                  <a:gd name="T78" fmla="*/ 37 w 676"/>
                  <a:gd name="T79" fmla="*/ 549 h 599"/>
                  <a:gd name="T80" fmla="*/ 11 w 676"/>
                  <a:gd name="T81" fmla="*/ 579 h 599"/>
                  <a:gd name="T82" fmla="*/ 4 w 676"/>
                  <a:gd name="T83" fmla="*/ 583 h 599"/>
                  <a:gd name="T84" fmla="*/ 11 w 676"/>
                  <a:gd name="T85" fmla="*/ 555 h 599"/>
                  <a:gd name="T86" fmla="*/ 21 w 676"/>
                  <a:gd name="T87" fmla="*/ 529 h 599"/>
                  <a:gd name="T88" fmla="*/ 31 w 676"/>
                  <a:gd name="T89" fmla="*/ 501 h 599"/>
                  <a:gd name="T90" fmla="*/ 43 w 676"/>
                  <a:gd name="T91" fmla="*/ 475 h 599"/>
                  <a:gd name="T92" fmla="*/ 55 w 676"/>
                  <a:gd name="T93" fmla="*/ 450 h 599"/>
                  <a:gd name="T94" fmla="*/ 71 w 676"/>
                  <a:gd name="T95" fmla="*/ 424 h 599"/>
                  <a:gd name="T96" fmla="*/ 87 w 676"/>
                  <a:gd name="T97" fmla="*/ 400 h 5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6"/>
                  <a:gd name="T148" fmla="*/ 0 h 599"/>
                  <a:gd name="T149" fmla="*/ 676 w 676"/>
                  <a:gd name="T150" fmla="*/ 599 h 5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6" h="599">
                    <a:moveTo>
                      <a:pt x="95" y="390"/>
                    </a:moveTo>
                    <a:lnTo>
                      <a:pt x="97" y="384"/>
                    </a:lnTo>
                    <a:lnTo>
                      <a:pt x="99" y="380"/>
                    </a:lnTo>
                    <a:lnTo>
                      <a:pt x="101" y="372"/>
                    </a:lnTo>
                    <a:lnTo>
                      <a:pt x="103" y="366"/>
                    </a:lnTo>
                    <a:lnTo>
                      <a:pt x="105" y="356"/>
                    </a:lnTo>
                    <a:lnTo>
                      <a:pt x="107" y="346"/>
                    </a:lnTo>
                    <a:lnTo>
                      <a:pt x="109" y="342"/>
                    </a:lnTo>
                    <a:lnTo>
                      <a:pt x="111" y="336"/>
                    </a:lnTo>
                    <a:lnTo>
                      <a:pt x="111" y="330"/>
                    </a:lnTo>
                    <a:lnTo>
                      <a:pt x="113" y="326"/>
                    </a:lnTo>
                    <a:lnTo>
                      <a:pt x="115" y="320"/>
                    </a:lnTo>
                    <a:lnTo>
                      <a:pt x="117" y="312"/>
                    </a:lnTo>
                    <a:lnTo>
                      <a:pt x="117" y="305"/>
                    </a:lnTo>
                    <a:lnTo>
                      <a:pt x="119" y="299"/>
                    </a:lnTo>
                    <a:lnTo>
                      <a:pt x="119" y="293"/>
                    </a:lnTo>
                    <a:lnTo>
                      <a:pt x="121" y="285"/>
                    </a:lnTo>
                    <a:lnTo>
                      <a:pt x="123" y="279"/>
                    </a:lnTo>
                    <a:lnTo>
                      <a:pt x="127" y="273"/>
                    </a:lnTo>
                    <a:lnTo>
                      <a:pt x="129" y="265"/>
                    </a:lnTo>
                    <a:lnTo>
                      <a:pt x="131" y="259"/>
                    </a:lnTo>
                    <a:lnTo>
                      <a:pt x="133" y="251"/>
                    </a:lnTo>
                    <a:lnTo>
                      <a:pt x="135" y="245"/>
                    </a:lnTo>
                    <a:lnTo>
                      <a:pt x="139" y="237"/>
                    </a:lnTo>
                    <a:lnTo>
                      <a:pt x="141" y="229"/>
                    </a:lnTo>
                    <a:lnTo>
                      <a:pt x="145" y="223"/>
                    </a:lnTo>
                    <a:lnTo>
                      <a:pt x="149" y="215"/>
                    </a:lnTo>
                    <a:lnTo>
                      <a:pt x="151" y="207"/>
                    </a:lnTo>
                    <a:lnTo>
                      <a:pt x="155" y="201"/>
                    </a:lnTo>
                    <a:lnTo>
                      <a:pt x="157" y="193"/>
                    </a:lnTo>
                    <a:lnTo>
                      <a:pt x="163" y="187"/>
                    </a:lnTo>
                    <a:lnTo>
                      <a:pt x="165" y="177"/>
                    </a:lnTo>
                    <a:lnTo>
                      <a:pt x="169" y="171"/>
                    </a:lnTo>
                    <a:lnTo>
                      <a:pt x="176" y="165"/>
                    </a:lnTo>
                    <a:lnTo>
                      <a:pt x="182" y="157"/>
                    </a:lnTo>
                    <a:lnTo>
                      <a:pt x="186" y="149"/>
                    </a:lnTo>
                    <a:lnTo>
                      <a:pt x="190" y="142"/>
                    </a:lnTo>
                    <a:lnTo>
                      <a:pt x="196" y="134"/>
                    </a:lnTo>
                    <a:lnTo>
                      <a:pt x="202" y="128"/>
                    </a:lnTo>
                    <a:lnTo>
                      <a:pt x="206" y="120"/>
                    </a:lnTo>
                    <a:lnTo>
                      <a:pt x="214" y="114"/>
                    </a:lnTo>
                    <a:lnTo>
                      <a:pt x="220" y="108"/>
                    </a:lnTo>
                    <a:lnTo>
                      <a:pt x="228" y="102"/>
                    </a:lnTo>
                    <a:lnTo>
                      <a:pt x="232" y="96"/>
                    </a:lnTo>
                    <a:lnTo>
                      <a:pt x="240" y="88"/>
                    </a:lnTo>
                    <a:lnTo>
                      <a:pt x="248" y="84"/>
                    </a:lnTo>
                    <a:lnTo>
                      <a:pt x="256" y="78"/>
                    </a:lnTo>
                    <a:lnTo>
                      <a:pt x="264" y="72"/>
                    </a:lnTo>
                    <a:lnTo>
                      <a:pt x="272" y="66"/>
                    </a:lnTo>
                    <a:lnTo>
                      <a:pt x="282" y="62"/>
                    </a:lnTo>
                    <a:lnTo>
                      <a:pt x="290" y="58"/>
                    </a:lnTo>
                    <a:lnTo>
                      <a:pt x="298" y="52"/>
                    </a:lnTo>
                    <a:lnTo>
                      <a:pt x="308" y="48"/>
                    </a:lnTo>
                    <a:lnTo>
                      <a:pt x="318" y="42"/>
                    </a:lnTo>
                    <a:lnTo>
                      <a:pt x="330" y="40"/>
                    </a:lnTo>
                    <a:lnTo>
                      <a:pt x="340" y="36"/>
                    </a:lnTo>
                    <a:lnTo>
                      <a:pt x="351" y="32"/>
                    </a:lnTo>
                    <a:lnTo>
                      <a:pt x="363" y="30"/>
                    </a:lnTo>
                    <a:lnTo>
                      <a:pt x="375" y="28"/>
                    </a:lnTo>
                    <a:lnTo>
                      <a:pt x="387" y="24"/>
                    </a:lnTo>
                    <a:lnTo>
                      <a:pt x="397" y="22"/>
                    </a:lnTo>
                    <a:lnTo>
                      <a:pt x="409" y="20"/>
                    </a:lnTo>
                    <a:lnTo>
                      <a:pt x="421" y="18"/>
                    </a:lnTo>
                    <a:lnTo>
                      <a:pt x="431" y="14"/>
                    </a:lnTo>
                    <a:lnTo>
                      <a:pt x="441" y="12"/>
                    </a:lnTo>
                    <a:lnTo>
                      <a:pt x="451" y="10"/>
                    </a:lnTo>
                    <a:lnTo>
                      <a:pt x="461" y="10"/>
                    </a:lnTo>
                    <a:lnTo>
                      <a:pt x="471" y="8"/>
                    </a:lnTo>
                    <a:lnTo>
                      <a:pt x="479" y="8"/>
                    </a:lnTo>
                    <a:lnTo>
                      <a:pt x="487" y="6"/>
                    </a:lnTo>
                    <a:lnTo>
                      <a:pt x="497" y="4"/>
                    </a:lnTo>
                    <a:lnTo>
                      <a:pt x="505" y="4"/>
                    </a:lnTo>
                    <a:lnTo>
                      <a:pt x="514" y="2"/>
                    </a:lnTo>
                    <a:lnTo>
                      <a:pt x="522" y="2"/>
                    </a:lnTo>
                    <a:lnTo>
                      <a:pt x="530" y="2"/>
                    </a:lnTo>
                    <a:lnTo>
                      <a:pt x="536" y="2"/>
                    </a:lnTo>
                    <a:lnTo>
                      <a:pt x="544" y="0"/>
                    </a:lnTo>
                    <a:lnTo>
                      <a:pt x="550" y="0"/>
                    </a:lnTo>
                    <a:lnTo>
                      <a:pt x="558" y="0"/>
                    </a:lnTo>
                    <a:lnTo>
                      <a:pt x="564" y="0"/>
                    </a:lnTo>
                    <a:lnTo>
                      <a:pt x="570" y="0"/>
                    </a:lnTo>
                    <a:lnTo>
                      <a:pt x="576" y="0"/>
                    </a:lnTo>
                    <a:lnTo>
                      <a:pt x="582" y="0"/>
                    </a:lnTo>
                    <a:lnTo>
                      <a:pt x="586" y="0"/>
                    </a:lnTo>
                    <a:lnTo>
                      <a:pt x="592" y="0"/>
                    </a:lnTo>
                    <a:lnTo>
                      <a:pt x="598" y="2"/>
                    </a:lnTo>
                    <a:lnTo>
                      <a:pt x="602" y="2"/>
                    </a:lnTo>
                    <a:lnTo>
                      <a:pt x="612" y="4"/>
                    </a:lnTo>
                    <a:lnTo>
                      <a:pt x="622" y="6"/>
                    </a:lnTo>
                    <a:lnTo>
                      <a:pt x="628" y="6"/>
                    </a:lnTo>
                    <a:lnTo>
                      <a:pt x="636" y="8"/>
                    </a:lnTo>
                    <a:lnTo>
                      <a:pt x="640" y="8"/>
                    </a:lnTo>
                    <a:lnTo>
                      <a:pt x="648" y="10"/>
                    </a:lnTo>
                    <a:lnTo>
                      <a:pt x="652" y="12"/>
                    </a:lnTo>
                    <a:lnTo>
                      <a:pt x="656" y="14"/>
                    </a:lnTo>
                    <a:lnTo>
                      <a:pt x="660" y="16"/>
                    </a:lnTo>
                    <a:lnTo>
                      <a:pt x="664" y="18"/>
                    </a:lnTo>
                    <a:lnTo>
                      <a:pt x="670" y="20"/>
                    </a:lnTo>
                    <a:lnTo>
                      <a:pt x="674" y="24"/>
                    </a:lnTo>
                    <a:lnTo>
                      <a:pt x="676" y="24"/>
                    </a:lnTo>
                    <a:lnTo>
                      <a:pt x="676" y="26"/>
                    </a:lnTo>
                    <a:lnTo>
                      <a:pt x="501" y="509"/>
                    </a:lnTo>
                    <a:lnTo>
                      <a:pt x="495" y="505"/>
                    </a:lnTo>
                    <a:lnTo>
                      <a:pt x="489" y="501"/>
                    </a:lnTo>
                    <a:lnTo>
                      <a:pt x="481" y="499"/>
                    </a:lnTo>
                    <a:lnTo>
                      <a:pt x="475" y="495"/>
                    </a:lnTo>
                    <a:lnTo>
                      <a:pt x="467" y="491"/>
                    </a:lnTo>
                    <a:lnTo>
                      <a:pt x="459" y="489"/>
                    </a:lnTo>
                    <a:lnTo>
                      <a:pt x="453" y="485"/>
                    </a:lnTo>
                    <a:lnTo>
                      <a:pt x="445" y="485"/>
                    </a:lnTo>
                    <a:lnTo>
                      <a:pt x="437" y="481"/>
                    </a:lnTo>
                    <a:lnTo>
                      <a:pt x="429" y="479"/>
                    </a:lnTo>
                    <a:lnTo>
                      <a:pt x="421" y="477"/>
                    </a:lnTo>
                    <a:lnTo>
                      <a:pt x="411" y="475"/>
                    </a:lnTo>
                    <a:lnTo>
                      <a:pt x="403" y="473"/>
                    </a:lnTo>
                    <a:lnTo>
                      <a:pt x="395" y="473"/>
                    </a:lnTo>
                    <a:lnTo>
                      <a:pt x="387" y="471"/>
                    </a:lnTo>
                    <a:lnTo>
                      <a:pt x="379" y="468"/>
                    </a:lnTo>
                    <a:lnTo>
                      <a:pt x="369" y="466"/>
                    </a:lnTo>
                    <a:lnTo>
                      <a:pt x="361" y="466"/>
                    </a:lnTo>
                    <a:lnTo>
                      <a:pt x="351" y="464"/>
                    </a:lnTo>
                    <a:lnTo>
                      <a:pt x="343" y="464"/>
                    </a:lnTo>
                    <a:lnTo>
                      <a:pt x="334" y="462"/>
                    </a:lnTo>
                    <a:lnTo>
                      <a:pt x="326" y="462"/>
                    </a:lnTo>
                    <a:lnTo>
                      <a:pt x="318" y="462"/>
                    </a:lnTo>
                    <a:lnTo>
                      <a:pt x="310" y="462"/>
                    </a:lnTo>
                    <a:lnTo>
                      <a:pt x="302" y="462"/>
                    </a:lnTo>
                    <a:lnTo>
                      <a:pt x="294" y="462"/>
                    </a:lnTo>
                    <a:lnTo>
                      <a:pt x="288" y="462"/>
                    </a:lnTo>
                    <a:lnTo>
                      <a:pt x="282" y="462"/>
                    </a:lnTo>
                    <a:lnTo>
                      <a:pt x="274" y="462"/>
                    </a:lnTo>
                    <a:lnTo>
                      <a:pt x="268" y="462"/>
                    </a:lnTo>
                    <a:lnTo>
                      <a:pt x="262" y="464"/>
                    </a:lnTo>
                    <a:lnTo>
                      <a:pt x="258" y="464"/>
                    </a:lnTo>
                    <a:lnTo>
                      <a:pt x="250" y="464"/>
                    </a:lnTo>
                    <a:lnTo>
                      <a:pt x="242" y="466"/>
                    </a:lnTo>
                    <a:lnTo>
                      <a:pt x="234" y="466"/>
                    </a:lnTo>
                    <a:lnTo>
                      <a:pt x="226" y="468"/>
                    </a:lnTo>
                    <a:lnTo>
                      <a:pt x="218" y="468"/>
                    </a:lnTo>
                    <a:lnTo>
                      <a:pt x="208" y="471"/>
                    </a:lnTo>
                    <a:lnTo>
                      <a:pt x="200" y="473"/>
                    </a:lnTo>
                    <a:lnTo>
                      <a:pt x="192" y="475"/>
                    </a:lnTo>
                    <a:lnTo>
                      <a:pt x="182" y="477"/>
                    </a:lnTo>
                    <a:lnTo>
                      <a:pt x="174" y="479"/>
                    </a:lnTo>
                    <a:lnTo>
                      <a:pt x="163" y="481"/>
                    </a:lnTo>
                    <a:lnTo>
                      <a:pt x="155" y="485"/>
                    </a:lnTo>
                    <a:lnTo>
                      <a:pt x="145" y="487"/>
                    </a:lnTo>
                    <a:lnTo>
                      <a:pt x="137" y="489"/>
                    </a:lnTo>
                    <a:lnTo>
                      <a:pt x="129" y="493"/>
                    </a:lnTo>
                    <a:lnTo>
                      <a:pt x="119" y="497"/>
                    </a:lnTo>
                    <a:lnTo>
                      <a:pt x="111" y="499"/>
                    </a:lnTo>
                    <a:lnTo>
                      <a:pt x="101" y="505"/>
                    </a:lnTo>
                    <a:lnTo>
                      <a:pt x="93" y="509"/>
                    </a:lnTo>
                    <a:lnTo>
                      <a:pt x="85" y="513"/>
                    </a:lnTo>
                    <a:lnTo>
                      <a:pt x="75" y="519"/>
                    </a:lnTo>
                    <a:lnTo>
                      <a:pt x="67" y="525"/>
                    </a:lnTo>
                    <a:lnTo>
                      <a:pt x="59" y="529"/>
                    </a:lnTo>
                    <a:lnTo>
                      <a:pt x="53" y="537"/>
                    </a:lnTo>
                    <a:lnTo>
                      <a:pt x="43" y="541"/>
                    </a:lnTo>
                    <a:lnTo>
                      <a:pt x="37" y="549"/>
                    </a:lnTo>
                    <a:lnTo>
                      <a:pt x="29" y="555"/>
                    </a:lnTo>
                    <a:lnTo>
                      <a:pt x="23" y="563"/>
                    </a:lnTo>
                    <a:lnTo>
                      <a:pt x="17" y="571"/>
                    </a:lnTo>
                    <a:lnTo>
                      <a:pt x="11" y="579"/>
                    </a:lnTo>
                    <a:lnTo>
                      <a:pt x="4" y="589"/>
                    </a:lnTo>
                    <a:lnTo>
                      <a:pt x="0" y="599"/>
                    </a:lnTo>
                    <a:lnTo>
                      <a:pt x="2" y="589"/>
                    </a:lnTo>
                    <a:lnTo>
                      <a:pt x="4" y="583"/>
                    </a:lnTo>
                    <a:lnTo>
                      <a:pt x="4" y="575"/>
                    </a:lnTo>
                    <a:lnTo>
                      <a:pt x="7" y="569"/>
                    </a:lnTo>
                    <a:lnTo>
                      <a:pt x="9" y="563"/>
                    </a:lnTo>
                    <a:lnTo>
                      <a:pt x="11" y="555"/>
                    </a:lnTo>
                    <a:lnTo>
                      <a:pt x="13" y="549"/>
                    </a:lnTo>
                    <a:lnTo>
                      <a:pt x="17" y="543"/>
                    </a:lnTo>
                    <a:lnTo>
                      <a:pt x="17" y="535"/>
                    </a:lnTo>
                    <a:lnTo>
                      <a:pt x="21" y="529"/>
                    </a:lnTo>
                    <a:lnTo>
                      <a:pt x="23" y="521"/>
                    </a:lnTo>
                    <a:lnTo>
                      <a:pt x="25" y="515"/>
                    </a:lnTo>
                    <a:lnTo>
                      <a:pt x="29" y="509"/>
                    </a:lnTo>
                    <a:lnTo>
                      <a:pt x="31" y="501"/>
                    </a:lnTo>
                    <a:lnTo>
                      <a:pt x="33" y="495"/>
                    </a:lnTo>
                    <a:lnTo>
                      <a:pt x="37" y="489"/>
                    </a:lnTo>
                    <a:lnTo>
                      <a:pt x="41" y="483"/>
                    </a:lnTo>
                    <a:lnTo>
                      <a:pt x="43" y="475"/>
                    </a:lnTo>
                    <a:lnTo>
                      <a:pt x="45" y="468"/>
                    </a:lnTo>
                    <a:lnTo>
                      <a:pt x="49" y="462"/>
                    </a:lnTo>
                    <a:lnTo>
                      <a:pt x="53" y="456"/>
                    </a:lnTo>
                    <a:lnTo>
                      <a:pt x="55" y="450"/>
                    </a:lnTo>
                    <a:lnTo>
                      <a:pt x="59" y="444"/>
                    </a:lnTo>
                    <a:lnTo>
                      <a:pt x="63" y="438"/>
                    </a:lnTo>
                    <a:lnTo>
                      <a:pt x="67" y="432"/>
                    </a:lnTo>
                    <a:lnTo>
                      <a:pt x="71" y="424"/>
                    </a:lnTo>
                    <a:lnTo>
                      <a:pt x="73" y="420"/>
                    </a:lnTo>
                    <a:lnTo>
                      <a:pt x="79" y="414"/>
                    </a:lnTo>
                    <a:lnTo>
                      <a:pt x="81" y="408"/>
                    </a:lnTo>
                    <a:lnTo>
                      <a:pt x="87" y="400"/>
                    </a:lnTo>
                    <a:lnTo>
                      <a:pt x="91" y="396"/>
                    </a:lnTo>
                    <a:lnTo>
                      <a:pt x="95" y="390"/>
                    </a:lnTo>
                    <a:close/>
                  </a:path>
                </a:pathLst>
              </a:custGeom>
              <a:solidFill>
                <a:srgbClr val="EBEB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3" name="Freeform 20"/>
              <p:cNvSpPr>
                <a:spLocks/>
              </p:cNvSpPr>
              <p:nvPr/>
            </p:nvSpPr>
            <p:spPr bwMode="auto">
              <a:xfrm>
                <a:off x="4376" y="2444"/>
                <a:ext cx="646" cy="585"/>
              </a:xfrm>
              <a:custGeom>
                <a:avLst/>
                <a:gdLst>
                  <a:gd name="T0" fmla="*/ 628 w 646"/>
                  <a:gd name="T1" fmla="*/ 350 h 585"/>
                  <a:gd name="T2" fmla="*/ 622 w 646"/>
                  <a:gd name="T3" fmla="*/ 332 h 585"/>
                  <a:gd name="T4" fmla="*/ 614 w 646"/>
                  <a:gd name="T5" fmla="*/ 305 h 585"/>
                  <a:gd name="T6" fmla="*/ 608 w 646"/>
                  <a:gd name="T7" fmla="*/ 289 h 585"/>
                  <a:gd name="T8" fmla="*/ 602 w 646"/>
                  <a:gd name="T9" fmla="*/ 273 h 585"/>
                  <a:gd name="T10" fmla="*/ 594 w 646"/>
                  <a:gd name="T11" fmla="*/ 255 h 585"/>
                  <a:gd name="T12" fmla="*/ 586 w 646"/>
                  <a:gd name="T13" fmla="*/ 237 h 585"/>
                  <a:gd name="T14" fmla="*/ 573 w 646"/>
                  <a:gd name="T15" fmla="*/ 217 h 585"/>
                  <a:gd name="T16" fmla="*/ 561 w 646"/>
                  <a:gd name="T17" fmla="*/ 199 h 585"/>
                  <a:gd name="T18" fmla="*/ 547 w 646"/>
                  <a:gd name="T19" fmla="*/ 179 h 585"/>
                  <a:gd name="T20" fmla="*/ 533 w 646"/>
                  <a:gd name="T21" fmla="*/ 161 h 585"/>
                  <a:gd name="T22" fmla="*/ 517 w 646"/>
                  <a:gd name="T23" fmla="*/ 140 h 585"/>
                  <a:gd name="T24" fmla="*/ 499 w 646"/>
                  <a:gd name="T25" fmla="*/ 120 h 585"/>
                  <a:gd name="T26" fmla="*/ 479 w 646"/>
                  <a:gd name="T27" fmla="*/ 104 h 585"/>
                  <a:gd name="T28" fmla="*/ 459 w 646"/>
                  <a:gd name="T29" fmla="*/ 86 h 585"/>
                  <a:gd name="T30" fmla="*/ 435 w 646"/>
                  <a:gd name="T31" fmla="*/ 70 h 585"/>
                  <a:gd name="T32" fmla="*/ 410 w 646"/>
                  <a:gd name="T33" fmla="*/ 56 h 585"/>
                  <a:gd name="T34" fmla="*/ 382 w 646"/>
                  <a:gd name="T35" fmla="*/ 44 h 585"/>
                  <a:gd name="T36" fmla="*/ 356 w 646"/>
                  <a:gd name="T37" fmla="*/ 32 h 585"/>
                  <a:gd name="T38" fmla="*/ 330 w 646"/>
                  <a:gd name="T39" fmla="*/ 24 h 585"/>
                  <a:gd name="T40" fmla="*/ 306 w 646"/>
                  <a:gd name="T41" fmla="*/ 16 h 585"/>
                  <a:gd name="T42" fmla="*/ 282 w 646"/>
                  <a:gd name="T43" fmla="*/ 10 h 585"/>
                  <a:gd name="T44" fmla="*/ 260 w 646"/>
                  <a:gd name="T45" fmla="*/ 6 h 585"/>
                  <a:gd name="T46" fmla="*/ 237 w 646"/>
                  <a:gd name="T47" fmla="*/ 2 h 585"/>
                  <a:gd name="T48" fmla="*/ 215 w 646"/>
                  <a:gd name="T49" fmla="*/ 0 h 585"/>
                  <a:gd name="T50" fmla="*/ 197 w 646"/>
                  <a:gd name="T51" fmla="*/ 0 h 585"/>
                  <a:gd name="T52" fmla="*/ 179 w 646"/>
                  <a:gd name="T53" fmla="*/ 0 h 585"/>
                  <a:gd name="T54" fmla="*/ 163 w 646"/>
                  <a:gd name="T55" fmla="*/ 2 h 585"/>
                  <a:gd name="T56" fmla="*/ 147 w 646"/>
                  <a:gd name="T57" fmla="*/ 2 h 585"/>
                  <a:gd name="T58" fmla="*/ 129 w 646"/>
                  <a:gd name="T59" fmla="*/ 6 h 585"/>
                  <a:gd name="T60" fmla="*/ 105 w 646"/>
                  <a:gd name="T61" fmla="*/ 10 h 585"/>
                  <a:gd name="T62" fmla="*/ 89 w 646"/>
                  <a:gd name="T63" fmla="*/ 16 h 585"/>
                  <a:gd name="T64" fmla="*/ 72 w 646"/>
                  <a:gd name="T65" fmla="*/ 22 h 585"/>
                  <a:gd name="T66" fmla="*/ 20 w 646"/>
                  <a:gd name="T67" fmla="*/ 474 h 585"/>
                  <a:gd name="T68" fmla="*/ 40 w 646"/>
                  <a:gd name="T69" fmla="*/ 474 h 585"/>
                  <a:gd name="T70" fmla="*/ 60 w 646"/>
                  <a:gd name="T71" fmla="*/ 478 h 585"/>
                  <a:gd name="T72" fmla="*/ 83 w 646"/>
                  <a:gd name="T73" fmla="*/ 483 h 585"/>
                  <a:gd name="T74" fmla="*/ 109 w 646"/>
                  <a:gd name="T75" fmla="*/ 489 h 585"/>
                  <a:gd name="T76" fmla="*/ 139 w 646"/>
                  <a:gd name="T77" fmla="*/ 497 h 585"/>
                  <a:gd name="T78" fmla="*/ 155 w 646"/>
                  <a:gd name="T79" fmla="*/ 503 h 585"/>
                  <a:gd name="T80" fmla="*/ 173 w 646"/>
                  <a:gd name="T81" fmla="*/ 509 h 585"/>
                  <a:gd name="T82" fmla="*/ 189 w 646"/>
                  <a:gd name="T83" fmla="*/ 517 h 585"/>
                  <a:gd name="T84" fmla="*/ 209 w 646"/>
                  <a:gd name="T85" fmla="*/ 527 h 585"/>
                  <a:gd name="T86" fmla="*/ 225 w 646"/>
                  <a:gd name="T87" fmla="*/ 533 h 585"/>
                  <a:gd name="T88" fmla="*/ 241 w 646"/>
                  <a:gd name="T89" fmla="*/ 541 h 585"/>
                  <a:gd name="T90" fmla="*/ 260 w 646"/>
                  <a:gd name="T91" fmla="*/ 549 h 585"/>
                  <a:gd name="T92" fmla="*/ 284 w 646"/>
                  <a:gd name="T93" fmla="*/ 559 h 585"/>
                  <a:gd name="T94" fmla="*/ 300 w 646"/>
                  <a:gd name="T95" fmla="*/ 565 h 585"/>
                  <a:gd name="T96" fmla="*/ 322 w 646"/>
                  <a:gd name="T97" fmla="*/ 573 h 585"/>
                  <a:gd name="T98" fmla="*/ 338 w 646"/>
                  <a:gd name="T99" fmla="*/ 577 h 585"/>
                  <a:gd name="T100" fmla="*/ 354 w 646"/>
                  <a:gd name="T101" fmla="*/ 581 h 585"/>
                  <a:gd name="T102" fmla="*/ 366 w 646"/>
                  <a:gd name="T103" fmla="*/ 583 h 585"/>
                  <a:gd name="T104" fmla="*/ 384 w 646"/>
                  <a:gd name="T105" fmla="*/ 583 h 585"/>
                  <a:gd name="T106" fmla="*/ 402 w 646"/>
                  <a:gd name="T107" fmla="*/ 575 h 585"/>
                  <a:gd name="T108" fmla="*/ 421 w 646"/>
                  <a:gd name="T109" fmla="*/ 569 h 585"/>
                  <a:gd name="T110" fmla="*/ 439 w 646"/>
                  <a:gd name="T111" fmla="*/ 557 h 585"/>
                  <a:gd name="T112" fmla="*/ 457 w 646"/>
                  <a:gd name="T113" fmla="*/ 547 h 585"/>
                  <a:gd name="T114" fmla="*/ 475 w 646"/>
                  <a:gd name="T115" fmla="*/ 537 h 585"/>
                  <a:gd name="T116" fmla="*/ 491 w 646"/>
                  <a:gd name="T117" fmla="*/ 527 h 585"/>
                  <a:gd name="T118" fmla="*/ 513 w 646"/>
                  <a:gd name="T119" fmla="*/ 509 h 585"/>
                  <a:gd name="T120" fmla="*/ 523 w 646"/>
                  <a:gd name="T121" fmla="*/ 505 h 585"/>
                  <a:gd name="T122" fmla="*/ 630 w 646"/>
                  <a:gd name="T123" fmla="*/ 360 h 5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6"/>
                  <a:gd name="T187" fmla="*/ 0 h 585"/>
                  <a:gd name="T188" fmla="*/ 646 w 646"/>
                  <a:gd name="T189" fmla="*/ 585 h 5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6" h="585">
                    <a:moveTo>
                      <a:pt x="630" y="360"/>
                    </a:moveTo>
                    <a:lnTo>
                      <a:pt x="630" y="358"/>
                    </a:lnTo>
                    <a:lnTo>
                      <a:pt x="628" y="350"/>
                    </a:lnTo>
                    <a:lnTo>
                      <a:pt x="626" y="344"/>
                    </a:lnTo>
                    <a:lnTo>
                      <a:pt x="624" y="338"/>
                    </a:lnTo>
                    <a:lnTo>
                      <a:pt x="622" y="332"/>
                    </a:lnTo>
                    <a:lnTo>
                      <a:pt x="620" y="324"/>
                    </a:lnTo>
                    <a:lnTo>
                      <a:pt x="616" y="313"/>
                    </a:lnTo>
                    <a:lnTo>
                      <a:pt x="614" y="305"/>
                    </a:lnTo>
                    <a:lnTo>
                      <a:pt x="612" y="299"/>
                    </a:lnTo>
                    <a:lnTo>
                      <a:pt x="610" y="295"/>
                    </a:lnTo>
                    <a:lnTo>
                      <a:pt x="608" y="289"/>
                    </a:lnTo>
                    <a:lnTo>
                      <a:pt x="606" y="285"/>
                    </a:lnTo>
                    <a:lnTo>
                      <a:pt x="604" y="277"/>
                    </a:lnTo>
                    <a:lnTo>
                      <a:pt x="602" y="273"/>
                    </a:lnTo>
                    <a:lnTo>
                      <a:pt x="598" y="267"/>
                    </a:lnTo>
                    <a:lnTo>
                      <a:pt x="596" y="261"/>
                    </a:lnTo>
                    <a:lnTo>
                      <a:pt x="594" y="255"/>
                    </a:lnTo>
                    <a:lnTo>
                      <a:pt x="592" y="249"/>
                    </a:lnTo>
                    <a:lnTo>
                      <a:pt x="588" y="243"/>
                    </a:lnTo>
                    <a:lnTo>
                      <a:pt x="586" y="237"/>
                    </a:lnTo>
                    <a:lnTo>
                      <a:pt x="579" y="231"/>
                    </a:lnTo>
                    <a:lnTo>
                      <a:pt x="577" y="225"/>
                    </a:lnTo>
                    <a:lnTo>
                      <a:pt x="573" y="217"/>
                    </a:lnTo>
                    <a:lnTo>
                      <a:pt x="569" y="211"/>
                    </a:lnTo>
                    <a:lnTo>
                      <a:pt x="565" y="205"/>
                    </a:lnTo>
                    <a:lnTo>
                      <a:pt x="561" y="199"/>
                    </a:lnTo>
                    <a:lnTo>
                      <a:pt x="557" y="191"/>
                    </a:lnTo>
                    <a:lnTo>
                      <a:pt x="553" y="185"/>
                    </a:lnTo>
                    <a:lnTo>
                      <a:pt x="547" y="179"/>
                    </a:lnTo>
                    <a:lnTo>
                      <a:pt x="543" y="173"/>
                    </a:lnTo>
                    <a:lnTo>
                      <a:pt x="539" y="165"/>
                    </a:lnTo>
                    <a:lnTo>
                      <a:pt x="533" y="161"/>
                    </a:lnTo>
                    <a:lnTo>
                      <a:pt x="527" y="152"/>
                    </a:lnTo>
                    <a:lnTo>
                      <a:pt x="523" y="146"/>
                    </a:lnTo>
                    <a:lnTo>
                      <a:pt x="517" y="140"/>
                    </a:lnTo>
                    <a:lnTo>
                      <a:pt x="513" y="134"/>
                    </a:lnTo>
                    <a:lnTo>
                      <a:pt x="505" y="128"/>
                    </a:lnTo>
                    <a:lnTo>
                      <a:pt x="499" y="120"/>
                    </a:lnTo>
                    <a:lnTo>
                      <a:pt x="493" y="114"/>
                    </a:lnTo>
                    <a:lnTo>
                      <a:pt x="487" y="108"/>
                    </a:lnTo>
                    <a:lnTo>
                      <a:pt x="479" y="104"/>
                    </a:lnTo>
                    <a:lnTo>
                      <a:pt x="473" y="98"/>
                    </a:lnTo>
                    <a:lnTo>
                      <a:pt x="465" y="92"/>
                    </a:lnTo>
                    <a:lnTo>
                      <a:pt x="459" y="86"/>
                    </a:lnTo>
                    <a:lnTo>
                      <a:pt x="451" y="82"/>
                    </a:lnTo>
                    <a:lnTo>
                      <a:pt x="443" y="76"/>
                    </a:lnTo>
                    <a:lnTo>
                      <a:pt x="435" y="70"/>
                    </a:lnTo>
                    <a:lnTo>
                      <a:pt x="427" y="66"/>
                    </a:lnTo>
                    <a:lnTo>
                      <a:pt x="419" y="60"/>
                    </a:lnTo>
                    <a:lnTo>
                      <a:pt x="410" y="56"/>
                    </a:lnTo>
                    <a:lnTo>
                      <a:pt x="402" y="52"/>
                    </a:lnTo>
                    <a:lnTo>
                      <a:pt x="392" y="48"/>
                    </a:lnTo>
                    <a:lnTo>
                      <a:pt x="382" y="44"/>
                    </a:lnTo>
                    <a:lnTo>
                      <a:pt x="374" y="40"/>
                    </a:lnTo>
                    <a:lnTo>
                      <a:pt x="364" y="36"/>
                    </a:lnTo>
                    <a:lnTo>
                      <a:pt x="356" y="32"/>
                    </a:lnTo>
                    <a:lnTo>
                      <a:pt x="348" y="30"/>
                    </a:lnTo>
                    <a:lnTo>
                      <a:pt x="338" y="26"/>
                    </a:lnTo>
                    <a:lnTo>
                      <a:pt x="330" y="24"/>
                    </a:lnTo>
                    <a:lnTo>
                      <a:pt x="322" y="22"/>
                    </a:lnTo>
                    <a:lnTo>
                      <a:pt x="314" y="18"/>
                    </a:lnTo>
                    <a:lnTo>
                      <a:pt x="306" y="16"/>
                    </a:lnTo>
                    <a:lnTo>
                      <a:pt x="298" y="14"/>
                    </a:lnTo>
                    <a:lnTo>
                      <a:pt x="290" y="12"/>
                    </a:lnTo>
                    <a:lnTo>
                      <a:pt x="282" y="10"/>
                    </a:lnTo>
                    <a:lnTo>
                      <a:pt x="274" y="8"/>
                    </a:lnTo>
                    <a:lnTo>
                      <a:pt x="266" y="6"/>
                    </a:lnTo>
                    <a:lnTo>
                      <a:pt x="260" y="6"/>
                    </a:lnTo>
                    <a:lnTo>
                      <a:pt x="252" y="6"/>
                    </a:lnTo>
                    <a:lnTo>
                      <a:pt x="243" y="4"/>
                    </a:lnTo>
                    <a:lnTo>
                      <a:pt x="237" y="2"/>
                    </a:lnTo>
                    <a:lnTo>
                      <a:pt x="229" y="2"/>
                    </a:lnTo>
                    <a:lnTo>
                      <a:pt x="223" y="2"/>
                    </a:lnTo>
                    <a:lnTo>
                      <a:pt x="215" y="0"/>
                    </a:lnTo>
                    <a:lnTo>
                      <a:pt x="209" y="0"/>
                    </a:lnTo>
                    <a:lnTo>
                      <a:pt x="203" y="0"/>
                    </a:lnTo>
                    <a:lnTo>
                      <a:pt x="197" y="0"/>
                    </a:lnTo>
                    <a:lnTo>
                      <a:pt x="191" y="0"/>
                    </a:lnTo>
                    <a:lnTo>
                      <a:pt x="185" y="0"/>
                    </a:lnTo>
                    <a:lnTo>
                      <a:pt x="179" y="0"/>
                    </a:lnTo>
                    <a:lnTo>
                      <a:pt x="175" y="0"/>
                    </a:lnTo>
                    <a:lnTo>
                      <a:pt x="169" y="0"/>
                    </a:lnTo>
                    <a:lnTo>
                      <a:pt x="163" y="2"/>
                    </a:lnTo>
                    <a:lnTo>
                      <a:pt x="159" y="2"/>
                    </a:lnTo>
                    <a:lnTo>
                      <a:pt x="153" y="2"/>
                    </a:lnTo>
                    <a:lnTo>
                      <a:pt x="147" y="2"/>
                    </a:lnTo>
                    <a:lnTo>
                      <a:pt x="143" y="4"/>
                    </a:lnTo>
                    <a:lnTo>
                      <a:pt x="137" y="4"/>
                    </a:lnTo>
                    <a:lnTo>
                      <a:pt x="129" y="6"/>
                    </a:lnTo>
                    <a:lnTo>
                      <a:pt x="121" y="6"/>
                    </a:lnTo>
                    <a:lnTo>
                      <a:pt x="111" y="8"/>
                    </a:lnTo>
                    <a:lnTo>
                      <a:pt x="105" y="10"/>
                    </a:lnTo>
                    <a:lnTo>
                      <a:pt x="99" y="12"/>
                    </a:lnTo>
                    <a:lnTo>
                      <a:pt x="95" y="14"/>
                    </a:lnTo>
                    <a:lnTo>
                      <a:pt x="89" y="16"/>
                    </a:lnTo>
                    <a:lnTo>
                      <a:pt x="85" y="18"/>
                    </a:lnTo>
                    <a:lnTo>
                      <a:pt x="81" y="18"/>
                    </a:lnTo>
                    <a:lnTo>
                      <a:pt x="72" y="22"/>
                    </a:lnTo>
                    <a:lnTo>
                      <a:pt x="72" y="24"/>
                    </a:lnTo>
                    <a:lnTo>
                      <a:pt x="0" y="476"/>
                    </a:lnTo>
                    <a:lnTo>
                      <a:pt x="20" y="474"/>
                    </a:lnTo>
                    <a:lnTo>
                      <a:pt x="30" y="474"/>
                    </a:lnTo>
                    <a:lnTo>
                      <a:pt x="36" y="474"/>
                    </a:lnTo>
                    <a:lnTo>
                      <a:pt x="40" y="474"/>
                    </a:lnTo>
                    <a:lnTo>
                      <a:pt x="46" y="476"/>
                    </a:lnTo>
                    <a:lnTo>
                      <a:pt x="54" y="478"/>
                    </a:lnTo>
                    <a:lnTo>
                      <a:pt x="60" y="478"/>
                    </a:lnTo>
                    <a:lnTo>
                      <a:pt x="66" y="478"/>
                    </a:lnTo>
                    <a:lnTo>
                      <a:pt x="74" y="480"/>
                    </a:lnTo>
                    <a:lnTo>
                      <a:pt x="83" y="483"/>
                    </a:lnTo>
                    <a:lnTo>
                      <a:pt x="91" y="483"/>
                    </a:lnTo>
                    <a:lnTo>
                      <a:pt x="99" y="487"/>
                    </a:lnTo>
                    <a:lnTo>
                      <a:pt x="109" y="489"/>
                    </a:lnTo>
                    <a:lnTo>
                      <a:pt x="119" y="493"/>
                    </a:lnTo>
                    <a:lnTo>
                      <a:pt x="129" y="495"/>
                    </a:lnTo>
                    <a:lnTo>
                      <a:pt x="139" y="497"/>
                    </a:lnTo>
                    <a:lnTo>
                      <a:pt x="145" y="499"/>
                    </a:lnTo>
                    <a:lnTo>
                      <a:pt x="149" y="501"/>
                    </a:lnTo>
                    <a:lnTo>
                      <a:pt x="155" y="503"/>
                    </a:lnTo>
                    <a:lnTo>
                      <a:pt x="161" y="507"/>
                    </a:lnTo>
                    <a:lnTo>
                      <a:pt x="167" y="507"/>
                    </a:lnTo>
                    <a:lnTo>
                      <a:pt x="173" y="509"/>
                    </a:lnTo>
                    <a:lnTo>
                      <a:pt x="177" y="511"/>
                    </a:lnTo>
                    <a:lnTo>
                      <a:pt x="183" y="515"/>
                    </a:lnTo>
                    <a:lnTo>
                      <a:pt x="189" y="517"/>
                    </a:lnTo>
                    <a:lnTo>
                      <a:pt x="195" y="519"/>
                    </a:lnTo>
                    <a:lnTo>
                      <a:pt x="201" y="523"/>
                    </a:lnTo>
                    <a:lnTo>
                      <a:pt x="209" y="527"/>
                    </a:lnTo>
                    <a:lnTo>
                      <a:pt x="213" y="529"/>
                    </a:lnTo>
                    <a:lnTo>
                      <a:pt x="219" y="531"/>
                    </a:lnTo>
                    <a:lnTo>
                      <a:pt x="225" y="533"/>
                    </a:lnTo>
                    <a:lnTo>
                      <a:pt x="231" y="535"/>
                    </a:lnTo>
                    <a:lnTo>
                      <a:pt x="235" y="537"/>
                    </a:lnTo>
                    <a:lnTo>
                      <a:pt x="241" y="541"/>
                    </a:lnTo>
                    <a:lnTo>
                      <a:pt x="245" y="543"/>
                    </a:lnTo>
                    <a:lnTo>
                      <a:pt x="252" y="545"/>
                    </a:lnTo>
                    <a:lnTo>
                      <a:pt x="260" y="549"/>
                    </a:lnTo>
                    <a:lnTo>
                      <a:pt x="268" y="553"/>
                    </a:lnTo>
                    <a:lnTo>
                      <a:pt x="276" y="555"/>
                    </a:lnTo>
                    <a:lnTo>
                      <a:pt x="284" y="559"/>
                    </a:lnTo>
                    <a:lnTo>
                      <a:pt x="288" y="561"/>
                    </a:lnTo>
                    <a:lnTo>
                      <a:pt x="294" y="563"/>
                    </a:lnTo>
                    <a:lnTo>
                      <a:pt x="300" y="565"/>
                    </a:lnTo>
                    <a:lnTo>
                      <a:pt x="304" y="567"/>
                    </a:lnTo>
                    <a:lnTo>
                      <a:pt x="314" y="571"/>
                    </a:lnTo>
                    <a:lnTo>
                      <a:pt x="322" y="573"/>
                    </a:lnTo>
                    <a:lnTo>
                      <a:pt x="326" y="575"/>
                    </a:lnTo>
                    <a:lnTo>
                      <a:pt x="332" y="577"/>
                    </a:lnTo>
                    <a:lnTo>
                      <a:pt x="338" y="577"/>
                    </a:lnTo>
                    <a:lnTo>
                      <a:pt x="342" y="579"/>
                    </a:lnTo>
                    <a:lnTo>
                      <a:pt x="348" y="579"/>
                    </a:lnTo>
                    <a:lnTo>
                      <a:pt x="354" y="581"/>
                    </a:lnTo>
                    <a:lnTo>
                      <a:pt x="358" y="581"/>
                    </a:lnTo>
                    <a:lnTo>
                      <a:pt x="362" y="583"/>
                    </a:lnTo>
                    <a:lnTo>
                      <a:pt x="366" y="583"/>
                    </a:lnTo>
                    <a:lnTo>
                      <a:pt x="372" y="585"/>
                    </a:lnTo>
                    <a:lnTo>
                      <a:pt x="378" y="583"/>
                    </a:lnTo>
                    <a:lnTo>
                      <a:pt x="384" y="583"/>
                    </a:lnTo>
                    <a:lnTo>
                      <a:pt x="388" y="581"/>
                    </a:lnTo>
                    <a:lnTo>
                      <a:pt x="396" y="579"/>
                    </a:lnTo>
                    <a:lnTo>
                      <a:pt x="402" y="575"/>
                    </a:lnTo>
                    <a:lnTo>
                      <a:pt x="408" y="573"/>
                    </a:lnTo>
                    <a:lnTo>
                      <a:pt x="414" y="571"/>
                    </a:lnTo>
                    <a:lnTo>
                      <a:pt x="421" y="569"/>
                    </a:lnTo>
                    <a:lnTo>
                      <a:pt x="427" y="565"/>
                    </a:lnTo>
                    <a:lnTo>
                      <a:pt x="433" y="561"/>
                    </a:lnTo>
                    <a:lnTo>
                      <a:pt x="439" y="557"/>
                    </a:lnTo>
                    <a:lnTo>
                      <a:pt x="445" y="555"/>
                    </a:lnTo>
                    <a:lnTo>
                      <a:pt x="451" y="551"/>
                    </a:lnTo>
                    <a:lnTo>
                      <a:pt x="457" y="547"/>
                    </a:lnTo>
                    <a:lnTo>
                      <a:pt x="463" y="545"/>
                    </a:lnTo>
                    <a:lnTo>
                      <a:pt x="469" y="541"/>
                    </a:lnTo>
                    <a:lnTo>
                      <a:pt x="475" y="537"/>
                    </a:lnTo>
                    <a:lnTo>
                      <a:pt x="479" y="533"/>
                    </a:lnTo>
                    <a:lnTo>
                      <a:pt x="485" y="529"/>
                    </a:lnTo>
                    <a:lnTo>
                      <a:pt x="491" y="527"/>
                    </a:lnTo>
                    <a:lnTo>
                      <a:pt x="499" y="519"/>
                    </a:lnTo>
                    <a:lnTo>
                      <a:pt x="507" y="515"/>
                    </a:lnTo>
                    <a:lnTo>
                      <a:pt x="513" y="509"/>
                    </a:lnTo>
                    <a:lnTo>
                      <a:pt x="517" y="507"/>
                    </a:lnTo>
                    <a:lnTo>
                      <a:pt x="521" y="505"/>
                    </a:lnTo>
                    <a:lnTo>
                      <a:pt x="523" y="505"/>
                    </a:lnTo>
                    <a:lnTo>
                      <a:pt x="646" y="424"/>
                    </a:lnTo>
                    <a:lnTo>
                      <a:pt x="630" y="360"/>
                    </a:lnTo>
                    <a:close/>
                  </a:path>
                </a:pathLst>
              </a:custGeom>
              <a:solidFill>
                <a:srgbClr val="D6D4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Freeform 21"/>
              <p:cNvSpPr>
                <a:spLocks/>
              </p:cNvSpPr>
              <p:nvPr/>
            </p:nvSpPr>
            <p:spPr bwMode="auto">
              <a:xfrm>
                <a:off x="4300" y="2480"/>
                <a:ext cx="678" cy="612"/>
              </a:xfrm>
              <a:custGeom>
                <a:avLst/>
                <a:gdLst>
                  <a:gd name="T0" fmla="*/ 674 w 678"/>
                  <a:gd name="T1" fmla="*/ 338 h 612"/>
                  <a:gd name="T2" fmla="*/ 664 w 678"/>
                  <a:gd name="T3" fmla="*/ 310 h 612"/>
                  <a:gd name="T4" fmla="*/ 649 w 678"/>
                  <a:gd name="T5" fmla="*/ 275 h 612"/>
                  <a:gd name="T6" fmla="*/ 639 w 678"/>
                  <a:gd name="T7" fmla="*/ 251 h 612"/>
                  <a:gd name="T8" fmla="*/ 625 w 678"/>
                  <a:gd name="T9" fmla="*/ 227 h 612"/>
                  <a:gd name="T10" fmla="*/ 611 w 678"/>
                  <a:gd name="T11" fmla="*/ 203 h 612"/>
                  <a:gd name="T12" fmla="*/ 593 w 678"/>
                  <a:gd name="T13" fmla="*/ 177 h 612"/>
                  <a:gd name="T14" fmla="*/ 575 w 678"/>
                  <a:gd name="T15" fmla="*/ 153 h 612"/>
                  <a:gd name="T16" fmla="*/ 553 w 678"/>
                  <a:gd name="T17" fmla="*/ 129 h 612"/>
                  <a:gd name="T18" fmla="*/ 527 w 678"/>
                  <a:gd name="T19" fmla="*/ 104 h 612"/>
                  <a:gd name="T20" fmla="*/ 499 w 678"/>
                  <a:gd name="T21" fmla="*/ 84 h 612"/>
                  <a:gd name="T22" fmla="*/ 468 w 678"/>
                  <a:gd name="T23" fmla="*/ 64 h 612"/>
                  <a:gd name="T24" fmla="*/ 434 w 678"/>
                  <a:gd name="T25" fmla="*/ 48 h 612"/>
                  <a:gd name="T26" fmla="*/ 400 w 678"/>
                  <a:gd name="T27" fmla="*/ 34 h 612"/>
                  <a:gd name="T28" fmla="*/ 366 w 678"/>
                  <a:gd name="T29" fmla="*/ 22 h 612"/>
                  <a:gd name="T30" fmla="*/ 334 w 678"/>
                  <a:gd name="T31" fmla="*/ 14 h 612"/>
                  <a:gd name="T32" fmla="*/ 303 w 678"/>
                  <a:gd name="T33" fmla="*/ 8 h 612"/>
                  <a:gd name="T34" fmla="*/ 275 w 678"/>
                  <a:gd name="T35" fmla="*/ 4 h 612"/>
                  <a:gd name="T36" fmla="*/ 251 w 678"/>
                  <a:gd name="T37" fmla="*/ 2 h 612"/>
                  <a:gd name="T38" fmla="*/ 225 w 678"/>
                  <a:gd name="T39" fmla="*/ 0 h 612"/>
                  <a:gd name="T40" fmla="*/ 205 w 678"/>
                  <a:gd name="T41" fmla="*/ 2 h 612"/>
                  <a:gd name="T42" fmla="*/ 179 w 678"/>
                  <a:gd name="T43" fmla="*/ 2 h 612"/>
                  <a:gd name="T44" fmla="*/ 148 w 678"/>
                  <a:gd name="T45" fmla="*/ 8 h 612"/>
                  <a:gd name="T46" fmla="*/ 126 w 678"/>
                  <a:gd name="T47" fmla="*/ 10 h 612"/>
                  <a:gd name="T48" fmla="*/ 0 w 678"/>
                  <a:gd name="T49" fmla="*/ 469 h 612"/>
                  <a:gd name="T50" fmla="*/ 10 w 678"/>
                  <a:gd name="T51" fmla="*/ 467 h 612"/>
                  <a:gd name="T52" fmla="*/ 32 w 678"/>
                  <a:gd name="T53" fmla="*/ 465 h 612"/>
                  <a:gd name="T54" fmla="*/ 62 w 678"/>
                  <a:gd name="T55" fmla="*/ 465 h 612"/>
                  <a:gd name="T56" fmla="*/ 98 w 678"/>
                  <a:gd name="T57" fmla="*/ 469 h 612"/>
                  <a:gd name="T58" fmla="*/ 118 w 678"/>
                  <a:gd name="T59" fmla="*/ 471 h 612"/>
                  <a:gd name="T60" fmla="*/ 140 w 678"/>
                  <a:gd name="T61" fmla="*/ 473 h 612"/>
                  <a:gd name="T62" fmla="*/ 163 w 678"/>
                  <a:gd name="T63" fmla="*/ 479 h 612"/>
                  <a:gd name="T64" fmla="*/ 187 w 678"/>
                  <a:gd name="T65" fmla="*/ 485 h 612"/>
                  <a:gd name="T66" fmla="*/ 211 w 678"/>
                  <a:gd name="T67" fmla="*/ 493 h 612"/>
                  <a:gd name="T68" fmla="*/ 237 w 678"/>
                  <a:gd name="T69" fmla="*/ 501 h 612"/>
                  <a:gd name="T70" fmla="*/ 261 w 678"/>
                  <a:gd name="T71" fmla="*/ 513 h 612"/>
                  <a:gd name="T72" fmla="*/ 285 w 678"/>
                  <a:gd name="T73" fmla="*/ 523 h 612"/>
                  <a:gd name="T74" fmla="*/ 305 w 678"/>
                  <a:gd name="T75" fmla="*/ 533 h 612"/>
                  <a:gd name="T76" fmla="*/ 338 w 678"/>
                  <a:gd name="T77" fmla="*/ 551 h 612"/>
                  <a:gd name="T78" fmla="*/ 362 w 678"/>
                  <a:gd name="T79" fmla="*/ 565 h 612"/>
                  <a:gd name="T80" fmla="*/ 380 w 678"/>
                  <a:gd name="T81" fmla="*/ 577 h 612"/>
                  <a:gd name="T82" fmla="*/ 406 w 678"/>
                  <a:gd name="T83" fmla="*/ 597 h 612"/>
                  <a:gd name="T84" fmla="*/ 436 w 678"/>
                  <a:gd name="T85" fmla="*/ 612 h 612"/>
                  <a:gd name="T86" fmla="*/ 458 w 678"/>
                  <a:gd name="T87" fmla="*/ 597 h 612"/>
                  <a:gd name="T88" fmla="*/ 480 w 678"/>
                  <a:gd name="T89" fmla="*/ 579 h 612"/>
                  <a:gd name="T90" fmla="*/ 503 w 678"/>
                  <a:gd name="T91" fmla="*/ 557 h 612"/>
                  <a:gd name="T92" fmla="*/ 525 w 678"/>
                  <a:gd name="T93" fmla="*/ 535 h 612"/>
                  <a:gd name="T94" fmla="*/ 541 w 678"/>
                  <a:gd name="T95" fmla="*/ 515 h 612"/>
                  <a:gd name="T96" fmla="*/ 563 w 678"/>
                  <a:gd name="T97" fmla="*/ 485 h 612"/>
                  <a:gd name="T98" fmla="*/ 678 w 678"/>
                  <a:gd name="T99" fmla="*/ 354 h 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8"/>
                  <a:gd name="T151" fmla="*/ 0 h 612"/>
                  <a:gd name="T152" fmla="*/ 678 w 678"/>
                  <a:gd name="T153" fmla="*/ 612 h 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8" h="612">
                    <a:moveTo>
                      <a:pt x="678" y="354"/>
                    </a:moveTo>
                    <a:lnTo>
                      <a:pt x="678" y="352"/>
                    </a:lnTo>
                    <a:lnTo>
                      <a:pt x="676" y="344"/>
                    </a:lnTo>
                    <a:lnTo>
                      <a:pt x="674" y="338"/>
                    </a:lnTo>
                    <a:lnTo>
                      <a:pt x="672" y="332"/>
                    </a:lnTo>
                    <a:lnTo>
                      <a:pt x="668" y="326"/>
                    </a:lnTo>
                    <a:lnTo>
                      <a:pt x="668" y="318"/>
                    </a:lnTo>
                    <a:lnTo>
                      <a:pt x="664" y="310"/>
                    </a:lnTo>
                    <a:lnTo>
                      <a:pt x="660" y="300"/>
                    </a:lnTo>
                    <a:lnTo>
                      <a:pt x="655" y="290"/>
                    </a:lnTo>
                    <a:lnTo>
                      <a:pt x="651" y="279"/>
                    </a:lnTo>
                    <a:lnTo>
                      <a:pt x="649" y="275"/>
                    </a:lnTo>
                    <a:lnTo>
                      <a:pt x="645" y="269"/>
                    </a:lnTo>
                    <a:lnTo>
                      <a:pt x="643" y="263"/>
                    </a:lnTo>
                    <a:lnTo>
                      <a:pt x="641" y="257"/>
                    </a:lnTo>
                    <a:lnTo>
                      <a:pt x="639" y="251"/>
                    </a:lnTo>
                    <a:lnTo>
                      <a:pt x="635" y="245"/>
                    </a:lnTo>
                    <a:lnTo>
                      <a:pt x="633" y="239"/>
                    </a:lnTo>
                    <a:lnTo>
                      <a:pt x="629" y="235"/>
                    </a:lnTo>
                    <a:lnTo>
                      <a:pt x="625" y="227"/>
                    </a:lnTo>
                    <a:lnTo>
                      <a:pt x="623" y="221"/>
                    </a:lnTo>
                    <a:lnTo>
                      <a:pt x="617" y="215"/>
                    </a:lnTo>
                    <a:lnTo>
                      <a:pt x="615" y="209"/>
                    </a:lnTo>
                    <a:lnTo>
                      <a:pt x="611" y="203"/>
                    </a:lnTo>
                    <a:lnTo>
                      <a:pt x="607" y="197"/>
                    </a:lnTo>
                    <a:lnTo>
                      <a:pt x="603" y="189"/>
                    </a:lnTo>
                    <a:lnTo>
                      <a:pt x="599" y="185"/>
                    </a:lnTo>
                    <a:lnTo>
                      <a:pt x="593" y="177"/>
                    </a:lnTo>
                    <a:lnTo>
                      <a:pt x="589" y="171"/>
                    </a:lnTo>
                    <a:lnTo>
                      <a:pt x="585" y="165"/>
                    </a:lnTo>
                    <a:lnTo>
                      <a:pt x="579" y="159"/>
                    </a:lnTo>
                    <a:lnTo>
                      <a:pt x="575" y="153"/>
                    </a:lnTo>
                    <a:lnTo>
                      <a:pt x="569" y="147"/>
                    </a:lnTo>
                    <a:lnTo>
                      <a:pt x="563" y="141"/>
                    </a:lnTo>
                    <a:lnTo>
                      <a:pt x="559" y="135"/>
                    </a:lnTo>
                    <a:lnTo>
                      <a:pt x="553" y="129"/>
                    </a:lnTo>
                    <a:lnTo>
                      <a:pt x="545" y="123"/>
                    </a:lnTo>
                    <a:lnTo>
                      <a:pt x="539" y="116"/>
                    </a:lnTo>
                    <a:lnTo>
                      <a:pt x="533" y="110"/>
                    </a:lnTo>
                    <a:lnTo>
                      <a:pt x="527" y="104"/>
                    </a:lnTo>
                    <a:lnTo>
                      <a:pt x="519" y="98"/>
                    </a:lnTo>
                    <a:lnTo>
                      <a:pt x="513" y="94"/>
                    </a:lnTo>
                    <a:lnTo>
                      <a:pt x="507" y="88"/>
                    </a:lnTo>
                    <a:lnTo>
                      <a:pt x="499" y="84"/>
                    </a:lnTo>
                    <a:lnTo>
                      <a:pt x="490" y="78"/>
                    </a:lnTo>
                    <a:lnTo>
                      <a:pt x="484" y="72"/>
                    </a:lnTo>
                    <a:lnTo>
                      <a:pt x="476" y="70"/>
                    </a:lnTo>
                    <a:lnTo>
                      <a:pt x="468" y="64"/>
                    </a:lnTo>
                    <a:lnTo>
                      <a:pt x="460" y="60"/>
                    </a:lnTo>
                    <a:lnTo>
                      <a:pt x="452" y="56"/>
                    </a:lnTo>
                    <a:lnTo>
                      <a:pt x="444" y="52"/>
                    </a:lnTo>
                    <a:lnTo>
                      <a:pt x="434" y="48"/>
                    </a:lnTo>
                    <a:lnTo>
                      <a:pt x="426" y="44"/>
                    </a:lnTo>
                    <a:lnTo>
                      <a:pt x="416" y="40"/>
                    </a:lnTo>
                    <a:lnTo>
                      <a:pt x="408" y="38"/>
                    </a:lnTo>
                    <a:lnTo>
                      <a:pt x="400" y="34"/>
                    </a:lnTo>
                    <a:lnTo>
                      <a:pt x="390" y="32"/>
                    </a:lnTo>
                    <a:lnTo>
                      <a:pt x="382" y="28"/>
                    </a:lnTo>
                    <a:lnTo>
                      <a:pt x="376" y="26"/>
                    </a:lnTo>
                    <a:lnTo>
                      <a:pt x="366" y="22"/>
                    </a:lnTo>
                    <a:lnTo>
                      <a:pt x="358" y="20"/>
                    </a:lnTo>
                    <a:lnTo>
                      <a:pt x="350" y="18"/>
                    </a:lnTo>
                    <a:lnTo>
                      <a:pt x="342" y="16"/>
                    </a:lnTo>
                    <a:lnTo>
                      <a:pt x="334" y="14"/>
                    </a:lnTo>
                    <a:lnTo>
                      <a:pt x="326" y="12"/>
                    </a:lnTo>
                    <a:lnTo>
                      <a:pt x="319" y="10"/>
                    </a:lnTo>
                    <a:lnTo>
                      <a:pt x="313" y="10"/>
                    </a:lnTo>
                    <a:lnTo>
                      <a:pt x="303" y="8"/>
                    </a:lnTo>
                    <a:lnTo>
                      <a:pt x="297" y="8"/>
                    </a:lnTo>
                    <a:lnTo>
                      <a:pt x="289" y="6"/>
                    </a:lnTo>
                    <a:lnTo>
                      <a:pt x="283" y="4"/>
                    </a:lnTo>
                    <a:lnTo>
                      <a:pt x="275" y="4"/>
                    </a:lnTo>
                    <a:lnTo>
                      <a:pt x="269" y="2"/>
                    </a:lnTo>
                    <a:lnTo>
                      <a:pt x="263" y="2"/>
                    </a:lnTo>
                    <a:lnTo>
                      <a:pt x="257" y="2"/>
                    </a:lnTo>
                    <a:lnTo>
                      <a:pt x="251" y="2"/>
                    </a:lnTo>
                    <a:lnTo>
                      <a:pt x="243" y="0"/>
                    </a:lnTo>
                    <a:lnTo>
                      <a:pt x="237" y="0"/>
                    </a:lnTo>
                    <a:lnTo>
                      <a:pt x="231" y="0"/>
                    </a:lnTo>
                    <a:lnTo>
                      <a:pt x="225" y="0"/>
                    </a:lnTo>
                    <a:lnTo>
                      <a:pt x="221" y="0"/>
                    </a:lnTo>
                    <a:lnTo>
                      <a:pt x="215" y="0"/>
                    </a:lnTo>
                    <a:lnTo>
                      <a:pt x="211" y="2"/>
                    </a:lnTo>
                    <a:lnTo>
                      <a:pt x="205" y="2"/>
                    </a:lnTo>
                    <a:lnTo>
                      <a:pt x="199" y="2"/>
                    </a:lnTo>
                    <a:lnTo>
                      <a:pt x="193" y="2"/>
                    </a:lnTo>
                    <a:lnTo>
                      <a:pt x="189" y="2"/>
                    </a:lnTo>
                    <a:lnTo>
                      <a:pt x="179" y="2"/>
                    </a:lnTo>
                    <a:lnTo>
                      <a:pt x="171" y="4"/>
                    </a:lnTo>
                    <a:lnTo>
                      <a:pt x="163" y="4"/>
                    </a:lnTo>
                    <a:lnTo>
                      <a:pt x="154" y="6"/>
                    </a:lnTo>
                    <a:lnTo>
                      <a:pt x="148" y="8"/>
                    </a:lnTo>
                    <a:lnTo>
                      <a:pt x="142" y="8"/>
                    </a:lnTo>
                    <a:lnTo>
                      <a:pt x="136" y="8"/>
                    </a:lnTo>
                    <a:lnTo>
                      <a:pt x="132" y="10"/>
                    </a:lnTo>
                    <a:lnTo>
                      <a:pt x="126" y="10"/>
                    </a:lnTo>
                    <a:lnTo>
                      <a:pt x="124" y="12"/>
                    </a:lnTo>
                    <a:lnTo>
                      <a:pt x="120" y="14"/>
                    </a:lnTo>
                    <a:lnTo>
                      <a:pt x="118" y="16"/>
                    </a:lnTo>
                    <a:lnTo>
                      <a:pt x="0" y="469"/>
                    </a:lnTo>
                    <a:lnTo>
                      <a:pt x="0" y="467"/>
                    </a:lnTo>
                    <a:lnTo>
                      <a:pt x="4" y="467"/>
                    </a:lnTo>
                    <a:lnTo>
                      <a:pt x="8" y="467"/>
                    </a:lnTo>
                    <a:lnTo>
                      <a:pt x="10" y="467"/>
                    </a:lnTo>
                    <a:lnTo>
                      <a:pt x="16" y="467"/>
                    </a:lnTo>
                    <a:lnTo>
                      <a:pt x="22" y="467"/>
                    </a:lnTo>
                    <a:lnTo>
                      <a:pt x="26" y="465"/>
                    </a:lnTo>
                    <a:lnTo>
                      <a:pt x="32" y="465"/>
                    </a:lnTo>
                    <a:lnTo>
                      <a:pt x="38" y="465"/>
                    </a:lnTo>
                    <a:lnTo>
                      <a:pt x="46" y="465"/>
                    </a:lnTo>
                    <a:lnTo>
                      <a:pt x="54" y="465"/>
                    </a:lnTo>
                    <a:lnTo>
                      <a:pt x="62" y="465"/>
                    </a:lnTo>
                    <a:lnTo>
                      <a:pt x="70" y="467"/>
                    </a:lnTo>
                    <a:lnTo>
                      <a:pt x="80" y="467"/>
                    </a:lnTo>
                    <a:lnTo>
                      <a:pt x="88" y="467"/>
                    </a:lnTo>
                    <a:lnTo>
                      <a:pt x="98" y="469"/>
                    </a:lnTo>
                    <a:lnTo>
                      <a:pt x="102" y="469"/>
                    </a:lnTo>
                    <a:lnTo>
                      <a:pt x="108" y="469"/>
                    </a:lnTo>
                    <a:lnTo>
                      <a:pt x="112" y="471"/>
                    </a:lnTo>
                    <a:lnTo>
                      <a:pt x="118" y="471"/>
                    </a:lnTo>
                    <a:lnTo>
                      <a:pt x="124" y="471"/>
                    </a:lnTo>
                    <a:lnTo>
                      <a:pt x="128" y="471"/>
                    </a:lnTo>
                    <a:lnTo>
                      <a:pt x="134" y="473"/>
                    </a:lnTo>
                    <a:lnTo>
                      <a:pt x="140" y="473"/>
                    </a:lnTo>
                    <a:lnTo>
                      <a:pt x="146" y="475"/>
                    </a:lnTo>
                    <a:lnTo>
                      <a:pt x="150" y="477"/>
                    </a:lnTo>
                    <a:lnTo>
                      <a:pt x="157" y="477"/>
                    </a:lnTo>
                    <a:lnTo>
                      <a:pt x="163" y="479"/>
                    </a:lnTo>
                    <a:lnTo>
                      <a:pt x="169" y="481"/>
                    </a:lnTo>
                    <a:lnTo>
                      <a:pt x="175" y="483"/>
                    </a:lnTo>
                    <a:lnTo>
                      <a:pt x="181" y="483"/>
                    </a:lnTo>
                    <a:lnTo>
                      <a:pt x="187" y="485"/>
                    </a:lnTo>
                    <a:lnTo>
                      <a:pt x="191" y="487"/>
                    </a:lnTo>
                    <a:lnTo>
                      <a:pt x="199" y="489"/>
                    </a:lnTo>
                    <a:lnTo>
                      <a:pt x="205" y="491"/>
                    </a:lnTo>
                    <a:lnTo>
                      <a:pt x="211" y="493"/>
                    </a:lnTo>
                    <a:lnTo>
                      <a:pt x="217" y="495"/>
                    </a:lnTo>
                    <a:lnTo>
                      <a:pt x="223" y="497"/>
                    </a:lnTo>
                    <a:lnTo>
                      <a:pt x="229" y="499"/>
                    </a:lnTo>
                    <a:lnTo>
                      <a:pt x="237" y="501"/>
                    </a:lnTo>
                    <a:lnTo>
                      <a:pt x="241" y="505"/>
                    </a:lnTo>
                    <a:lnTo>
                      <a:pt x="249" y="507"/>
                    </a:lnTo>
                    <a:lnTo>
                      <a:pt x="255" y="509"/>
                    </a:lnTo>
                    <a:lnTo>
                      <a:pt x="261" y="513"/>
                    </a:lnTo>
                    <a:lnTo>
                      <a:pt x="267" y="515"/>
                    </a:lnTo>
                    <a:lnTo>
                      <a:pt x="273" y="519"/>
                    </a:lnTo>
                    <a:lnTo>
                      <a:pt x="277" y="521"/>
                    </a:lnTo>
                    <a:lnTo>
                      <a:pt x="285" y="523"/>
                    </a:lnTo>
                    <a:lnTo>
                      <a:pt x="289" y="525"/>
                    </a:lnTo>
                    <a:lnTo>
                      <a:pt x="295" y="529"/>
                    </a:lnTo>
                    <a:lnTo>
                      <a:pt x="299" y="531"/>
                    </a:lnTo>
                    <a:lnTo>
                      <a:pt x="305" y="533"/>
                    </a:lnTo>
                    <a:lnTo>
                      <a:pt x="313" y="537"/>
                    </a:lnTo>
                    <a:lnTo>
                      <a:pt x="321" y="541"/>
                    </a:lnTo>
                    <a:lnTo>
                      <a:pt x="330" y="547"/>
                    </a:lnTo>
                    <a:lnTo>
                      <a:pt x="338" y="551"/>
                    </a:lnTo>
                    <a:lnTo>
                      <a:pt x="344" y="555"/>
                    </a:lnTo>
                    <a:lnTo>
                      <a:pt x="352" y="559"/>
                    </a:lnTo>
                    <a:lnTo>
                      <a:pt x="356" y="561"/>
                    </a:lnTo>
                    <a:lnTo>
                      <a:pt x="362" y="565"/>
                    </a:lnTo>
                    <a:lnTo>
                      <a:pt x="366" y="569"/>
                    </a:lnTo>
                    <a:lnTo>
                      <a:pt x="372" y="571"/>
                    </a:lnTo>
                    <a:lnTo>
                      <a:pt x="376" y="573"/>
                    </a:lnTo>
                    <a:lnTo>
                      <a:pt x="380" y="577"/>
                    </a:lnTo>
                    <a:lnTo>
                      <a:pt x="388" y="583"/>
                    </a:lnTo>
                    <a:lnTo>
                      <a:pt x="394" y="587"/>
                    </a:lnTo>
                    <a:lnTo>
                      <a:pt x="400" y="591"/>
                    </a:lnTo>
                    <a:lnTo>
                      <a:pt x="406" y="597"/>
                    </a:lnTo>
                    <a:lnTo>
                      <a:pt x="412" y="599"/>
                    </a:lnTo>
                    <a:lnTo>
                      <a:pt x="420" y="603"/>
                    </a:lnTo>
                    <a:lnTo>
                      <a:pt x="426" y="607"/>
                    </a:lnTo>
                    <a:lnTo>
                      <a:pt x="436" y="612"/>
                    </a:lnTo>
                    <a:lnTo>
                      <a:pt x="440" y="607"/>
                    </a:lnTo>
                    <a:lnTo>
                      <a:pt x="446" y="605"/>
                    </a:lnTo>
                    <a:lnTo>
                      <a:pt x="452" y="601"/>
                    </a:lnTo>
                    <a:lnTo>
                      <a:pt x="458" y="597"/>
                    </a:lnTo>
                    <a:lnTo>
                      <a:pt x="464" y="593"/>
                    </a:lnTo>
                    <a:lnTo>
                      <a:pt x="468" y="587"/>
                    </a:lnTo>
                    <a:lnTo>
                      <a:pt x="474" y="583"/>
                    </a:lnTo>
                    <a:lnTo>
                      <a:pt x="480" y="579"/>
                    </a:lnTo>
                    <a:lnTo>
                      <a:pt x="486" y="573"/>
                    </a:lnTo>
                    <a:lnTo>
                      <a:pt x="493" y="567"/>
                    </a:lnTo>
                    <a:lnTo>
                      <a:pt x="499" y="561"/>
                    </a:lnTo>
                    <a:lnTo>
                      <a:pt x="503" y="557"/>
                    </a:lnTo>
                    <a:lnTo>
                      <a:pt x="509" y="551"/>
                    </a:lnTo>
                    <a:lnTo>
                      <a:pt x="515" y="547"/>
                    </a:lnTo>
                    <a:lnTo>
                      <a:pt x="519" y="541"/>
                    </a:lnTo>
                    <a:lnTo>
                      <a:pt x="525" y="535"/>
                    </a:lnTo>
                    <a:lnTo>
                      <a:pt x="529" y="531"/>
                    </a:lnTo>
                    <a:lnTo>
                      <a:pt x="531" y="525"/>
                    </a:lnTo>
                    <a:lnTo>
                      <a:pt x="535" y="519"/>
                    </a:lnTo>
                    <a:lnTo>
                      <a:pt x="541" y="515"/>
                    </a:lnTo>
                    <a:lnTo>
                      <a:pt x="547" y="505"/>
                    </a:lnTo>
                    <a:lnTo>
                      <a:pt x="553" y="497"/>
                    </a:lnTo>
                    <a:lnTo>
                      <a:pt x="559" y="489"/>
                    </a:lnTo>
                    <a:lnTo>
                      <a:pt x="563" y="485"/>
                    </a:lnTo>
                    <a:lnTo>
                      <a:pt x="565" y="481"/>
                    </a:lnTo>
                    <a:lnTo>
                      <a:pt x="567" y="481"/>
                    </a:lnTo>
                    <a:lnTo>
                      <a:pt x="639" y="430"/>
                    </a:lnTo>
                    <a:lnTo>
                      <a:pt x="678" y="354"/>
                    </a:lnTo>
                    <a:close/>
                  </a:path>
                </a:pathLst>
              </a:custGeom>
              <a:solidFill>
                <a:srgbClr val="EBEB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5" name="Freeform 22"/>
              <p:cNvSpPr>
                <a:spLocks/>
              </p:cNvSpPr>
              <p:nvPr/>
            </p:nvSpPr>
            <p:spPr bwMode="auto">
              <a:xfrm>
                <a:off x="4223" y="2516"/>
                <a:ext cx="726" cy="638"/>
              </a:xfrm>
              <a:custGeom>
                <a:avLst/>
                <a:gdLst>
                  <a:gd name="T0" fmla="*/ 722 w 726"/>
                  <a:gd name="T1" fmla="*/ 332 h 638"/>
                  <a:gd name="T2" fmla="*/ 712 w 726"/>
                  <a:gd name="T3" fmla="*/ 304 h 638"/>
                  <a:gd name="T4" fmla="*/ 698 w 726"/>
                  <a:gd name="T5" fmla="*/ 270 h 638"/>
                  <a:gd name="T6" fmla="*/ 686 w 726"/>
                  <a:gd name="T7" fmla="*/ 248 h 638"/>
                  <a:gd name="T8" fmla="*/ 674 w 726"/>
                  <a:gd name="T9" fmla="*/ 225 h 638"/>
                  <a:gd name="T10" fmla="*/ 658 w 726"/>
                  <a:gd name="T11" fmla="*/ 201 h 638"/>
                  <a:gd name="T12" fmla="*/ 642 w 726"/>
                  <a:gd name="T13" fmla="*/ 177 h 638"/>
                  <a:gd name="T14" fmla="*/ 622 w 726"/>
                  <a:gd name="T15" fmla="*/ 153 h 638"/>
                  <a:gd name="T16" fmla="*/ 600 w 726"/>
                  <a:gd name="T17" fmla="*/ 129 h 638"/>
                  <a:gd name="T18" fmla="*/ 576 w 726"/>
                  <a:gd name="T19" fmla="*/ 107 h 638"/>
                  <a:gd name="T20" fmla="*/ 547 w 726"/>
                  <a:gd name="T21" fmla="*/ 87 h 638"/>
                  <a:gd name="T22" fmla="*/ 517 w 726"/>
                  <a:gd name="T23" fmla="*/ 68 h 638"/>
                  <a:gd name="T24" fmla="*/ 485 w 726"/>
                  <a:gd name="T25" fmla="*/ 52 h 638"/>
                  <a:gd name="T26" fmla="*/ 451 w 726"/>
                  <a:gd name="T27" fmla="*/ 38 h 638"/>
                  <a:gd name="T28" fmla="*/ 419 w 726"/>
                  <a:gd name="T29" fmla="*/ 26 h 638"/>
                  <a:gd name="T30" fmla="*/ 386 w 726"/>
                  <a:gd name="T31" fmla="*/ 18 h 638"/>
                  <a:gd name="T32" fmla="*/ 356 w 726"/>
                  <a:gd name="T33" fmla="*/ 10 h 638"/>
                  <a:gd name="T34" fmla="*/ 328 w 726"/>
                  <a:gd name="T35" fmla="*/ 6 h 638"/>
                  <a:gd name="T36" fmla="*/ 302 w 726"/>
                  <a:gd name="T37" fmla="*/ 2 h 638"/>
                  <a:gd name="T38" fmla="*/ 278 w 726"/>
                  <a:gd name="T39" fmla="*/ 0 h 638"/>
                  <a:gd name="T40" fmla="*/ 256 w 726"/>
                  <a:gd name="T41" fmla="*/ 0 h 638"/>
                  <a:gd name="T42" fmla="*/ 236 w 726"/>
                  <a:gd name="T43" fmla="*/ 0 h 638"/>
                  <a:gd name="T44" fmla="*/ 213 w 726"/>
                  <a:gd name="T45" fmla="*/ 0 h 638"/>
                  <a:gd name="T46" fmla="*/ 185 w 726"/>
                  <a:gd name="T47" fmla="*/ 4 h 638"/>
                  <a:gd name="T48" fmla="*/ 169 w 726"/>
                  <a:gd name="T49" fmla="*/ 8 h 638"/>
                  <a:gd name="T50" fmla="*/ 8 w 726"/>
                  <a:gd name="T51" fmla="*/ 457 h 638"/>
                  <a:gd name="T52" fmla="*/ 30 w 726"/>
                  <a:gd name="T53" fmla="*/ 457 h 638"/>
                  <a:gd name="T54" fmla="*/ 64 w 726"/>
                  <a:gd name="T55" fmla="*/ 455 h 638"/>
                  <a:gd name="T56" fmla="*/ 95 w 726"/>
                  <a:gd name="T57" fmla="*/ 455 h 638"/>
                  <a:gd name="T58" fmla="*/ 119 w 726"/>
                  <a:gd name="T59" fmla="*/ 457 h 638"/>
                  <a:gd name="T60" fmla="*/ 143 w 726"/>
                  <a:gd name="T61" fmla="*/ 457 h 638"/>
                  <a:gd name="T62" fmla="*/ 167 w 726"/>
                  <a:gd name="T63" fmla="*/ 461 h 638"/>
                  <a:gd name="T64" fmla="*/ 193 w 726"/>
                  <a:gd name="T65" fmla="*/ 465 h 638"/>
                  <a:gd name="T66" fmla="*/ 221 w 726"/>
                  <a:gd name="T67" fmla="*/ 469 h 638"/>
                  <a:gd name="T68" fmla="*/ 248 w 726"/>
                  <a:gd name="T69" fmla="*/ 475 h 638"/>
                  <a:gd name="T70" fmla="*/ 276 w 726"/>
                  <a:gd name="T71" fmla="*/ 483 h 638"/>
                  <a:gd name="T72" fmla="*/ 302 w 726"/>
                  <a:gd name="T73" fmla="*/ 493 h 638"/>
                  <a:gd name="T74" fmla="*/ 326 w 726"/>
                  <a:gd name="T75" fmla="*/ 505 h 638"/>
                  <a:gd name="T76" fmla="*/ 348 w 726"/>
                  <a:gd name="T77" fmla="*/ 515 h 638"/>
                  <a:gd name="T78" fmla="*/ 376 w 726"/>
                  <a:gd name="T79" fmla="*/ 533 h 638"/>
                  <a:gd name="T80" fmla="*/ 407 w 726"/>
                  <a:gd name="T81" fmla="*/ 553 h 638"/>
                  <a:gd name="T82" fmla="*/ 431 w 726"/>
                  <a:gd name="T83" fmla="*/ 574 h 638"/>
                  <a:gd name="T84" fmla="*/ 457 w 726"/>
                  <a:gd name="T85" fmla="*/ 600 h 638"/>
                  <a:gd name="T86" fmla="*/ 485 w 726"/>
                  <a:gd name="T87" fmla="*/ 628 h 638"/>
                  <a:gd name="T88" fmla="*/ 511 w 726"/>
                  <a:gd name="T89" fmla="*/ 628 h 638"/>
                  <a:gd name="T90" fmla="*/ 531 w 726"/>
                  <a:gd name="T91" fmla="*/ 604 h 638"/>
                  <a:gd name="T92" fmla="*/ 553 w 726"/>
                  <a:gd name="T93" fmla="*/ 576 h 638"/>
                  <a:gd name="T94" fmla="*/ 572 w 726"/>
                  <a:gd name="T95" fmla="*/ 543 h 638"/>
                  <a:gd name="T96" fmla="*/ 586 w 726"/>
                  <a:gd name="T97" fmla="*/ 513 h 638"/>
                  <a:gd name="T98" fmla="*/ 598 w 726"/>
                  <a:gd name="T99" fmla="*/ 485 h 638"/>
                  <a:gd name="T100" fmla="*/ 610 w 726"/>
                  <a:gd name="T101" fmla="*/ 461 h 638"/>
                  <a:gd name="T102" fmla="*/ 726 w 726"/>
                  <a:gd name="T103" fmla="*/ 346 h 6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6"/>
                  <a:gd name="T157" fmla="*/ 0 h 638"/>
                  <a:gd name="T158" fmla="*/ 726 w 726"/>
                  <a:gd name="T159" fmla="*/ 638 h 6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6" h="638">
                    <a:moveTo>
                      <a:pt x="726" y="346"/>
                    </a:moveTo>
                    <a:lnTo>
                      <a:pt x="726" y="344"/>
                    </a:lnTo>
                    <a:lnTo>
                      <a:pt x="724" y="336"/>
                    </a:lnTo>
                    <a:lnTo>
                      <a:pt x="722" y="332"/>
                    </a:lnTo>
                    <a:lnTo>
                      <a:pt x="720" y="326"/>
                    </a:lnTo>
                    <a:lnTo>
                      <a:pt x="718" y="318"/>
                    </a:lnTo>
                    <a:lnTo>
                      <a:pt x="716" y="312"/>
                    </a:lnTo>
                    <a:lnTo>
                      <a:pt x="712" y="304"/>
                    </a:lnTo>
                    <a:lnTo>
                      <a:pt x="708" y="294"/>
                    </a:lnTo>
                    <a:lnTo>
                      <a:pt x="704" y="284"/>
                    </a:lnTo>
                    <a:lnTo>
                      <a:pt x="700" y="276"/>
                    </a:lnTo>
                    <a:lnTo>
                      <a:pt x="698" y="270"/>
                    </a:lnTo>
                    <a:lnTo>
                      <a:pt x="694" y="264"/>
                    </a:lnTo>
                    <a:lnTo>
                      <a:pt x="692" y="258"/>
                    </a:lnTo>
                    <a:lnTo>
                      <a:pt x="690" y="254"/>
                    </a:lnTo>
                    <a:lnTo>
                      <a:pt x="686" y="248"/>
                    </a:lnTo>
                    <a:lnTo>
                      <a:pt x="684" y="241"/>
                    </a:lnTo>
                    <a:lnTo>
                      <a:pt x="680" y="237"/>
                    </a:lnTo>
                    <a:lnTo>
                      <a:pt x="678" y="231"/>
                    </a:lnTo>
                    <a:lnTo>
                      <a:pt x="674" y="225"/>
                    </a:lnTo>
                    <a:lnTo>
                      <a:pt x="670" y="219"/>
                    </a:lnTo>
                    <a:lnTo>
                      <a:pt x="666" y="213"/>
                    </a:lnTo>
                    <a:lnTo>
                      <a:pt x="664" y="207"/>
                    </a:lnTo>
                    <a:lnTo>
                      <a:pt x="658" y="201"/>
                    </a:lnTo>
                    <a:lnTo>
                      <a:pt x="656" y="195"/>
                    </a:lnTo>
                    <a:lnTo>
                      <a:pt x="650" y="189"/>
                    </a:lnTo>
                    <a:lnTo>
                      <a:pt x="646" y="183"/>
                    </a:lnTo>
                    <a:lnTo>
                      <a:pt x="642" y="177"/>
                    </a:lnTo>
                    <a:lnTo>
                      <a:pt x="636" y="171"/>
                    </a:lnTo>
                    <a:lnTo>
                      <a:pt x="632" y="165"/>
                    </a:lnTo>
                    <a:lnTo>
                      <a:pt x="628" y="159"/>
                    </a:lnTo>
                    <a:lnTo>
                      <a:pt x="622" y="153"/>
                    </a:lnTo>
                    <a:lnTo>
                      <a:pt x="618" y="147"/>
                    </a:lnTo>
                    <a:lnTo>
                      <a:pt x="612" y="141"/>
                    </a:lnTo>
                    <a:lnTo>
                      <a:pt x="606" y="137"/>
                    </a:lnTo>
                    <a:lnTo>
                      <a:pt x="600" y="129"/>
                    </a:lnTo>
                    <a:lnTo>
                      <a:pt x="594" y="125"/>
                    </a:lnTo>
                    <a:lnTo>
                      <a:pt x="588" y="119"/>
                    </a:lnTo>
                    <a:lnTo>
                      <a:pt x="582" y="113"/>
                    </a:lnTo>
                    <a:lnTo>
                      <a:pt x="576" y="107"/>
                    </a:lnTo>
                    <a:lnTo>
                      <a:pt x="567" y="101"/>
                    </a:lnTo>
                    <a:lnTo>
                      <a:pt x="561" y="97"/>
                    </a:lnTo>
                    <a:lnTo>
                      <a:pt x="555" y="93"/>
                    </a:lnTo>
                    <a:lnTo>
                      <a:pt x="547" y="87"/>
                    </a:lnTo>
                    <a:lnTo>
                      <a:pt x="541" y="82"/>
                    </a:lnTo>
                    <a:lnTo>
                      <a:pt x="533" y="76"/>
                    </a:lnTo>
                    <a:lnTo>
                      <a:pt x="525" y="72"/>
                    </a:lnTo>
                    <a:lnTo>
                      <a:pt x="517" y="68"/>
                    </a:lnTo>
                    <a:lnTo>
                      <a:pt x="509" y="64"/>
                    </a:lnTo>
                    <a:lnTo>
                      <a:pt x="501" y="60"/>
                    </a:lnTo>
                    <a:lnTo>
                      <a:pt x="493" y="56"/>
                    </a:lnTo>
                    <a:lnTo>
                      <a:pt x="485" y="52"/>
                    </a:lnTo>
                    <a:lnTo>
                      <a:pt x="477" y="48"/>
                    </a:lnTo>
                    <a:lnTo>
                      <a:pt x="467" y="44"/>
                    </a:lnTo>
                    <a:lnTo>
                      <a:pt x="459" y="42"/>
                    </a:lnTo>
                    <a:lnTo>
                      <a:pt x="451" y="38"/>
                    </a:lnTo>
                    <a:lnTo>
                      <a:pt x="443" y="36"/>
                    </a:lnTo>
                    <a:lnTo>
                      <a:pt x="435" y="32"/>
                    </a:lnTo>
                    <a:lnTo>
                      <a:pt x="427" y="30"/>
                    </a:lnTo>
                    <a:lnTo>
                      <a:pt x="419" y="26"/>
                    </a:lnTo>
                    <a:lnTo>
                      <a:pt x="411" y="24"/>
                    </a:lnTo>
                    <a:lnTo>
                      <a:pt x="403" y="22"/>
                    </a:lnTo>
                    <a:lnTo>
                      <a:pt x="394" y="20"/>
                    </a:lnTo>
                    <a:lnTo>
                      <a:pt x="386" y="18"/>
                    </a:lnTo>
                    <a:lnTo>
                      <a:pt x="378" y="16"/>
                    </a:lnTo>
                    <a:lnTo>
                      <a:pt x="372" y="14"/>
                    </a:lnTo>
                    <a:lnTo>
                      <a:pt x="366" y="12"/>
                    </a:lnTo>
                    <a:lnTo>
                      <a:pt x="356" y="10"/>
                    </a:lnTo>
                    <a:lnTo>
                      <a:pt x="350" y="10"/>
                    </a:lnTo>
                    <a:lnTo>
                      <a:pt x="342" y="8"/>
                    </a:lnTo>
                    <a:lnTo>
                      <a:pt x="336" y="6"/>
                    </a:lnTo>
                    <a:lnTo>
                      <a:pt x="328" y="6"/>
                    </a:lnTo>
                    <a:lnTo>
                      <a:pt x="322" y="4"/>
                    </a:lnTo>
                    <a:lnTo>
                      <a:pt x="314" y="4"/>
                    </a:lnTo>
                    <a:lnTo>
                      <a:pt x="310" y="4"/>
                    </a:lnTo>
                    <a:lnTo>
                      <a:pt x="302" y="2"/>
                    </a:lnTo>
                    <a:lnTo>
                      <a:pt x="296" y="2"/>
                    </a:lnTo>
                    <a:lnTo>
                      <a:pt x="290" y="0"/>
                    </a:lnTo>
                    <a:lnTo>
                      <a:pt x="284" y="0"/>
                    </a:lnTo>
                    <a:lnTo>
                      <a:pt x="278" y="0"/>
                    </a:lnTo>
                    <a:lnTo>
                      <a:pt x="274" y="0"/>
                    </a:lnTo>
                    <a:lnTo>
                      <a:pt x="268" y="0"/>
                    </a:lnTo>
                    <a:lnTo>
                      <a:pt x="262" y="0"/>
                    </a:lnTo>
                    <a:lnTo>
                      <a:pt x="256" y="0"/>
                    </a:lnTo>
                    <a:lnTo>
                      <a:pt x="252" y="0"/>
                    </a:lnTo>
                    <a:lnTo>
                      <a:pt x="246" y="0"/>
                    </a:lnTo>
                    <a:lnTo>
                      <a:pt x="240" y="0"/>
                    </a:lnTo>
                    <a:lnTo>
                      <a:pt x="236" y="0"/>
                    </a:lnTo>
                    <a:lnTo>
                      <a:pt x="229" y="0"/>
                    </a:lnTo>
                    <a:lnTo>
                      <a:pt x="225" y="0"/>
                    </a:lnTo>
                    <a:lnTo>
                      <a:pt x="221" y="0"/>
                    </a:lnTo>
                    <a:lnTo>
                      <a:pt x="213" y="0"/>
                    </a:lnTo>
                    <a:lnTo>
                      <a:pt x="205" y="2"/>
                    </a:lnTo>
                    <a:lnTo>
                      <a:pt x="197" y="2"/>
                    </a:lnTo>
                    <a:lnTo>
                      <a:pt x="191" y="4"/>
                    </a:lnTo>
                    <a:lnTo>
                      <a:pt x="185" y="4"/>
                    </a:lnTo>
                    <a:lnTo>
                      <a:pt x="181" y="4"/>
                    </a:lnTo>
                    <a:lnTo>
                      <a:pt x="175" y="6"/>
                    </a:lnTo>
                    <a:lnTo>
                      <a:pt x="173" y="6"/>
                    </a:lnTo>
                    <a:lnTo>
                      <a:pt x="169" y="8"/>
                    </a:lnTo>
                    <a:lnTo>
                      <a:pt x="167" y="8"/>
                    </a:lnTo>
                    <a:lnTo>
                      <a:pt x="0" y="459"/>
                    </a:lnTo>
                    <a:lnTo>
                      <a:pt x="2" y="459"/>
                    </a:lnTo>
                    <a:lnTo>
                      <a:pt x="8" y="457"/>
                    </a:lnTo>
                    <a:lnTo>
                      <a:pt x="12" y="457"/>
                    </a:lnTo>
                    <a:lnTo>
                      <a:pt x="18" y="457"/>
                    </a:lnTo>
                    <a:lnTo>
                      <a:pt x="24" y="457"/>
                    </a:lnTo>
                    <a:lnTo>
                      <a:pt x="30" y="457"/>
                    </a:lnTo>
                    <a:lnTo>
                      <a:pt x="36" y="455"/>
                    </a:lnTo>
                    <a:lnTo>
                      <a:pt x="46" y="455"/>
                    </a:lnTo>
                    <a:lnTo>
                      <a:pt x="54" y="455"/>
                    </a:lnTo>
                    <a:lnTo>
                      <a:pt x="64" y="455"/>
                    </a:lnTo>
                    <a:lnTo>
                      <a:pt x="75" y="455"/>
                    </a:lnTo>
                    <a:lnTo>
                      <a:pt x="85" y="455"/>
                    </a:lnTo>
                    <a:lnTo>
                      <a:pt x="89" y="455"/>
                    </a:lnTo>
                    <a:lnTo>
                      <a:pt x="95" y="455"/>
                    </a:lnTo>
                    <a:lnTo>
                      <a:pt x="101" y="455"/>
                    </a:lnTo>
                    <a:lnTo>
                      <a:pt x="107" y="457"/>
                    </a:lnTo>
                    <a:lnTo>
                      <a:pt x="113" y="457"/>
                    </a:lnTo>
                    <a:lnTo>
                      <a:pt x="119" y="457"/>
                    </a:lnTo>
                    <a:lnTo>
                      <a:pt x="125" y="457"/>
                    </a:lnTo>
                    <a:lnTo>
                      <a:pt x="131" y="457"/>
                    </a:lnTo>
                    <a:lnTo>
                      <a:pt x="137" y="457"/>
                    </a:lnTo>
                    <a:lnTo>
                      <a:pt x="143" y="457"/>
                    </a:lnTo>
                    <a:lnTo>
                      <a:pt x="149" y="459"/>
                    </a:lnTo>
                    <a:lnTo>
                      <a:pt x="155" y="459"/>
                    </a:lnTo>
                    <a:lnTo>
                      <a:pt x="161" y="459"/>
                    </a:lnTo>
                    <a:lnTo>
                      <a:pt x="167" y="461"/>
                    </a:lnTo>
                    <a:lnTo>
                      <a:pt x="175" y="461"/>
                    </a:lnTo>
                    <a:lnTo>
                      <a:pt x="181" y="461"/>
                    </a:lnTo>
                    <a:lnTo>
                      <a:pt x="187" y="463"/>
                    </a:lnTo>
                    <a:lnTo>
                      <a:pt x="193" y="465"/>
                    </a:lnTo>
                    <a:lnTo>
                      <a:pt x="201" y="465"/>
                    </a:lnTo>
                    <a:lnTo>
                      <a:pt x="207" y="467"/>
                    </a:lnTo>
                    <a:lnTo>
                      <a:pt x="213" y="467"/>
                    </a:lnTo>
                    <a:lnTo>
                      <a:pt x="221" y="469"/>
                    </a:lnTo>
                    <a:lnTo>
                      <a:pt x="227" y="471"/>
                    </a:lnTo>
                    <a:lnTo>
                      <a:pt x="236" y="473"/>
                    </a:lnTo>
                    <a:lnTo>
                      <a:pt x="240" y="473"/>
                    </a:lnTo>
                    <a:lnTo>
                      <a:pt x="248" y="475"/>
                    </a:lnTo>
                    <a:lnTo>
                      <a:pt x="254" y="477"/>
                    </a:lnTo>
                    <a:lnTo>
                      <a:pt x="262" y="479"/>
                    </a:lnTo>
                    <a:lnTo>
                      <a:pt x="268" y="481"/>
                    </a:lnTo>
                    <a:lnTo>
                      <a:pt x="276" y="483"/>
                    </a:lnTo>
                    <a:lnTo>
                      <a:pt x="280" y="485"/>
                    </a:lnTo>
                    <a:lnTo>
                      <a:pt x="288" y="487"/>
                    </a:lnTo>
                    <a:lnTo>
                      <a:pt x="294" y="491"/>
                    </a:lnTo>
                    <a:lnTo>
                      <a:pt x="302" y="493"/>
                    </a:lnTo>
                    <a:lnTo>
                      <a:pt x="306" y="497"/>
                    </a:lnTo>
                    <a:lnTo>
                      <a:pt x="314" y="499"/>
                    </a:lnTo>
                    <a:lnTo>
                      <a:pt x="320" y="501"/>
                    </a:lnTo>
                    <a:lnTo>
                      <a:pt x="326" y="505"/>
                    </a:lnTo>
                    <a:lnTo>
                      <a:pt x="330" y="507"/>
                    </a:lnTo>
                    <a:lnTo>
                      <a:pt x="338" y="511"/>
                    </a:lnTo>
                    <a:lnTo>
                      <a:pt x="342" y="513"/>
                    </a:lnTo>
                    <a:lnTo>
                      <a:pt x="348" y="515"/>
                    </a:lnTo>
                    <a:lnTo>
                      <a:pt x="352" y="519"/>
                    </a:lnTo>
                    <a:lnTo>
                      <a:pt x="358" y="521"/>
                    </a:lnTo>
                    <a:lnTo>
                      <a:pt x="366" y="527"/>
                    </a:lnTo>
                    <a:lnTo>
                      <a:pt x="376" y="533"/>
                    </a:lnTo>
                    <a:lnTo>
                      <a:pt x="384" y="537"/>
                    </a:lnTo>
                    <a:lnTo>
                      <a:pt x="392" y="543"/>
                    </a:lnTo>
                    <a:lnTo>
                      <a:pt x="401" y="549"/>
                    </a:lnTo>
                    <a:lnTo>
                      <a:pt x="407" y="553"/>
                    </a:lnTo>
                    <a:lnTo>
                      <a:pt x="415" y="557"/>
                    </a:lnTo>
                    <a:lnTo>
                      <a:pt x="421" y="563"/>
                    </a:lnTo>
                    <a:lnTo>
                      <a:pt x="425" y="567"/>
                    </a:lnTo>
                    <a:lnTo>
                      <a:pt x="431" y="574"/>
                    </a:lnTo>
                    <a:lnTo>
                      <a:pt x="437" y="578"/>
                    </a:lnTo>
                    <a:lnTo>
                      <a:pt x="441" y="584"/>
                    </a:lnTo>
                    <a:lnTo>
                      <a:pt x="449" y="590"/>
                    </a:lnTo>
                    <a:lnTo>
                      <a:pt x="457" y="600"/>
                    </a:lnTo>
                    <a:lnTo>
                      <a:pt x="465" y="606"/>
                    </a:lnTo>
                    <a:lnTo>
                      <a:pt x="471" y="614"/>
                    </a:lnTo>
                    <a:lnTo>
                      <a:pt x="479" y="620"/>
                    </a:lnTo>
                    <a:lnTo>
                      <a:pt x="485" y="628"/>
                    </a:lnTo>
                    <a:lnTo>
                      <a:pt x="491" y="632"/>
                    </a:lnTo>
                    <a:lnTo>
                      <a:pt x="499" y="638"/>
                    </a:lnTo>
                    <a:lnTo>
                      <a:pt x="505" y="632"/>
                    </a:lnTo>
                    <a:lnTo>
                      <a:pt x="511" y="628"/>
                    </a:lnTo>
                    <a:lnTo>
                      <a:pt x="517" y="622"/>
                    </a:lnTo>
                    <a:lnTo>
                      <a:pt x="521" y="616"/>
                    </a:lnTo>
                    <a:lnTo>
                      <a:pt x="527" y="610"/>
                    </a:lnTo>
                    <a:lnTo>
                      <a:pt x="531" y="604"/>
                    </a:lnTo>
                    <a:lnTo>
                      <a:pt x="537" y="598"/>
                    </a:lnTo>
                    <a:lnTo>
                      <a:pt x="543" y="590"/>
                    </a:lnTo>
                    <a:lnTo>
                      <a:pt x="547" y="582"/>
                    </a:lnTo>
                    <a:lnTo>
                      <a:pt x="553" y="576"/>
                    </a:lnTo>
                    <a:lnTo>
                      <a:pt x="557" y="567"/>
                    </a:lnTo>
                    <a:lnTo>
                      <a:pt x="563" y="559"/>
                    </a:lnTo>
                    <a:lnTo>
                      <a:pt x="567" y="551"/>
                    </a:lnTo>
                    <a:lnTo>
                      <a:pt x="572" y="543"/>
                    </a:lnTo>
                    <a:lnTo>
                      <a:pt x="576" y="537"/>
                    </a:lnTo>
                    <a:lnTo>
                      <a:pt x="580" y="529"/>
                    </a:lnTo>
                    <a:lnTo>
                      <a:pt x="582" y="521"/>
                    </a:lnTo>
                    <a:lnTo>
                      <a:pt x="586" y="513"/>
                    </a:lnTo>
                    <a:lnTo>
                      <a:pt x="590" y="505"/>
                    </a:lnTo>
                    <a:lnTo>
                      <a:pt x="594" y="499"/>
                    </a:lnTo>
                    <a:lnTo>
                      <a:pt x="594" y="493"/>
                    </a:lnTo>
                    <a:lnTo>
                      <a:pt x="598" y="485"/>
                    </a:lnTo>
                    <a:lnTo>
                      <a:pt x="600" y="481"/>
                    </a:lnTo>
                    <a:lnTo>
                      <a:pt x="604" y="475"/>
                    </a:lnTo>
                    <a:lnTo>
                      <a:pt x="606" y="467"/>
                    </a:lnTo>
                    <a:lnTo>
                      <a:pt x="610" y="461"/>
                    </a:lnTo>
                    <a:lnTo>
                      <a:pt x="612" y="455"/>
                    </a:lnTo>
                    <a:lnTo>
                      <a:pt x="632" y="435"/>
                    </a:lnTo>
                    <a:lnTo>
                      <a:pt x="726" y="346"/>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6" name="Freeform 23"/>
              <p:cNvSpPr>
                <a:spLocks/>
              </p:cNvSpPr>
              <p:nvPr/>
            </p:nvSpPr>
            <p:spPr bwMode="auto">
              <a:xfrm>
                <a:off x="4155" y="3061"/>
                <a:ext cx="92" cy="33"/>
              </a:xfrm>
              <a:custGeom>
                <a:avLst/>
                <a:gdLst>
                  <a:gd name="T0" fmla="*/ 92 w 92"/>
                  <a:gd name="T1" fmla="*/ 33 h 33"/>
                  <a:gd name="T2" fmla="*/ 64 w 92"/>
                  <a:gd name="T3" fmla="*/ 0 h 33"/>
                  <a:gd name="T4" fmla="*/ 0 w 92"/>
                  <a:gd name="T5" fmla="*/ 26 h 33"/>
                  <a:gd name="T6" fmla="*/ 4 w 92"/>
                  <a:gd name="T7" fmla="*/ 29 h 33"/>
                  <a:gd name="T8" fmla="*/ 10 w 92"/>
                  <a:gd name="T9" fmla="*/ 31 h 33"/>
                  <a:gd name="T10" fmla="*/ 12 w 92"/>
                  <a:gd name="T11" fmla="*/ 31 h 33"/>
                  <a:gd name="T12" fmla="*/ 18 w 92"/>
                  <a:gd name="T13" fmla="*/ 31 h 33"/>
                  <a:gd name="T14" fmla="*/ 22 w 92"/>
                  <a:gd name="T15" fmla="*/ 31 h 33"/>
                  <a:gd name="T16" fmla="*/ 30 w 92"/>
                  <a:gd name="T17" fmla="*/ 31 h 33"/>
                  <a:gd name="T18" fmla="*/ 34 w 92"/>
                  <a:gd name="T19" fmla="*/ 31 h 33"/>
                  <a:gd name="T20" fmla="*/ 42 w 92"/>
                  <a:gd name="T21" fmla="*/ 31 h 33"/>
                  <a:gd name="T22" fmla="*/ 48 w 92"/>
                  <a:gd name="T23" fmla="*/ 31 h 33"/>
                  <a:gd name="T24" fmla="*/ 56 w 92"/>
                  <a:gd name="T25" fmla="*/ 31 h 33"/>
                  <a:gd name="T26" fmla="*/ 64 w 92"/>
                  <a:gd name="T27" fmla="*/ 31 h 33"/>
                  <a:gd name="T28" fmla="*/ 72 w 92"/>
                  <a:gd name="T29" fmla="*/ 31 h 33"/>
                  <a:gd name="T30" fmla="*/ 82 w 92"/>
                  <a:gd name="T31" fmla="*/ 33 h 33"/>
                  <a:gd name="T32" fmla="*/ 92 w 92"/>
                  <a:gd name="T33" fmla="*/ 33 h 33"/>
                  <a:gd name="T34" fmla="*/ 92 w 92"/>
                  <a:gd name="T35" fmla="*/ 33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33"/>
                  <a:gd name="T56" fmla="*/ 92 w 9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33">
                    <a:moveTo>
                      <a:pt x="92" y="33"/>
                    </a:moveTo>
                    <a:lnTo>
                      <a:pt x="64" y="0"/>
                    </a:lnTo>
                    <a:lnTo>
                      <a:pt x="0" y="26"/>
                    </a:lnTo>
                    <a:lnTo>
                      <a:pt x="4" y="29"/>
                    </a:lnTo>
                    <a:lnTo>
                      <a:pt x="10" y="31"/>
                    </a:lnTo>
                    <a:lnTo>
                      <a:pt x="12" y="31"/>
                    </a:lnTo>
                    <a:lnTo>
                      <a:pt x="18" y="31"/>
                    </a:lnTo>
                    <a:lnTo>
                      <a:pt x="22" y="31"/>
                    </a:lnTo>
                    <a:lnTo>
                      <a:pt x="30" y="31"/>
                    </a:lnTo>
                    <a:lnTo>
                      <a:pt x="34" y="31"/>
                    </a:lnTo>
                    <a:lnTo>
                      <a:pt x="42" y="31"/>
                    </a:lnTo>
                    <a:lnTo>
                      <a:pt x="48" y="31"/>
                    </a:lnTo>
                    <a:lnTo>
                      <a:pt x="56" y="31"/>
                    </a:lnTo>
                    <a:lnTo>
                      <a:pt x="64" y="31"/>
                    </a:lnTo>
                    <a:lnTo>
                      <a:pt x="72" y="31"/>
                    </a:lnTo>
                    <a:lnTo>
                      <a:pt x="82" y="33"/>
                    </a:lnTo>
                    <a:lnTo>
                      <a:pt x="92"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7" name="Freeform 24"/>
              <p:cNvSpPr>
                <a:spLocks/>
              </p:cNvSpPr>
              <p:nvPr/>
            </p:nvSpPr>
            <p:spPr bwMode="auto">
              <a:xfrm>
                <a:off x="4294" y="3287"/>
                <a:ext cx="88" cy="32"/>
              </a:xfrm>
              <a:custGeom>
                <a:avLst/>
                <a:gdLst>
                  <a:gd name="T0" fmla="*/ 88 w 88"/>
                  <a:gd name="T1" fmla="*/ 28 h 32"/>
                  <a:gd name="T2" fmla="*/ 70 w 88"/>
                  <a:gd name="T3" fmla="*/ 0 h 32"/>
                  <a:gd name="T4" fmla="*/ 0 w 88"/>
                  <a:gd name="T5" fmla="*/ 26 h 32"/>
                  <a:gd name="T6" fmla="*/ 4 w 88"/>
                  <a:gd name="T7" fmla="*/ 26 h 32"/>
                  <a:gd name="T8" fmla="*/ 14 w 88"/>
                  <a:gd name="T9" fmla="*/ 28 h 32"/>
                  <a:gd name="T10" fmla="*/ 16 w 88"/>
                  <a:gd name="T11" fmla="*/ 28 h 32"/>
                  <a:gd name="T12" fmla="*/ 22 w 88"/>
                  <a:gd name="T13" fmla="*/ 30 h 32"/>
                  <a:gd name="T14" fmla="*/ 28 w 88"/>
                  <a:gd name="T15" fmla="*/ 30 h 32"/>
                  <a:gd name="T16" fmla="*/ 32 w 88"/>
                  <a:gd name="T17" fmla="*/ 32 h 32"/>
                  <a:gd name="T18" fmla="*/ 38 w 88"/>
                  <a:gd name="T19" fmla="*/ 32 h 32"/>
                  <a:gd name="T20" fmla="*/ 44 w 88"/>
                  <a:gd name="T21" fmla="*/ 32 h 32"/>
                  <a:gd name="T22" fmla="*/ 50 w 88"/>
                  <a:gd name="T23" fmla="*/ 32 h 32"/>
                  <a:gd name="T24" fmla="*/ 58 w 88"/>
                  <a:gd name="T25" fmla="*/ 32 h 32"/>
                  <a:gd name="T26" fmla="*/ 64 w 88"/>
                  <a:gd name="T27" fmla="*/ 30 h 32"/>
                  <a:gd name="T28" fmla="*/ 72 w 88"/>
                  <a:gd name="T29" fmla="*/ 30 h 32"/>
                  <a:gd name="T30" fmla="*/ 80 w 88"/>
                  <a:gd name="T31" fmla="*/ 30 h 32"/>
                  <a:gd name="T32" fmla="*/ 88 w 88"/>
                  <a:gd name="T33" fmla="*/ 28 h 32"/>
                  <a:gd name="T34" fmla="*/ 88 w 88"/>
                  <a:gd name="T35" fmla="*/ 28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32"/>
                  <a:gd name="T56" fmla="*/ 88 w 88"/>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32">
                    <a:moveTo>
                      <a:pt x="88" y="28"/>
                    </a:moveTo>
                    <a:lnTo>
                      <a:pt x="70" y="0"/>
                    </a:lnTo>
                    <a:lnTo>
                      <a:pt x="0" y="26"/>
                    </a:lnTo>
                    <a:lnTo>
                      <a:pt x="4" y="26"/>
                    </a:lnTo>
                    <a:lnTo>
                      <a:pt x="14" y="28"/>
                    </a:lnTo>
                    <a:lnTo>
                      <a:pt x="16" y="28"/>
                    </a:lnTo>
                    <a:lnTo>
                      <a:pt x="22" y="30"/>
                    </a:lnTo>
                    <a:lnTo>
                      <a:pt x="28" y="30"/>
                    </a:lnTo>
                    <a:lnTo>
                      <a:pt x="32" y="32"/>
                    </a:lnTo>
                    <a:lnTo>
                      <a:pt x="38" y="32"/>
                    </a:lnTo>
                    <a:lnTo>
                      <a:pt x="44" y="32"/>
                    </a:lnTo>
                    <a:lnTo>
                      <a:pt x="50" y="32"/>
                    </a:lnTo>
                    <a:lnTo>
                      <a:pt x="58" y="32"/>
                    </a:lnTo>
                    <a:lnTo>
                      <a:pt x="64" y="30"/>
                    </a:lnTo>
                    <a:lnTo>
                      <a:pt x="72" y="30"/>
                    </a:lnTo>
                    <a:lnTo>
                      <a:pt x="80" y="30"/>
                    </a:lnTo>
                    <a:lnTo>
                      <a:pt x="88"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8" name="Freeform 25"/>
              <p:cNvSpPr>
                <a:spLocks/>
              </p:cNvSpPr>
              <p:nvPr/>
            </p:nvSpPr>
            <p:spPr bwMode="auto">
              <a:xfrm>
                <a:off x="4621" y="2554"/>
                <a:ext cx="63" cy="63"/>
              </a:xfrm>
              <a:custGeom>
                <a:avLst/>
                <a:gdLst>
                  <a:gd name="T0" fmla="*/ 55 w 63"/>
                  <a:gd name="T1" fmla="*/ 51 h 63"/>
                  <a:gd name="T2" fmla="*/ 63 w 63"/>
                  <a:gd name="T3" fmla="*/ 30 h 63"/>
                  <a:gd name="T4" fmla="*/ 43 w 63"/>
                  <a:gd name="T5" fmla="*/ 0 h 63"/>
                  <a:gd name="T6" fmla="*/ 41 w 63"/>
                  <a:gd name="T7" fmla="*/ 14 h 63"/>
                  <a:gd name="T8" fmla="*/ 55 w 63"/>
                  <a:gd name="T9" fmla="*/ 30 h 63"/>
                  <a:gd name="T10" fmla="*/ 31 w 63"/>
                  <a:gd name="T11" fmla="*/ 20 h 63"/>
                  <a:gd name="T12" fmla="*/ 0 w 63"/>
                  <a:gd name="T13" fmla="*/ 0 h 63"/>
                  <a:gd name="T14" fmla="*/ 11 w 63"/>
                  <a:gd name="T15" fmla="*/ 38 h 63"/>
                  <a:gd name="T16" fmla="*/ 47 w 63"/>
                  <a:gd name="T17" fmla="*/ 63 h 63"/>
                  <a:gd name="T18" fmla="*/ 55 w 63"/>
                  <a:gd name="T19" fmla="*/ 51 h 63"/>
                  <a:gd name="T20" fmla="*/ 55 w 63"/>
                  <a:gd name="T21" fmla="*/ 5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63"/>
                  <a:gd name="T35" fmla="*/ 63 w 63"/>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63">
                    <a:moveTo>
                      <a:pt x="55" y="51"/>
                    </a:moveTo>
                    <a:lnTo>
                      <a:pt x="63" y="30"/>
                    </a:lnTo>
                    <a:lnTo>
                      <a:pt x="43" y="0"/>
                    </a:lnTo>
                    <a:lnTo>
                      <a:pt x="41" y="14"/>
                    </a:lnTo>
                    <a:lnTo>
                      <a:pt x="55" y="30"/>
                    </a:lnTo>
                    <a:lnTo>
                      <a:pt x="31" y="20"/>
                    </a:lnTo>
                    <a:lnTo>
                      <a:pt x="0" y="0"/>
                    </a:lnTo>
                    <a:lnTo>
                      <a:pt x="11" y="38"/>
                    </a:lnTo>
                    <a:lnTo>
                      <a:pt x="47" y="63"/>
                    </a:lnTo>
                    <a:lnTo>
                      <a:pt x="55"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9" name="Freeform 26"/>
              <p:cNvSpPr>
                <a:spLocks/>
              </p:cNvSpPr>
              <p:nvPr/>
            </p:nvSpPr>
            <p:spPr bwMode="auto">
              <a:xfrm>
                <a:off x="4778" y="2653"/>
                <a:ext cx="697" cy="602"/>
              </a:xfrm>
              <a:custGeom>
                <a:avLst/>
                <a:gdLst>
                  <a:gd name="T0" fmla="*/ 119 w 697"/>
                  <a:gd name="T1" fmla="*/ 374 h 602"/>
                  <a:gd name="T2" fmla="*/ 123 w 697"/>
                  <a:gd name="T3" fmla="*/ 350 h 602"/>
                  <a:gd name="T4" fmla="*/ 129 w 697"/>
                  <a:gd name="T5" fmla="*/ 330 h 602"/>
                  <a:gd name="T6" fmla="*/ 133 w 697"/>
                  <a:gd name="T7" fmla="*/ 306 h 602"/>
                  <a:gd name="T8" fmla="*/ 141 w 697"/>
                  <a:gd name="T9" fmla="*/ 280 h 602"/>
                  <a:gd name="T10" fmla="*/ 151 w 697"/>
                  <a:gd name="T11" fmla="*/ 251 h 602"/>
                  <a:gd name="T12" fmla="*/ 161 w 697"/>
                  <a:gd name="T13" fmla="*/ 221 h 602"/>
                  <a:gd name="T14" fmla="*/ 175 w 697"/>
                  <a:gd name="T15" fmla="*/ 193 h 602"/>
                  <a:gd name="T16" fmla="*/ 192 w 697"/>
                  <a:gd name="T17" fmla="*/ 163 h 602"/>
                  <a:gd name="T18" fmla="*/ 212 w 697"/>
                  <a:gd name="T19" fmla="*/ 133 h 602"/>
                  <a:gd name="T20" fmla="*/ 236 w 697"/>
                  <a:gd name="T21" fmla="*/ 106 h 602"/>
                  <a:gd name="T22" fmla="*/ 264 w 697"/>
                  <a:gd name="T23" fmla="*/ 82 h 602"/>
                  <a:gd name="T24" fmla="*/ 298 w 697"/>
                  <a:gd name="T25" fmla="*/ 60 h 602"/>
                  <a:gd name="T26" fmla="*/ 334 w 697"/>
                  <a:gd name="T27" fmla="*/ 42 h 602"/>
                  <a:gd name="T28" fmla="*/ 379 w 697"/>
                  <a:gd name="T29" fmla="*/ 28 h 602"/>
                  <a:gd name="T30" fmla="*/ 425 w 697"/>
                  <a:gd name="T31" fmla="*/ 18 h 602"/>
                  <a:gd name="T32" fmla="*/ 467 w 697"/>
                  <a:gd name="T33" fmla="*/ 10 h 602"/>
                  <a:gd name="T34" fmla="*/ 503 w 697"/>
                  <a:gd name="T35" fmla="*/ 4 h 602"/>
                  <a:gd name="T36" fmla="*/ 538 w 697"/>
                  <a:gd name="T37" fmla="*/ 2 h 602"/>
                  <a:gd name="T38" fmla="*/ 568 w 697"/>
                  <a:gd name="T39" fmla="*/ 0 h 602"/>
                  <a:gd name="T40" fmla="*/ 594 w 697"/>
                  <a:gd name="T41" fmla="*/ 0 h 602"/>
                  <a:gd name="T42" fmla="*/ 616 w 697"/>
                  <a:gd name="T43" fmla="*/ 2 h 602"/>
                  <a:gd name="T44" fmla="*/ 646 w 697"/>
                  <a:gd name="T45" fmla="*/ 6 h 602"/>
                  <a:gd name="T46" fmla="*/ 670 w 697"/>
                  <a:gd name="T47" fmla="*/ 12 h 602"/>
                  <a:gd name="T48" fmla="*/ 691 w 697"/>
                  <a:gd name="T49" fmla="*/ 20 h 602"/>
                  <a:gd name="T50" fmla="*/ 497 w 697"/>
                  <a:gd name="T51" fmla="*/ 527 h 602"/>
                  <a:gd name="T52" fmla="*/ 463 w 697"/>
                  <a:gd name="T53" fmla="*/ 505 h 602"/>
                  <a:gd name="T54" fmla="*/ 433 w 697"/>
                  <a:gd name="T55" fmla="*/ 491 h 602"/>
                  <a:gd name="T56" fmla="*/ 405 w 697"/>
                  <a:gd name="T57" fmla="*/ 479 h 602"/>
                  <a:gd name="T58" fmla="*/ 379 w 697"/>
                  <a:gd name="T59" fmla="*/ 471 h 602"/>
                  <a:gd name="T60" fmla="*/ 353 w 697"/>
                  <a:gd name="T61" fmla="*/ 465 h 602"/>
                  <a:gd name="T62" fmla="*/ 328 w 697"/>
                  <a:gd name="T63" fmla="*/ 465 h 602"/>
                  <a:gd name="T64" fmla="*/ 300 w 697"/>
                  <a:gd name="T65" fmla="*/ 465 h 602"/>
                  <a:gd name="T66" fmla="*/ 268 w 697"/>
                  <a:gd name="T67" fmla="*/ 469 h 602"/>
                  <a:gd name="T68" fmla="*/ 234 w 697"/>
                  <a:gd name="T69" fmla="*/ 473 h 602"/>
                  <a:gd name="T70" fmla="*/ 198 w 697"/>
                  <a:gd name="T71" fmla="*/ 479 h 602"/>
                  <a:gd name="T72" fmla="*/ 159 w 697"/>
                  <a:gd name="T73" fmla="*/ 489 h 602"/>
                  <a:gd name="T74" fmla="*/ 123 w 697"/>
                  <a:gd name="T75" fmla="*/ 501 h 602"/>
                  <a:gd name="T76" fmla="*/ 87 w 697"/>
                  <a:gd name="T77" fmla="*/ 517 h 602"/>
                  <a:gd name="T78" fmla="*/ 53 w 697"/>
                  <a:gd name="T79" fmla="*/ 539 h 602"/>
                  <a:gd name="T80" fmla="*/ 25 w 697"/>
                  <a:gd name="T81" fmla="*/ 567 h 602"/>
                  <a:gd name="T82" fmla="*/ 0 w 697"/>
                  <a:gd name="T83" fmla="*/ 602 h 602"/>
                  <a:gd name="T84" fmla="*/ 8 w 697"/>
                  <a:gd name="T85" fmla="*/ 573 h 602"/>
                  <a:gd name="T86" fmla="*/ 21 w 697"/>
                  <a:gd name="T87" fmla="*/ 545 h 602"/>
                  <a:gd name="T88" fmla="*/ 33 w 697"/>
                  <a:gd name="T89" fmla="*/ 517 h 602"/>
                  <a:gd name="T90" fmla="*/ 47 w 697"/>
                  <a:gd name="T91" fmla="*/ 491 h 602"/>
                  <a:gd name="T92" fmla="*/ 63 w 697"/>
                  <a:gd name="T93" fmla="*/ 465 h 602"/>
                  <a:gd name="T94" fmla="*/ 79 w 697"/>
                  <a:gd name="T95" fmla="*/ 439 h 602"/>
                  <a:gd name="T96" fmla="*/ 97 w 697"/>
                  <a:gd name="T97" fmla="*/ 414 h 602"/>
                  <a:gd name="T98" fmla="*/ 113 w 697"/>
                  <a:gd name="T99" fmla="*/ 390 h 6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7"/>
                  <a:gd name="T151" fmla="*/ 0 h 602"/>
                  <a:gd name="T152" fmla="*/ 697 w 697"/>
                  <a:gd name="T153" fmla="*/ 602 h 6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7" h="602">
                    <a:moveTo>
                      <a:pt x="113" y="390"/>
                    </a:moveTo>
                    <a:lnTo>
                      <a:pt x="115" y="386"/>
                    </a:lnTo>
                    <a:lnTo>
                      <a:pt x="117" y="380"/>
                    </a:lnTo>
                    <a:lnTo>
                      <a:pt x="119" y="374"/>
                    </a:lnTo>
                    <a:lnTo>
                      <a:pt x="121" y="366"/>
                    </a:lnTo>
                    <a:lnTo>
                      <a:pt x="121" y="362"/>
                    </a:lnTo>
                    <a:lnTo>
                      <a:pt x="123" y="356"/>
                    </a:lnTo>
                    <a:lnTo>
                      <a:pt x="123" y="350"/>
                    </a:lnTo>
                    <a:lnTo>
                      <a:pt x="125" y="346"/>
                    </a:lnTo>
                    <a:lnTo>
                      <a:pt x="125" y="340"/>
                    </a:lnTo>
                    <a:lnTo>
                      <a:pt x="127" y="336"/>
                    </a:lnTo>
                    <a:lnTo>
                      <a:pt x="129" y="330"/>
                    </a:lnTo>
                    <a:lnTo>
                      <a:pt x="131" y="324"/>
                    </a:lnTo>
                    <a:lnTo>
                      <a:pt x="131" y="318"/>
                    </a:lnTo>
                    <a:lnTo>
                      <a:pt x="133" y="312"/>
                    </a:lnTo>
                    <a:lnTo>
                      <a:pt x="133" y="306"/>
                    </a:lnTo>
                    <a:lnTo>
                      <a:pt x="135" y="300"/>
                    </a:lnTo>
                    <a:lnTo>
                      <a:pt x="137" y="292"/>
                    </a:lnTo>
                    <a:lnTo>
                      <a:pt x="139" y="286"/>
                    </a:lnTo>
                    <a:lnTo>
                      <a:pt x="141" y="280"/>
                    </a:lnTo>
                    <a:lnTo>
                      <a:pt x="143" y="271"/>
                    </a:lnTo>
                    <a:lnTo>
                      <a:pt x="145" y="265"/>
                    </a:lnTo>
                    <a:lnTo>
                      <a:pt x="147" y="259"/>
                    </a:lnTo>
                    <a:lnTo>
                      <a:pt x="151" y="251"/>
                    </a:lnTo>
                    <a:lnTo>
                      <a:pt x="153" y="245"/>
                    </a:lnTo>
                    <a:lnTo>
                      <a:pt x="155" y="237"/>
                    </a:lnTo>
                    <a:lnTo>
                      <a:pt x="157" y="229"/>
                    </a:lnTo>
                    <a:lnTo>
                      <a:pt x="161" y="221"/>
                    </a:lnTo>
                    <a:lnTo>
                      <a:pt x="165" y="215"/>
                    </a:lnTo>
                    <a:lnTo>
                      <a:pt x="167" y="207"/>
                    </a:lnTo>
                    <a:lnTo>
                      <a:pt x="171" y="199"/>
                    </a:lnTo>
                    <a:lnTo>
                      <a:pt x="175" y="193"/>
                    </a:lnTo>
                    <a:lnTo>
                      <a:pt x="179" y="185"/>
                    </a:lnTo>
                    <a:lnTo>
                      <a:pt x="182" y="177"/>
                    </a:lnTo>
                    <a:lnTo>
                      <a:pt x="188" y="169"/>
                    </a:lnTo>
                    <a:lnTo>
                      <a:pt x="192" y="163"/>
                    </a:lnTo>
                    <a:lnTo>
                      <a:pt x="198" y="157"/>
                    </a:lnTo>
                    <a:lnTo>
                      <a:pt x="202" y="147"/>
                    </a:lnTo>
                    <a:lnTo>
                      <a:pt x="206" y="141"/>
                    </a:lnTo>
                    <a:lnTo>
                      <a:pt x="212" y="133"/>
                    </a:lnTo>
                    <a:lnTo>
                      <a:pt x="218" y="127"/>
                    </a:lnTo>
                    <a:lnTo>
                      <a:pt x="224" y="121"/>
                    </a:lnTo>
                    <a:lnTo>
                      <a:pt x="230" y="115"/>
                    </a:lnTo>
                    <a:lnTo>
                      <a:pt x="236" y="106"/>
                    </a:lnTo>
                    <a:lnTo>
                      <a:pt x="244" y="102"/>
                    </a:lnTo>
                    <a:lnTo>
                      <a:pt x="250" y="94"/>
                    </a:lnTo>
                    <a:lnTo>
                      <a:pt x="256" y="88"/>
                    </a:lnTo>
                    <a:lnTo>
                      <a:pt x="264" y="82"/>
                    </a:lnTo>
                    <a:lnTo>
                      <a:pt x="272" y="78"/>
                    </a:lnTo>
                    <a:lnTo>
                      <a:pt x="280" y="72"/>
                    </a:lnTo>
                    <a:lnTo>
                      <a:pt x="288" y="66"/>
                    </a:lnTo>
                    <a:lnTo>
                      <a:pt x="298" y="60"/>
                    </a:lnTo>
                    <a:lnTo>
                      <a:pt x="306" y="56"/>
                    </a:lnTo>
                    <a:lnTo>
                      <a:pt x="316" y="52"/>
                    </a:lnTo>
                    <a:lnTo>
                      <a:pt x="326" y="46"/>
                    </a:lnTo>
                    <a:lnTo>
                      <a:pt x="334" y="42"/>
                    </a:lnTo>
                    <a:lnTo>
                      <a:pt x="346" y="40"/>
                    </a:lnTo>
                    <a:lnTo>
                      <a:pt x="357" y="36"/>
                    </a:lnTo>
                    <a:lnTo>
                      <a:pt x="367" y="32"/>
                    </a:lnTo>
                    <a:lnTo>
                      <a:pt x="379" y="28"/>
                    </a:lnTo>
                    <a:lnTo>
                      <a:pt x="391" y="28"/>
                    </a:lnTo>
                    <a:lnTo>
                      <a:pt x="403" y="24"/>
                    </a:lnTo>
                    <a:lnTo>
                      <a:pt x="415" y="22"/>
                    </a:lnTo>
                    <a:lnTo>
                      <a:pt x="425" y="18"/>
                    </a:lnTo>
                    <a:lnTo>
                      <a:pt x="437" y="16"/>
                    </a:lnTo>
                    <a:lnTo>
                      <a:pt x="447" y="14"/>
                    </a:lnTo>
                    <a:lnTo>
                      <a:pt x="457" y="12"/>
                    </a:lnTo>
                    <a:lnTo>
                      <a:pt x="467" y="10"/>
                    </a:lnTo>
                    <a:lnTo>
                      <a:pt x="477" y="10"/>
                    </a:lnTo>
                    <a:lnTo>
                      <a:pt x="485" y="8"/>
                    </a:lnTo>
                    <a:lnTo>
                      <a:pt x="495" y="6"/>
                    </a:lnTo>
                    <a:lnTo>
                      <a:pt x="503" y="4"/>
                    </a:lnTo>
                    <a:lnTo>
                      <a:pt x="513" y="4"/>
                    </a:lnTo>
                    <a:lnTo>
                      <a:pt x="522" y="2"/>
                    </a:lnTo>
                    <a:lnTo>
                      <a:pt x="530" y="2"/>
                    </a:lnTo>
                    <a:lnTo>
                      <a:pt x="538" y="2"/>
                    </a:lnTo>
                    <a:lnTo>
                      <a:pt x="546" y="2"/>
                    </a:lnTo>
                    <a:lnTo>
                      <a:pt x="554" y="2"/>
                    </a:lnTo>
                    <a:lnTo>
                      <a:pt x="560" y="0"/>
                    </a:lnTo>
                    <a:lnTo>
                      <a:pt x="568" y="0"/>
                    </a:lnTo>
                    <a:lnTo>
                      <a:pt x="574" y="0"/>
                    </a:lnTo>
                    <a:lnTo>
                      <a:pt x="580" y="0"/>
                    </a:lnTo>
                    <a:lnTo>
                      <a:pt x="586" y="0"/>
                    </a:lnTo>
                    <a:lnTo>
                      <a:pt x="594" y="0"/>
                    </a:lnTo>
                    <a:lnTo>
                      <a:pt x="600" y="0"/>
                    </a:lnTo>
                    <a:lnTo>
                      <a:pt x="604" y="0"/>
                    </a:lnTo>
                    <a:lnTo>
                      <a:pt x="610" y="0"/>
                    </a:lnTo>
                    <a:lnTo>
                      <a:pt x="616" y="2"/>
                    </a:lnTo>
                    <a:lnTo>
                      <a:pt x="620" y="2"/>
                    </a:lnTo>
                    <a:lnTo>
                      <a:pt x="630" y="2"/>
                    </a:lnTo>
                    <a:lnTo>
                      <a:pt x="640" y="4"/>
                    </a:lnTo>
                    <a:lnTo>
                      <a:pt x="646" y="6"/>
                    </a:lnTo>
                    <a:lnTo>
                      <a:pt x="654" y="8"/>
                    </a:lnTo>
                    <a:lnTo>
                      <a:pt x="660" y="8"/>
                    </a:lnTo>
                    <a:lnTo>
                      <a:pt x="666" y="10"/>
                    </a:lnTo>
                    <a:lnTo>
                      <a:pt x="670" y="12"/>
                    </a:lnTo>
                    <a:lnTo>
                      <a:pt x="676" y="14"/>
                    </a:lnTo>
                    <a:lnTo>
                      <a:pt x="680" y="14"/>
                    </a:lnTo>
                    <a:lnTo>
                      <a:pt x="684" y="18"/>
                    </a:lnTo>
                    <a:lnTo>
                      <a:pt x="691" y="20"/>
                    </a:lnTo>
                    <a:lnTo>
                      <a:pt x="695" y="24"/>
                    </a:lnTo>
                    <a:lnTo>
                      <a:pt x="697" y="26"/>
                    </a:lnTo>
                    <a:lnTo>
                      <a:pt x="497" y="527"/>
                    </a:lnTo>
                    <a:lnTo>
                      <a:pt x="487" y="521"/>
                    </a:lnTo>
                    <a:lnTo>
                      <a:pt x="479" y="515"/>
                    </a:lnTo>
                    <a:lnTo>
                      <a:pt x="471" y="511"/>
                    </a:lnTo>
                    <a:lnTo>
                      <a:pt x="463" y="505"/>
                    </a:lnTo>
                    <a:lnTo>
                      <a:pt x="455" y="501"/>
                    </a:lnTo>
                    <a:lnTo>
                      <a:pt x="447" y="497"/>
                    </a:lnTo>
                    <a:lnTo>
                      <a:pt x="439" y="493"/>
                    </a:lnTo>
                    <a:lnTo>
                      <a:pt x="433" y="491"/>
                    </a:lnTo>
                    <a:lnTo>
                      <a:pt x="425" y="487"/>
                    </a:lnTo>
                    <a:lnTo>
                      <a:pt x="419" y="483"/>
                    </a:lnTo>
                    <a:lnTo>
                      <a:pt x="411" y="481"/>
                    </a:lnTo>
                    <a:lnTo>
                      <a:pt x="405" y="479"/>
                    </a:lnTo>
                    <a:lnTo>
                      <a:pt x="399" y="477"/>
                    </a:lnTo>
                    <a:lnTo>
                      <a:pt x="391" y="475"/>
                    </a:lnTo>
                    <a:lnTo>
                      <a:pt x="385" y="473"/>
                    </a:lnTo>
                    <a:lnTo>
                      <a:pt x="379" y="471"/>
                    </a:lnTo>
                    <a:lnTo>
                      <a:pt x="373" y="469"/>
                    </a:lnTo>
                    <a:lnTo>
                      <a:pt x="367" y="467"/>
                    </a:lnTo>
                    <a:lnTo>
                      <a:pt x="361" y="465"/>
                    </a:lnTo>
                    <a:lnTo>
                      <a:pt x="353" y="465"/>
                    </a:lnTo>
                    <a:lnTo>
                      <a:pt x="346" y="465"/>
                    </a:lnTo>
                    <a:lnTo>
                      <a:pt x="340" y="465"/>
                    </a:lnTo>
                    <a:lnTo>
                      <a:pt x="334" y="465"/>
                    </a:lnTo>
                    <a:lnTo>
                      <a:pt x="328" y="465"/>
                    </a:lnTo>
                    <a:lnTo>
                      <a:pt x="320" y="465"/>
                    </a:lnTo>
                    <a:lnTo>
                      <a:pt x="314" y="465"/>
                    </a:lnTo>
                    <a:lnTo>
                      <a:pt x="306" y="465"/>
                    </a:lnTo>
                    <a:lnTo>
                      <a:pt x="300" y="465"/>
                    </a:lnTo>
                    <a:lnTo>
                      <a:pt x="290" y="465"/>
                    </a:lnTo>
                    <a:lnTo>
                      <a:pt x="284" y="467"/>
                    </a:lnTo>
                    <a:lnTo>
                      <a:pt x="276" y="467"/>
                    </a:lnTo>
                    <a:lnTo>
                      <a:pt x="268" y="469"/>
                    </a:lnTo>
                    <a:lnTo>
                      <a:pt x="260" y="469"/>
                    </a:lnTo>
                    <a:lnTo>
                      <a:pt x="252" y="471"/>
                    </a:lnTo>
                    <a:lnTo>
                      <a:pt x="242" y="471"/>
                    </a:lnTo>
                    <a:lnTo>
                      <a:pt x="234" y="473"/>
                    </a:lnTo>
                    <a:lnTo>
                      <a:pt x="224" y="475"/>
                    </a:lnTo>
                    <a:lnTo>
                      <a:pt x="214" y="477"/>
                    </a:lnTo>
                    <a:lnTo>
                      <a:pt x="206" y="477"/>
                    </a:lnTo>
                    <a:lnTo>
                      <a:pt x="198" y="479"/>
                    </a:lnTo>
                    <a:lnTo>
                      <a:pt x="188" y="481"/>
                    </a:lnTo>
                    <a:lnTo>
                      <a:pt x="177" y="483"/>
                    </a:lnTo>
                    <a:lnTo>
                      <a:pt x="167" y="485"/>
                    </a:lnTo>
                    <a:lnTo>
                      <a:pt x="159" y="489"/>
                    </a:lnTo>
                    <a:lnTo>
                      <a:pt x="149" y="491"/>
                    </a:lnTo>
                    <a:lnTo>
                      <a:pt x="139" y="493"/>
                    </a:lnTo>
                    <a:lnTo>
                      <a:pt x="131" y="497"/>
                    </a:lnTo>
                    <a:lnTo>
                      <a:pt x="123" y="501"/>
                    </a:lnTo>
                    <a:lnTo>
                      <a:pt x="113" y="503"/>
                    </a:lnTo>
                    <a:lnTo>
                      <a:pt x="103" y="509"/>
                    </a:lnTo>
                    <a:lnTo>
                      <a:pt x="95" y="513"/>
                    </a:lnTo>
                    <a:lnTo>
                      <a:pt x="87" y="517"/>
                    </a:lnTo>
                    <a:lnTo>
                      <a:pt x="77" y="521"/>
                    </a:lnTo>
                    <a:lnTo>
                      <a:pt x="69" y="527"/>
                    </a:lnTo>
                    <a:lnTo>
                      <a:pt x="61" y="533"/>
                    </a:lnTo>
                    <a:lnTo>
                      <a:pt x="53" y="539"/>
                    </a:lnTo>
                    <a:lnTo>
                      <a:pt x="45" y="545"/>
                    </a:lnTo>
                    <a:lnTo>
                      <a:pt x="39" y="553"/>
                    </a:lnTo>
                    <a:lnTo>
                      <a:pt x="31" y="559"/>
                    </a:lnTo>
                    <a:lnTo>
                      <a:pt x="25" y="567"/>
                    </a:lnTo>
                    <a:lnTo>
                      <a:pt x="19" y="575"/>
                    </a:lnTo>
                    <a:lnTo>
                      <a:pt x="12" y="583"/>
                    </a:lnTo>
                    <a:lnTo>
                      <a:pt x="6" y="591"/>
                    </a:lnTo>
                    <a:lnTo>
                      <a:pt x="0" y="602"/>
                    </a:lnTo>
                    <a:lnTo>
                      <a:pt x="2" y="593"/>
                    </a:lnTo>
                    <a:lnTo>
                      <a:pt x="4" y="587"/>
                    </a:lnTo>
                    <a:lnTo>
                      <a:pt x="6" y="579"/>
                    </a:lnTo>
                    <a:lnTo>
                      <a:pt x="8" y="573"/>
                    </a:lnTo>
                    <a:lnTo>
                      <a:pt x="12" y="565"/>
                    </a:lnTo>
                    <a:lnTo>
                      <a:pt x="15" y="559"/>
                    </a:lnTo>
                    <a:lnTo>
                      <a:pt x="17" y="551"/>
                    </a:lnTo>
                    <a:lnTo>
                      <a:pt x="21" y="545"/>
                    </a:lnTo>
                    <a:lnTo>
                      <a:pt x="23" y="537"/>
                    </a:lnTo>
                    <a:lnTo>
                      <a:pt x="25" y="531"/>
                    </a:lnTo>
                    <a:lnTo>
                      <a:pt x="29" y="523"/>
                    </a:lnTo>
                    <a:lnTo>
                      <a:pt x="33" y="517"/>
                    </a:lnTo>
                    <a:lnTo>
                      <a:pt x="35" y="511"/>
                    </a:lnTo>
                    <a:lnTo>
                      <a:pt x="39" y="503"/>
                    </a:lnTo>
                    <a:lnTo>
                      <a:pt x="43" y="497"/>
                    </a:lnTo>
                    <a:lnTo>
                      <a:pt x="47" y="491"/>
                    </a:lnTo>
                    <a:lnTo>
                      <a:pt x="51" y="485"/>
                    </a:lnTo>
                    <a:lnTo>
                      <a:pt x="55" y="477"/>
                    </a:lnTo>
                    <a:lnTo>
                      <a:pt x="57" y="471"/>
                    </a:lnTo>
                    <a:lnTo>
                      <a:pt x="63" y="465"/>
                    </a:lnTo>
                    <a:lnTo>
                      <a:pt x="65" y="459"/>
                    </a:lnTo>
                    <a:lnTo>
                      <a:pt x="71" y="451"/>
                    </a:lnTo>
                    <a:lnTo>
                      <a:pt x="75" y="445"/>
                    </a:lnTo>
                    <a:lnTo>
                      <a:pt x="79" y="439"/>
                    </a:lnTo>
                    <a:lnTo>
                      <a:pt x="83" y="432"/>
                    </a:lnTo>
                    <a:lnTo>
                      <a:pt x="87" y="426"/>
                    </a:lnTo>
                    <a:lnTo>
                      <a:pt x="91" y="420"/>
                    </a:lnTo>
                    <a:lnTo>
                      <a:pt x="97" y="414"/>
                    </a:lnTo>
                    <a:lnTo>
                      <a:pt x="101" y="408"/>
                    </a:lnTo>
                    <a:lnTo>
                      <a:pt x="105" y="400"/>
                    </a:lnTo>
                    <a:lnTo>
                      <a:pt x="109" y="396"/>
                    </a:lnTo>
                    <a:lnTo>
                      <a:pt x="113" y="39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0" name="Freeform 27"/>
              <p:cNvSpPr>
                <a:spLocks/>
              </p:cNvSpPr>
              <p:nvPr/>
            </p:nvSpPr>
            <p:spPr bwMode="auto">
              <a:xfrm>
                <a:off x="4662" y="2580"/>
                <a:ext cx="615" cy="542"/>
              </a:xfrm>
              <a:custGeom>
                <a:avLst/>
                <a:gdLst>
                  <a:gd name="T0" fmla="*/ 199 w 615"/>
                  <a:gd name="T1" fmla="*/ 538 h 542"/>
                  <a:gd name="T2" fmla="*/ 213 w 615"/>
                  <a:gd name="T3" fmla="*/ 524 h 542"/>
                  <a:gd name="T4" fmla="*/ 229 w 615"/>
                  <a:gd name="T5" fmla="*/ 510 h 542"/>
                  <a:gd name="T6" fmla="*/ 243 w 615"/>
                  <a:gd name="T7" fmla="*/ 495 h 542"/>
                  <a:gd name="T8" fmla="*/ 261 w 615"/>
                  <a:gd name="T9" fmla="*/ 477 h 542"/>
                  <a:gd name="T10" fmla="*/ 279 w 615"/>
                  <a:gd name="T11" fmla="*/ 459 h 542"/>
                  <a:gd name="T12" fmla="*/ 300 w 615"/>
                  <a:gd name="T13" fmla="*/ 439 h 542"/>
                  <a:gd name="T14" fmla="*/ 322 w 615"/>
                  <a:gd name="T15" fmla="*/ 417 h 542"/>
                  <a:gd name="T16" fmla="*/ 346 w 615"/>
                  <a:gd name="T17" fmla="*/ 395 h 542"/>
                  <a:gd name="T18" fmla="*/ 368 w 615"/>
                  <a:gd name="T19" fmla="*/ 395 h 542"/>
                  <a:gd name="T20" fmla="*/ 384 w 615"/>
                  <a:gd name="T21" fmla="*/ 395 h 542"/>
                  <a:gd name="T22" fmla="*/ 400 w 615"/>
                  <a:gd name="T23" fmla="*/ 393 h 542"/>
                  <a:gd name="T24" fmla="*/ 418 w 615"/>
                  <a:gd name="T25" fmla="*/ 391 h 542"/>
                  <a:gd name="T26" fmla="*/ 434 w 615"/>
                  <a:gd name="T27" fmla="*/ 387 h 542"/>
                  <a:gd name="T28" fmla="*/ 452 w 615"/>
                  <a:gd name="T29" fmla="*/ 383 h 542"/>
                  <a:gd name="T30" fmla="*/ 469 w 615"/>
                  <a:gd name="T31" fmla="*/ 379 h 542"/>
                  <a:gd name="T32" fmla="*/ 485 w 615"/>
                  <a:gd name="T33" fmla="*/ 371 h 542"/>
                  <a:gd name="T34" fmla="*/ 503 w 615"/>
                  <a:gd name="T35" fmla="*/ 361 h 542"/>
                  <a:gd name="T36" fmla="*/ 519 w 615"/>
                  <a:gd name="T37" fmla="*/ 353 h 542"/>
                  <a:gd name="T38" fmla="*/ 543 w 615"/>
                  <a:gd name="T39" fmla="*/ 330 h 542"/>
                  <a:gd name="T40" fmla="*/ 561 w 615"/>
                  <a:gd name="T41" fmla="*/ 306 h 542"/>
                  <a:gd name="T42" fmla="*/ 577 w 615"/>
                  <a:gd name="T43" fmla="*/ 284 h 542"/>
                  <a:gd name="T44" fmla="*/ 589 w 615"/>
                  <a:gd name="T45" fmla="*/ 262 h 542"/>
                  <a:gd name="T46" fmla="*/ 597 w 615"/>
                  <a:gd name="T47" fmla="*/ 242 h 542"/>
                  <a:gd name="T48" fmla="*/ 605 w 615"/>
                  <a:gd name="T49" fmla="*/ 222 h 542"/>
                  <a:gd name="T50" fmla="*/ 609 w 615"/>
                  <a:gd name="T51" fmla="*/ 200 h 542"/>
                  <a:gd name="T52" fmla="*/ 469 w 615"/>
                  <a:gd name="T53" fmla="*/ 302 h 542"/>
                  <a:gd name="T54" fmla="*/ 444 w 615"/>
                  <a:gd name="T55" fmla="*/ 292 h 542"/>
                  <a:gd name="T56" fmla="*/ 420 w 615"/>
                  <a:gd name="T57" fmla="*/ 284 h 542"/>
                  <a:gd name="T58" fmla="*/ 398 w 615"/>
                  <a:gd name="T59" fmla="*/ 280 h 542"/>
                  <a:gd name="T60" fmla="*/ 382 w 615"/>
                  <a:gd name="T61" fmla="*/ 278 h 542"/>
                  <a:gd name="T62" fmla="*/ 358 w 615"/>
                  <a:gd name="T63" fmla="*/ 278 h 542"/>
                  <a:gd name="T64" fmla="*/ 344 w 615"/>
                  <a:gd name="T65" fmla="*/ 278 h 542"/>
                  <a:gd name="T66" fmla="*/ 316 w 615"/>
                  <a:gd name="T67" fmla="*/ 276 h 542"/>
                  <a:gd name="T68" fmla="*/ 293 w 615"/>
                  <a:gd name="T69" fmla="*/ 264 h 542"/>
                  <a:gd name="T70" fmla="*/ 275 w 615"/>
                  <a:gd name="T71" fmla="*/ 252 h 542"/>
                  <a:gd name="T72" fmla="*/ 259 w 615"/>
                  <a:gd name="T73" fmla="*/ 242 h 542"/>
                  <a:gd name="T74" fmla="*/ 241 w 615"/>
                  <a:gd name="T75" fmla="*/ 232 h 542"/>
                  <a:gd name="T76" fmla="*/ 227 w 615"/>
                  <a:gd name="T77" fmla="*/ 224 h 542"/>
                  <a:gd name="T78" fmla="*/ 211 w 615"/>
                  <a:gd name="T79" fmla="*/ 216 h 542"/>
                  <a:gd name="T80" fmla="*/ 195 w 615"/>
                  <a:gd name="T81" fmla="*/ 208 h 542"/>
                  <a:gd name="T82" fmla="*/ 177 w 615"/>
                  <a:gd name="T83" fmla="*/ 202 h 542"/>
                  <a:gd name="T84" fmla="*/ 159 w 615"/>
                  <a:gd name="T85" fmla="*/ 196 h 542"/>
                  <a:gd name="T86" fmla="*/ 139 w 615"/>
                  <a:gd name="T87" fmla="*/ 190 h 542"/>
                  <a:gd name="T88" fmla="*/ 0 w 615"/>
                  <a:gd name="T89" fmla="*/ 2 h 542"/>
                  <a:gd name="T90" fmla="*/ 0 w 615"/>
                  <a:gd name="T91" fmla="*/ 18 h 542"/>
                  <a:gd name="T92" fmla="*/ 2 w 615"/>
                  <a:gd name="T93" fmla="*/ 35 h 542"/>
                  <a:gd name="T94" fmla="*/ 4 w 615"/>
                  <a:gd name="T95" fmla="*/ 53 h 542"/>
                  <a:gd name="T96" fmla="*/ 8 w 615"/>
                  <a:gd name="T97" fmla="*/ 75 h 542"/>
                  <a:gd name="T98" fmla="*/ 14 w 615"/>
                  <a:gd name="T99" fmla="*/ 101 h 542"/>
                  <a:gd name="T100" fmla="*/ 22 w 615"/>
                  <a:gd name="T101" fmla="*/ 127 h 542"/>
                  <a:gd name="T102" fmla="*/ 34 w 615"/>
                  <a:gd name="T103" fmla="*/ 153 h 542"/>
                  <a:gd name="T104" fmla="*/ 48 w 615"/>
                  <a:gd name="T105" fmla="*/ 181 h 542"/>
                  <a:gd name="T106" fmla="*/ 66 w 615"/>
                  <a:gd name="T107" fmla="*/ 212 h 542"/>
                  <a:gd name="T108" fmla="*/ 82 w 615"/>
                  <a:gd name="T109" fmla="*/ 236 h 542"/>
                  <a:gd name="T110" fmla="*/ 100 w 615"/>
                  <a:gd name="T111" fmla="*/ 258 h 542"/>
                  <a:gd name="T112" fmla="*/ 116 w 615"/>
                  <a:gd name="T113" fmla="*/ 274 h 542"/>
                  <a:gd name="T114" fmla="*/ 131 w 615"/>
                  <a:gd name="T115" fmla="*/ 290 h 542"/>
                  <a:gd name="T116" fmla="*/ 155 w 615"/>
                  <a:gd name="T117" fmla="*/ 308 h 542"/>
                  <a:gd name="T118" fmla="*/ 171 w 615"/>
                  <a:gd name="T119" fmla="*/ 318 h 542"/>
                  <a:gd name="T120" fmla="*/ 74 w 615"/>
                  <a:gd name="T121" fmla="*/ 491 h 5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5"/>
                  <a:gd name="T184" fmla="*/ 0 h 542"/>
                  <a:gd name="T185" fmla="*/ 615 w 615"/>
                  <a:gd name="T186" fmla="*/ 542 h 5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5" h="542">
                    <a:moveTo>
                      <a:pt x="195" y="542"/>
                    </a:moveTo>
                    <a:lnTo>
                      <a:pt x="195" y="540"/>
                    </a:lnTo>
                    <a:lnTo>
                      <a:pt x="199" y="538"/>
                    </a:lnTo>
                    <a:lnTo>
                      <a:pt x="201" y="536"/>
                    </a:lnTo>
                    <a:lnTo>
                      <a:pt x="207" y="532"/>
                    </a:lnTo>
                    <a:lnTo>
                      <a:pt x="213" y="524"/>
                    </a:lnTo>
                    <a:lnTo>
                      <a:pt x="219" y="518"/>
                    </a:lnTo>
                    <a:lnTo>
                      <a:pt x="223" y="512"/>
                    </a:lnTo>
                    <a:lnTo>
                      <a:pt x="229" y="510"/>
                    </a:lnTo>
                    <a:lnTo>
                      <a:pt x="233" y="503"/>
                    </a:lnTo>
                    <a:lnTo>
                      <a:pt x="239" y="499"/>
                    </a:lnTo>
                    <a:lnTo>
                      <a:pt x="243" y="495"/>
                    </a:lnTo>
                    <a:lnTo>
                      <a:pt x="249" y="489"/>
                    </a:lnTo>
                    <a:lnTo>
                      <a:pt x="255" y="483"/>
                    </a:lnTo>
                    <a:lnTo>
                      <a:pt x="261" y="477"/>
                    </a:lnTo>
                    <a:lnTo>
                      <a:pt x="267" y="471"/>
                    </a:lnTo>
                    <a:lnTo>
                      <a:pt x="273" y="465"/>
                    </a:lnTo>
                    <a:lnTo>
                      <a:pt x="279" y="459"/>
                    </a:lnTo>
                    <a:lnTo>
                      <a:pt x="287" y="453"/>
                    </a:lnTo>
                    <a:lnTo>
                      <a:pt x="293" y="445"/>
                    </a:lnTo>
                    <a:lnTo>
                      <a:pt x="300" y="439"/>
                    </a:lnTo>
                    <a:lnTo>
                      <a:pt x="306" y="431"/>
                    </a:lnTo>
                    <a:lnTo>
                      <a:pt x="316" y="425"/>
                    </a:lnTo>
                    <a:lnTo>
                      <a:pt x="322" y="417"/>
                    </a:lnTo>
                    <a:lnTo>
                      <a:pt x="330" y="409"/>
                    </a:lnTo>
                    <a:lnTo>
                      <a:pt x="338" y="401"/>
                    </a:lnTo>
                    <a:lnTo>
                      <a:pt x="346" y="395"/>
                    </a:lnTo>
                    <a:lnTo>
                      <a:pt x="354" y="395"/>
                    </a:lnTo>
                    <a:lnTo>
                      <a:pt x="364" y="395"/>
                    </a:lnTo>
                    <a:lnTo>
                      <a:pt x="368" y="395"/>
                    </a:lnTo>
                    <a:lnTo>
                      <a:pt x="374" y="395"/>
                    </a:lnTo>
                    <a:lnTo>
                      <a:pt x="380" y="395"/>
                    </a:lnTo>
                    <a:lnTo>
                      <a:pt x="384" y="395"/>
                    </a:lnTo>
                    <a:lnTo>
                      <a:pt x="390" y="393"/>
                    </a:lnTo>
                    <a:lnTo>
                      <a:pt x="394" y="393"/>
                    </a:lnTo>
                    <a:lnTo>
                      <a:pt x="400" y="393"/>
                    </a:lnTo>
                    <a:lnTo>
                      <a:pt x="406" y="393"/>
                    </a:lnTo>
                    <a:lnTo>
                      <a:pt x="412" y="391"/>
                    </a:lnTo>
                    <a:lnTo>
                      <a:pt x="418" y="391"/>
                    </a:lnTo>
                    <a:lnTo>
                      <a:pt x="422" y="389"/>
                    </a:lnTo>
                    <a:lnTo>
                      <a:pt x="430" y="389"/>
                    </a:lnTo>
                    <a:lnTo>
                      <a:pt x="434" y="387"/>
                    </a:lnTo>
                    <a:lnTo>
                      <a:pt x="440" y="387"/>
                    </a:lnTo>
                    <a:lnTo>
                      <a:pt x="446" y="385"/>
                    </a:lnTo>
                    <a:lnTo>
                      <a:pt x="452" y="383"/>
                    </a:lnTo>
                    <a:lnTo>
                      <a:pt x="456" y="383"/>
                    </a:lnTo>
                    <a:lnTo>
                      <a:pt x="462" y="381"/>
                    </a:lnTo>
                    <a:lnTo>
                      <a:pt x="469" y="379"/>
                    </a:lnTo>
                    <a:lnTo>
                      <a:pt x="475" y="377"/>
                    </a:lnTo>
                    <a:lnTo>
                      <a:pt x="481" y="373"/>
                    </a:lnTo>
                    <a:lnTo>
                      <a:pt x="485" y="371"/>
                    </a:lnTo>
                    <a:lnTo>
                      <a:pt x="491" y="369"/>
                    </a:lnTo>
                    <a:lnTo>
                      <a:pt x="497" y="365"/>
                    </a:lnTo>
                    <a:lnTo>
                      <a:pt x="503" y="361"/>
                    </a:lnTo>
                    <a:lnTo>
                      <a:pt x="507" y="359"/>
                    </a:lnTo>
                    <a:lnTo>
                      <a:pt x="513" y="355"/>
                    </a:lnTo>
                    <a:lnTo>
                      <a:pt x="519" y="353"/>
                    </a:lnTo>
                    <a:lnTo>
                      <a:pt x="527" y="344"/>
                    </a:lnTo>
                    <a:lnTo>
                      <a:pt x="535" y="336"/>
                    </a:lnTo>
                    <a:lnTo>
                      <a:pt x="543" y="330"/>
                    </a:lnTo>
                    <a:lnTo>
                      <a:pt x="549" y="322"/>
                    </a:lnTo>
                    <a:lnTo>
                      <a:pt x="555" y="314"/>
                    </a:lnTo>
                    <a:lnTo>
                      <a:pt x="561" y="306"/>
                    </a:lnTo>
                    <a:lnTo>
                      <a:pt x="567" y="300"/>
                    </a:lnTo>
                    <a:lnTo>
                      <a:pt x="573" y="294"/>
                    </a:lnTo>
                    <a:lnTo>
                      <a:pt x="577" y="284"/>
                    </a:lnTo>
                    <a:lnTo>
                      <a:pt x="581" y="278"/>
                    </a:lnTo>
                    <a:lnTo>
                      <a:pt x="585" y="270"/>
                    </a:lnTo>
                    <a:lnTo>
                      <a:pt x="589" y="262"/>
                    </a:lnTo>
                    <a:lnTo>
                      <a:pt x="593" y="254"/>
                    </a:lnTo>
                    <a:lnTo>
                      <a:pt x="595" y="248"/>
                    </a:lnTo>
                    <a:lnTo>
                      <a:pt x="597" y="242"/>
                    </a:lnTo>
                    <a:lnTo>
                      <a:pt x="601" y="236"/>
                    </a:lnTo>
                    <a:lnTo>
                      <a:pt x="603" y="228"/>
                    </a:lnTo>
                    <a:lnTo>
                      <a:pt x="605" y="222"/>
                    </a:lnTo>
                    <a:lnTo>
                      <a:pt x="607" y="216"/>
                    </a:lnTo>
                    <a:lnTo>
                      <a:pt x="609" y="210"/>
                    </a:lnTo>
                    <a:lnTo>
                      <a:pt x="609" y="200"/>
                    </a:lnTo>
                    <a:lnTo>
                      <a:pt x="613" y="184"/>
                    </a:lnTo>
                    <a:lnTo>
                      <a:pt x="615" y="175"/>
                    </a:lnTo>
                    <a:lnTo>
                      <a:pt x="469" y="302"/>
                    </a:lnTo>
                    <a:lnTo>
                      <a:pt x="460" y="298"/>
                    </a:lnTo>
                    <a:lnTo>
                      <a:pt x="454" y="294"/>
                    </a:lnTo>
                    <a:lnTo>
                      <a:pt x="444" y="292"/>
                    </a:lnTo>
                    <a:lnTo>
                      <a:pt x="438" y="290"/>
                    </a:lnTo>
                    <a:lnTo>
                      <a:pt x="430" y="286"/>
                    </a:lnTo>
                    <a:lnTo>
                      <a:pt x="420" y="284"/>
                    </a:lnTo>
                    <a:lnTo>
                      <a:pt x="412" y="282"/>
                    </a:lnTo>
                    <a:lnTo>
                      <a:pt x="404" y="282"/>
                    </a:lnTo>
                    <a:lnTo>
                      <a:pt x="398" y="280"/>
                    </a:lnTo>
                    <a:lnTo>
                      <a:pt x="394" y="280"/>
                    </a:lnTo>
                    <a:lnTo>
                      <a:pt x="388" y="278"/>
                    </a:lnTo>
                    <a:lnTo>
                      <a:pt x="382" y="278"/>
                    </a:lnTo>
                    <a:lnTo>
                      <a:pt x="372" y="278"/>
                    </a:lnTo>
                    <a:lnTo>
                      <a:pt x="364" y="278"/>
                    </a:lnTo>
                    <a:lnTo>
                      <a:pt x="358" y="278"/>
                    </a:lnTo>
                    <a:lnTo>
                      <a:pt x="354" y="278"/>
                    </a:lnTo>
                    <a:lnTo>
                      <a:pt x="348" y="278"/>
                    </a:lnTo>
                    <a:lnTo>
                      <a:pt x="344" y="278"/>
                    </a:lnTo>
                    <a:lnTo>
                      <a:pt x="332" y="278"/>
                    </a:lnTo>
                    <a:lnTo>
                      <a:pt x="324" y="280"/>
                    </a:lnTo>
                    <a:lnTo>
                      <a:pt x="316" y="276"/>
                    </a:lnTo>
                    <a:lnTo>
                      <a:pt x="308" y="270"/>
                    </a:lnTo>
                    <a:lnTo>
                      <a:pt x="302" y="266"/>
                    </a:lnTo>
                    <a:lnTo>
                      <a:pt x="293" y="264"/>
                    </a:lnTo>
                    <a:lnTo>
                      <a:pt x="287" y="258"/>
                    </a:lnTo>
                    <a:lnTo>
                      <a:pt x="281" y="254"/>
                    </a:lnTo>
                    <a:lnTo>
                      <a:pt x="275" y="252"/>
                    </a:lnTo>
                    <a:lnTo>
                      <a:pt x="269" y="248"/>
                    </a:lnTo>
                    <a:lnTo>
                      <a:pt x="265" y="244"/>
                    </a:lnTo>
                    <a:lnTo>
                      <a:pt x="259" y="242"/>
                    </a:lnTo>
                    <a:lnTo>
                      <a:pt x="253" y="238"/>
                    </a:lnTo>
                    <a:lnTo>
                      <a:pt x="247" y="234"/>
                    </a:lnTo>
                    <a:lnTo>
                      <a:pt x="241" y="232"/>
                    </a:lnTo>
                    <a:lnTo>
                      <a:pt x="237" y="230"/>
                    </a:lnTo>
                    <a:lnTo>
                      <a:pt x="231" y="226"/>
                    </a:lnTo>
                    <a:lnTo>
                      <a:pt x="227" y="224"/>
                    </a:lnTo>
                    <a:lnTo>
                      <a:pt x="221" y="222"/>
                    </a:lnTo>
                    <a:lnTo>
                      <a:pt x="217" y="218"/>
                    </a:lnTo>
                    <a:lnTo>
                      <a:pt x="211" y="216"/>
                    </a:lnTo>
                    <a:lnTo>
                      <a:pt x="205" y="214"/>
                    </a:lnTo>
                    <a:lnTo>
                      <a:pt x="201" y="212"/>
                    </a:lnTo>
                    <a:lnTo>
                      <a:pt x="195" y="208"/>
                    </a:lnTo>
                    <a:lnTo>
                      <a:pt x="189" y="206"/>
                    </a:lnTo>
                    <a:lnTo>
                      <a:pt x="183" y="204"/>
                    </a:lnTo>
                    <a:lnTo>
                      <a:pt x="177" y="202"/>
                    </a:lnTo>
                    <a:lnTo>
                      <a:pt x="171" y="200"/>
                    </a:lnTo>
                    <a:lnTo>
                      <a:pt x="165" y="198"/>
                    </a:lnTo>
                    <a:lnTo>
                      <a:pt x="159" y="196"/>
                    </a:lnTo>
                    <a:lnTo>
                      <a:pt x="151" y="194"/>
                    </a:lnTo>
                    <a:lnTo>
                      <a:pt x="145" y="192"/>
                    </a:lnTo>
                    <a:lnTo>
                      <a:pt x="139" y="190"/>
                    </a:lnTo>
                    <a:lnTo>
                      <a:pt x="131" y="190"/>
                    </a:lnTo>
                    <a:lnTo>
                      <a:pt x="0" y="0"/>
                    </a:lnTo>
                    <a:lnTo>
                      <a:pt x="0" y="2"/>
                    </a:lnTo>
                    <a:lnTo>
                      <a:pt x="0" y="6"/>
                    </a:lnTo>
                    <a:lnTo>
                      <a:pt x="0" y="10"/>
                    </a:lnTo>
                    <a:lnTo>
                      <a:pt x="0" y="18"/>
                    </a:lnTo>
                    <a:lnTo>
                      <a:pt x="0" y="23"/>
                    </a:lnTo>
                    <a:lnTo>
                      <a:pt x="0" y="29"/>
                    </a:lnTo>
                    <a:lnTo>
                      <a:pt x="2" y="35"/>
                    </a:lnTo>
                    <a:lnTo>
                      <a:pt x="2" y="41"/>
                    </a:lnTo>
                    <a:lnTo>
                      <a:pt x="2" y="47"/>
                    </a:lnTo>
                    <a:lnTo>
                      <a:pt x="4" y="53"/>
                    </a:lnTo>
                    <a:lnTo>
                      <a:pt x="4" y="61"/>
                    </a:lnTo>
                    <a:lnTo>
                      <a:pt x="8" y="69"/>
                    </a:lnTo>
                    <a:lnTo>
                      <a:pt x="8" y="75"/>
                    </a:lnTo>
                    <a:lnTo>
                      <a:pt x="10" y="83"/>
                    </a:lnTo>
                    <a:lnTo>
                      <a:pt x="12" y="91"/>
                    </a:lnTo>
                    <a:lnTo>
                      <a:pt x="14" y="101"/>
                    </a:lnTo>
                    <a:lnTo>
                      <a:pt x="16" y="109"/>
                    </a:lnTo>
                    <a:lnTo>
                      <a:pt x="20" y="117"/>
                    </a:lnTo>
                    <a:lnTo>
                      <a:pt x="22" y="127"/>
                    </a:lnTo>
                    <a:lnTo>
                      <a:pt x="26" y="135"/>
                    </a:lnTo>
                    <a:lnTo>
                      <a:pt x="28" y="143"/>
                    </a:lnTo>
                    <a:lnTo>
                      <a:pt x="34" y="153"/>
                    </a:lnTo>
                    <a:lnTo>
                      <a:pt x="38" y="163"/>
                    </a:lnTo>
                    <a:lnTo>
                      <a:pt x="42" y="173"/>
                    </a:lnTo>
                    <a:lnTo>
                      <a:pt x="48" y="181"/>
                    </a:lnTo>
                    <a:lnTo>
                      <a:pt x="52" y="192"/>
                    </a:lnTo>
                    <a:lnTo>
                      <a:pt x="58" y="202"/>
                    </a:lnTo>
                    <a:lnTo>
                      <a:pt x="66" y="212"/>
                    </a:lnTo>
                    <a:lnTo>
                      <a:pt x="72" y="220"/>
                    </a:lnTo>
                    <a:lnTo>
                      <a:pt x="78" y="228"/>
                    </a:lnTo>
                    <a:lnTo>
                      <a:pt x="82" y="236"/>
                    </a:lnTo>
                    <a:lnTo>
                      <a:pt x="90" y="244"/>
                    </a:lnTo>
                    <a:lnTo>
                      <a:pt x="94" y="250"/>
                    </a:lnTo>
                    <a:lnTo>
                      <a:pt x="100" y="258"/>
                    </a:lnTo>
                    <a:lnTo>
                      <a:pt x="106" y="264"/>
                    </a:lnTo>
                    <a:lnTo>
                      <a:pt x="112" y="270"/>
                    </a:lnTo>
                    <a:lnTo>
                      <a:pt x="116" y="274"/>
                    </a:lnTo>
                    <a:lnTo>
                      <a:pt x="120" y="280"/>
                    </a:lnTo>
                    <a:lnTo>
                      <a:pt x="126" y="284"/>
                    </a:lnTo>
                    <a:lnTo>
                      <a:pt x="131" y="290"/>
                    </a:lnTo>
                    <a:lnTo>
                      <a:pt x="141" y="296"/>
                    </a:lnTo>
                    <a:lnTo>
                      <a:pt x="149" y="304"/>
                    </a:lnTo>
                    <a:lnTo>
                      <a:pt x="155" y="308"/>
                    </a:lnTo>
                    <a:lnTo>
                      <a:pt x="161" y="312"/>
                    </a:lnTo>
                    <a:lnTo>
                      <a:pt x="167" y="316"/>
                    </a:lnTo>
                    <a:lnTo>
                      <a:pt x="171" y="318"/>
                    </a:lnTo>
                    <a:lnTo>
                      <a:pt x="177" y="320"/>
                    </a:lnTo>
                    <a:lnTo>
                      <a:pt x="179" y="322"/>
                    </a:lnTo>
                    <a:lnTo>
                      <a:pt x="74" y="491"/>
                    </a:lnTo>
                    <a:lnTo>
                      <a:pt x="195" y="5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1" name="Freeform 28"/>
              <p:cNvSpPr>
                <a:spLocks/>
              </p:cNvSpPr>
              <p:nvPr/>
            </p:nvSpPr>
            <p:spPr bwMode="auto">
              <a:xfrm>
                <a:off x="4921" y="2770"/>
                <a:ext cx="89" cy="142"/>
              </a:xfrm>
              <a:custGeom>
                <a:avLst/>
                <a:gdLst>
                  <a:gd name="T0" fmla="*/ 0 w 89"/>
                  <a:gd name="T1" fmla="*/ 110 h 142"/>
                  <a:gd name="T2" fmla="*/ 41 w 89"/>
                  <a:gd name="T3" fmla="*/ 48 h 142"/>
                  <a:gd name="T4" fmla="*/ 26 w 89"/>
                  <a:gd name="T5" fmla="*/ 50 h 142"/>
                  <a:gd name="T6" fmla="*/ 26 w 89"/>
                  <a:gd name="T7" fmla="*/ 46 h 142"/>
                  <a:gd name="T8" fmla="*/ 28 w 89"/>
                  <a:gd name="T9" fmla="*/ 42 h 142"/>
                  <a:gd name="T10" fmla="*/ 28 w 89"/>
                  <a:gd name="T11" fmla="*/ 40 h 142"/>
                  <a:gd name="T12" fmla="*/ 32 w 89"/>
                  <a:gd name="T13" fmla="*/ 40 h 142"/>
                  <a:gd name="T14" fmla="*/ 34 w 89"/>
                  <a:gd name="T15" fmla="*/ 38 h 142"/>
                  <a:gd name="T16" fmla="*/ 41 w 89"/>
                  <a:gd name="T17" fmla="*/ 36 h 142"/>
                  <a:gd name="T18" fmla="*/ 16 w 89"/>
                  <a:gd name="T19" fmla="*/ 38 h 142"/>
                  <a:gd name="T20" fmla="*/ 18 w 89"/>
                  <a:gd name="T21" fmla="*/ 32 h 142"/>
                  <a:gd name="T22" fmla="*/ 22 w 89"/>
                  <a:gd name="T23" fmla="*/ 26 h 142"/>
                  <a:gd name="T24" fmla="*/ 24 w 89"/>
                  <a:gd name="T25" fmla="*/ 24 h 142"/>
                  <a:gd name="T26" fmla="*/ 28 w 89"/>
                  <a:gd name="T27" fmla="*/ 22 h 142"/>
                  <a:gd name="T28" fmla="*/ 34 w 89"/>
                  <a:gd name="T29" fmla="*/ 20 h 142"/>
                  <a:gd name="T30" fmla="*/ 41 w 89"/>
                  <a:gd name="T31" fmla="*/ 18 h 142"/>
                  <a:gd name="T32" fmla="*/ 16 w 89"/>
                  <a:gd name="T33" fmla="*/ 22 h 142"/>
                  <a:gd name="T34" fmla="*/ 18 w 89"/>
                  <a:gd name="T35" fmla="*/ 16 h 142"/>
                  <a:gd name="T36" fmla="*/ 22 w 89"/>
                  <a:gd name="T37" fmla="*/ 14 h 142"/>
                  <a:gd name="T38" fmla="*/ 26 w 89"/>
                  <a:gd name="T39" fmla="*/ 8 h 142"/>
                  <a:gd name="T40" fmla="*/ 34 w 89"/>
                  <a:gd name="T41" fmla="*/ 6 h 142"/>
                  <a:gd name="T42" fmla="*/ 39 w 89"/>
                  <a:gd name="T43" fmla="*/ 2 h 142"/>
                  <a:gd name="T44" fmla="*/ 47 w 89"/>
                  <a:gd name="T45" fmla="*/ 2 h 142"/>
                  <a:gd name="T46" fmla="*/ 55 w 89"/>
                  <a:gd name="T47" fmla="*/ 0 h 142"/>
                  <a:gd name="T48" fmla="*/ 63 w 89"/>
                  <a:gd name="T49" fmla="*/ 2 h 142"/>
                  <a:gd name="T50" fmla="*/ 71 w 89"/>
                  <a:gd name="T51" fmla="*/ 0 h 142"/>
                  <a:gd name="T52" fmla="*/ 79 w 89"/>
                  <a:gd name="T53" fmla="*/ 0 h 142"/>
                  <a:gd name="T54" fmla="*/ 85 w 89"/>
                  <a:gd name="T55" fmla="*/ 2 h 142"/>
                  <a:gd name="T56" fmla="*/ 89 w 89"/>
                  <a:gd name="T57" fmla="*/ 8 h 142"/>
                  <a:gd name="T58" fmla="*/ 85 w 89"/>
                  <a:gd name="T59" fmla="*/ 16 h 142"/>
                  <a:gd name="T60" fmla="*/ 89 w 89"/>
                  <a:gd name="T61" fmla="*/ 52 h 142"/>
                  <a:gd name="T62" fmla="*/ 83 w 89"/>
                  <a:gd name="T63" fmla="*/ 52 h 142"/>
                  <a:gd name="T64" fmla="*/ 83 w 89"/>
                  <a:gd name="T65" fmla="*/ 70 h 142"/>
                  <a:gd name="T66" fmla="*/ 73 w 89"/>
                  <a:gd name="T67" fmla="*/ 70 h 142"/>
                  <a:gd name="T68" fmla="*/ 87 w 89"/>
                  <a:gd name="T69" fmla="*/ 142 h 142"/>
                  <a:gd name="T70" fmla="*/ 0 w 89"/>
                  <a:gd name="T71" fmla="*/ 110 h 142"/>
                  <a:gd name="T72" fmla="*/ 0 w 89"/>
                  <a:gd name="T73" fmla="*/ 110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42"/>
                  <a:gd name="T113" fmla="*/ 89 w 89"/>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42">
                    <a:moveTo>
                      <a:pt x="0" y="110"/>
                    </a:moveTo>
                    <a:lnTo>
                      <a:pt x="41" y="48"/>
                    </a:lnTo>
                    <a:lnTo>
                      <a:pt x="26" y="50"/>
                    </a:lnTo>
                    <a:lnTo>
                      <a:pt x="26" y="46"/>
                    </a:lnTo>
                    <a:lnTo>
                      <a:pt x="28" y="42"/>
                    </a:lnTo>
                    <a:lnTo>
                      <a:pt x="28" y="40"/>
                    </a:lnTo>
                    <a:lnTo>
                      <a:pt x="32" y="40"/>
                    </a:lnTo>
                    <a:lnTo>
                      <a:pt x="34" y="38"/>
                    </a:lnTo>
                    <a:lnTo>
                      <a:pt x="41" y="36"/>
                    </a:lnTo>
                    <a:lnTo>
                      <a:pt x="16" y="38"/>
                    </a:lnTo>
                    <a:lnTo>
                      <a:pt x="18" y="32"/>
                    </a:lnTo>
                    <a:lnTo>
                      <a:pt x="22" y="26"/>
                    </a:lnTo>
                    <a:lnTo>
                      <a:pt x="24" y="24"/>
                    </a:lnTo>
                    <a:lnTo>
                      <a:pt x="28" y="22"/>
                    </a:lnTo>
                    <a:lnTo>
                      <a:pt x="34" y="20"/>
                    </a:lnTo>
                    <a:lnTo>
                      <a:pt x="41" y="18"/>
                    </a:lnTo>
                    <a:lnTo>
                      <a:pt x="16" y="22"/>
                    </a:lnTo>
                    <a:lnTo>
                      <a:pt x="18" y="16"/>
                    </a:lnTo>
                    <a:lnTo>
                      <a:pt x="22" y="14"/>
                    </a:lnTo>
                    <a:lnTo>
                      <a:pt x="26" y="8"/>
                    </a:lnTo>
                    <a:lnTo>
                      <a:pt x="34" y="6"/>
                    </a:lnTo>
                    <a:lnTo>
                      <a:pt x="39" y="2"/>
                    </a:lnTo>
                    <a:lnTo>
                      <a:pt x="47" y="2"/>
                    </a:lnTo>
                    <a:lnTo>
                      <a:pt x="55" y="0"/>
                    </a:lnTo>
                    <a:lnTo>
                      <a:pt x="63" y="2"/>
                    </a:lnTo>
                    <a:lnTo>
                      <a:pt x="71" y="0"/>
                    </a:lnTo>
                    <a:lnTo>
                      <a:pt x="79" y="0"/>
                    </a:lnTo>
                    <a:lnTo>
                      <a:pt x="85" y="2"/>
                    </a:lnTo>
                    <a:lnTo>
                      <a:pt x="89" y="8"/>
                    </a:lnTo>
                    <a:lnTo>
                      <a:pt x="85" y="16"/>
                    </a:lnTo>
                    <a:lnTo>
                      <a:pt x="89" y="52"/>
                    </a:lnTo>
                    <a:lnTo>
                      <a:pt x="83" y="52"/>
                    </a:lnTo>
                    <a:lnTo>
                      <a:pt x="83" y="70"/>
                    </a:lnTo>
                    <a:lnTo>
                      <a:pt x="73" y="70"/>
                    </a:lnTo>
                    <a:lnTo>
                      <a:pt x="87" y="142"/>
                    </a:lnTo>
                    <a:lnTo>
                      <a:pt x="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2" name="Freeform 29"/>
              <p:cNvSpPr>
                <a:spLocks/>
              </p:cNvSpPr>
              <p:nvPr/>
            </p:nvSpPr>
            <p:spPr bwMode="auto">
              <a:xfrm>
                <a:off x="4201" y="3027"/>
                <a:ext cx="708" cy="397"/>
              </a:xfrm>
              <a:custGeom>
                <a:avLst/>
                <a:gdLst>
                  <a:gd name="T0" fmla="*/ 312 w 708"/>
                  <a:gd name="T1" fmla="*/ 149 h 397"/>
                  <a:gd name="T2" fmla="*/ 276 w 708"/>
                  <a:gd name="T3" fmla="*/ 115 h 397"/>
                  <a:gd name="T4" fmla="*/ 233 w 708"/>
                  <a:gd name="T5" fmla="*/ 89 h 397"/>
                  <a:gd name="T6" fmla="*/ 209 w 708"/>
                  <a:gd name="T7" fmla="*/ 77 h 397"/>
                  <a:gd name="T8" fmla="*/ 181 w 708"/>
                  <a:gd name="T9" fmla="*/ 67 h 397"/>
                  <a:gd name="T10" fmla="*/ 153 w 708"/>
                  <a:gd name="T11" fmla="*/ 58 h 397"/>
                  <a:gd name="T12" fmla="*/ 123 w 708"/>
                  <a:gd name="T13" fmla="*/ 50 h 397"/>
                  <a:gd name="T14" fmla="*/ 93 w 708"/>
                  <a:gd name="T15" fmla="*/ 44 h 397"/>
                  <a:gd name="T16" fmla="*/ 58 w 708"/>
                  <a:gd name="T17" fmla="*/ 42 h 397"/>
                  <a:gd name="T18" fmla="*/ 26 w 708"/>
                  <a:gd name="T19" fmla="*/ 42 h 397"/>
                  <a:gd name="T20" fmla="*/ 264 w 708"/>
                  <a:gd name="T21" fmla="*/ 242 h 397"/>
                  <a:gd name="T22" fmla="*/ 304 w 708"/>
                  <a:gd name="T23" fmla="*/ 252 h 397"/>
                  <a:gd name="T24" fmla="*/ 344 w 708"/>
                  <a:gd name="T25" fmla="*/ 256 h 397"/>
                  <a:gd name="T26" fmla="*/ 380 w 708"/>
                  <a:gd name="T27" fmla="*/ 256 h 397"/>
                  <a:gd name="T28" fmla="*/ 412 w 708"/>
                  <a:gd name="T29" fmla="*/ 250 h 397"/>
                  <a:gd name="T30" fmla="*/ 445 w 708"/>
                  <a:gd name="T31" fmla="*/ 242 h 397"/>
                  <a:gd name="T32" fmla="*/ 471 w 708"/>
                  <a:gd name="T33" fmla="*/ 230 h 397"/>
                  <a:gd name="T34" fmla="*/ 507 w 708"/>
                  <a:gd name="T35" fmla="*/ 209 h 397"/>
                  <a:gd name="T36" fmla="*/ 541 w 708"/>
                  <a:gd name="T37" fmla="*/ 185 h 397"/>
                  <a:gd name="T38" fmla="*/ 483 w 708"/>
                  <a:gd name="T39" fmla="*/ 320 h 397"/>
                  <a:gd name="T40" fmla="*/ 443 w 708"/>
                  <a:gd name="T41" fmla="*/ 300 h 397"/>
                  <a:gd name="T42" fmla="*/ 414 w 708"/>
                  <a:gd name="T43" fmla="*/ 292 h 397"/>
                  <a:gd name="T44" fmla="*/ 388 w 708"/>
                  <a:gd name="T45" fmla="*/ 284 h 397"/>
                  <a:gd name="T46" fmla="*/ 358 w 708"/>
                  <a:gd name="T47" fmla="*/ 278 h 397"/>
                  <a:gd name="T48" fmla="*/ 328 w 708"/>
                  <a:gd name="T49" fmla="*/ 272 h 397"/>
                  <a:gd name="T50" fmla="*/ 298 w 708"/>
                  <a:gd name="T51" fmla="*/ 270 h 397"/>
                  <a:gd name="T52" fmla="*/ 266 w 708"/>
                  <a:gd name="T53" fmla="*/ 268 h 397"/>
                  <a:gd name="T54" fmla="*/ 235 w 708"/>
                  <a:gd name="T55" fmla="*/ 268 h 397"/>
                  <a:gd name="T56" fmla="*/ 209 w 708"/>
                  <a:gd name="T57" fmla="*/ 268 h 397"/>
                  <a:gd name="T58" fmla="*/ 173 w 708"/>
                  <a:gd name="T59" fmla="*/ 272 h 397"/>
                  <a:gd name="T60" fmla="*/ 145 w 708"/>
                  <a:gd name="T61" fmla="*/ 282 h 397"/>
                  <a:gd name="T62" fmla="*/ 175 w 708"/>
                  <a:gd name="T63" fmla="*/ 298 h 397"/>
                  <a:gd name="T64" fmla="*/ 207 w 708"/>
                  <a:gd name="T65" fmla="*/ 312 h 397"/>
                  <a:gd name="T66" fmla="*/ 235 w 708"/>
                  <a:gd name="T67" fmla="*/ 324 h 397"/>
                  <a:gd name="T68" fmla="*/ 266 w 708"/>
                  <a:gd name="T69" fmla="*/ 338 h 397"/>
                  <a:gd name="T70" fmla="*/ 296 w 708"/>
                  <a:gd name="T71" fmla="*/ 350 h 397"/>
                  <a:gd name="T72" fmla="*/ 328 w 708"/>
                  <a:gd name="T73" fmla="*/ 362 h 397"/>
                  <a:gd name="T74" fmla="*/ 360 w 708"/>
                  <a:gd name="T75" fmla="*/ 374 h 397"/>
                  <a:gd name="T76" fmla="*/ 388 w 708"/>
                  <a:gd name="T77" fmla="*/ 382 h 397"/>
                  <a:gd name="T78" fmla="*/ 416 w 708"/>
                  <a:gd name="T79" fmla="*/ 391 h 397"/>
                  <a:gd name="T80" fmla="*/ 459 w 708"/>
                  <a:gd name="T81" fmla="*/ 397 h 397"/>
                  <a:gd name="T82" fmla="*/ 507 w 708"/>
                  <a:gd name="T83" fmla="*/ 391 h 397"/>
                  <a:gd name="T84" fmla="*/ 549 w 708"/>
                  <a:gd name="T85" fmla="*/ 374 h 397"/>
                  <a:gd name="T86" fmla="*/ 585 w 708"/>
                  <a:gd name="T87" fmla="*/ 350 h 397"/>
                  <a:gd name="T88" fmla="*/ 616 w 708"/>
                  <a:gd name="T89" fmla="*/ 314 h 397"/>
                  <a:gd name="T90" fmla="*/ 640 w 708"/>
                  <a:gd name="T91" fmla="*/ 276 h 397"/>
                  <a:gd name="T92" fmla="*/ 660 w 708"/>
                  <a:gd name="T93" fmla="*/ 236 h 397"/>
                  <a:gd name="T94" fmla="*/ 676 w 708"/>
                  <a:gd name="T95" fmla="*/ 193 h 397"/>
                  <a:gd name="T96" fmla="*/ 688 w 708"/>
                  <a:gd name="T97" fmla="*/ 151 h 397"/>
                  <a:gd name="T98" fmla="*/ 696 w 708"/>
                  <a:gd name="T99" fmla="*/ 115 h 397"/>
                  <a:gd name="T100" fmla="*/ 702 w 708"/>
                  <a:gd name="T101" fmla="*/ 83 h 397"/>
                  <a:gd name="T102" fmla="*/ 708 w 708"/>
                  <a:gd name="T103" fmla="*/ 46 h 3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8"/>
                  <a:gd name="T157" fmla="*/ 0 h 397"/>
                  <a:gd name="T158" fmla="*/ 708 w 708"/>
                  <a:gd name="T159" fmla="*/ 397 h 3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8" h="397">
                    <a:moveTo>
                      <a:pt x="571" y="0"/>
                    </a:moveTo>
                    <a:lnTo>
                      <a:pt x="332" y="175"/>
                    </a:lnTo>
                    <a:lnTo>
                      <a:pt x="324" y="167"/>
                    </a:lnTo>
                    <a:lnTo>
                      <a:pt x="320" y="157"/>
                    </a:lnTo>
                    <a:lnTo>
                      <a:pt x="312" y="149"/>
                    </a:lnTo>
                    <a:lnTo>
                      <a:pt x="306" y="141"/>
                    </a:lnTo>
                    <a:lnTo>
                      <a:pt x="300" y="133"/>
                    </a:lnTo>
                    <a:lnTo>
                      <a:pt x="292" y="127"/>
                    </a:lnTo>
                    <a:lnTo>
                      <a:pt x="284" y="119"/>
                    </a:lnTo>
                    <a:lnTo>
                      <a:pt x="276" y="115"/>
                    </a:lnTo>
                    <a:lnTo>
                      <a:pt x="266" y="107"/>
                    </a:lnTo>
                    <a:lnTo>
                      <a:pt x="258" y="101"/>
                    </a:lnTo>
                    <a:lnTo>
                      <a:pt x="247" y="95"/>
                    </a:lnTo>
                    <a:lnTo>
                      <a:pt x="239" y="91"/>
                    </a:lnTo>
                    <a:lnTo>
                      <a:pt x="233" y="89"/>
                    </a:lnTo>
                    <a:lnTo>
                      <a:pt x="229" y="85"/>
                    </a:lnTo>
                    <a:lnTo>
                      <a:pt x="223" y="83"/>
                    </a:lnTo>
                    <a:lnTo>
                      <a:pt x="219" y="81"/>
                    </a:lnTo>
                    <a:lnTo>
                      <a:pt x="213" y="77"/>
                    </a:lnTo>
                    <a:lnTo>
                      <a:pt x="209" y="77"/>
                    </a:lnTo>
                    <a:lnTo>
                      <a:pt x="203" y="75"/>
                    </a:lnTo>
                    <a:lnTo>
                      <a:pt x="197" y="73"/>
                    </a:lnTo>
                    <a:lnTo>
                      <a:pt x="191" y="71"/>
                    </a:lnTo>
                    <a:lnTo>
                      <a:pt x="185" y="69"/>
                    </a:lnTo>
                    <a:lnTo>
                      <a:pt x="181" y="67"/>
                    </a:lnTo>
                    <a:lnTo>
                      <a:pt x="175" y="65"/>
                    </a:lnTo>
                    <a:lnTo>
                      <a:pt x="169" y="63"/>
                    </a:lnTo>
                    <a:lnTo>
                      <a:pt x="163" y="60"/>
                    </a:lnTo>
                    <a:lnTo>
                      <a:pt x="159" y="58"/>
                    </a:lnTo>
                    <a:lnTo>
                      <a:pt x="153" y="58"/>
                    </a:lnTo>
                    <a:lnTo>
                      <a:pt x="147" y="54"/>
                    </a:lnTo>
                    <a:lnTo>
                      <a:pt x="141" y="54"/>
                    </a:lnTo>
                    <a:lnTo>
                      <a:pt x="135" y="52"/>
                    </a:lnTo>
                    <a:lnTo>
                      <a:pt x="129" y="52"/>
                    </a:lnTo>
                    <a:lnTo>
                      <a:pt x="123" y="50"/>
                    </a:lnTo>
                    <a:lnTo>
                      <a:pt x="117" y="50"/>
                    </a:lnTo>
                    <a:lnTo>
                      <a:pt x="111" y="48"/>
                    </a:lnTo>
                    <a:lnTo>
                      <a:pt x="105" y="48"/>
                    </a:lnTo>
                    <a:lnTo>
                      <a:pt x="97" y="46"/>
                    </a:lnTo>
                    <a:lnTo>
                      <a:pt x="93" y="44"/>
                    </a:lnTo>
                    <a:lnTo>
                      <a:pt x="84" y="44"/>
                    </a:lnTo>
                    <a:lnTo>
                      <a:pt x="78" y="44"/>
                    </a:lnTo>
                    <a:lnTo>
                      <a:pt x="72" y="42"/>
                    </a:lnTo>
                    <a:lnTo>
                      <a:pt x="66" y="42"/>
                    </a:lnTo>
                    <a:lnTo>
                      <a:pt x="58" y="42"/>
                    </a:lnTo>
                    <a:lnTo>
                      <a:pt x="54" y="42"/>
                    </a:lnTo>
                    <a:lnTo>
                      <a:pt x="46" y="42"/>
                    </a:lnTo>
                    <a:lnTo>
                      <a:pt x="40" y="42"/>
                    </a:lnTo>
                    <a:lnTo>
                      <a:pt x="34" y="42"/>
                    </a:lnTo>
                    <a:lnTo>
                      <a:pt x="26" y="42"/>
                    </a:lnTo>
                    <a:lnTo>
                      <a:pt x="20" y="42"/>
                    </a:lnTo>
                    <a:lnTo>
                      <a:pt x="14" y="42"/>
                    </a:lnTo>
                    <a:lnTo>
                      <a:pt x="6" y="42"/>
                    </a:lnTo>
                    <a:lnTo>
                      <a:pt x="0" y="42"/>
                    </a:lnTo>
                    <a:lnTo>
                      <a:pt x="264" y="242"/>
                    </a:lnTo>
                    <a:lnTo>
                      <a:pt x="272" y="244"/>
                    </a:lnTo>
                    <a:lnTo>
                      <a:pt x="280" y="246"/>
                    </a:lnTo>
                    <a:lnTo>
                      <a:pt x="288" y="248"/>
                    </a:lnTo>
                    <a:lnTo>
                      <a:pt x="298" y="250"/>
                    </a:lnTo>
                    <a:lnTo>
                      <a:pt x="304" y="252"/>
                    </a:lnTo>
                    <a:lnTo>
                      <a:pt x="312" y="252"/>
                    </a:lnTo>
                    <a:lnTo>
                      <a:pt x="322" y="254"/>
                    </a:lnTo>
                    <a:lnTo>
                      <a:pt x="330" y="256"/>
                    </a:lnTo>
                    <a:lnTo>
                      <a:pt x="336" y="256"/>
                    </a:lnTo>
                    <a:lnTo>
                      <a:pt x="344" y="256"/>
                    </a:lnTo>
                    <a:lnTo>
                      <a:pt x="350" y="256"/>
                    </a:lnTo>
                    <a:lnTo>
                      <a:pt x="360" y="256"/>
                    </a:lnTo>
                    <a:lnTo>
                      <a:pt x="366" y="256"/>
                    </a:lnTo>
                    <a:lnTo>
                      <a:pt x="374" y="256"/>
                    </a:lnTo>
                    <a:lnTo>
                      <a:pt x="380" y="256"/>
                    </a:lnTo>
                    <a:lnTo>
                      <a:pt x="388" y="256"/>
                    </a:lnTo>
                    <a:lnTo>
                      <a:pt x="394" y="254"/>
                    </a:lnTo>
                    <a:lnTo>
                      <a:pt x="400" y="252"/>
                    </a:lnTo>
                    <a:lnTo>
                      <a:pt x="406" y="252"/>
                    </a:lnTo>
                    <a:lnTo>
                      <a:pt x="412" y="250"/>
                    </a:lnTo>
                    <a:lnTo>
                      <a:pt x="418" y="248"/>
                    </a:lnTo>
                    <a:lnTo>
                      <a:pt x="425" y="246"/>
                    </a:lnTo>
                    <a:lnTo>
                      <a:pt x="433" y="244"/>
                    </a:lnTo>
                    <a:lnTo>
                      <a:pt x="439" y="244"/>
                    </a:lnTo>
                    <a:lnTo>
                      <a:pt x="445" y="242"/>
                    </a:lnTo>
                    <a:lnTo>
                      <a:pt x="451" y="240"/>
                    </a:lnTo>
                    <a:lnTo>
                      <a:pt x="455" y="236"/>
                    </a:lnTo>
                    <a:lnTo>
                      <a:pt x="461" y="234"/>
                    </a:lnTo>
                    <a:lnTo>
                      <a:pt x="465" y="232"/>
                    </a:lnTo>
                    <a:lnTo>
                      <a:pt x="471" y="230"/>
                    </a:lnTo>
                    <a:lnTo>
                      <a:pt x="477" y="228"/>
                    </a:lnTo>
                    <a:lnTo>
                      <a:pt x="483" y="226"/>
                    </a:lnTo>
                    <a:lnTo>
                      <a:pt x="491" y="219"/>
                    </a:lnTo>
                    <a:lnTo>
                      <a:pt x="501" y="215"/>
                    </a:lnTo>
                    <a:lnTo>
                      <a:pt x="507" y="209"/>
                    </a:lnTo>
                    <a:lnTo>
                      <a:pt x="515" y="205"/>
                    </a:lnTo>
                    <a:lnTo>
                      <a:pt x="523" y="199"/>
                    </a:lnTo>
                    <a:lnTo>
                      <a:pt x="529" y="193"/>
                    </a:lnTo>
                    <a:lnTo>
                      <a:pt x="535" y="189"/>
                    </a:lnTo>
                    <a:lnTo>
                      <a:pt x="541" y="185"/>
                    </a:lnTo>
                    <a:lnTo>
                      <a:pt x="551" y="177"/>
                    </a:lnTo>
                    <a:lnTo>
                      <a:pt x="557" y="171"/>
                    </a:lnTo>
                    <a:lnTo>
                      <a:pt x="561" y="167"/>
                    </a:lnTo>
                    <a:lnTo>
                      <a:pt x="563" y="165"/>
                    </a:lnTo>
                    <a:lnTo>
                      <a:pt x="483" y="320"/>
                    </a:lnTo>
                    <a:lnTo>
                      <a:pt x="475" y="314"/>
                    </a:lnTo>
                    <a:lnTo>
                      <a:pt x="467" y="310"/>
                    </a:lnTo>
                    <a:lnTo>
                      <a:pt x="457" y="306"/>
                    </a:lnTo>
                    <a:lnTo>
                      <a:pt x="449" y="302"/>
                    </a:lnTo>
                    <a:lnTo>
                      <a:pt x="443" y="300"/>
                    </a:lnTo>
                    <a:lnTo>
                      <a:pt x="437" y="298"/>
                    </a:lnTo>
                    <a:lnTo>
                      <a:pt x="431" y="296"/>
                    </a:lnTo>
                    <a:lnTo>
                      <a:pt x="427" y="294"/>
                    </a:lnTo>
                    <a:lnTo>
                      <a:pt x="420" y="292"/>
                    </a:lnTo>
                    <a:lnTo>
                      <a:pt x="414" y="292"/>
                    </a:lnTo>
                    <a:lnTo>
                      <a:pt x="410" y="290"/>
                    </a:lnTo>
                    <a:lnTo>
                      <a:pt x="404" y="288"/>
                    </a:lnTo>
                    <a:lnTo>
                      <a:pt x="398" y="286"/>
                    </a:lnTo>
                    <a:lnTo>
                      <a:pt x="392" y="286"/>
                    </a:lnTo>
                    <a:lnTo>
                      <a:pt x="388" y="284"/>
                    </a:lnTo>
                    <a:lnTo>
                      <a:pt x="382" y="284"/>
                    </a:lnTo>
                    <a:lnTo>
                      <a:pt x="374" y="282"/>
                    </a:lnTo>
                    <a:lnTo>
                      <a:pt x="370" y="280"/>
                    </a:lnTo>
                    <a:lnTo>
                      <a:pt x="364" y="278"/>
                    </a:lnTo>
                    <a:lnTo>
                      <a:pt x="358" y="278"/>
                    </a:lnTo>
                    <a:lnTo>
                      <a:pt x="352" y="276"/>
                    </a:lnTo>
                    <a:lnTo>
                      <a:pt x="346" y="276"/>
                    </a:lnTo>
                    <a:lnTo>
                      <a:pt x="340" y="274"/>
                    </a:lnTo>
                    <a:lnTo>
                      <a:pt x="334" y="274"/>
                    </a:lnTo>
                    <a:lnTo>
                      <a:pt x="328" y="272"/>
                    </a:lnTo>
                    <a:lnTo>
                      <a:pt x="322" y="272"/>
                    </a:lnTo>
                    <a:lnTo>
                      <a:pt x="316" y="272"/>
                    </a:lnTo>
                    <a:lnTo>
                      <a:pt x="310" y="272"/>
                    </a:lnTo>
                    <a:lnTo>
                      <a:pt x="304" y="270"/>
                    </a:lnTo>
                    <a:lnTo>
                      <a:pt x="298" y="270"/>
                    </a:lnTo>
                    <a:lnTo>
                      <a:pt x="290" y="270"/>
                    </a:lnTo>
                    <a:lnTo>
                      <a:pt x="286" y="270"/>
                    </a:lnTo>
                    <a:lnTo>
                      <a:pt x="278" y="268"/>
                    </a:lnTo>
                    <a:lnTo>
                      <a:pt x="272" y="268"/>
                    </a:lnTo>
                    <a:lnTo>
                      <a:pt x="266" y="268"/>
                    </a:lnTo>
                    <a:lnTo>
                      <a:pt x="262" y="268"/>
                    </a:lnTo>
                    <a:lnTo>
                      <a:pt x="253" y="268"/>
                    </a:lnTo>
                    <a:lnTo>
                      <a:pt x="247" y="268"/>
                    </a:lnTo>
                    <a:lnTo>
                      <a:pt x="241" y="268"/>
                    </a:lnTo>
                    <a:lnTo>
                      <a:pt x="235" y="268"/>
                    </a:lnTo>
                    <a:lnTo>
                      <a:pt x="231" y="268"/>
                    </a:lnTo>
                    <a:lnTo>
                      <a:pt x="225" y="268"/>
                    </a:lnTo>
                    <a:lnTo>
                      <a:pt x="219" y="268"/>
                    </a:lnTo>
                    <a:lnTo>
                      <a:pt x="215" y="268"/>
                    </a:lnTo>
                    <a:lnTo>
                      <a:pt x="209" y="268"/>
                    </a:lnTo>
                    <a:lnTo>
                      <a:pt x="203" y="268"/>
                    </a:lnTo>
                    <a:lnTo>
                      <a:pt x="197" y="268"/>
                    </a:lnTo>
                    <a:lnTo>
                      <a:pt x="193" y="270"/>
                    </a:lnTo>
                    <a:lnTo>
                      <a:pt x="183" y="270"/>
                    </a:lnTo>
                    <a:lnTo>
                      <a:pt x="173" y="272"/>
                    </a:lnTo>
                    <a:lnTo>
                      <a:pt x="165" y="274"/>
                    </a:lnTo>
                    <a:lnTo>
                      <a:pt x="157" y="276"/>
                    </a:lnTo>
                    <a:lnTo>
                      <a:pt x="149" y="280"/>
                    </a:lnTo>
                    <a:lnTo>
                      <a:pt x="143" y="282"/>
                    </a:lnTo>
                    <a:lnTo>
                      <a:pt x="145" y="282"/>
                    </a:lnTo>
                    <a:lnTo>
                      <a:pt x="151" y="286"/>
                    </a:lnTo>
                    <a:lnTo>
                      <a:pt x="155" y="288"/>
                    </a:lnTo>
                    <a:lnTo>
                      <a:pt x="161" y="290"/>
                    </a:lnTo>
                    <a:lnTo>
                      <a:pt x="167" y="294"/>
                    </a:lnTo>
                    <a:lnTo>
                      <a:pt x="175" y="298"/>
                    </a:lnTo>
                    <a:lnTo>
                      <a:pt x="183" y="300"/>
                    </a:lnTo>
                    <a:lnTo>
                      <a:pt x="193" y="306"/>
                    </a:lnTo>
                    <a:lnTo>
                      <a:pt x="197" y="308"/>
                    </a:lnTo>
                    <a:lnTo>
                      <a:pt x="201" y="310"/>
                    </a:lnTo>
                    <a:lnTo>
                      <a:pt x="207" y="312"/>
                    </a:lnTo>
                    <a:lnTo>
                      <a:pt x="213" y="316"/>
                    </a:lnTo>
                    <a:lnTo>
                      <a:pt x="217" y="318"/>
                    </a:lnTo>
                    <a:lnTo>
                      <a:pt x="223" y="320"/>
                    </a:lnTo>
                    <a:lnTo>
                      <a:pt x="229" y="322"/>
                    </a:lnTo>
                    <a:lnTo>
                      <a:pt x="235" y="324"/>
                    </a:lnTo>
                    <a:lnTo>
                      <a:pt x="239" y="328"/>
                    </a:lnTo>
                    <a:lnTo>
                      <a:pt x="247" y="330"/>
                    </a:lnTo>
                    <a:lnTo>
                      <a:pt x="253" y="334"/>
                    </a:lnTo>
                    <a:lnTo>
                      <a:pt x="260" y="336"/>
                    </a:lnTo>
                    <a:lnTo>
                      <a:pt x="266" y="338"/>
                    </a:lnTo>
                    <a:lnTo>
                      <a:pt x="272" y="340"/>
                    </a:lnTo>
                    <a:lnTo>
                      <a:pt x="278" y="342"/>
                    </a:lnTo>
                    <a:lnTo>
                      <a:pt x="284" y="346"/>
                    </a:lnTo>
                    <a:lnTo>
                      <a:pt x="290" y="348"/>
                    </a:lnTo>
                    <a:lnTo>
                      <a:pt x="296" y="350"/>
                    </a:lnTo>
                    <a:lnTo>
                      <a:pt x="302" y="352"/>
                    </a:lnTo>
                    <a:lnTo>
                      <a:pt x="310" y="356"/>
                    </a:lnTo>
                    <a:lnTo>
                      <a:pt x="314" y="358"/>
                    </a:lnTo>
                    <a:lnTo>
                      <a:pt x="322" y="360"/>
                    </a:lnTo>
                    <a:lnTo>
                      <a:pt x="328" y="362"/>
                    </a:lnTo>
                    <a:lnTo>
                      <a:pt x="334" y="364"/>
                    </a:lnTo>
                    <a:lnTo>
                      <a:pt x="340" y="366"/>
                    </a:lnTo>
                    <a:lnTo>
                      <a:pt x="346" y="370"/>
                    </a:lnTo>
                    <a:lnTo>
                      <a:pt x="352" y="372"/>
                    </a:lnTo>
                    <a:lnTo>
                      <a:pt x="360" y="374"/>
                    </a:lnTo>
                    <a:lnTo>
                      <a:pt x="364" y="374"/>
                    </a:lnTo>
                    <a:lnTo>
                      <a:pt x="372" y="378"/>
                    </a:lnTo>
                    <a:lnTo>
                      <a:pt x="376" y="378"/>
                    </a:lnTo>
                    <a:lnTo>
                      <a:pt x="384" y="382"/>
                    </a:lnTo>
                    <a:lnTo>
                      <a:pt x="388" y="382"/>
                    </a:lnTo>
                    <a:lnTo>
                      <a:pt x="394" y="384"/>
                    </a:lnTo>
                    <a:lnTo>
                      <a:pt x="400" y="386"/>
                    </a:lnTo>
                    <a:lnTo>
                      <a:pt x="406" y="389"/>
                    </a:lnTo>
                    <a:lnTo>
                      <a:pt x="412" y="389"/>
                    </a:lnTo>
                    <a:lnTo>
                      <a:pt x="416" y="391"/>
                    </a:lnTo>
                    <a:lnTo>
                      <a:pt x="423" y="391"/>
                    </a:lnTo>
                    <a:lnTo>
                      <a:pt x="429" y="393"/>
                    </a:lnTo>
                    <a:lnTo>
                      <a:pt x="439" y="395"/>
                    </a:lnTo>
                    <a:lnTo>
                      <a:pt x="449" y="397"/>
                    </a:lnTo>
                    <a:lnTo>
                      <a:pt x="459" y="397"/>
                    </a:lnTo>
                    <a:lnTo>
                      <a:pt x="469" y="397"/>
                    </a:lnTo>
                    <a:lnTo>
                      <a:pt x="477" y="397"/>
                    </a:lnTo>
                    <a:lnTo>
                      <a:pt x="489" y="395"/>
                    </a:lnTo>
                    <a:lnTo>
                      <a:pt x="497" y="393"/>
                    </a:lnTo>
                    <a:lnTo>
                      <a:pt x="507" y="391"/>
                    </a:lnTo>
                    <a:lnTo>
                      <a:pt x="515" y="389"/>
                    </a:lnTo>
                    <a:lnTo>
                      <a:pt x="525" y="386"/>
                    </a:lnTo>
                    <a:lnTo>
                      <a:pt x="533" y="382"/>
                    </a:lnTo>
                    <a:lnTo>
                      <a:pt x="541" y="378"/>
                    </a:lnTo>
                    <a:lnTo>
                      <a:pt x="549" y="374"/>
                    </a:lnTo>
                    <a:lnTo>
                      <a:pt x="557" y="370"/>
                    </a:lnTo>
                    <a:lnTo>
                      <a:pt x="563" y="364"/>
                    </a:lnTo>
                    <a:lnTo>
                      <a:pt x="571" y="360"/>
                    </a:lnTo>
                    <a:lnTo>
                      <a:pt x="577" y="354"/>
                    </a:lnTo>
                    <a:lnTo>
                      <a:pt x="585" y="350"/>
                    </a:lnTo>
                    <a:lnTo>
                      <a:pt x="592" y="342"/>
                    </a:lnTo>
                    <a:lnTo>
                      <a:pt x="598" y="336"/>
                    </a:lnTo>
                    <a:lnTo>
                      <a:pt x="604" y="330"/>
                    </a:lnTo>
                    <a:lnTo>
                      <a:pt x="610" y="322"/>
                    </a:lnTo>
                    <a:lnTo>
                      <a:pt x="616" y="314"/>
                    </a:lnTo>
                    <a:lnTo>
                      <a:pt x="620" y="308"/>
                    </a:lnTo>
                    <a:lnTo>
                      <a:pt x="626" y="300"/>
                    </a:lnTo>
                    <a:lnTo>
                      <a:pt x="632" y="294"/>
                    </a:lnTo>
                    <a:lnTo>
                      <a:pt x="636" y="284"/>
                    </a:lnTo>
                    <a:lnTo>
                      <a:pt x="640" y="276"/>
                    </a:lnTo>
                    <a:lnTo>
                      <a:pt x="644" y="268"/>
                    </a:lnTo>
                    <a:lnTo>
                      <a:pt x="650" y="260"/>
                    </a:lnTo>
                    <a:lnTo>
                      <a:pt x="652" y="252"/>
                    </a:lnTo>
                    <a:lnTo>
                      <a:pt x="656" y="244"/>
                    </a:lnTo>
                    <a:lnTo>
                      <a:pt x="660" y="236"/>
                    </a:lnTo>
                    <a:lnTo>
                      <a:pt x="666" y="228"/>
                    </a:lnTo>
                    <a:lnTo>
                      <a:pt x="668" y="219"/>
                    </a:lnTo>
                    <a:lnTo>
                      <a:pt x="670" y="209"/>
                    </a:lnTo>
                    <a:lnTo>
                      <a:pt x="674" y="201"/>
                    </a:lnTo>
                    <a:lnTo>
                      <a:pt x="676" y="193"/>
                    </a:lnTo>
                    <a:lnTo>
                      <a:pt x="678" y="183"/>
                    </a:lnTo>
                    <a:lnTo>
                      <a:pt x="680" y="175"/>
                    </a:lnTo>
                    <a:lnTo>
                      <a:pt x="684" y="167"/>
                    </a:lnTo>
                    <a:lnTo>
                      <a:pt x="686" y="159"/>
                    </a:lnTo>
                    <a:lnTo>
                      <a:pt x="688" y="151"/>
                    </a:lnTo>
                    <a:lnTo>
                      <a:pt x="690" y="143"/>
                    </a:lnTo>
                    <a:lnTo>
                      <a:pt x="690" y="135"/>
                    </a:lnTo>
                    <a:lnTo>
                      <a:pt x="694" y="129"/>
                    </a:lnTo>
                    <a:lnTo>
                      <a:pt x="694" y="121"/>
                    </a:lnTo>
                    <a:lnTo>
                      <a:pt x="696" y="115"/>
                    </a:lnTo>
                    <a:lnTo>
                      <a:pt x="698" y="107"/>
                    </a:lnTo>
                    <a:lnTo>
                      <a:pt x="700" y="101"/>
                    </a:lnTo>
                    <a:lnTo>
                      <a:pt x="700" y="93"/>
                    </a:lnTo>
                    <a:lnTo>
                      <a:pt x="702" y="89"/>
                    </a:lnTo>
                    <a:lnTo>
                      <a:pt x="702" y="83"/>
                    </a:lnTo>
                    <a:lnTo>
                      <a:pt x="702" y="77"/>
                    </a:lnTo>
                    <a:lnTo>
                      <a:pt x="704" y="67"/>
                    </a:lnTo>
                    <a:lnTo>
                      <a:pt x="706" y="58"/>
                    </a:lnTo>
                    <a:lnTo>
                      <a:pt x="706" y="52"/>
                    </a:lnTo>
                    <a:lnTo>
                      <a:pt x="708" y="46"/>
                    </a:lnTo>
                    <a:lnTo>
                      <a:pt x="708" y="42"/>
                    </a:lnTo>
                    <a:lnTo>
                      <a:pt x="5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3" name="Freeform 30"/>
              <p:cNvSpPr>
                <a:spLocks/>
              </p:cNvSpPr>
              <p:nvPr/>
            </p:nvSpPr>
            <p:spPr bwMode="auto">
              <a:xfrm>
                <a:off x="5257" y="2731"/>
                <a:ext cx="65" cy="51"/>
              </a:xfrm>
              <a:custGeom>
                <a:avLst/>
                <a:gdLst>
                  <a:gd name="T0" fmla="*/ 8 w 65"/>
                  <a:gd name="T1" fmla="*/ 49 h 51"/>
                  <a:gd name="T2" fmla="*/ 0 w 65"/>
                  <a:gd name="T3" fmla="*/ 28 h 51"/>
                  <a:gd name="T4" fmla="*/ 22 w 65"/>
                  <a:gd name="T5" fmla="*/ 0 h 51"/>
                  <a:gd name="T6" fmla="*/ 24 w 65"/>
                  <a:gd name="T7" fmla="*/ 14 h 51"/>
                  <a:gd name="T8" fmla="*/ 10 w 65"/>
                  <a:gd name="T9" fmla="*/ 28 h 51"/>
                  <a:gd name="T10" fmla="*/ 36 w 65"/>
                  <a:gd name="T11" fmla="*/ 18 h 51"/>
                  <a:gd name="T12" fmla="*/ 65 w 65"/>
                  <a:gd name="T13" fmla="*/ 0 h 51"/>
                  <a:gd name="T14" fmla="*/ 53 w 65"/>
                  <a:gd name="T15" fmla="*/ 39 h 51"/>
                  <a:gd name="T16" fmla="*/ 24 w 65"/>
                  <a:gd name="T17" fmla="*/ 51 h 51"/>
                  <a:gd name="T18" fmla="*/ 8 w 65"/>
                  <a:gd name="T19" fmla="*/ 49 h 51"/>
                  <a:gd name="T20" fmla="*/ 8 w 65"/>
                  <a:gd name="T21" fmla="*/ 49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51"/>
                  <a:gd name="T35" fmla="*/ 65 w 65"/>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51">
                    <a:moveTo>
                      <a:pt x="8" y="49"/>
                    </a:moveTo>
                    <a:lnTo>
                      <a:pt x="0" y="28"/>
                    </a:lnTo>
                    <a:lnTo>
                      <a:pt x="22" y="0"/>
                    </a:lnTo>
                    <a:lnTo>
                      <a:pt x="24" y="14"/>
                    </a:lnTo>
                    <a:lnTo>
                      <a:pt x="10" y="28"/>
                    </a:lnTo>
                    <a:lnTo>
                      <a:pt x="36" y="18"/>
                    </a:lnTo>
                    <a:lnTo>
                      <a:pt x="65" y="0"/>
                    </a:lnTo>
                    <a:lnTo>
                      <a:pt x="53" y="39"/>
                    </a:lnTo>
                    <a:lnTo>
                      <a:pt x="24" y="51"/>
                    </a:lnTo>
                    <a:lnTo>
                      <a:pt x="8"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4" name="Freeform 31"/>
              <p:cNvSpPr>
                <a:spLocks/>
              </p:cNvSpPr>
              <p:nvPr/>
            </p:nvSpPr>
            <p:spPr bwMode="auto">
              <a:xfrm>
                <a:off x="4275" y="2538"/>
                <a:ext cx="405" cy="531"/>
              </a:xfrm>
              <a:custGeom>
                <a:avLst/>
                <a:gdLst>
                  <a:gd name="T0" fmla="*/ 0 w 405"/>
                  <a:gd name="T1" fmla="*/ 401 h 531"/>
                  <a:gd name="T2" fmla="*/ 8 w 405"/>
                  <a:gd name="T3" fmla="*/ 401 h 531"/>
                  <a:gd name="T4" fmla="*/ 23 w 405"/>
                  <a:gd name="T5" fmla="*/ 401 h 531"/>
                  <a:gd name="T6" fmla="*/ 35 w 405"/>
                  <a:gd name="T7" fmla="*/ 401 h 531"/>
                  <a:gd name="T8" fmla="*/ 47 w 405"/>
                  <a:gd name="T9" fmla="*/ 401 h 531"/>
                  <a:gd name="T10" fmla="*/ 61 w 405"/>
                  <a:gd name="T11" fmla="*/ 403 h 531"/>
                  <a:gd name="T12" fmla="*/ 75 w 405"/>
                  <a:gd name="T13" fmla="*/ 405 h 531"/>
                  <a:gd name="T14" fmla="*/ 91 w 405"/>
                  <a:gd name="T15" fmla="*/ 407 h 531"/>
                  <a:gd name="T16" fmla="*/ 109 w 405"/>
                  <a:gd name="T17" fmla="*/ 409 h 531"/>
                  <a:gd name="T18" fmla="*/ 125 w 405"/>
                  <a:gd name="T19" fmla="*/ 413 h 531"/>
                  <a:gd name="T20" fmla="*/ 141 w 405"/>
                  <a:gd name="T21" fmla="*/ 415 h 531"/>
                  <a:gd name="T22" fmla="*/ 151 w 405"/>
                  <a:gd name="T23" fmla="*/ 419 h 531"/>
                  <a:gd name="T24" fmla="*/ 161 w 405"/>
                  <a:gd name="T25" fmla="*/ 421 h 531"/>
                  <a:gd name="T26" fmla="*/ 173 w 405"/>
                  <a:gd name="T27" fmla="*/ 423 h 531"/>
                  <a:gd name="T28" fmla="*/ 186 w 405"/>
                  <a:gd name="T29" fmla="*/ 425 h 531"/>
                  <a:gd name="T30" fmla="*/ 196 w 405"/>
                  <a:gd name="T31" fmla="*/ 429 h 531"/>
                  <a:gd name="T32" fmla="*/ 208 w 405"/>
                  <a:gd name="T33" fmla="*/ 433 h 531"/>
                  <a:gd name="T34" fmla="*/ 218 w 405"/>
                  <a:gd name="T35" fmla="*/ 437 h 531"/>
                  <a:gd name="T36" fmla="*/ 230 w 405"/>
                  <a:gd name="T37" fmla="*/ 439 h 531"/>
                  <a:gd name="T38" fmla="*/ 240 w 405"/>
                  <a:gd name="T39" fmla="*/ 443 h 531"/>
                  <a:gd name="T40" fmla="*/ 256 w 405"/>
                  <a:gd name="T41" fmla="*/ 451 h 531"/>
                  <a:gd name="T42" fmla="*/ 270 w 405"/>
                  <a:gd name="T43" fmla="*/ 457 h 531"/>
                  <a:gd name="T44" fmla="*/ 280 w 405"/>
                  <a:gd name="T45" fmla="*/ 461 h 531"/>
                  <a:gd name="T46" fmla="*/ 294 w 405"/>
                  <a:gd name="T47" fmla="*/ 467 h 531"/>
                  <a:gd name="T48" fmla="*/ 312 w 405"/>
                  <a:gd name="T49" fmla="*/ 475 h 531"/>
                  <a:gd name="T50" fmla="*/ 328 w 405"/>
                  <a:gd name="T51" fmla="*/ 483 h 531"/>
                  <a:gd name="T52" fmla="*/ 342 w 405"/>
                  <a:gd name="T53" fmla="*/ 491 h 531"/>
                  <a:gd name="T54" fmla="*/ 357 w 405"/>
                  <a:gd name="T55" fmla="*/ 499 h 531"/>
                  <a:gd name="T56" fmla="*/ 367 w 405"/>
                  <a:gd name="T57" fmla="*/ 505 h 531"/>
                  <a:gd name="T58" fmla="*/ 377 w 405"/>
                  <a:gd name="T59" fmla="*/ 513 h 531"/>
                  <a:gd name="T60" fmla="*/ 387 w 405"/>
                  <a:gd name="T61" fmla="*/ 517 h 531"/>
                  <a:gd name="T62" fmla="*/ 397 w 405"/>
                  <a:gd name="T63" fmla="*/ 525 h 531"/>
                  <a:gd name="T64" fmla="*/ 403 w 405"/>
                  <a:gd name="T65" fmla="*/ 529 h 531"/>
                  <a:gd name="T66" fmla="*/ 405 w 405"/>
                  <a:gd name="T67" fmla="*/ 529 h 531"/>
                  <a:gd name="T68" fmla="*/ 401 w 405"/>
                  <a:gd name="T69" fmla="*/ 523 h 531"/>
                  <a:gd name="T70" fmla="*/ 391 w 405"/>
                  <a:gd name="T71" fmla="*/ 509 h 531"/>
                  <a:gd name="T72" fmla="*/ 381 w 405"/>
                  <a:gd name="T73" fmla="*/ 495 h 531"/>
                  <a:gd name="T74" fmla="*/ 373 w 405"/>
                  <a:gd name="T75" fmla="*/ 485 h 531"/>
                  <a:gd name="T76" fmla="*/ 363 w 405"/>
                  <a:gd name="T77" fmla="*/ 475 h 531"/>
                  <a:gd name="T78" fmla="*/ 351 w 405"/>
                  <a:gd name="T79" fmla="*/ 463 h 531"/>
                  <a:gd name="T80" fmla="*/ 334 w 405"/>
                  <a:gd name="T81" fmla="*/ 449 h 531"/>
                  <a:gd name="T82" fmla="*/ 318 w 405"/>
                  <a:gd name="T83" fmla="*/ 437 h 531"/>
                  <a:gd name="T84" fmla="*/ 304 w 405"/>
                  <a:gd name="T85" fmla="*/ 427 h 531"/>
                  <a:gd name="T86" fmla="*/ 294 w 405"/>
                  <a:gd name="T87" fmla="*/ 419 h 531"/>
                  <a:gd name="T88" fmla="*/ 284 w 405"/>
                  <a:gd name="T89" fmla="*/ 413 h 531"/>
                  <a:gd name="T90" fmla="*/ 272 w 405"/>
                  <a:gd name="T91" fmla="*/ 405 h 531"/>
                  <a:gd name="T92" fmla="*/ 260 w 405"/>
                  <a:gd name="T93" fmla="*/ 399 h 531"/>
                  <a:gd name="T94" fmla="*/ 248 w 405"/>
                  <a:gd name="T95" fmla="*/ 391 h 531"/>
                  <a:gd name="T96" fmla="*/ 234 w 405"/>
                  <a:gd name="T97" fmla="*/ 384 h 531"/>
                  <a:gd name="T98" fmla="*/ 222 w 405"/>
                  <a:gd name="T99" fmla="*/ 378 h 531"/>
                  <a:gd name="T100" fmla="*/ 206 w 405"/>
                  <a:gd name="T101" fmla="*/ 370 h 531"/>
                  <a:gd name="T102" fmla="*/ 188 w 405"/>
                  <a:gd name="T103" fmla="*/ 362 h 531"/>
                  <a:gd name="T104" fmla="*/ 171 w 405"/>
                  <a:gd name="T105" fmla="*/ 356 h 531"/>
                  <a:gd name="T106" fmla="*/ 153 w 405"/>
                  <a:gd name="T107" fmla="*/ 350 h 531"/>
                  <a:gd name="T108" fmla="*/ 137 w 405"/>
                  <a:gd name="T109" fmla="*/ 346 h 531"/>
                  <a:gd name="T110" fmla="*/ 125 w 405"/>
                  <a:gd name="T111" fmla="*/ 340 h 531"/>
                  <a:gd name="T112" fmla="*/ 111 w 405"/>
                  <a:gd name="T113" fmla="*/ 336 h 531"/>
                  <a:gd name="T114" fmla="*/ 141 w 405"/>
                  <a:gd name="T115" fmla="*/ 0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5"/>
                  <a:gd name="T175" fmla="*/ 0 h 531"/>
                  <a:gd name="T176" fmla="*/ 405 w 405"/>
                  <a:gd name="T177" fmla="*/ 531 h 5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5" h="531">
                    <a:moveTo>
                      <a:pt x="141" y="0"/>
                    </a:moveTo>
                    <a:lnTo>
                      <a:pt x="0" y="401"/>
                    </a:lnTo>
                    <a:lnTo>
                      <a:pt x="2" y="401"/>
                    </a:lnTo>
                    <a:lnTo>
                      <a:pt x="8" y="401"/>
                    </a:lnTo>
                    <a:lnTo>
                      <a:pt x="15" y="401"/>
                    </a:lnTo>
                    <a:lnTo>
                      <a:pt x="23" y="401"/>
                    </a:lnTo>
                    <a:lnTo>
                      <a:pt x="31" y="401"/>
                    </a:lnTo>
                    <a:lnTo>
                      <a:pt x="35" y="401"/>
                    </a:lnTo>
                    <a:lnTo>
                      <a:pt x="41" y="401"/>
                    </a:lnTo>
                    <a:lnTo>
                      <a:pt x="47" y="401"/>
                    </a:lnTo>
                    <a:lnTo>
                      <a:pt x="55" y="403"/>
                    </a:lnTo>
                    <a:lnTo>
                      <a:pt x="61" y="403"/>
                    </a:lnTo>
                    <a:lnTo>
                      <a:pt x="67" y="403"/>
                    </a:lnTo>
                    <a:lnTo>
                      <a:pt x="75" y="405"/>
                    </a:lnTo>
                    <a:lnTo>
                      <a:pt x="83" y="405"/>
                    </a:lnTo>
                    <a:lnTo>
                      <a:pt x="91" y="407"/>
                    </a:lnTo>
                    <a:lnTo>
                      <a:pt x="99" y="409"/>
                    </a:lnTo>
                    <a:lnTo>
                      <a:pt x="109" y="409"/>
                    </a:lnTo>
                    <a:lnTo>
                      <a:pt x="117" y="413"/>
                    </a:lnTo>
                    <a:lnTo>
                      <a:pt x="125" y="413"/>
                    </a:lnTo>
                    <a:lnTo>
                      <a:pt x="137" y="415"/>
                    </a:lnTo>
                    <a:lnTo>
                      <a:pt x="141" y="415"/>
                    </a:lnTo>
                    <a:lnTo>
                      <a:pt x="145" y="417"/>
                    </a:lnTo>
                    <a:lnTo>
                      <a:pt x="151" y="419"/>
                    </a:lnTo>
                    <a:lnTo>
                      <a:pt x="157" y="421"/>
                    </a:lnTo>
                    <a:lnTo>
                      <a:pt x="161" y="421"/>
                    </a:lnTo>
                    <a:lnTo>
                      <a:pt x="167" y="423"/>
                    </a:lnTo>
                    <a:lnTo>
                      <a:pt x="173" y="423"/>
                    </a:lnTo>
                    <a:lnTo>
                      <a:pt x="179" y="425"/>
                    </a:lnTo>
                    <a:lnTo>
                      <a:pt x="186" y="425"/>
                    </a:lnTo>
                    <a:lnTo>
                      <a:pt x="190" y="429"/>
                    </a:lnTo>
                    <a:lnTo>
                      <a:pt x="196" y="429"/>
                    </a:lnTo>
                    <a:lnTo>
                      <a:pt x="202" y="433"/>
                    </a:lnTo>
                    <a:lnTo>
                      <a:pt x="208" y="433"/>
                    </a:lnTo>
                    <a:lnTo>
                      <a:pt x="212" y="435"/>
                    </a:lnTo>
                    <a:lnTo>
                      <a:pt x="218" y="437"/>
                    </a:lnTo>
                    <a:lnTo>
                      <a:pt x="224" y="439"/>
                    </a:lnTo>
                    <a:lnTo>
                      <a:pt x="230" y="439"/>
                    </a:lnTo>
                    <a:lnTo>
                      <a:pt x="236" y="443"/>
                    </a:lnTo>
                    <a:lnTo>
                      <a:pt x="240" y="443"/>
                    </a:lnTo>
                    <a:lnTo>
                      <a:pt x="246" y="447"/>
                    </a:lnTo>
                    <a:lnTo>
                      <a:pt x="256" y="451"/>
                    </a:lnTo>
                    <a:lnTo>
                      <a:pt x="266" y="455"/>
                    </a:lnTo>
                    <a:lnTo>
                      <a:pt x="270" y="457"/>
                    </a:lnTo>
                    <a:lnTo>
                      <a:pt x="276" y="459"/>
                    </a:lnTo>
                    <a:lnTo>
                      <a:pt x="280" y="461"/>
                    </a:lnTo>
                    <a:lnTo>
                      <a:pt x="286" y="463"/>
                    </a:lnTo>
                    <a:lnTo>
                      <a:pt x="294" y="467"/>
                    </a:lnTo>
                    <a:lnTo>
                      <a:pt x="304" y="471"/>
                    </a:lnTo>
                    <a:lnTo>
                      <a:pt x="312" y="475"/>
                    </a:lnTo>
                    <a:lnTo>
                      <a:pt x="320" y="479"/>
                    </a:lnTo>
                    <a:lnTo>
                      <a:pt x="328" y="483"/>
                    </a:lnTo>
                    <a:lnTo>
                      <a:pt x="336" y="487"/>
                    </a:lnTo>
                    <a:lnTo>
                      <a:pt x="342" y="491"/>
                    </a:lnTo>
                    <a:lnTo>
                      <a:pt x="351" y="495"/>
                    </a:lnTo>
                    <a:lnTo>
                      <a:pt x="357" y="499"/>
                    </a:lnTo>
                    <a:lnTo>
                      <a:pt x="363" y="503"/>
                    </a:lnTo>
                    <a:lnTo>
                      <a:pt x="367" y="505"/>
                    </a:lnTo>
                    <a:lnTo>
                      <a:pt x="373" y="509"/>
                    </a:lnTo>
                    <a:lnTo>
                      <a:pt x="377" y="513"/>
                    </a:lnTo>
                    <a:lnTo>
                      <a:pt x="383" y="515"/>
                    </a:lnTo>
                    <a:lnTo>
                      <a:pt x="387" y="517"/>
                    </a:lnTo>
                    <a:lnTo>
                      <a:pt x="391" y="521"/>
                    </a:lnTo>
                    <a:lnTo>
                      <a:pt x="397" y="525"/>
                    </a:lnTo>
                    <a:lnTo>
                      <a:pt x="401" y="527"/>
                    </a:lnTo>
                    <a:lnTo>
                      <a:pt x="403" y="529"/>
                    </a:lnTo>
                    <a:lnTo>
                      <a:pt x="405" y="531"/>
                    </a:lnTo>
                    <a:lnTo>
                      <a:pt x="405" y="529"/>
                    </a:lnTo>
                    <a:lnTo>
                      <a:pt x="403" y="527"/>
                    </a:lnTo>
                    <a:lnTo>
                      <a:pt x="401" y="523"/>
                    </a:lnTo>
                    <a:lnTo>
                      <a:pt x="397" y="517"/>
                    </a:lnTo>
                    <a:lnTo>
                      <a:pt x="391" y="509"/>
                    </a:lnTo>
                    <a:lnTo>
                      <a:pt x="385" y="501"/>
                    </a:lnTo>
                    <a:lnTo>
                      <a:pt x="381" y="495"/>
                    </a:lnTo>
                    <a:lnTo>
                      <a:pt x="377" y="491"/>
                    </a:lnTo>
                    <a:lnTo>
                      <a:pt x="373" y="485"/>
                    </a:lnTo>
                    <a:lnTo>
                      <a:pt x="369" y="481"/>
                    </a:lnTo>
                    <a:lnTo>
                      <a:pt x="363" y="475"/>
                    </a:lnTo>
                    <a:lnTo>
                      <a:pt x="357" y="469"/>
                    </a:lnTo>
                    <a:lnTo>
                      <a:pt x="351" y="463"/>
                    </a:lnTo>
                    <a:lnTo>
                      <a:pt x="342" y="457"/>
                    </a:lnTo>
                    <a:lnTo>
                      <a:pt x="334" y="449"/>
                    </a:lnTo>
                    <a:lnTo>
                      <a:pt x="326" y="443"/>
                    </a:lnTo>
                    <a:lnTo>
                      <a:pt x="318" y="437"/>
                    </a:lnTo>
                    <a:lnTo>
                      <a:pt x="310" y="431"/>
                    </a:lnTo>
                    <a:lnTo>
                      <a:pt x="304" y="427"/>
                    </a:lnTo>
                    <a:lnTo>
                      <a:pt x="300" y="423"/>
                    </a:lnTo>
                    <a:lnTo>
                      <a:pt x="294" y="419"/>
                    </a:lnTo>
                    <a:lnTo>
                      <a:pt x="288" y="417"/>
                    </a:lnTo>
                    <a:lnTo>
                      <a:pt x="284" y="413"/>
                    </a:lnTo>
                    <a:lnTo>
                      <a:pt x="278" y="409"/>
                    </a:lnTo>
                    <a:lnTo>
                      <a:pt x="272" y="405"/>
                    </a:lnTo>
                    <a:lnTo>
                      <a:pt x="266" y="403"/>
                    </a:lnTo>
                    <a:lnTo>
                      <a:pt x="260" y="399"/>
                    </a:lnTo>
                    <a:lnTo>
                      <a:pt x="254" y="395"/>
                    </a:lnTo>
                    <a:lnTo>
                      <a:pt x="248" y="391"/>
                    </a:lnTo>
                    <a:lnTo>
                      <a:pt x="242" y="389"/>
                    </a:lnTo>
                    <a:lnTo>
                      <a:pt x="234" y="384"/>
                    </a:lnTo>
                    <a:lnTo>
                      <a:pt x="228" y="380"/>
                    </a:lnTo>
                    <a:lnTo>
                      <a:pt x="222" y="378"/>
                    </a:lnTo>
                    <a:lnTo>
                      <a:pt x="214" y="374"/>
                    </a:lnTo>
                    <a:lnTo>
                      <a:pt x="206" y="370"/>
                    </a:lnTo>
                    <a:lnTo>
                      <a:pt x="198" y="366"/>
                    </a:lnTo>
                    <a:lnTo>
                      <a:pt x="188" y="362"/>
                    </a:lnTo>
                    <a:lnTo>
                      <a:pt x="179" y="360"/>
                    </a:lnTo>
                    <a:lnTo>
                      <a:pt x="171" y="356"/>
                    </a:lnTo>
                    <a:lnTo>
                      <a:pt x="161" y="354"/>
                    </a:lnTo>
                    <a:lnTo>
                      <a:pt x="153" y="350"/>
                    </a:lnTo>
                    <a:lnTo>
                      <a:pt x="147" y="348"/>
                    </a:lnTo>
                    <a:lnTo>
                      <a:pt x="137" y="346"/>
                    </a:lnTo>
                    <a:lnTo>
                      <a:pt x="131" y="342"/>
                    </a:lnTo>
                    <a:lnTo>
                      <a:pt x="125" y="340"/>
                    </a:lnTo>
                    <a:lnTo>
                      <a:pt x="121" y="338"/>
                    </a:lnTo>
                    <a:lnTo>
                      <a:pt x="111" y="336"/>
                    </a:lnTo>
                    <a:lnTo>
                      <a:pt x="1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5" name="Freeform 32"/>
              <p:cNvSpPr>
                <a:spLocks/>
              </p:cNvSpPr>
              <p:nvPr/>
            </p:nvSpPr>
            <p:spPr bwMode="auto">
              <a:xfrm>
                <a:off x="4978" y="2749"/>
                <a:ext cx="432" cy="373"/>
              </a:xfrm>
              <a:custGeom>
                <a:avLst/>
                <a:gdLst>
                  <a:gd name="T0" fmla="*/ 2 w 432"/>
                  <a:gd name="T1" fmla="*/ 355 h 373"/>
                  <a:gd name="T2" fmla="*/ 12 w 432"/>
                  <a:gd name="T3" fmla="*/ 353 h 373"/>
                  <a:gd name="T4" fmla="*/ 26 w 432"/>
                  <a:gd name="T5" fmla="*/ 349 h 373"/>
                  <a:gd name="T6" fmla="*/ 38 w 432"/>
                  <a:gd name="T7" fmla="*/ 345 h 373"/>
                  <a:gd name="T8" fmla="*/ 52 w 432"/>
                  <a:gd name="T9" fmla="*/ 343 h 373"/>
                  <a:gd name="T10" fmla="*/ 68 w 432"/>
                  <a:gd name="T11" fmla="*/ 341 h 373"/>
                  <a:gd name="T12" fmla="*/ 84 w 432"/>
                  <a:gd name="T13" fmla="*/ 336 h 373"/>
                  <a:gd name="T14" fmla="*/ 100 w 432"/>
                  <a:gd name="T15" fmla="*/ 334 h 373"/>
                  <a:gd name="T16" fmla="*/ 116 w 432"/>
                  <a:gd name="T17" fmla="*/ 332 h 373"/>
                  <a:gd name="T18" fmla="*/ 134 w 432"/>
                  <a:gd name="T19" fmla="*/ 330 h 373"/>
                  <a:gd name="T20" fmla="*/ 153 w 432"/>
                  <a:gd name="T21" fmla="*/ 330 h 373"/>
                  <a:gd name="T22" fmla="*/ 169 w 432"/>
                  <a:gd name="T23" fmla="*/ 330 h 373"/>
                  <a:gd name="T24" fmla="*/ 185 w 432"/>
                  <a:gd name="T25" fmla="*/ 334 h 373"/>
                  <a:gd name="T26" fmla="*/ 201 w 432"/>
                  <a:gd name="T27" fmla="*/ 338 h 373"/>
                  <a:gd name="T28" fmla="*/ 279 w 432"/>
                  <a:gd name="T29" fmla="*/ 373 h 373"/>
                  <a:gd name="T30" fmla="*/ 245 w 432"/>
                  <a:gd name="T31" fmla="*/ 274 h 373"/>
                  <a:gd name="T32" fmla="*/ 241 w 432"/>
                  <a:gd name="T33" fmla="*/ 274 h 373"/>
                  <a:gd name="T34" fmla="*/ 229 w 432"/>
                  <a:gd name="T35" fmla="*/ 276 h 373"/>
                  <a:gd name="T36" fmla="*/ 213 w 432"/>
                  <a:gd name="T37" fmla="*/ 278 h 373"/>
                  <a:gd name="T38" fmla="*/ 203 w 432"/>
                  <a:gd name="T39" fmla="*/ 278 h 373"/>
                  <a:gd name="T40" fmla="*/ 191 w 432"/>
                  <a:gd name="T41" fmla="*/ 282 h 373"/>
                  <a:gd name="T42" fmla="*/ 179 w 432"/>
                  <a:gd name="T43" fmla="*/ 284 h 373"/>
                  <a:gd name="T44" fmla="*/ 169 w 432"/>
                  <a:gd name="T45" fmla="*/ 286 h 373"/>
                  <a:gd name="T46" fmla="*/ 157 w 432"/>
                  <a:gd name="T47" fmla="*/ 288 h 373"/>
                  <a:gd name="T48" fmla="*/ 144 w 432"/>
                  <a:gd name="T49" fmla="*/ 292 h 373"/>
                  <a:gd name="T50" fmla="*/ 132 w 432"/>
                  <a:gd name="T51" fmla="*/ 294 h 373"/>
                  <a:gd name="T52" fmla="*/ 122 w 432"/>
                  <a:gd name="T53" fmla="*/ 296 h 373"/>
                  <a:gd name="T54" fmla="*/ 104 w 432"/>
                  <a:gd name="T55" fmla="*/ 304 h 373"/>
                  <a:gd name="T56" fmla="*/ 88 w 432"/>
                  <a:gd name="T57" fmla="*/ 310 h 373"/>
                  <a:gd name="T58" fmla="*/ 70 w 432"/>
                  <a:gd name="T59" fmla="*/ 318 h 373"/>
                  <a:gd name="T60" fmla="*/ 52 w 432"/>
                  <a:gd name="T61" fmla="*/ 326 h 373"/>
                  <a:gd name="T62" fmla="*/ 36 w 432"/>
                  <a:gd name="T63" fmla="*/ 336 h 373"/>
                  <a:gd name="T64" fmla="*/ 20 w 432"/>
                  <a:gd name="T65" fmla="*/ 343 h 373"/>
                  <a:gd name="T66" fmla="*/ 10 w 432"/>
                  <a:gd name="T67" fmla="*/ 351 h 373"/>
                  <a:gd name="T68" fmla="*/ 0 w 432"/>
                  <a:gd name="T69" fmla="*/ 357 h 3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2"/>
                  <a:gd name="T106" fmla="*/ 0 h 373"/>
                  <a:gd name="T107" fmla="*/ 432 w 432"/>
                  <a:gd name="T108" fmla="*/ 373 h 3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2" h="373">
                    <a:moveTo>
                      <a:pt x="0" y="357"/>
                    </a:moveTo>
                    <a:lnTo>
                      <a:pt x="2" y="355"/>
                    </a:lnTo>
                    <a:lnTo>
                      <a:pt x="6" y="355"/>
                    </a:lnTo>
                    <a:lnTo>
                      <a:pt x="12" y="353"/>
                    </a:lnTo>
                    <a:lnTo>
                      <a:pt x="22" y="351"/>
                    </a:lnTo>
                    <a:lnTo>
                      <a:pt x="26" y="349"/>
                    </a:lnTo>
                    <a:lnTo>
                      <a:pt x="32" y="347"/>
                    </a:lnTo>
                    <a:lnTo>
                      <a:pt x="38" y="345"/>
                    </a:lnTo>
                    <a:lnTo>
                      <a:pt x="46" y="345"/>
                    </a:lnTo>
                    <a:lnTo>
                      <a:pt x="52" y="343"/>
                    </a:lnTo>
                    <a:lnTo>
                      <a:pt x="60" y="343"/>
                    </a:lnTo>
                    <a:lnTo>
                      <a:pt x="68" y="341"/>
                    </a:lnTo>
                    <a:lnTo>
                      <a:pt x="76" y="338"/>
                    </a:lnTo>
                    <a:lnTo>
                      <a:pt x="84" y="336"/>
                    </a:lnTo>
                    <a:lnTo>
                      <a:pt x="92" y="336"/>
                    </a:lnTo>
                    <a:lnTo>
                      <a:pt x="100" y="334"/>
                    </a:lnTo>
                    <a:lnTo>
                      <a:pt x="108" y="332"/>
                    </a:lnTo>
                    <a:lnTo>
                      <a:pt x="116" y="332"/>
                    </a:lnTo>
                    <a:lnTo>
                      <a:pt x="126" y="330"/>
                    </a:lnTo>
                    <a:lnTo>
                      <a:pt x="134" y="330"/>
                    </a:lnTo>
                    <a:lnTo>
                      <a:pt x="144" y="330"/>
                    </a:lnTo>
                    <a:lnTo>
                      <a:pt x="153" y="330"/>
                    </a:lnTo>
                    <a:lnTo>
                      <a:pt x="161" y="330"/>
                    </a:lnTo>
                    <a:lnTo>
                      <a:pt x="169" y="330"/>
                    </a:lnTo>
                    <a:lnTo>
                      <a:pt x="179" y="332"/>
                    </a:lnTo>
                    <a:lnTo>
                      <a:pt x="185" y="334"/>
                    </a:lnTo>
                    <a:lnTo>
                      <a:pt x="193" y="336"/>
                    </a:lnTo>
                    <a:lnTo>
                      <a:pt x="201" y="338"/>
                    </a:lnTo>
                    <a:lnTo>
                      <a:pt x="209" y="341"/>
                    </a:lnTo>
                    <a:lnTo>
                      <a:pt x="279" y="373"/>
                    </a:lnTo>
                    <a:lnTo>
                      <a:pt x="432" y="0"/>
                    </a:lnTo>
                    <a:lnTo>
                      <a:pt x="245" y="274"/>
                    </a:lnTo>
                    <a:lnTo>
                      <a:pt x="243" y="274"/>
                    </a:lnTo>
                    <a:lnTo>
                      <a:pt x="241" y="274"/>
                    </a:lnTo>
                    <a:lnTo>
                      <a:pt x="235" y="274"/>
                    </a:lnTo>
                    <a:lnTo>
                      <a:pt x="229" y="276"/>
                    </a:lnTo>
                    <a:lnTo>
                      <a:pt x="221" y="276"/>
                    </a:lnTo>
                    <a:lnTo>
                      <a:pt x="213" y="278"/>
                    </a:lnTo>
                    <a:lnTo>
                      <a:pt x="207" y="278"/>
                    </a:lnTo>
                    <a:lnTo>
                      <a:pt x="203" y="278"/>
                    </a:lnTo>
                    <a:lnTo>
                      <a:pt x="197" y="280"/>
                    </a:lnTo>
                    <a:lnTo>
                      <a:pt x="191" y="282"/>
                    </a:lnTo>
                    <a:lnTo>
                      <a:pt x="185" y="282"/>
                    </a:lnTo>
                    <a:lnTo>
                      <a:pt x="179" y="284"/>
                    </a:lnTo>
                    <a:lnTo>
                      <a:pt x="175" y="284"/>
                    </a:lnTo>
                    <a:lnTo>
                      <a:pt x="169" y="286"/>
                    </a:lnTo>
                    <a:lnTo>
                      <a:pt x="163" y="286"/>
                    </a:lnTo>
                    <a:lnTo>
                      <a:pt x="157" y="288"/>
                    </a:lnTo>
                    <a:lnTo>
                      <a:pt x="151" y="290"/>
                    </a:lnTo>
                    <a:lnTo>
                      <a:pt x="144" y="292"/>
                    </a:lnTo>
                    <a:lnTo>
                      <a:pt x="138" y="292"/>
                    </a:lnTo>
                    <a:lnTo>
                      <a:pt x="132" y="294"/>
                    </a:lnTo>
                    <a:lnTo>
                      <a:pt x="128" y="294"/>
                    </a:lnTo>
                    <a:lnTo>
                      <a:pt x="122" y="296"/>
                    </a:lnTo>
                    <a:lnTo>
                      <a:pt x="112" y="300"/>
                    </a:lnTo>
                    <a:lnTo>
                      <a:pt x="104" y="304"/>
                    </a:lnTo>
                    <a:lnTo>
                      <a:pt x="96" y="306"/>
                    </a:lnTo>
                    <a:lnTo>
                      <a:pt x="88" y="310"/>
                    </a:lnTo>
                    <a:lnTo>
                      <a:pt x="78" y="314"/>
                    </a:lnTo>
                    <a:lnTo>
                      <a:pt x="70" y="318"/>
                    </a:lnTo>
                    <a:lnTo>
                      <a:pt x="60" y="322"/>
                    </a:lnTo>
                    <a:lnTo>
                      <a:pt x="52" y="326"/>
                    </a:lnTo>
                    <a:lnTo>
                      <a:pt x="44" y="330"/>
                    </a:lnTo>
                    <a:lnTo>
                      <a:pt x="36" y="336"/>
                    </a:lnTo>
                    <a:lnTo>
                      <a:pt x="28" y="341"/>
                    </a:lnTo>
                    <a:lnTo>
                      <a:pt x="20" y="343"/>
                    </a:lnTo>
                    <a:lnTo>
                      <a:pt x="14" y="347"/>
                    </a:lnTo>
                    <a:lnTo>
                      <a:pt x="10" y="351"/>
                    </a:lnTo>
                    <a:lnTo>
                      <a:pt x="2" y="355"/>
                    </a:lnTo>
                    <a:lnTo>
                      <a:pt x="0"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68259">
                                            <p:txEl>
                                              <p:pRg st="0" end="0"/>
                                            </p:txEl>
                                          </p:spTgt>
                                        </p:tgtEl>
                                        <p:attrNameLst>
                                          <p:attrName>style.visibility</p:attrName>
                                        </p:attrNameLst>
                                      </p:cBhvr>
                                      <p:to>
                                        <p:strVal val="visible"/>
                                      </p:to>
                                    </p:set>
                                    <p:animEffect transition="in" filter="blinds(horizontal)">
                                      <p:cBhvr>
                                        <p:cTn id="7" dur="500"/>
                                        <p:tgtEl>
                                          <p:spTgt spid="3168259">
                                            <p:txEl>
                                              <p:pRg st="0" end="0"/>
                                            </p:txEl>
                                          </p:spTgt>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168260"/>
                                        </p:tgtEl>
                                        <p:attrNameLst>
                                          <p:attrName>style.visibility</p:attrName>
                                        </p:attrNameLst>
                                      </p:cBhvr>
                                      <p:to>
                                        <p:strVal val="visible"/>
                                      </p:to>
                                    </p:set>
                                    <p:animEffect transition="in" filter="fade">
                                      <p:cBhvr>
                                        <p:cTn id="11" dur="1000"/>
                                        <p:tgtEl>
                                          <p:spTgt spid="3168260"/>
                                        </p:tgtEl>
                                      </p:cBhvr>
                                    </p:animEffect>
                                    <p:anim calcmode="lin" valueType="num">
                                      <p:cBhvr>
                                        <p:cTn id="12" dur="1000" fill="hold"/>
                                        <p:tgtEl>
                                          <p:spTgt spid="3168260"/>
                                        </p:tgtEl>
                                        <p:attrNameLst>
                                          <p:attrName>ppt_x</p:attrName>
                                        </p:attrNameLst>
                                      </p:cBhvr>
                                      <p:tavLst>
                                        <p:tav tm="0">
                                          <p:val>
                                            <p:strVal val="#ppt_x"/>
                                          </p:val>
                                        </p:tav>
                                        <p:tav tm="100000">
                                          <p:val>
                                            <p:strVal val="#ppt_x"/>
                                          </p:val>
                                        </p:tav>
                                      </p:tavLst>
                                    </p:anim>
                                    <p:anim calcmode="lin" valueType="num">
                                      <p:cBhvr>
                                        <p:cTn id="13" dur="1000" fill="hold"/>
                                        <p:tgtEl>
                                          <p:spTgt spid="3168260"/>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par>
                                <p:cTn id="17" presetID="47" presetClass="entr" presetSubtype="0" fill="hold" nodeType="withEffect">
                                  <p:stCondLst>
                                    <p:cond delay="0"/>
                                  </p:stCondLst>
                                  <p:childTnLst>
                                    <p:set>
                                      <p:cBhvr>
                                        <p:cTn id="18" dur="1" fill="hold">
                                          <p:stCondLst>
                                            <p:cond delay="0"/>
                                          </p:stCondLst>
                                        </p:cTn>
                                        <p:tgtEl>
                                          <p:spTgt spid="3168258"/>
                                        </p:tgtEl>
                                        <p:attrNameLst>
                                          <p:attrName>style.visibility</p:attrName>
                                        </p:attrNameLst>
                                      </p:cBhvr>
                                      <p:to>
                                        <p:strVal val="visible"/>
                                      </p:to>
                                    </p:set>
                                    <p:animEffect transition="in" filter="fade">
                                      <p:cBhvr>
                                        <p:cTn id="19" dur="1000"/>
                                        <p:tgtEl>
                                          <p:spTgt spid="3168258"/>
                                        </p:tgtEl>
                                      </p:cBhvr>
                                    </p:animEffect>
                                    <p:anim calcmode="lin" valueType="num">
                                      <p:cBhvr>
                                        <p:cTn id="20" dur="1000" fill="hold"/>
                                        <p:tgtEl>
                                          <p:spTgt spid="3168258"/>
                                        </p:tgtEl>
                                        <p:attrNameLst>
                                          <p:attrName>ppt_x</p:attrName>
                                        </p:attrNameLst>
                                      </p:cBhvr>
                                      <p:tavLst>
                                        <p:tav tm="0">
                                          <p:val>
                                            <p:strVal val="#ppt_x"/>
                                          </p:val>
                                        </p:tav>
                                        <p:tav tm="100000">
                                          <p:val>
                                            <p:strVal val="#ppt_x"/>
                                          </p:val>
                                        </p:tav>
                                      </p:tavLst>
                                    </p:anim>
                                    <p:anim calcmode="lin" valueType="num">
                                      <p:cBhvr>
                                        <p:cTn id="21" dur="1000" fill="hold"/>
                                        <p:tgtEl>
                                          <p:spTgt spid="3168258"/>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3168261"/>
                                        </p:tgtEl>
                                        <p:attrNameLst>
                                          <p:attrName>style.visibility</p:attrName>
                                        </p:attrNameLst>
                                      </p:cBhvr>
                                      <p:to>
                                        <p:strVal val="visible"/>
                                      </p:to>
                                    </p:set>
                                    <p:animEffect transition="in" filter="fade">
                                      <p:cBhvr>
                                        <p:cTn id="24" dur="2000"/>
                                        <p:tgtEl>
                                          <p:spTgt spid="3168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8259" grpId="0" build="p"/>
      <p:bldP spid="3168260" grpId="0"/>
      <p:bldP spid="31682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10242" name="Rectangle 28"/>
          <p:cNvSpPr>
            <a:spLocks noGrp="1" noChangeArrowheads="1"/>
          </p:cNvSpPr>
          <p:nvPr>
            <p:ph type="title" idx="4294967295"/>
          </p:nvPr>
        </p:nvSpPr>
        <p:spPr>
          <a:xfrm>
            <a:off x="0" y="449263"/>
            <a:ext cx="9144000" cy="1143000"/>
          </a:xfrm>
        </p:spPr>
        <p:txBody>
          <a:bodyPr/>
          <a:lstStyle/>
          <a:p>
            <a:pPr eaLnBrk="1" hangingPunct="1"/>
            <a:r>
              <a:rPr lang="en-US" sz="5400"/>
              <a:t>The Gospel – </a:t>
            </a:r>
            <a:br>
              <a:rPr lang="en-US" sz="5400"/>
            </a:br>
            <a:r>
              <a:rPr lang="en-US" sz="5400">
                <a:solidFill>
                  <a:srgbClr val="E0014A"/>
                </a:solidFill>
              </a:rPr>
              <a:t>The Power of God</a:t>
            </a:r>
          </a:p>
        </p:txBody>
      </p:sp>
      <p:grpSp>
        <p:nvGrpSpPr>
          <p:cNvPr id="10243" name="Group 4"/>
          <p:cNvGrpSpPr>
            <a:grpSpLocks/>
          </p:cNvGrpSpPr>
          <p:nvPr/>
        </p:nvGrpSpPr>
        <p:grpSpPr bwMode="auto">
          <a:xfrm>
            <a:off x="-252413" y="2655888"/>
            <a:ext cx="4646613" cy="4533900"/>
            <a:chOff x="-144" y="1789"/>
            <a:chExt cx="2543" cy="2185"/>
          </a:xfrm>
        </p:grpSpPr>
        <p:sp>
          <p:nvSpPr>
            <p:cNvPr id="10249" name="AutoShape 5"/>
            <p:cNvSpPr>
              <a:spLocks noChangeAspect="1" noChangeArrowheads="1" noTextEdit="1"/>
            </p:cNvSpPr>
            <p:nvPr/>
          </p:nvSpPr>
          <p:spPr bwMode="auto">
            <a:xfrm flipH="1">
              <a:off x="-144" y="1789"/>
              <a:ext cx="2543" cy="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50" name="Freeform 6"/>
            <p:cNvSpPr>
              <a:spLocks/>
            </p:cNvSpPr>
            <p:nvPr/>
          </p:nvSpPr>
          <p:spPr bwMode="auto">
            <a:xfrm flipH="1">
              <a:off x="-9" y="1794"/>
              <a:ext cx="2235" cy="2031"/>
            </a:xfrm>
            <a:custGeom>
              <a:avLst/>
              <a:gdLst>
                <a:gd name="T0" fmla="*/ 0 w 4470"/>
                <a:gd name="T1" fmla="*/ 0 h 4062"/>
                <a:gd name="T2" fmla="*/ 559 w 4470"/>
                <a:gd name="T3" fmla="*/ 0 h 4062"/>
                <a:gd name="T4" fmla="*/ 559 w 4470"/>
                <a:gd name="T5" fmla="*/ 508 h 4062"/>
                <a:gd name="T6" fmla="*/ 1 w 4470"/>
                <a:gd name="T7" fmla="*/ 508 h 4062"/>
                <a:gd name="T8" fmla="*/ 0 w 4470"/>
                <a:gd name="T9" fmla="*/ 0 h 4062"/>
                <a:gd name="T10" fmla="*/ 0 w 4470"/>
                <a:gd name="T11" fmla="*/ 0 h 4062"/>
                <a:gd name="T12" fmla="*/ 0 60000 65536"/>
                <a:gd name="T13" fmla="*/ 0 60000 65536"/>
                <a:gd name="T14" fmla="*/ 0 60000 65536"/>
                <a:gd name="T15" fmla="*/ 0 60000 65536"/>
                <a:gd name="T16" fmla="*/ 0 60000 65536"/>
                <a:gd name="T17" fmla="*/ 0 60000 65536"/>
                <a:gd name="T18" fmla="*/ 0 w 4470"/>
                <a:gd name="T19" fmla="*/ 0 h 4062"/>
                <a:gd name="T20" fmla="*/ 4470 w 4470"/>
                <a:gd name="T21" fmla="*/ 4062 h 4062"/>
              </a:gdLst>
              <a:ahLst/>
              <a:cxnLst>
                <a:cxn ang="T12">
                  <a:pos x="T0" y="T1"/>
                </a:cxn>
                <a:cxn ang="T13">
                  <a:pos x="T2" y="T3"/>
                </a:cxn>
                <a:cxn ang="T14">
                  <a:pos x="T4" y="T5"/>
                </a:cxn>
                <a:cxn ang="T15">
                  <a:pos x="T6" y="T7"/>
                </a:cxn>
                <a:cxn ang="T16">
                  <a:pos x="T8" y="T9"/>
                </a:cxn>
                <a:cxn ang="T17">
                  <a:pos x="T10" y="T11"/>
                </a:cxn>
              </a:cxnLst>
              <a:rect l="T18" t="T19" r="T20" b="T21"/>
              <a:pathLst>
                <a:path w="4470" h="4062">
                  <a:moveTo>
                    <a:pt x="0" y="0"/>
                  </a:moveTo>
                  <a:lnTo>
                    <a:pt x="4470" y="0"/>
                  </a:lnTo>
                  <a:lnTo>
                    <a:pt x="4470" y="4058"/>
                  </a:lnTo>
                  <a:lnTo>
                    <a:pt x="4" y="4062"/>
                  </a:lnTo>
                  <a:lnTo>
                    <a:pt x="0" y="0"/>
                  </a:lnTo>
                  <a:close/>
                </a:path>
              </a:pathLst>
            </a:custGeom>
            <a:solidFill>
              <a:srgbClr val="E00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7"/>
            <p:cNvSpPr>
              <a:spLocks/>
            </p:cNvSpPr>
            <p:nvPr/>
          </p:nvSpPr>
          <p:spPr bwMode="auto">
            <a:xfrm flipH="1">
              <a:off x="372" y="2361"/>
              <a:ext cx="1208" cy="1593"/>
            </a:xfrm>
            <a:custGeom>
              <a:avLst/>
              <a:gdLst>
                <a:gd name="T0" fmla="*/ 20 w 2415"/>
                <a:gd name="T1" fmla="*/ 171 h 3186"/>
                <a:gd name="T2" fmla="*/ 2 w 2415"/>
                <a:gd name="T3" fmla="*/ 131 h 3186"/>
                <a:gd name="T4" fmla="*/ 0 w 2415"/>
                <a:gd name="T5" fmla="*/ 112 h 3186"/>
                <a:gd name="T6" fmla="*/ 15 w 2415"/>
                <a:gd name="T7" fmla="*/ 100 h 3186"/>
                <a:gd name="T8" fmla="*/ 36 w 2415"/>
                <a:gd name="T9" fmla="*/ 97 h 3186"/>
                <a:gd name="T10" fmla="*/ 38 w 2415"/>
                <a:gd name="T11" fmla="*/ 73 h 3186"/>
                <a:gd name="T12" fmla="*/ 57 w 2415"/>
                <a:gd name="T13" fmla="*/ 60 h 3186"/>
                <a:gd name="T14" fmla="*/ 71 w 2415"/>
                <a:gd name="T15" fmla="*/ 55 h 3186"/>
                <a:gd name="T16" fmla="*/ 76 w 2415"/>
                <a:gd name="T17" fmla="*/ 27 h 3186"/>
                <a:gd name="T18" fmla="*/ 96 w 2415"/>
                <a:gd name="T19" fmla="*/ 17 h 3186"/>
                <a:gd name="T20" fmla="*/ 118 w 2415"/>
                <a:gd name="T21" fmla="*/ 13 h 3186"/>
                <a:gd name="T22" fmla="*/ 148 w 2415"/>
                <a:gd name="T23" fmla="*/ 0 h 3186"/>
                <a:gd name="T24" fmla="*/ 185 w 2415"/>
                <a:gd name="T25" fmla="*/ 0 h 3186"/>
                <a:gd name="T26" fmla="*/ 227 w 2415"/>
                <a:gd name="T27" fmla="*/ 17 h 3186"/>
                <a:gd name="T28" fmla="*/ 238 w 2415"/>
                <a:gd name="T29" fmla="*/ 50 h 3186"/>
                <a:gd name="T30" fmla="*/ 266 w 2415"/>
                <a:gd name="T31" fmla="*/ 131 h 3186"/>
                <a:gd name="T32" fmla="*/ 277 w 2415"/>
                <a:gd name="T33" fmla="*/ 175 h 3186"/>
                <a:gd name="T34" fmla="*/ 238 w 2415"/>
                <a:gd name="T35" fmla="*/ 237 h 3186"/>
                <a:gd name="T36" fmla="*/ 302 w 2415"/>
                <a:gd name="T37" fmla="*/ 346 h 3186"/>
                <a:gd name="T38" fmla="*/ 269 w 2415"/>
                <a:gd name="T39" fmla="*/ 376 h 3186"/>
                <a:gd name="T40" fmla="*/ 214 w 2415"/>
                <a:gd name="T41" fmla="*/ 393 h 3186"/>
                <a:gd name="T42" fmla="*/ 168 w 2415"/>
                <a:gd name="T43" fmla="*/ 399 h 3186"/>
                <a:gd name="T44" fmla="*/ 136 w 2415"/>
                <a:gd name="T45" fmla="*/ 295 h 3186"/>
                <a:gd name="T46" fmla="*/ 67 w 2415"/>
                <a:gd name="T47" fmla="*/ 243 h 3186"/>
                <a:gd name="T48" fmla="*/ 20 w 2415"/>
                <a:gd name="T49" fmla="*/ 171 h 3186"/>
                <a:gd name="T50" fmla="*/ 20 w 2415"/>
                <a:gd name="T51" fmla="*/ 171 h 3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5"/>
                <a:gd name="T79" fmla="*/ 0 h 3186"/>
                <a:gd name="T80" fmla="*/ 2415 w 2415"/>
                <a:gd name="T81" fmla="*/ 3186 h 3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5" h="3186">
                  <a:moveTo>
                    <a:pt x="156" y="1361"/>
                  </a:moveTo>
                  <a:lnTo>
                    <a:pt x="13" y="1048"/>
                  </a:lnTo>
                  <a:lnTo>
                    <a:pt x="0" y="894"/>
                  </a:lnTo>
                  <a:lnTo>
                    <a:pt x="116" y="802"/>
                  </a:lnTo>
                  <a:lnTo>
                    <a:pt x="285" y="776"/>
                  </a:lnTo>
                  <a:lnTo>
                    <a:pt x="297" y="582"/>
                  </a:lnTo>
                  <a:lnTo>
                    <a:pt x="451" y="479"/>
                  </a:lnTo>
                  <a:lnTo>
                    <a:pt x="568" y="439"/>
                  </a:lnTo>
                  <a:lnTo>
                    <a:pt x="606" y="219"/>
                  </a:lnTo>
                  <a:lnTo>
                    <a:pt x="762" y="130"/>
                  </a:lnTo>
                  <a:lnTo>
                    <a:pt x="943" y="103"/>
                  </a:lnTo>
                  <a:lnTo>
                    <a:pt x="1177" y="0"/>
                  </a:lnTo>
                  <a:lnTo>
                    <a:pt x="1473" y="0"/>
                  </a:lnTo>
                  <a:lnTo>
                    <a:pt x="1812" y="130"/>
                  </a:lnTo>
                  <a:lnTo>
                    <a:pt x="1901" y="401"/>
                  </a:lnTo>
                  <a:lnTo>
                    <a:pt x="2122" y="1048"/>
                  </a:lnTo>
                  <a:lnTo>
                    <a:pt x="2213" y="1399"/>
                  </a:lnTo>
                  <a:lnTo>
                    <a:pt x="1897" y="1895"/>
                  </a:lnTo>
                  <a:lnTo>
                    <a:pt x="2415" y="2766"/>
                  </a:lnTo>
                  <a:lnTo>
                    <a:pt x="2150" y="3002"/>
                  </a:lnTo>
                  <a:lnTo>
                    <a:pt x="1709" y="3144"/>
                  </a:lnTo>
                  <a:lnTo>
                    <a:pt x="1344" y="3186"/>
                  </a:lnTo>
                  <a:lnTo>
                    <a:pt x="1086" y="2357"/>
                  </a:lnTo>
                  <a:lnTo>
                    <a:pt x="530" y="1943"/>
                  </a:lnTo>
                  <a:lnTo>
                    <a:pt x="156" y="1361"/>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8"/>
            <p:cNvSpPr>
              <a:spLocks/>
            </p:cNvSpPr>
            <p:nvPr/>
          </p:nvSpPr>
          <p:spPr bwMode="auto">
            <a:xfrm flipH="1">
              <a:off x="-16" y="1798"/>
              <a:ext cx="2235" cy="1155"/>
            </a:xfrm>
            <a:custGeom>
              <a:avLst/>
              <a:gdLst>
                <a:gd name="T0" fmla="*/ 0 w 4470"/>
                <a:gd name="T1" fmla="*/ 288 h 2311"/>
                <a:gd name="T2" fmla="*/ 0 w 4470"/>
                <a:gd name="T3" fmla="*/ 0 h 2311"/>
                <a:gd name="T4" fmla="*/ 559 w 4470"/>
                <a:gd name="T5" fmla="*/ 0 h 2311"/>
                <a:gd name="T6" fmla="*/ 559 w 4470"/>
                <a:gd name="T7" fmla="*/ 73 h 2311"/>
                <a:gd name="T8" fmla="*/ 522 w 4470"/>
                <a:gd name="T9" fmla="*/ 42 h 2311"/>
                <a:gd name="T10" fmla="*/ 482 w 4470"/>
                <a:gd name="T11" fmla="*/ 34 h 2311"/>
                <a:gd name="T12" fmla="*/ 434 w 4470"/>
                <a:gd name="T13" fmla="*/ 41 h 2311"/>
                <a:gd name="T14" fmla="*/ 403 w 4470"/>
                <a:gd name="T15" fmla="*/ 59 h 2311"/>
                <a:gd name="T16" fmla="*/ 396 w 4470"/>
                <a:gd name="T17" fmla="*/ 26 h 2311"/>
                <a:gd name="T18" fmla="*/ 378 w 4470"/>
                <a:gd name="T19" fmla="*/ 83 h 2311"/>
                <a:gd name="T20" fmla="*/ 363 w 4470"/>
                <a:gd name="T21" fmla="*/ 30 h 2311"/>
                <a:gd name="T22" fmla="*/ 343 w 4470"/>
                <a:gd name="T23" fmla="*/ 113 h 2311"/>
                <a:gd name="T24" fmla="*/ 323 w 4470"/>
                <a:gd name="T25" fmla="*/ 31 h 2311"/>
                <a:gd name="T26" fmla="*/ 310 w 4470"/>
                <a:gd name="T27" fmla="*/ 119 h 2311"/>
                <a:gd name="T28" fmla="*/ 283 w 4470"/>
                <a:gd name="T29" fmla="*/ 31 h 2311"/>
                <a:gd name="T30" fmla="*/ 271 w 4470"/>
                <a:gd name="T31" fmla="*/ 125 h 2311"/>
                <a:gd name="T32" fmla="*/ 239 w 4470"/>
                <a:gd name="T33" fmla="*/ 27 h 2311"/>
                <a:gd name="T34" fmla="*/ 238 w 4470"/>
                <a:gd name="T35" fmla="*/ 137 h 2311"/>
                <a:gd name="T36" fmla="*/ 175 w 4470"/>
                <a:gd name="T37" fmla="*/ 29 h 2311"/>
                <a:gd name="T38" fmla="*/ 214 w 4470"/>
                <a:gd name="T39" fmla="*/ 158 h 2311"/>
                <a:gd name="T40" fmla="*/ 103 w 4470"/>
                <a:gd name="T41" fmla="*/ 39 h 2311"/>
                <a:gd name="T42" fmla="*/ 175 w 4470"/>
                <a:gd name="T43" fmla="*/ 172 h 2311"/>
                <a:gd name="T44" fmla="*/ 59 w 4470"/>
                <a:gd name="T45" fmla="*/ 69 h 2311"/>
                <a:gd name="T46" fmla="*/ 155 w 4470"/>
                <a:gd name="T47" fmla="*/ 202 h 2311"/>
                <a:gd name="T48" fmla="*/ 34 w 4470"/>
                <a:gd name="T49" fmla="*/ 118 h 2311"/>
                <a:gd name="T50" fmla="*/ 143 w 4470"/>
                <a:gd name="T51" fmla="*/ 236 h 2311"/>
                <a:gd name="T52" fmla="*/ 25 w 4470"/>
                <a:gd name="T53" fmla="*/ 187 h 2311"/>
                <a:gd name="T54" fmla="*/ 119 w 4470"/>
                <a:gd name="T55" fmla="*/ 263 h 2311"/>
                <a:gd name="T56" fmla="*/ 45 w 4470"/>
                <a:gd name="T57" fmla="*/ 262 h 2311"/>
                <a:gd name="T58" fmla="*/ 0 w 4470"/>
                <a:gd name="T59" fmla="*/ 288 h 2311"/>
                <a:gd name="T60" fmla="*/ 0 w 4470"/>
                <a:gd name="T61" fmla="*/ 288 h 23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0"/>
                <a:gd name="T94" fmla="*/ 0 h 2311"/>
                <a:gd name="T95" fmla="*/ 4470 w 4470"/>
                <a:gd name="T96" fmla="*/ 2311 h 23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0" h="2311">
                  <a:moveTo>
                    <a:pt x="0" y="2311"/>
                  </a:moveTo>
                  <a:lnTo>
                    <a:pt x="0" y="0"/>
                  </a:lnTo>
                  <a:lnTo>
                    <a:pt x="4470" y="0"/>
                  </a:lnTo>
                  <a:lnTo>
                    <a:pt x="4470" y="589"/>
                  </a:lnTo>
                  <a:lnTo>
                    <a:pt x="4175" y="336"/>
                  </a:lnTo>
                  <a:lnTo>
                    <a:pt x="3858" y="279"/>
                  </a:lnTo>
                  <a:lnTo>
                    <a:pt x="3474" y="328"/>
                  </a:lnTo>
                  <a:lnTo>
                    <a:pt x="3223" y="479"/>
                  </a:lnTo>
                  <a:lnTo>
                    <a:pt x="3166" y="212"/>
                  </a:lnTo>
                  <a:lnTo>
                    <a:pt x="3023" y="670"/>
                  </a:lnTo>
                  <a:lnTo>
                    <a:pt x="2907" y="245"/>
                  </a:lnTo>
                  <a:lnTo>
                    <a:pt x="2747" y="906"/>
                  </a:lnTo>
                  <a:lnTo>
                    <a:pt x="2580" y="254"/>
                  </a:lnTo>
                  <a:lnTo>
                    <a:pt x="2479" y="956"/>
                  </a:lnTo>
                  <a:lnTo>
                    <a:pt x="2261" y="254"/>
                  </a:lnTo>
                  <a:lnTo>
                    <a:pt x="2162" y="1005"/>
                  </a:lnTo>
                  <a:lnTo>
                    <a:pt x="1913" y="220"/>
                  </a:lnTo>
                  <a:lnTo>
                    <a:pt x="1903" y="1098"/>
                  </a:lnTo>
                  <a:lnTo>
                    <a:pt x="1401" y="237"/>
                  </a:lnTo>
                  <a:lnTo>
                    <a:pt x="1711" y="1265"/>
                  </a:lnTo>
                  <a:lnTo>
                    <a:pt x="827" y="319"/>
                  </a:lnTo>
                  <a:lnTo>
                    <a:pt x="1401" y="1381"/>
                  </a:lnTo>
                  <a:lnTo>
                    <a:pt x="468" y="555"/>
                  </a:lnTo>
                  <a:lnTo>
                    <a:pt x="1243" y="1623"/>
                  </a:lnTo>
                  <a:lnTo>
                    <a:pt x="266" y="946"/>
                  </a:lnTo>
                  <a:lnTo>
                    <a:pt x="1143" y="1893"/>
                  </a:lnTo>
                  <a:lnTo>
                    <a:pt x="200" y="1499"/>
                  </a:lnTo>
                  <a:lnTo>
                    <a:pt x="951" y="2109"/>
                  </a:lnTo>
                  <a:lnTo>
                    <a:pt x="357" y="2102"/>
                  </a:lnTo>
                  <a:lnTo>
                    <a:pt x="0" y="2311"/>
                  </a:lnTo>
                  <a:close/>
                </a:path>
              </a:pathLst>
            </a:custGeom>
            <a:gradFill rotWithShape="1">
              <a:gsLst>
                <a:gs pos="0">
                  <a:srgbClr val="0000A0"/>
                </a:gs>
                <a:gs pos="50000">
                  <a:srgbClr val="0000E6"/>
                </a:gs>
                <a:gs pos="100000">
                  <a:srgbClr val="0000FF"/>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9"/>
            <p:cNvSpPr>
              <a:spLocks/>
            </p:cNvSpPr>
            <p:nvPr/>
          </p:nvSpPr>
          <p:spPr bwMode="auto">
            <a:xfrm flipH="1">
              <a:off x="1049" y="3467"/>
              <a:ext cx="576" cy="356"/>
            </a:xfrm>
            <a:custGeom>
              <a:avLst/>
              <a:gdLst>
                <a:gd name="T0" fmla="*/ 0 w 1152"/>
                <a:gd name="T1" fmla="*/ 89 h 711"/>
                <a:gd name="T2" fmla="*/ 28 w 1152"/>
                <a:gd name="T3" fmla="*/ 67 h 711"/>
                <a:gd name="T4" fmla="*/ 51 w 1152"/>
                <a:gd name="T5" fmla="*/ 0 h 711"/>
                <a:gd name="T6" fmla="*/ 55 w 1152"/>
                <a:gd name="T7" fmla="*/ 60 h 711"/>
                <a:gd name="T8" fmla="*/ 74 w 1152"/>
                <a:gd name="T9" fmla="*/ 4 h 711"/>
                <a:gd name="T10" fmla="*/ 80 w 1152"/>
                <a:gd name="T11" fmla="*/ 63 h 711"/>
                <a:gd name="T12" fmla="*/ 96 w 1152"/>
                <a:gd name="T13" fmla="*/ 11 h 711"/>
                <a:gd name="T14" fmla="*/ 109 w 1152"/>
                <a:gd name="T15" fmla="*/ 60 h 711"/>
                <a:gd name="T16" fmla="*/ 116 w 1152"/>
                <a:gd name="T17" fmla="*/ 25 h 711"/>
                <a:gd name="T18" fmla="*/ 144 w 1152"/>
                <a:gd name="T19" fmla="*/ 89 h 711"/>
                <a:gd name="T20" fmla="*/ 0 w 1152"/>
                <a:gd name="T21" fmla="*/ 89 h 711"/>
                <a:gd name="T22" fmla="*/ 0 w 1152"/>
                <a:gd name="T23" fmla="*/ 89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711"/>
                <a:gd name="T38" fmla="*/ 1152 w 1152"/>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711">
                  <a:moveTo>
                    <a:pt x="0" y="711"/>
                  </a:moveTo>
                  <a:lnTo>
                    <a:pt x="226" y="534"/>
                  </a:lnTo>
                  <a:lnTo>
                    <a:pt x="408" y="0"/>
                  </a:lnTo>
                  <a:lnTo>
                    <a:pt x="443" y="477"/>
                  </a:lnTo>
                  <a:lnTo>
                    <a:pt x="593" y="25"/>
                  </a:lnTo>
                  <a:lnTo>
                    <a:pt x="642" y="502"/>
                  </a:lnTo>
                  <a:lnTo>
                    <a:pt x="768" y="83"/>
                  </a:lnTo>
                  <a:lnTo>
                    <a:pt x="869" y="477"/>
                  </a:lnTo>
                  <a:lnTo>
                    <a:pt x="928" y="199"/>
                  </a:lnTo>
                  <a:lnTo>
                    <a:pt x="1152" y="711"/>
                  </a:lnTo>
                  <a:lnTo>
                    <a:pt x="0" y="711"/>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10"/>
            <p:cNvSpPr>
              <a:spLocks/>
            </p:cNvSpPr>
            <p:nvPr/>
          </p:nvSpPr>
          <p:spPr bwMode="auto">
            <a:xfrm flipH="1">
              <a:off x="-9" y="2748"/>
              <a:ext cx="478" cy="1075"/>
            </a:xfrm>
            <a:custGeom>
              <a:avLst/>
              <a:gdLst>
                <a:gd name="T0" fmla="*/ 120 w 956"/>
                <a:gd name="T1" fmla="*/ 0 h 2150"/>
                <a:gd name="T2" fmla="*/ 97 w 956"/>
                <a:gd name="T3" fmla="*/ 23 h 2150"/>
                <a:gd name="T4" fmla="*/ 59 w 956"/>
                <a:gd name="T5" fmla="*/ 31 h 2150"/>
                <a:gd name="T6" fmla="*/ 25 w 956"/>
                <a:gd name="T7" fmla="*/ 30 h 2150"/>
                <a:gd name="T8" fmla="*/ 77 w 956"/>
                <a:gd name="T9" fmla="*/ 54 h 2150"/>
                <a:gd name="T10" fmla="*/ 25 w 956"/>
                <a:gd name="T11" fmla="*/ 54 h 2150"/>
                <a:gd name="T12" fmla="*/ 96 w 956"/>
                <a:gd name="T13" fmla="*/ 99 h 2150"/>
                <a:gd name="T14" fmla="*/ 20 w 956"/>
                <a:gd name="T15" fmla="*/ 85 h 2150"/>
                <a:gd name="T16" fmla="*/ 98 w 956"/>
                <a:gd name="T17" fmla="*/ 154 h 2150"/>
                <a:gd name="T18" fmla="*/ 14 w 956"/>
                <a:gd name="T19" fmla="*/ 117 h 2150"/>
                <a:gd name="T20" fmla="*/ 92 w 956"/>
                <a:gd name="T21" fmla="*/ 213 h 2150"/>
                <a:gd name="T22" fmla="*/ 0 w 956"/>
                <a:gd name="T23" fmla="*/ 145 h 2150"/>
                <a:gd name="T24" fmla="*/ 59 w 956"/>
                <a:gd name="T25" fmla="*/ 241 h 2150"/>
                <a:gd name="T26" fmla="*/ 54 w 956"/>
                <a:gd name="T27" fmla="*/ 269 h 2150"/>
                <a:gd name="T28" fmla="*/ 120 w 956"/>
                <a:gd name="T29" fmla="*/ 269 h 2150"/>
                <a:gd name="T30" fmla="*/ 120 w 956"/>
                <a:gd name="T31" fmla="*/ 0 h 2150"/>
                <a:gd name="T32" fmla="*/ 120 w 956"/>
                <a:gd name="T33" fmla="*/ 0 h 2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6"/>
                <a:gd name="T52" fmla="*/ 0 h 2150"/>
                <a:gd name="T53" fmla="*/ 956 w 956"/>
                <a:gd name="T54" fmla="*/ 2150 h 2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6" h="2150">
                  <a:moveTo>
                    <a:pt x="956" y="0"/>
                  </a:moveTo>
                  <a:lnTo>
                    <a:pt x="770" y="184"/>
                  </a:lnTo>
                  <a:lnTo>
                    <a:pt x="469" y="251"/>
                  </a:lnTo>
                  <a:lnTo>
                    <a:pt x="194" y="236"/>
                  </a:lnTo>
                  <a:lnTo>
                    <a:pt x="610" y="428"/>
                  </a:lnTo>
                  <a:lnTo>
                    <a:pt x="194" y="428"/>
                  </a:lnTo>
                  <a:lnTo>
                    <a:pt x="762" y="794"/>
                  </a:lnTo>
                  <a:lnTo>
                    <a:pt x="159" y="679"/>
                  </a:lnTo>
                  <a:lnTo>
                    <a:pt x="777" y="1230"/>
                  </a:lnTo>
                  <a:lnTo>
                    <a:pt x="110" y="937"/>
                  </a:lnTo>
                  <a:lnTo>
                    <a:pt x="735" y="1707"/>
                  </a:lnTo>
                  <a:lnTo>
                    <a:pt x="0" y="1161"/>
                  </a:lnTo>
                  <a:lnTo>
                    <a:pt x="469" y="1931"/>
                  </a:lnTo>
                  <a:lnTo>
                    <a:pt x="426" y="2150"/>
                  </a:lnTo>
                  <a:lnTo>
                    <a:pt x="956" y="2150"/>
                  </a:lnTo>
                  <a:lnTo>
                    <a:pt x="956" y="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1"/>
            <p:cNvSpPr>
              <a:spLocks/>
            </p:cNvSpPr>
            <p:nvPr/>
          </p:nvSpPr>
          <p:spPr bwMode="auto">
            <a:xfrm flipH="1">
              <a:off x="1314" y="2937"/>
              <a:ext cx="1049" cy="855"/>
            </a:xfrm>
            <a:custGeom>
              <a:avLst/>
              <a:gdLst>
                <a:gd name="T0" fmla="*/ 0 w 2097"/>
                <a:gd name="T1" fmla="*/ 131 h 1711"/>
                <a:gd name="T2" fmla="*/ 7 w 2097"/>
                <a:gd name="T3" fmla="*/ 71 h 1711"/>
                <a:gd name="T4" fmla="*/ 22 w 2097"/>
                <a:gd name="T5" fmla="*/ 34 h 1711"/>
                <a:gd name="T6" fmla="*/ 67 w 2097"/>
                <a:gd name="T7" fmla="*/ 8 h 1711"/>
                <a:gd name="T8" fmla="*/ 111 w 2097"/>
                <a:gd name="T9" fmla="*/ 0 h 1711"/>
                <a:gd name="T10" fmla="*/ 146 w 2097"/>
                <a:gd name="T11" fmla="*/ 3 h 1711"/>
                <a:gd name="T12" fmla="*/ 193 w 2097"/>
                <a:gd name="T13" fmla="*/ 34 h 1711"/>
                <a:gd name="T14" fmla="*/ 196 w 2097"/>
                <a:gd name="T15" fmla="*/ 44 h 1711"/>
                <a:gd name="T16" fmla="*/ 227 w 2097"/>
                <a:gd name="T17" fmla="*/ 19 h 1711"/>
                <a:gd name="T18" fmla="*/ 245 w 2097"/>
                <a:gd name="T19" fmla="*/ 26 h 1711"/>
                <a:gd name="T20" fmla="*/ 263 w 2097"/>
                <a:gd name="T21" fmla="*/ 55 h 1711"/>
                <a:gd name="T22" fmla="*/ 253 w 2097"/>
                <a:gd name="T23" fmla="*/ 81 h 1711"/>
                <a:gd name="T24" fmla="*/ 224 w 2097"/>
                <a:gd name="T25" fmla="*/ 90 h 1711"/>
                <a:gd name="T26" fmla="*/ 198 w 2097"/>
                <a:gd name="T27" fmla="*/ 154 h 1711"/>
                <a:gd name="T28" fmla="*/ 156 w 2097"/>
                <a:gd name="T29" fmla="*/ 197 h 1711"/>
                <a:gd name="T30" fmla="*/ 104 w 2097"/>
                <a:gd name="T31" fmla="*/ 213 h 1711"/>
                <a:gd name="T32" fmla="*/ 46 w 2097"/>
                <a:gd name="T33" fmla="*/ 199 h 1711"/>
                <a:gd name="T34" fmla="*/ 18 w 2097"/>
                <a:gd name="T35" fmla="*/ 168 h 1711"/>
                <a:gd name="T36" fmla="*/ 0 w 2097"/>
                <a:gd name="T37" fmla="*/ 131 h 1711"/>
                <a:gd name="T38" fmla="*/ 0 w 2097"/>
                <a:gd name="T39" fmla="*/ 131 h 17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97"/>
                <a:gd name="T61" fmla="*/ 0 h 1711"/>
                <a:gd name="T62" fmla="*/ 2097 w 2097"/>
                <a:gd name="T63" fmla="*/ 1711 h 17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97" h="1711">
                  <a:moveTo>
                    <a:pt x="0" y="1049"/>
                  </a:moveTo>
                  <a:lnTo>
                    <a:pt x="52" y="572"/>
                  </a:lnTo>
                  <a:lnTo>
                    <a:pt x="169" y="274"/>
                  </a:lnTo>
                  <a:lnTo>
                    <a:pt x="531" y="65"/>
                  </a:lnTo>
                  <a:lnTo>
                    <a:pt x="881" y="0"/>
                  </a:lnTo>
                  <a:lnTo>
                    <a:pt x="1166" y="25"/>
                  </a:lnTo>
                  <a:lnTo>
                    <a:pt x="1540" y="274"/>
                  </a:lnTo>
                  <a:lnTo>
                    <a:pt x="1567" y="352"/>
                  </a:lnTo>
                  <a:lnTo>
                    <a:pt x="1812" y="156"/>
                  </a:lnTo>
                  <a:lnTo>
                    <a:pt x="1955" y="209"/>
                  </a:lnTo>
                  <a:lnTo>
                    <a:pt x="2097" y="445"/>
                  </a:lnTo>
                  <a:lnTo>
                    <a:pt x="2018" y="648"/>
                  </a:lnTo>
                  <a:lnTo>
                    <a:pt x="1787" y="726"/>
                  </a:lnTo>
                  <a:lnTo>
                    <a:pt x="1580" y="1232"/>
                  </a:lnTo>
                  <a:lnTo>
                    <a:pt x="1244" y="1582"/>
                  </a:lnTo>
                  <a:lnTo>
                    <a:pt x="829" y="1711"/>
                  </a:lnTo>
                  <a:lnTo>
                    <a:pt x="363" y="1595"/>
                  </a:lnTo>
                  <a:lnTo>
                    <a:pt x="143" y="1348"/>
                  </a:lnTo>
                  <a:lnTo>
                    <a:pt x="0" y="104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12"/>
            <p:cNvSpPr>
              <a:spLocks/>
            </p:cNvSpPr>
            <p:nvPr/>
          </p:nvSpPr>
          <p:spPr bwMode="auto">
            <a:xfrm flipH="1">
              <a:off x="-90" y="2025"/>
              <a:ext cx="764" cy="705"/>
            </a:xfrm>
            <a:custGeom>
              <a:avLst/>
              <a:gdLst>
                <a:gd name="T0" fmla="*/ 0 w 1527"/>
                <a:gd name="T1" fmla="*/ 85 h 1411"/>
                <a:gd name="T2" fmla="*/ 2 w 1527"/>
                <a:gd name="T3" fmla="*/ 53 h 1411"/>
                <a:gd name="T4" fmla="*/ 28 w 1527"/>
                <a:gd name="T5" fmla="*/ 12 h 1411"/>
                <a:gd name="T6" fmla="*/ 70 w 1527"/>
                <a:gd name="T7" fmla="*/ 0 h 1411"/>
                <a:gd name="T8" fmla="*/ 115 w 1527"/>
                <a:gd name="T9" fmla="*/ 0 h 1411"/>
                <a:gd name="T10" fmla="*/ 171 w 1527"/>
                <a:gd name="T11" fmla="*/ 22 h 1411"/>
                <a:gd name="T12" fmla="*/ 191 w 1527"/>
                <a:gd name="T13" fmla="*/ 74 h 1411"/>
                <a:gd name="T14" fmla="*/ 183 w 1527"/>
                <a:gd name="T15" fmla="*/ 126 h 1411"/>
                <a:gd name="T16" fmla="*/ 131 w 1527"/>
                <a:gd name="T17" fmla="*/ 171 h 1411"/>
                <a:gd name="T18" fmla="*/ 75 w 1527"/>
                <a:gd name="T19" fmla="*/ 171 h 1411"/>
                <a:gd name="T20" fmla="*/ 23 w 1527"/>
                <a:gd name="T21" fmla="*/ 176 h 1411"/>
                <a:gd name="T22" fmla="*/ 0 w 1527"/>
                <a:gd name="T23" fmla="*/ 100 h 1411"/>
                <a:gd name="T24" fmla="*/ 0 w 1527"/>
                <a:gd name="T25" fmla="*/ 85 h 1411"/>
                <a:gd name="T26" fmla="*/ 0 w 1527"/>
                <a:gd name="T27" fmla="*/ 85 h 14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7"/>
                <a:gd name="T43" fmla="*/ 0 h 1411"/>
                <a:gd name="T44" fmla="*/ 1527 w 1527"/>
                <a:gd name="T45" fmla="*/ 1411 h 14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7" h="1411">
                  <a:moveTo>
                    <a:pt x="0" y="687"/>
                  </a:moveTo>
                  <a:lnTo>
                    <a:pt x="11" y="426"/>
                  </a:lnTo>
                  <a:lnTo>
                    <a:pt x="219" y="103"/>
                  </a:lnTo>
                  <a:lnTo>
                    <a:pt x="555" y="0"/>
                  </a:lnTo>
                  <a:lnTo>
                    <a:pt x="918" y="0"/>
                  </a:lnTo>
                  <a:lnTo>
                    <a:pt x="1365" y="181"/>
                  </a:lnTo>
                  <a:lnTo>
                    <a:pt x="1527" y="595"/>
                  </a:lnTo>
                  <a:lnTo>
                    <a:pt x="1462" y="1010"/>
                  </a:lnTo>
                  <a:lnTo>
                    <a:pt x="1047" y="1371"/>
                  </a:lnTo>
                  <a:lnTo>
                    <a:pt x="595" y="1371"/>
                  </a:lnTo>
                  <a:lnTo>
                    <a:pt x="180" y="1411"/>
                  </a:lnTo>
                  <a:lnTo>
                    <a:pt x="0" y="803"/>
                  </a:lnTo>
                  <a:lnTo>
                    <a:pt x="0" y="687"/>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13"/>
            <p:cNvSpPr>
              <a:spLocks/>
            </p:cNvSpPr>
            <p:nvPr/>
          </p:nvSpPr>
          <p:spPr bwMode="auto">
            <a:xfrm flipH="1">
              <a:off x="1025" y="2720"/>
              <a:ext cx="590" cy="604"/>
            </a:xfrm>
            <a:custGeom>
              <a:avLst/>
              <a:gdLst>
                <a:gd name="T0" fmla="*/ 40 w 1178"/>
                <a:gd name="T1" fmla="*/ 0 h 1207"/>
                <a:gd name="T2" fmla="*/ 23 w 1178"/>
                <a:gd name="T3" fmla="*/ 3 h 1207"/>
                <a:gd name="T4" fmla="*/ 11 w 1178"/>
                <a:gd name="T5" fmla="*/ 13 h 1207"/>
                <a:gd name="T6" fmla="*/ 0 w 1178"/>
                <a:gd name="T7" fmla="*/ 29 h 1207"/>
                <a:gd name="T8" fmla="*/ 4 w 1178"/>
                <a:gd name="T9" fmla="*/ 43 h 1207"/>
                <a:gd name="T10" fmla="*/ 20 w 1178"/>
                <a:gd name="T11" fmla="*/ 94 h 1207"/>
                <a:gd name="T12" fmla="*/ 42 w 1178"/>
                <a:gd name="T13" fmla="*/ 80 h 1207"/>
                <a:gd name="T14" fmla="*/ 52 w 1178"/>
                <a:gd name="T15" fmla="*/ 82 h 1207"/>
                <a:gd name="T16" fmla="*/ 61 w 1178"/>
                <a:gd name="T17" fmla="*/ 95 h 1207"/>
                <a:gd name="T18" fmla="*/ 62 w 1178"/>
                <a:gd name="T19" fmla="*/ 115 h 1207"/>
                <a:gd name="T20" fmla="*/ 29 w 1178"/>
                <a:gd name="T21" fmla="*/ 129 h 1207"/>
                <a:gd name="T22" fmla="*/ 42 w 1178"/>
                <a:gd name="T23" fmla="*/ 151 h 1207"/>
                <a:gd name="T24" fmla="*/ 83 w 1178"/>
                <a:gd name="T25" fmla="*/ 124 h 1207"/>
                <a:gd name="T26" fmla="*/ 111 w 1178"/>
                <a:gd name="T27" fmla="*/ 129 h 1207"/>
                <a:gd name="T28" fmla="*/ 148 w 1178"/>
                <a:gd name="T29" fmla="*/ 113 h 1207"/>
                <a:gd name="T30" fmla="*/ 127 w 1178"/>
                <a:gd name="T31" fmla="*/ 99 h 1207"/>
                <a:gd name="T32" fmla="*/ 113 w 1178"/>
                <a:gd name="T33" fmla="*/ 110 h 1207"/>
                <a:gd name="T34" fmla="*/ 95 w 1178"/>
                <a:gd name="T35" fmla="*/ 112 h 1207"/>
                <a:gd name="T36" fmla="*/ 79 w 1178"/>
                <a:gd name="T37" fmla="*/ 102 h 1207"/>
                <a:gd name="T38" fmla="*/ 67 w 1178"/>
                <a:gd name="T39" fmla="*/ 76 h 1207"/>
                <a:gd name="T40" fmla="*/ 42 w 1178"/>
                <a:gd name="T41" fmla="*/ 56 h 1207"/>
                <a:gd name="T42" fmla="*/ 30 w 1178"/>
                <a:gd name="T43" fmla="*/ 63 h 1207"/>
                <a:gd name="T44" fmla="*/ 17 w 1178"/>
                <a:gd name="T45" fmla="*/ 44 h 1207"/>
                <a:gd name="T46" fmla="*/ 14 w 1178"/>
                <a:gd name="T47" fmla="*/ 31 h 1207"/>
                <a:gd name="T48" fmla="*/ 21 w 1178"/>
                <a:gd name="T49" fmla="*/ 20 h 1207"/>
                <a:gd name="T50" fmla="*/ 30 w 1178"/>
                <a:gd name="T51" fmla="*/ 12 h 1207"/>
                <a:gd name="T52" fmla="*/ 49 w 1178"/>
                <a:gd name="T53" fmla="*/ 10 h 1207"/>
                <a:gd name="T54" fmla="*/ 40 w 1178"/>
                <a:gd name="T55" fmla="*/ 0 h 1207"/>
                <a:gd name="T56" fmla="*/ 40 w 1178"/>
                <a:gd name="T57" fmla="*/ 0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8"/>
                <a:gd name="T88" fmla="*/ 0 h 1207"/>
                <a:gd name="T89" fmla="*/ 1178 w 1178"/>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8" h="1207">
                  <a:moveTo>
                    <a:pt x="315" y="0"/>
                  </a:moveTo>
                  <a:lnTo>
                    <a:pt x="182" y="17"/>
                  </a:lnTo>
                  <a:lnTo>
                    <a:pt x="83" y="101"/>
                  </a:lnTo>
                  <a:lnTo>
                    <a:pt x="0" y="226"/>
                  </a:lnTo>
                  <a:lnTo>
                    <a:pt x="32" y="342"/>
                  </a:lnTo>
                  <a:lnTo>
                    <a:pt x="154" y="745"/>
                  </a:lnTo>
                  <a:lnTo>
                    <a:pt x="330" y="633"/>
                  </a:lnTo>
                  <a:lnTo>
                    <a:pt x="410" y="656"/>
                  </a:lnTo>
                  <a:lnTo>
                    <a:pt x="484" y="753"/>
                  </a:lnTo>
                  <a:lnTo>
                    <a:pt x="496" y="918"/>
                  </a:lnTo>
                  <a:lnTo>
                    <a:pt x="232" y="1032"/>
                  </a:lnTo>
                  <a:lnTo>
                    <a:pt x="330" y="1207"/>
                  </a:lnTo>
                  <a:lnTo>
                    <a:pt x="663" y="986"/>
                  </a:lnTo>
                  <a:lnTo>
                    <a:pt x="882" y="1026"/>
                  </a:lnTo>
                  <a:lnTo>
                    <a:pt x="1178" y="901"/>
                  </a:lnTo>
                  <a:lnTo>
                    <a:pt x="1013" y="791"/>
                  </a:lnTo>
                  <a:lnTo>
                    <a:pt x="897" y="878"/>
                  </a:lnTo>
                  <a:lnTo>
                    <a:pt x="754" y="889"/>
                  </a:lnTo>
                  <a:lnTo>
                    <a:pt x="629" y="810"/>
                  </a:lnTo>
                  <a:lnTo>
                    <a:pt x="532" y="608"/>
                  </a:lnTo>
                  <a:lnTo>
                    <a:pt x="330" y="448"/>
                  </a:lnTo>
                  <a:lnTo>
                    <a:pt x="239" y="500"/>
                  </a:lnTo>
                  <a:lnTo>
                    <a:pt x="133" y="350"/>
                  </a:lnTo>
                  <a:lnTo>
                    <a:pt x="108" y="241"/>
                  </a:lnTo>
                  <a:lnTo>
                    <a:pt x="165" y="159"/>
                  </a:lnTo>
                  <a:lnTo>
                    <a:pt x="239" y="93"/>
                  </a:lnTo>
                  <a:lnTo>
                    <a:pt x="391" y="74"/>
                  </a:lnTo>
                  <a:lnTo>
                    <a:pt x="3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4"/>
            <p:cNvSpPr>
              <a:spLocks/>
            </p:cNvSpPr>
            <p:nvPr/>
          </p:nvSpPr>
          <p:spPr bwMode="auto">
            <a:xfrm flipH="1">
              <a:off x="1100" y="2720"/>
              <a:ext cx="395" cy="474"/>
            </a:xfrm>
            <a:custGeom>
              <a:avLst/>
              <a:gdLst>
                <a:gd name="T0" fmla="*/ 10 w 789"/>
                <a:gd name="T1" fmla="*/ 0 h 946"/>
                <a:gd name="T2" fmla="*/ 57 w 789"/>
                <a:gd name="T3" fmla="*/ 17 h 946"/>
                <a:gd name="T4" fmla="*/ 70 w 789"/>
                <a:gd name="T5" fmla="*/ 32 h 946"/>
                <a:gd name="T6" fmla="*/ 87 w 789"/>
                <a:gd name="T7" fmla="*/ 63 h 946"/>
                <a:gd name="T8" fmla="*/ 98 w 789"/>
                <a:gd name="T9" fmla="*/ 86 h 946"/>
                <a:gd name="T10" fmla="*/ 99 w 789"/>
                <a:gd name="T11" fmla="*/ 107 h 946"/>
                <a:gd name="T12" fmla="*/ 89 w 789"/>
                <a:gd name="T13" fmla="*/ 119 h 946"/>
                <a:gd name="T14" fmla="*/ 77 w 789"/>
                <a:gd name="T15" fmla="*/ 109 h 946"/>
                <a:gd name="T16" fmla="*/ 88 w 789"/>
                <a:gd name="T17" fmla="*/ 92 h 946"/>
                <a:gd name="T18" fmla="*/ 82 w 789"/>
                <a:gd name="T19" fmla="*/ 79 h 946"/>
                <a:gd name="T20" fmla="*/ 73 w 789"/>
                <a:gd name="T21" fmla="*/ 73 h 946"/>
                <a:gd name="T22" fmla="*/ 53 w 789"/>
                <a:gd name="T23" fmla="*/ 85 h 946"/>
                <a:gd name="T24" fmla="*/ 55 w 789"/>
                <a:gd name="T25" fmla="*/ 67 h 946"/>
                <a:gd name="T26" fmla="*/ 37 w 789"/>
                <a:gd name="T27" fmla="*/ 65 h 946"/>
                <a:gd name="T28" fmla="*/ 46 w 789"/>
                <a:gd name="T29" fmla="*/ 48 h 946"/>
                <a:gd name="T30" fmla="*/ 47 w 789"/>
                <a:gd name="T31" fmla="*/ 30 h 946"/>
                <a:gd name="T32" fmla="*/ 0 w 789"/>
                <a:gd name="T33" fmla="*/ 12 h 946"/>
                <a:gd name="T34" fmla="*/ 10 w 789"/>
                <a:gd name="T35" fmla="*/ 0 h 946"/>
                <a:gd name="T36" fmla="*/ 10 w 789"/>
                <a:gd name="T37" fmla="*/ 0 h 9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9"/>
                <a:gd name="T58" fmla="*/ 0 h 946"/>
                <a:gd name="T59" fmla="*/ 789 w 789"/>
                <a:gd name="T60" fmla="*/ 946 h 9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9" h="946">
                  <a:moveTo>
                    <a:pt x="76" y="0"/>
                  </a:moveTo>
                  <a:lnTo>
                    <a:pt x="451" y="133"/>
                  </a:lnTo>
                  <a:lnTo>
                    <a:pt x="559" y="251"/>
                  </a:lnTo>
                  <a:lnTo>
                    <a:pt x="692" y="500"/>
                  </a:lnTo>
                  <a:lnTo>
                    <a:pt x="783" y="682"/>
                  </a:lnTo>
                  <a:lnTo>
                    <a:pt x="789" y="855"/>
                  </a:lnTo>
                  <a:lnTo>
                    <a:pt x="709" y="946"/>
                  </a:lnTo>
                  <a:lnTo>
                    <a:pt x="612" y="867"/>
                  </a:lnTo>
                  <a:lnTo>
                    <a:pt x="700" y="734"/>
                  </a:lnTo>
                  <a:lnTo>
                    <a:pt x="650" y="625"/>
                  </a:lnTo>
                  <a:lnTo>
                    <a:pt x="584" y="576"/>
                  </a:lnTo>
                  <a:lnTo>
                    <a:pt x="417" y="675"/>
                  </a:lnTo>
                  <a:lnTo>
                    <a:pt x="434" y="534"/>
                  </a:lnTo>
                  <a:lnTo>
                    <a:pt x="293" y="517"/>
                  </a:lnTo>
                  <a:lnTo>
                    <a:pt x="367" y="382"/>
                  </a:lnTo>
                  <a:lnTo>
                    <a:pt x="373" y="237"/>
                  </a:lnTo>
                  <a:lnTo>
                    <a:pt x="0" y="93"/>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15"/>
            <p:cNvSpPr>
              <a:spLocks/>
            </p:cNvSpPr>
            <p:nvPr/>
          </p:nvSpPr>
          <p:spPr bwMode="auto">
            <a:xfrm flipH="1">
              <a:off x="904" y="2549"/>
              <a:ext cx="553" cy="634"/>
            </a:xfrm>
            <a:custGeom>
              <a:avLst/>
              <a:gdLst>
                <a:gd name="T0" fmla="*/ 0 w 1107"/>
                <a:gd name="T1" fmla="*/ 43 h 1268"/>
                <a:gd name="T2" fmla="*/ 3 w 1107"/>
                <a:gd name="T3" fmla="*/ 23 h 1268"/>
                <a:gd name="T4" fmla="*/ 13 w 1107"/>
                <a:gd name="T5" fmla="*/ 9 h 1268"/>
                <a:gd name="T6" fmla="*/ 30 w 1107"/>
                <a:gd name="T7" fmla="*/ 0 h 1268"/>
                <a:gd name="T8" fmla="*/ 66 w 1107"/>
                <a:gd name="T9" fmla="*/ 3 h 1268"/>
                <a:gd name="T10" fmla="*/ 99 w 1107"/>
                <a:gd name="T11" fmla="*/ 19 h 1268"/>
                <a:gd name="T12" fmla="*/ 137 w 1107"/>
                <a:gd name="T13" fmla="*/ 84 h 1268"/>
                <a:gd name="T14" fmla="*/ 138 w 1107"/>
                <a:gd name="T15" fmla="*/ 131 h 1268"/>
                <a:gd name="T16" fmla="*/ 122 w 1107"/>
                <a:gd name="T17" fmla="*/ 159 h 1268"/>
                <a:gd name="T18" fmla="*/ 83 w 1107"/>
                <a:gd name="T19" fmla="*/ 157 h 1268"/>
                <a:gd name="T20" fmla="*/ 78 w 1107"/>
                <a:gd name="T21" fmla="*/ 135 h 1268"/>
                <a:gd name="T22" fmla="*/ 95 w 1107"/>
                <a:gd name="T23" fmla="*/ 127 h 1268"/>
                <a:gd name="T24" fmla="*/ 93 w 1107"/>
                <a:gd name="T25" fmla="*/ 107 h 1268"/>
                <a:gd name="T26" fmla="*/ 119 w 1107"/>
                <a:gd name="T27" fmla="*/ 107 h 1268"/>
                <a:gd name="T28" fmla="*/ 118 w 1107"/>
                <a:gd name="T29" fmla="*/ 86 h 1268"/>
                <a:gd name="T30" fmla="*/ 90 w 1107"/>
                <a:gd name="T31" fmla="*/ 91 h 1268"/>
                <a:gd name="T32" fmla="*/ 100 w 1107"/>
                <a:gd name="T33" fmla="*/ 62 h 1268"/>
                <a:gd name="T34" fmla="*/ 74 w 1107"/>
                <a:gd name="T35" fmla="*/ 68 h 1268"/>
                <a:gd name="T36" fmla="*/ 83 w 1107"/>
                <a:gd name="T37" fmla="*/ 48 h 1268"/>
                <a:gd name="T38" fmla="*/ 61 w 1107"/>
                <a:gd name="T39" fmla="*/ 47 h 1268"/>
                <a:gd name="T40" fmla="*/ 83 w 1107"/>
                <a:gd name="T41" fmla="*/ 25 h 1268"/>
                <a:gd name="T42" fmla="*/ 52 w 1107"/>
                <a:gd name="T43" fmla="*/ 14 h 1268"/>
                <a:gd name="T44" fmla="*/ 35 w 1107"/>
                <a:gd name="T45" fmla="*/ 15 h 1268"/>
                <a:gd name="T46" fmla="*/ 19 w 1107"/>
                <a:gd name="T47" fmla="*/ 23 h 1268"/>
                <a:gd name="T48" fmla="*/ 11 w 1107"/>
                <a:gd name="T49" fmla="*/ 36 h 1268"/>
                <a:gd name="T50" fmla="*/ 9 w 1107"/>
                <a:gd name="T51" fmla="*/ 52 h 1268"/>
                <a:gd name="T52" fmla="*/ 0 w 1107"/>
                <a:gd name="T53" fmla="*/ 43 h 1268"/>
                <a:gd name="T54" fmla="*/ 0 w 1107"/>
                <a:gd name="T55" fmla="*/ 43 h 1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7"/>
                <a:gd name="T85" fmla="*/ 0 h 1268"/>
                <a:gd name="T86" fmla="*/ 1107 w 1107"/>
                <a:gd name="T87" fmla="*/ 1268 h 12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7" h="1268">
                  <a:moveTo>
                    <a:pt x="0" y="342"/>
                  </a:moveTo>
                  <a:lnTo>
                    <a:pt x="25" y="184"/>
                  </a:lnTo>
                  <a:lnTo>
                    <a:pt x="109" y="68"/>
                  </a:lnTo>
                  <a:lnTo>
                    <a:pt x="242" y="0"/>
                  </a:lnTo>
                  <a:lnTo>
                    <a:pt x="533" y="24"/>
                  </a:lnTo>
                  <a:lnTo>
                    <a:pt x="799" y="150"/>
                  </a:lnTo>
                  <a:lnTo>
                    <a:pt x="1097" y="674"/>
                  </a:lnTo>
                  <a:lnTo>
                    <a:pt x="1107" y="1041"/>
                  </a:lnTo>
                  <a:lnTo>
                    <a:pt x="981" y="1268"/>
                  </a:lnTo>
                  <a:lnTo>
                    <a:pt x="666" y="1250"/>
                  </a:lnTo>
                  <a:lnTo>
                    <a:pt x="624" y="1076"/>
                  </a:lnTo>
                  <a:lnTo>
                    <a:pt x="763" y="1017"/>
                  </a:lnTo>
                  <a:lnTo>
                    <a:pt x="749" y="853"/>
                  </a:lnTo>
                  <a:lnTo>
                    <a:pt x="958" y="853"/>
                  </a:lnTo>
                  <a:lnTo>
                    <a:pt x="949" y="684"/>
                  </a:lnTo>
                  <a:lnTo>
                    <a:pt x="723" y="724"/>
                  </a:lnTo>
                  <a:lnTo>
                    <a:pt x="806" y="492"/>
                  </a:lnTo>
                  <a:lnTo>
                    <a:pt x="592" y="541"/>
                  </a:lnTo>
                  <a:lnTo>
                    <a:pt x="666" y="384"/>
                  </a:lnTo>
                  <a:lnTo>
                    <a:pt x="491" y="374"/>
                  </a:lnTo>
                  <a:lnTo>
                    <a:pt x="666" y="201"/>
                  </a:lnTo>
                  <a:lnTo>
                    <a:pt x="417" y="114"/>
                  </a:lnTo>
                  <a:lnTo>
                    <a:pt x="283" y="118"/>
                  </a:lnTo>
                  <a:lnTo>
                    <a:pt x="158" y="184"/>
                  </a:lnTo>
                  <a:lnTo>
                    <a:pt x="91" y="283"/>
                  </a:lnTo>
                  <a:lnTo>
                    <a:pt x="76" y="416"/>
                  </a:lnTo>
                  <a:lnTo>
                    <a:pt x="0" y="3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16"/>
            <p:cNvSpPr>
              <a:spLocks/>
            </p:cNvSpPr>
            <p:nvPr/>
          </p:nvSpPr>
          <p:spPr bwMode="auto">
            <a:xfrm flipH="1">
              <a:off x="737" y="2396"/>
              <a:ext cx="574" cy="365"/>
            </a:xfrm>
            <a:custGeom>
              <a:avLst/>
              <a:gdLst>
                <a:gd name="T0" fmla="*/ 0 w 1148"/>
                <a:gd name="T1" fmla="*/ 41 h 730"/>
                <a:gd name="T2" fmla="*/ 9 w 1148"/>
                <a:gd name="T3" fmla="*/ 15 h 730"/>
                <a:gd name="T4" fmla="*/ 31 w 1148"/>
                <a:gd name="T5" fmla="*/ 2 h 730"/>
                <a:gd name="T6" fmla="*/ 52 w 1148"/>
                <a:gd name="T7" fmla="*/ 0 h 730"/>
                <a:gd name="T8" fmla="*/ 117 w 1148"/>
                <a:gd name="T9" fmla="*/ 24 h 730"/>
                <a:gd name="T10" fmla="*/ 129 w 1148"/>
                <a:gd name="T11" fmla="*/ 41 h 730"/>
                <a:gd name="T12" fmla="*/ 144 w 1148"/>
                <a:gd name="T13" fmla="*/ 87 h 730"/>
                <a:gd name="T14" fmla="*/ 104 w 1148"/>
                <a:gd name="T15" fmla="*/ 92 h 730"/>
                <a:gd name="T16" fmla="*/ 109 w 1148"/>
                <a:gd name="T17" fmla="*/ 70 h 730"/>
                <a:gd name="T18" fmla="*/ 85 w 1148"/>
                <a:gd name="T19" fmla="*/ 67 h 730"/>
                <a:gd name="T20" fmla="*/ 96 w 1148"/>
                <a:gd name="T21" fmla="*/ 45 h 730"/>
                <a:gd name="T22" fmla="*/ 100 w 1148"/>
                <a:gd name="T23" fmla="*/ 30 h 730"/>
                <a:gd name="T24" fmla="*/ 76 w 1148"/>
                <a:gd name="T25" fmla="*/ 20 h 730"/>
                <a:gd name="T26" fmla="*/ 50 w 1148"/>
                <a:gd name="T27" fmla="*/ 12 h 730"/>
                <a:gd name="T28" fmla="*/ 27 w 1148"/>
                <a:gd name="T29" fmla="*/ 17 h 730"/>
                <a:gd name="T30" fmla="*/ 18 w 1148"/>
                <a:gd name="T31" fmla="*/ 28 h 730"/>
                <a:gd name="T32" fmla="*/ 11 w 1148"/>
                <a:gd name="T33" fmla="*/ 46 h 730"/>
                <a:gd name="T34" fmla="*/ 0 w 1148"/>
                <a:gd name="T35" fmla="*/ 41 h 730"/>
                <a:gd name="T36" fmla="*/ 0 w 1148"/>
                <a:gd name="T37" fmla="*/ 41 h 7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8"/>
                <a:gd name="T58" fmla="*/ 0 h 730"/>
                <a:gd name="T59" fmla="*/ 1148 w 1148"/>
                <a:gd name="T60" fmla="*/ 730 h 7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8" h="730">
                  <a:moveTo>
                    <a:pt x="0" y="323"/>
                  </a:moveTo>
                  <a:lnTo>
                    <a:pt x="74" y="123"/>
                  </a:lnTo>
                  <a:lnTo>
                    <a:pt x="251" y="15"/>
                  </a:lnTo>
                  <a:lnTo>
                    <a:pt x="416" y="0"/>
                  </a:lnTo>
                  <a:lnTo>
                    <a:pt x="934" y="190"/>
                  </a:lnTo>
                  <a:lnTo>
                    <a:pt x="1025" y="323"/>
                  </a:lnTo>
                  <a:lnTo>
                    <a:pt x="1148" y="690"/>
                  </a:lnTo>
                  <a:lnTo>
                    <a:pt x="833" y="730"/>
                  </a:lnTo>
                  <a:lnTo>
                    <a:pt x="873" y="557"/>
                  </a:lnTo>
                  <a:lnTo>
                    <a:pt x="683" y="532"/>
                  </a:lnTo>
                  <a:lnTo>
                    <a:pt x="766" y="357"/>
                  </a:lnTo>
                  <a:lnTo>
                    <a:pt x="799" y="239"/>
                  </a:lnTo>
                  <a:lnTo>
                    <a:pt x="609" y="155"/>
                  </a:lnTo>
                  <a:lnTo>
                    <a:pt x="399" y="98"/>
                  </a:lnTo>
                  <a:lnTo>
                    <a:pt x="217" y="131"/>
                  </a:lnTo>
                  <a:lnTo>
                    <a:pt x="141" y="222"/>
                  </a:lnTo>
                  <a:lnTo>
                    <a:pt x="91" y="365"/>
                  </a:lnTo>
                  <a:lnTo>
                    <a:pt x="0" y="3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17"/>
            <p:cNvSpPr>
              <a:spLocks/>
            </p:cNvSpPr>
            <p:nvPr/>
          </p:nvSpPr>
          <p:spPr bwMode="auto">
            <a:xfrm flipH="1">
              <a:off x="553" y="2733"/>
              <a:ext cx="529" cy="503"/>
            </a:xfrm>
            <a:custGeom>
              <a:avLst/>
              <a:gdLst>
                <a:gd name="T0" fmla="*/ 41 w 1059"/>
                <a:gd name="T1" fmla="*/ 10 h 1007"/>
                <a:gd name="T2" fmla="*/ 37 w 1059"/>
                <a:gd name="T3" fmla="*/ 25 h 1007"/>
                <a:gd name="T4" fmla="*/ 43 w 1059"/>
                <a:gd name="T5" fmla="*/ 41 h 1007"/>
                <a:gd name="T6" fmla="*/ 63 w 1059"/>
                <a:gd name="T7" fmla="*/ 54 h 1007"/>
                <a:gd name="T8" fmla="*/ 72 w 1059"/>
                <a:gd name="T9" fmla="*/ 59 h 1007"/>
                <a:gd name="T10" fmla="*/ 40 w 1059"/>
                <a:gd name="T11" fmla="*/ 69 h 1007"/>
                <a:gd name="T12" fmla="*/ 0 w 1059"/>
                <a:gd name="T13" fmla="*/ 107 h 1007"/>
                <a:gd name="T14" fmla="*/ 23 w 1059"/>
                <a:gd name="T15" fmla="*/ 113 h 1007"/>
                <a:gd name="T16" fmla="*/ 41 w 1059"/>
                <a:gd name="T17" fmla="*/ 125 h 1007"/>
                <a:gd name="T18" fmla="*/ 45 w 1059"/>
                <a:gd name="T19" fmla="*/ 101 h 1007"/>
                <a:gd name="T20" fmla="*/ 55 w 1059"/>
                <a:gd name="T21" fmla="*/ 85 h 1007"/>
                <a:gd name="T22" fmla="*/ 67 w 1059"/>
                <a:gd name="T23" fmla="*/ 75 h 1007"/>
                <a:gd name="T24" fmla="*/ 77 w 1059"/>
                <a:gd name="T25" fmla="*/ 69 h 1007"/>
                <a:gd name="T26" fmla="*/ 88 w 1059"/>
                <a:gd name="T27" fmla="*/ 66 h 1007"/>
                <a:gd name="T28" fmla="*/ 98 w 1059"/>
                <a:gd name="T29" fmla="*/ 65 h 1007"/>
                <a:gd name="T30" fmla="*/ 113 w 1059"/>
                <a:gd name="T31" fmla="*/ 67 h 1007"/>
                <a:gd name="T32" fmla="*/ 126 w 1059"/>
                <a:gd name="T33" fmla="*/ 75 h 1007"/>
                <a:gd name="T34" fmla="*/ 132 w 1059"/>
                <a:gd name="T35" fmla="*/ 60 h 1007"/>
                <a:gd name="T36" fmla="*/ 103 w 1059"/>
                <a:gd name="T37" fmla="*/ 38 h 1007"/>
                <a:gd name="T38" fmla="*/ 88 w 1059"/>
                <a:gd name="T39" fmla="*/ 44 h 1007"/>
                <a:gd name="T40" fmla="*/ 75 w 1059"/>
                <a:gd name="T41" fmla="*/ 43 h 1007"/>
                <a:gd name="T42" fmla="*/ 61 w 1059"/>
                <a:gd name="T43" fmla="*/ 40 h 1007"/>
                <a:gd name="T44" fmla="*/ 50 w 1059"/>
                <a:gd name="T45" fmla="*/ 33 h 1007"/>
                <a:gd name="T46" fmla="*/ 47 w 1059"/>
                <a:gd name="T47" fmla="*/ 25 h 1007"/>
                <a:gd name="T48" fmla="*/ 53 w 1059"/>
                <a:gd name="T49" fmla="*/ 12 h 1007"/>
                <a:gd name="T50" fmla="*/ 67 w 1059"/>
                <a:gd name="T51" fmla="*/ 2 h 1007"/>
                <a:gd name="T52" fmla="*/ 51 w 1059"/>
                <a:gd name="T53" fmla="*/ 0 h 1007"/>
                <a:gd name="T54" fmla="*/ 41 w 1059"/>
                <a:gd name="T55" fmla="*/ 10 h 1007"/>
                <a:gd name="T56" fmla="*/ 41 w 1059"/>
                <a:gd name="T57" fmla="*/ 10 h 10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9"/>
                <a:gd name="T88" fmla="*/ 0 h 1007"/>
                <a:gd name="T89" fmla="*/ 1059 w 1059"/>
                <a:gd name="T90" fmla="*/ 1007 h 10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9" h="1007">
                  <a:moveTo>
                    <a:pt x="333" y="83"/>
                  </a:moveTo>
                  <a:lnTo>
                    <a:pt x="299" y="201"/>
                  </a:lnTo>
                  <a:lnTo>
                    <a:pt x="348" y="332"/>
                  </a:lnTo>
                  <a:lnTo>
                    <a:pt x="508" y="433"/>
                  </a:lnTo>
                  <a:lnTo>
                    <a:pt x="582" y="475"/>
                  </a:lnTo>
                  <a:lnTo>
                    <a:pt x="324" y="558"/>
                  </a:lnTo>
                  <a:lnTo>
                    <a:pt x="0" y="859"/>
                  </a:lnTo>
                  <a:lnTo>
                    <a:pt x="189" y="910"/>
                  </a:lnTo>
                  <a:lnTo>
                    <a:pt x="333" y="1007"/>
                  </a:lnTo>
                  <a:lnTo>
                    <a:pt x="365" y="813"/>
                  </a:lnTo>
                  <a:lnTo>
                    <a:pt x="440" y="682"/>
                  </a:lnTo>
                  <a:lnTo>
                    <a:pt x="538" y="606"/>
                  </a:lnTo>
                  <a:lnTo>
                    <a:pt x="616" y="558"/>
                  </a:lnTo>
                  <a:lnTo>
                    <a:pt x="704" y="534"/>
                  </a:lnTo>
                  <a:lnTo>
                    <a:pt x="789" y="526"/>
                  </a:lnTo>
                  <a:lnTo>
                    <a:pt x="909" y="543"/>
                  </a:lnTo>
                  <a:lnTo>
                    <a:pt x="1014" y="602"/>
                  </a:lnTo>
                  <a:lnTo>
                    <a:pt x="1059" y="486"/>
                  </a:lnTo>
                  <a:lnTo>
                    <a:pt x="829" y="307"/>
                  </a:lnTo>
                  <a:lnTo>
                    <a:pt x="710" y="355"/>
                  </a:lnTo>
                  <a:lnTo>
                    <a:pt x="607" y="349"/>
                  </a:lnTo>
                  <a:lnTo>
                    <a:pt x="491" y="326"/>
                  </a:lnTo>
                  <a:lnTo>
                    <a:pt x="400" y="268"/>
                  </a:lnTo>
                  <a:lnTo>
                    <a:pt x="382" y="201"/>
                  </a:lnTo>
                  <a:lnTo>
                    <a:pt x="424" y="102"/>
                  </a:lnTo>
                  <a:lnTo>
                    <a:pt x="542" y="17"/>
                  </a:lnTo>
                  <a:lnTo>
                    <a:pt x="415" y="0"/>
                  </a:lnTo>
                  <a:lnTo>
                    <a:pt x="333"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18"/>
            <p:cNvSpPr>
              <a:spLocks/>
            </p:cNvSpPr>
            <p:nvPr/>
          </p:nvSpPr>
          <p:spPr bwMode="auto">
            <a:xfrm flipH="1">
              <a:off x="550" y="2323"/>
              <a:ext cx="558" cy="464"/>
            </a:xfrm>
            <a:custGeom>
              <a:avLst/>
              <a:gdLst>
                <a:gd name="T0" fmla="*/ 0 w 1116"/>
                <a:gd name="T1" fmla="*/ 23 h 928"/>
                <a:gd name="T2" fmla="*/ 17 w 1116"/>
                <a:gd name="T3" fmla="*/ 6 h 928"/>
                <a:gd name="T4" fmla="*/ 41 w 1116"/>
                <a:gd name="T5" fmla="*/ 0 h 928"/>
                <a:gd name="T6" fmla="*/ 70 w 1116"/>
                <a:gd name="T7" fmla="*/ 4 h 928"/>
                <a:gd name="T8" fmla="*/ 108 w 1116"/>
                <a:gd name="T9" fmla="*/ 22 h 928"/>
                <a:gd name="T10" fmla="*/ 125 w 1116"/>
                <a:gd name="T11" fmla="*/ 38 h 928"/>
                <a:gd name="T12" fmla="*/ 132 w 1116"/>
                <a:gd name="T13" fmla="*/ 64 h 928"/>
                <a:gd name="T14" fmla="*/ 140 w 1116"/>
                <a:gd name="T15" fmla="*/ 116 h 928"/>
                <a:gd name="T16" fmla="*/ 111 w 1116"/>
                <a:gd name="T17" fmla="*/ 105 h 928"/>
                <a:gd name="T18" fmla="*/ 93 w 1116"/>
                <a:gd name="T19" fmla="*/ 105 h 928"/>
                <a:gd name="T20" fmla="*/ 115 w 1116"/>
                <a:gd name="T21" fmla="*/ 86 h 928"/>
                <a:gd name="T22" fmla="*/ 97 w 1116"/>
                <a:gd name="T23" fmla="*/ 77 h 928"/>
                <a:gd name="T24" fmla="*/ 111 w 1116"/>
                <a:gd name="T25" fmla="*/ 66 h 928"/>
                <a:gd name="T26" fmla="*/ 89 w 1116"/>
                <a:gd name="T27" fmla="*/ 61 h 928"/>
                <a:gd name="T28" fmla="*/ 103 w 1116"/>
                <a:gd name="T29" fmla="*/ 43 h 928"/>
                <a:gd name="T30" fmla="*/ 95 w 1116"/>
                <a:gd name="T31" fmla="*/ 29 h 928"/>
                <a:gd name="T32" fmla="*/ 52 w 1116"/>
                <a:gd name="T33" fmla="*/ 12 h 928"/>
                <a:gd name="T34" fmla="*/ 30 w 1116"/>
                <a:gd name="T35" fmla="*/ 13 h 928"/>
                <a:gd name="T36" fmla="*/ 16 w 1116"/>
                <a:gd name="T37" fmla="*/ 27 h 928"/>
                <a:gd name="T38" fmla="*/ 0 w 1116"/>
                <a:gd name="T39" fmla="*/ 23 h 928"/>
                <a:gd name="T40" fmla="*/ 0 w 1116"/>
                <a:gd name="T41" fmla="*/ 23 h 9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6"/>
                <a:gd name="T64" fmla="*/ 0 h 928"/>
                <a:gd name="T65" fmla="*/ 1116 w 1116"/>
                <a:gd name="T66" fmla="*/ 928 h 9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6" h="928">
                  <a:moveTo>
                    <a:pt x="0" y="179"/>
                  </a:moveTo>
                  <a:lnTo>
                    <a:pt x="129" y="46"/>
                  </a:lnTo>
                  <a:lnTo>
                    <a:pt x="325" y="0"/>
                  </a:lnTo>
                  <a:lnTo>
                    <a:pt x="553" y="29"/>
                  </a:lnTo>
                  <a:lnTo>
                    <a:pt x="865" y="171"/>
                  </a:lnTo>
                  <a:lnTo>
                    <a:pt x="1000" y="302"/>
                  </a:lnTo>
                  <a:lnTo>
                    <a:pt x="1049" y="512"/>
                  </a:lnTo>
                  <a:lnTo>
                    <a:pt x="1116" y="928"/>
                  </a:lnTo>
                  <a:lnTo>
                    <a:pt x="890" y="837"/>
                  </a:lnTo>
                  <a:lnTo>
                    <a:pt x="741" y="837"/>
                  </a:lnTo>
                  <a:lnTo>
                    <a:pt x="916" y="686"/>
                  </a:lnTo>
                  <a:lnTo>
                    <a:pt x="774" y="612"/>
                  </a:lnTo>
                  <a:lnTo>
                    <a:pt x="890" y="521"/>
                  </a:lnTo>
                  <a:lnTo>
                    <a:pt x="709" y="485"/>
                  </a:lnTo>
                  <a:lnTo>
                    <a:pt x="825" y="337"/>
                  </a:lnTo>
                  <a:lnTo>
                    <a:pt x="759" y="228"/>
                  </a:lnTo>
                  <a:lnTo>
                    <a:pt x="416" y="95"/>
                  </a:lnTo>
                  <a:lnTo>
                    <a:pt x="243" y="103"/>
                  </a:lnTo>
                  <a:lnTo>
                    <a:pt x="127" y="213"/>
                  </a:lnTo>
                  <a:lnTo>
                    <a:pt x="0"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19"/>
            <p:cNvSpPr>
              <a:spLocks/>
            </p:cNvSpPr>
            <p:nvPr/>
          </p:nvSpPr>
          <p:spPr bwMode="auto">
            <a:xfrm flipH="1">
              <a:off x="325" y="2749"/>
              <a:ext cx="566" cy="1086"/>
            </a:xfrm>
            <a:custGeom>
              <a:avLst/>
              <a:gdLst>
                <a:gd name="T0" fmla="*/ 73 w 1134"/>
                <a:gd name="T1" fmla="*/ 0 h 2172"/>
                <a:gd name="T2" fmla="*/ 76 w 1134"/>
                <a:gd name="T3" fmla="*/ 17 h 2172"/>
                <a:gd name="T4" fmla="*/ 67 w 1134"/>
                <a:gd name="T5" fmla="*/ 31 h 2172"/>
                <a:gd name="T6" fmla="*/ 87 w 1134"/>
                <a:gd name="T7" fmla="*/ 46 h 2172"/>
                <a:gd name="T8" fmla="*/ 93 w 1134"/>
                <a:gd name="T9" fmla="*/ 62 h 2172"/>
                <a:gd name="T10" fmla="*/ 92 w 1134"/>
                <a:gd name="T11" fmla="*/ 78 h 2172"/>
                <a:gd name="T12" fmla="*/ 82 w 1134"/>
                <a:gd name="T13" fmla="*/ 99 h 2172"/>
                <a:gd name="T14" fmla="*/ 70 w 1134"/>
                <a:gd name="T15" fmla="*/ 114 h 2172"/>
                <a:gd name="T16" fmla="*/ 57 w 1134"/>
                <a:gd name="T17" fmla="*/ 122 h 2172"/>
                <a:gd name="T18" fmla="*/ 42 w 1134"/>
                <a:gd name="T19" fmla="*/ 131 h 2172"/>
                <a:gd name="T20" fmla="*/ 22 w 1134"/>
                <a:gd name="T21" fmla="*/ 133 h 2172"/>
                <a:gd name="T22" fmla="*/ 5 w 1134"/>
                <a:gd name="T23" fmla="*/ 136 h 2172"/>
                <a:gd name="T24" fmla="*/ 0 w 1134"/>
                <a:gd name="T25" fmla="*/ 155 h 2172"/>
                <a:gd name="T26" fmla="*/ 33 w 1134"/>
                <a:gd name="T27" fmla="*/ 231 h 2172"/>
                <a:gd name="T28" fmla="*/ 50 w 1134"/>
                <a:gd name="T29" fmla="*/ 220 h 2172"/>
                <a:gd name="T30" fmla="*/ 32 w 1134"/>
                <a:gd name="T31" fmla="*/ 163 h 2172"/>
                <a:gd name="T32" fmla="*/ 50 w 1134"/>
                <a:gd name="T33" fmla="*/ 173 h 2172"/>
                <a:gd name="T34" fmla="*/ 48 w 1134"/>
                <a:gd name="T35" fmla="*/ 187 h 2172"/>
                <a:gd name="T36" fmla="*/ 65 w 1134"/>
                <a:gd name="T37" fmla="*/ 184 h 2172"/>
                <a:gd name="T38" fmla="*/ 60 w 1134"/>
                <a:gd name="T39" fmla="*/ 205 h 2172"/>
                <a:gd name="T40" fmla="*/ 81 w 1134"/>
                <a:gd name="T41" fmla="*/ 204 h 2172"/>
                <a:gd name="T42" fmla="*/ 76 w 1134"/>
                <a:gd name="T43" fmla="*/ 225 h 2172"/>
                <a:gd name="T44" fmla="*/ 95 w 1134"/>
                <a:gd name="T45" fmla="*/ 221 h 2172"/>
                <a:gd name="T46" fmla="*/ 90 w 1134"/>
                <a:gd name="T47" fmla="*/ 248 h 2172"/>
                <a:gd name="T48" fmla="*/ 110 w 1134"/>
                <a:gd name="T49" fmla="*/ 245 h 2172"/>
                <a:gd name="T50" fmla="*/ 104 w 1134"/>
                <a:gd name="T51" fmla="*/ 272 h 2172"/>
                <a:gd name="T52" fmla="*/ 141 w 1134"/>
                <a:gd name="T53" fmla="*/ 241 h 2172"/>
                <a:gd name="T54" fmla="*/ 73 w 1134"/>
                <a:gd name="T55" fmla="*/ 144 h 2172"/>
                <a:gd name="T56" fmla="*/ 93 w 1134"/>
                <a:gd name="T57" fmla="*/ 129 h 2172"/>
                <a:gd name="T58" fmla="*/ 115 w 1134"/>
                <a:gd name="T59" fmla="*/ 74 h 2172"/>
                <a:gd name="T60" fmla="*/ 110 w 1134"/>
                <a:gd name="T61" fmla="*/ 34 h 2172"/>
                <a:gd name="T62" fmla="*/ 85 w 1134"/>
                <a:gd name="T63" fmla="*/ 10 h 2172"/>
                <a:gd name="T64" fmla="*/ 73 w 1134"/>
                <a:gd name="T65" fmla="*/ 0 h 2172"/>
                <a:gd name="T66" fmla="*/ 73 w 1134"/>
                <a:gd name="T67" fmla="*/ 0 h 21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4"/>
                <a:gd name="T103" fmla="*/ 0 h 2172"/>
                <a:gd name="T104" fmla="*/ 1134 w 1134"/>
                <a:gd name="T105" fmla="*/ 2172 h 21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4" h="2172">
                  <a:moveTo>
                    <a:pt x="592" y="0"/>
                  </a:moveTo>
                  <a:lnTo>
                    <a:pt x="609" y="133"/>
                  </a:lnTo>
                  <a:lnTo>
                    <a:pt x="542" y="251"/>
                  </a:lnTo>
                  <a:lnTo>
                    <a:pt x="700" y="367"/>
                  </a:lnTo>
                  <a:lnTo>
                    <a:pt x="750" y="494"/>
                  </a:lnTo>
                  <a:lnTo>
                    <a:pt x="740" y="621"/>
                  </a:lnTo>
                  <a:lnTo>
                    <a:pt x="660" y="792"/>
                  </a:lnTo>
                  <a:lnTo>
                    <a:pt x="561" y="912"/>
                  </a:lnTo>
                  <a:lnTo>
                    <a:pt x="459" y="975"/>
                  </a:lnTo>
                  <a:lnTo>
                    <a:pt x="339" y="1043"/>
                  </a:lnTo>
                  <a:lnTo>
                    <a:pt x="179" y="1062"/>
                  </a:lnTo>
                  <a:lnTo>
                    <a:pt x="42" y="1083"/>
                  </a:lnTo>
                  <a:lnTo>
                    <a:pt x="0" y="1243"/>
                  </a:lnTo>
                  <a:lnTo>
                    <a:pt x="267" y="1849"/>
                  </a:lnTo>
                  <a:lnTo>
                    <a:pt x="407" y="1758"/>
                  </a:lnTo>
                  <a:lnTo>
                    <a:pt x="259" y="1302"/>
                  </a:lnTo>
                  <a:lnTo>
                    <a:pt x="402" y="1382"/>
                  </a:lnTo>
                  <a:lnTo>
                    <a:pt x="390" y="1492"/>
                  </a:lnTo>
                  <a:lnTo>
                    <a:pt x="521" y="1473"/>
                  </a:lnTo>
                  <a:lnTo>
                    <a:pt x="487" y="1640"/>
                  </a:lnTo>
                  <a:lnTo>
                    <a:pt x="649" y="1629"/>
                  </a:lnTo>
                  <a:lnTo>
                    <a:pt x="609" y="1800"/>
                  </a:lnTo>
                  <a:lnTo>
                    <a:pt x="767" y="1768"/>
                  </a:lnTo>
                  <a:lnTo>
                    <a:pt x="723" y="1984"/>
                  </a:lnTo>
                  <a:lnTo>
                    <a:pt x="883" y="1961"/>
                  </a:lnTo>
                  <a:lnTo>
                    <a:pt x="837" y="2172"/>
                  </a:lnTo>
                  <a:lnTo>
                    <a:pt x="1134" y="1925"/>
                  </a:lnTo>
                  <a:lnTo>
                    <a:pt x="586" y="1154"/>
                  </a:lnTo>
                  <a:lnTo>
                    <a:pt x="750" y="1026"/>
                  </a:lnTo>
                  <a:lnTo>
                    <a:pt x="923" y="595"/>
                  </a:lnTo>
                  <a:lnTo>
                    <a:pt x="888" y="268"/>
                  </a:lnTo>
                  <a:lnTo>
                    <a:pt x="683" y="76"/>
                  </a:lnTo>
                  <a:lnTo>
                    <a:pt x="5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20"/>
            <p:cNvSpPr>
              <a:spLocks/>
            </p:cNvSpPr>
            <p:nvPr/>
          </p:nvSpPr>
          <p:spPr bwMode="auto">
            <a:xfrm flipH="1">
              <a:off x="1018" y="3157"/>
              <a:ext cx="393" cy="349"/>
            </a:xfrm>
            <a:custGeom>
              <a:avLst/>
              <a:gdLst>
                <a:gd name="T0" fmla="*/ 61 w 788"/>
                <a:gd name="T1" fmla="*/ 0 h 700"/>
                <a:gd name="T2" fmla="*/ 40 w 788"/>
                <a:gd name="T3" fmla="*/ 16 h 700"/>
                <a:gd name="T4" fmla="*/ 35 w 788"/>
                <a:gd name="T5" fmla="*/ 25 h 700"/>
                <a:gd name="T6" fmla="*/ 34 w 788"/>
                <a:gd name="T7" fmla="*/ 36 h 700"/>
                <a:gd name="T8" fmla="*/ 39 w 788"/>
                <a:gd name="T9" fmla="*/ 48 h 700"/>
                <a:gd name="T10" fmla="*/ 98 w 788"/>
                <a:gd name="T11" fmla="*/ 87 h 700"/>
                <a:gd name="T12" fmla="*/ 40 w 788"/>
                <a:gd name="T13" fmla="*/ 65 h 700"/>
                <a:gd name="T14" fmla="*/ 17 w 788"/>
                <a:gd name="T15" fmla="*/ 44 h 700"/>
                <a:gd name="T16" fmla="*/ 0 w 788"/>
                <a:gd name="T17" fmla="*/ 26 h 700"/>
                <a:gd name="T18" fmla="*/ 35 w 788"/>
                <a:gd name="T19" fmla="*/ 0 h 700"/>
                <a:gd name="T20" fmla="*/ 61 w 788"/>
                <a:gd name="T21" fmla="*/ 0 h 700"/>
                <a:gd name="T22" fmla="*/ 61 w 788"/>
                <a:gd name="T23" fmla="*/ 0 h 7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8"/>
                <a:gd name="T37" fmla="*/ 0 h 700"/>
                <a:gd name="T38" fmla="*/ 788 w 788"/>
                <a:gd name="T39" fmla="*/ 700 h 7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8" h="700">
                  <a:moveTo>
                    <a:pt x="491" y="6"/>
                  </a:moveTo>
                  <a:lnTo>
                    <a:pt x="324" y="128"/>
                  </a:lnTo>
                  <a:lnTo>
                    <a:pt x="284" y="202"/>
                  </a:lnTo>
                  <a:lnTo>
                    <a:pt x="274" y="291"/>
                  </a:lnTo>
                  <a:lnTo>
                    <a:pt x="316" y="386"/>
                  </a:lnTo>
                  <a:lnTo>
                    <a:pt x="788" y="700"/>
                  </a:lnTo>
                  <a:lnTo>
                    <a:pt x="324" y="527"/>
                  </a:lnTo>
                  <a:lnTo>
                    <a:pt x="141" y="360"/>
                  </a:lnTo>
                  <a:lnTo>
                    <a:pt x="0" y="211"/>
                  </a:lnTo>
                  <a:lnTo>
                    <a:pt x="280" y="0"/>
                  </a:lnTo>
                  <a:lnTo>
                    <a:pt x="4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21"/>
            <p:cNvSpPr>
              <a:spLocks/>
            </p:cNvSpPr>
            <p:nvPr/>
          </p:nvSpPr>
          <p:spPr bwMode="auto">
            <a:xfrm flipH="1">
              <a:off x="802" y="3332"/>
              <a:ext cx="513" cy="623"/>
            </a:xfrm>
            <a:custGeom>
              <a:avLst/>
              <a:gdLst>
                <a:gd name="T0" fmla="*/ 48 w 1027"/>
                <a:gd name="T1" fmla="*/ 29 h 1247"/>
                <a:gd name="T2" fmla="*/ 85 w 1027"/>
                <a:gd name="T3" fmla="*/ 25 h 1247"/>
                <a:gd name="T4" fmla="*/ 115 w 1027"/>
                <a:gd name="T5" fmla="*/ 0 h 1247"/>
                <a:gd name="T6" fmla="*/ 128 w 1027"/>
                <a:gd name="T7" fmla="*/ 15 h 1247"/>
                <a:gd name="T8" fmla="*/ 90 w 1027"/>
                <a:gd name="T9" fmla="*/ 56 h 1247"/>
                <a:gd name="T10" fmla="*/ 116 w 1027"/>
                <a:gd name="T11" fmla="*/ 154 h 1247"/>
                <a:gd name="T12" fmla="*/ 98 w 1027"/>
                <a:gd name="T13" fmla="*/ 155 h 1247"/>
                <a:gd name="T14" fmla="*/ 58 w 1027"/>
                <a:gd name="T15" fmla="*/ 57 h 1247"/>
                <a:gd name="T16" fmla="*/ 0 w 1027"/>
                <a:gd name="T17" fmla="*/ 5 h 1247"/>
                <a:gd name="T18" fmla="*/ 48 w 1027"/>
                <a:gd name="T19" fmla="*/ 29 h 1247"/>
                <a:gd name="T20" fmla="*/ 48 w 1027"/>
                <a:gd name="T21" fmla="*/ 29 h 1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7"/>
                <a:gd name="T34" fmla="*/ 0 h 1247"/>
                <a:gd name="T35" fmla="*/ 1027 w 1027"/>
                <a:gd name="T36" fmla="*/ 1247 h 12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7" h="1247">
                  <a:moveTo>
                    <a:pt x="385" y="234"/>
                  </a:moveTo>
                  <a:lnTo>
                    <a:pt x="687" y="200"/>
                  </a:lnTo>
                  <a:lnTo>
                    <a:pt x="923" y="0"/>
                  </a:lnTo>
                  <a:lnTo>
                    <a:pt x="1027" y="120"/>
                  </a:lnTo>
                  <a:lnTo>
                    <a:pt x="725" y="452"/>
                  </a:lnTo>
                  <a:lnTo>
                    <a:pt x="932" y="1236"/>
                  </a:lnTo>
                  <a:lnTo>
                    <a:pt x="790" y="1247"/>
                  </a:lnTo>
                  <a:lnTo>
                    <a:pt x="466" y="462"/>
                  </a:lnTo>
                  <a:lnTo>
                    <a:pt x="0" y="46"/>
                  </a:lnTo>
                  <a:lnTo>
                    <a:pt x="385"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22"/>
            <p:cNvSpPr>
              <a:spLocks/>
            </p:cNvSpPr>
            <p:nvPr/>
          </p:nvSpPr>
          <p:spPr bwMode="auto">
            <a:xfrm flipH="1">
              <a:off x="-125" y="1991"/>
              <a:ext cx="852" cy="842"/>
            </a:xfrm>
            <a:custGeom>
              <a:avLst/>
              <a:gdLst>
                <a:gd name="T0" fmla="*/ 35 w 1704"/>
                <a:gd name="T1" fmla="*/ 181 h 1682"/>
                <a:gd name="T2" fmla="*/ 58 w 1704"/>
                <a:gd name="T3" fmla="*/ 168 h 1682"/>
                <a:gd name="T4" fmla="*/ 65 w 1704"/>
                <a:gd name="T5" fmla="*/ 150 h 1682"/>
                <a:gd name="T6" fmla="*/ 65 w 1704"/>
                <a:gd name="T7" fmla="*/ 130 h 1682"/>
                <a:gd name="T8" fmla="*/ 48 w 1704"/>
                <a:gd name="T9" fmla="*/ 122 h 1682"/>
                <a:gd name="T10" fmla="*/ 27 w 1704"/>
                <a:gd name="T11" fmla="*/ 131 h 1682"/>
                <a:gd name="T12" fmla="*/ 22 w 1704"/>
                <a:gd name="T13" fmla="*/ 110 h 1682"/>
                <a:gd name="T14" fmla="*/ 52 w 1704"/>
                <a:gd name="T15" fmla="*/ 105 h 1682"/>
                <a:gd name="T16" fmla="*/ 79 w 1704"/>
                <a:gd name="T17" fmla="*/ 121 h 1682"/>
                <a:gd name="T18" fmla="*/ 95 w 1704"/>
                <a:gd name="T19" fmla="*/ 159 h 1682"/>
                <a:gd name="T20" fmla="*/ 91 w 1704"/>
                <a:gd name="T21" fmla="*/ 119 h 1682"/>
                <a:gd name="T22" fmla="*/ 118 w 1704"/>
                <a:gd name="T23" fmla="*/ 157 h 1682"/>
                <a:gd name="T24" fmla="*/ 111 w 1704"/>
                <a:gd name="T25" fmla="*/ 126 h 1682"/>
                <a:gd name="T26" fmla="*/ 145 w 1704"/>
                <a:gd name="T27" fmla="*/ 158 h 1682"/>
                <a:gd name="T28" fmla="*/ 129 w 1704"/>
                <a:gd name="T29" fmla="*/ 122 h 1682"/>
                <a:gd name="T30" fmla="*/ 159 w 1704"/>
                <a:gd name="T31" fmla="*/ 147 h 1682"/>
                <a:gd name="T32" fmla="*/ 147 w 1704"/>
                <a:gd name="T33" fmla="*/ 110 h 1682"/>
                <a:gd name="T34" fmla="*/ 172 w 1704"/>
                <a:gd name="T35" fmla="*/ 140 h 1682"/>
                <a:gd name="T36" fmla="*/ 160 w 1704"/>
                <a:gd name="T37" fmla="*/ 102 h 1682"/>
                <a:gd name="T38" fmla="*/ 187 w 1704"/>
                <a:gd name="T39" fmla="*/ 128 h 1682"/>
                <a:gd name="T40" fmla="*/ 173 w 1704"/>
                <a:gd name="T41" fmla="*/ 95 h 1682"/>
                <a:gd name="T42" fmla="*/ 193 w 1704"/>
                <a:gd name="T43" fmla="*/ 110 h 1682"/>
                <a:gd name="T44" fmla="*/ 180 w 1704"/>
                <a:gd name="T45" fmla="*/ 80 h 1682"/>
                <a:gd name="T46" fmla="*/ 197 w 1704"/>
                <a:gd name="T47" fmla="*/ 90 h 1682"/>
                <a:gd name="T48" fmla="*/ 184 w 1704"/>
                <a:gd name="T49" fmla="*/ 57 h 1682"/>
                <a:gd name="T50" fmla="*/ 170 w 1704"/>
                <a:gd name="T51" fmla="*/ 37 h 1682"/>
                <a:gd name="T52" fmla="*/ 150 w 1704"/>
                <a:gd name="T53" fmla="*/ 21 h 1682"/>
                <a:gd name="T54" fmla="*/ 127 w 1704"/>
                <a:gd name="T55" fmla="*/ 15 h 1682"/>
                <a:gd name="T56" fmla="*/ 101 w 1704"/>
                <a:gd name="T57" fmla="*/ 11 h 1682"/>
                <a:gd name="T58" fmla="*/ 65 w 1704"/>
                <a:gd name="T59" fmla="*/ 19 h 1682"/>
                <a:gd name="T60" fmla="*/ 50 w 1704"/>
                <a:gd name="T61" fmla="*/ 32 h 1682"/>
                <a:gd name="T62" fmla="*/ 33 w 1704"/>
                <a:gd name="T63" fmla="*/ 51 h 1682"/>
                <a:gd name="T64" fmla="*/ 24 w 1704"/>
                <a:gd name="T65" fmla="*/ 71 h 1682"/>
                <a:gd name="T66" fmla="*/ 13 w 1704"/>
                <a:gd name="T67" fmla="*/ 105 h 1682"/>
                <a:gd name="T68" fmla="*/ 0 w 1704"/>
                <a:gd name="T69" fmla="*/ 98 h 1682"/>
                <a:gd name="T70" fmla="*/ 0 w 1704"/>
                <a:gd name="T71" fmla="*/ 64 h 1682"/>
                <a:gd name="T72" fmla="*/ 18 w 1704"/>
                <a:gd name="T73" fmla="*/ 33 h 1682"/>
                <a:gd name="T74" fmla="*/ 53 w 1704"/>
                <a:gd name="T75" fmla="*/ 9 h 1682"/>
                <a:gd name="T76" fmla="*/ 89 w 1704"/>
                <a:gd name="T77" fmla="*/ 2 h 1682"/>
                <a:gd name="T78" fmla="*/ 117 w 1704"/>
                <a:gd name="T79" fmla="*/ 0 h 1682"/>
                <a:gd name="T80" fmla="*/ 151 w 1704"/>
                <a:gd name="T81" fmla="*/ 9 h 1682"/>
                <a:gd name="T82" fmla="*/ 179 w 1704"/>
                <a:gd name="T83" fmla="*/ 28 h 1682"/>
                <a:gd name="T84" fmla="*/ 197 w 1704"/>
                <a:gd name="T85" fmla="*/ 49 h 1682"/>
                <a:gd name="T86" fmla="*/ 209 w 1704"/>
                <a:gd name="T87" fmla="*/ 85 h 1682"/>
                <a:gd name="T88" fmla="*/ 213 w 1704"/>
                <a:gd name="T89" fmla="*/ 113 h 1682"/>
                <a:gd name="T90" fmla="*/ 204 w 1704"/>
                <a:gd name="T91" fmla="*/ 151 h 1682"/>
                <a:gd name="T92" fmla="*/ 182 w 1704"/>
                <a:gd name="T93" fmla="*/ 184 h 1682"/>
                <a:gd name="T94" fmla="*/ 152 w 1704"/>
                <a:gd name="T95" fmla="*/ 203 h 1682"/>
                <a:gd name="T96" fmla="*/ 119 w 1704"/>
                <a:gd name="T97" fmla="*/ 211 h 1682"/>
                <a:gd name="T98" fmla="*/ 80 w 1704"/>
                <a:gd name="T99" fmla="*/ 206 h 1682"/>
                <a:gd name="T100" fmla="*/ 54 w 1704"/>
                <a:gd name="T101" fmla="*/ 192 h 1682"/>
                <a:gd name="T102" fmla="*/ 36 w 1704"/>
                <a:gd name="T103" fmla="*/ 198 h 1682"/>
                <a:gd name="T104" fmla="*/ 35 w 1704"/>
                <a:gd name="T105" fmla="*/ 181 h 1682"/>
                <a:gd name="T106" fmla="*/ 35 w 1704"/>
                <a:gd name="T107" fmla="*/ 181 h 16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04"/>
                <a:gd name="T163" fmla="*/ 0 h 1682"/>
                <a:gd name="T164" fmla="*/ 1704 w 1704"/>
                <a:gd name="T165" fmla="*/ 1682 h 16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04" h="1682">
                  <a:moveTo>
                    <a:pt x="280" y="1441"/>
                  </a:moveTo>
                  <a:lnTo>
                    <a:pt x="462" y="1342"/>
                  </a:lnTo>
                  <a:lnTo>
                    <a:pt x="516" y="1192"/>
                  </a:lnTo>
                  <a:lnTo>
                    <a:pt x="516" y="1032"/>
                  </a:lnTo>
                  <a:lnTo>
                    <a:pt x="379" y="975"/>
                  </a:lnTo>
                  <a:lnTo>
                    <a:pt x="213" y="1042"/>
                  </a:lnTo>
                  <a:lnTo>
                    <a:pt x="172" y="876"/>
                  </a:lnTo>
                  <a:lnTo>
                    <a:pt x="413" y="834"/>
                  </a:lnTo>
                  <a:lnTo>
                    <a:pt x="630" y="965"/>
                  </a:lnTo>
                  <a:lnTo>
                    <a:pt x="753" y="1266"/>
                  </a:lnTo>
                  <a:lnTo>
                    <a:pt x="721" y="950"/>
                  </a:lnTo>
                  <a:lnTo>
                    <a:pt x="945" y="1251"/>
                  </a:lnTo>
                  <a:lnTo>
                    <a:pt x="886" y="1007"/>
                  </a:lnTo>
                  <a:lnTo>
                    <a:pt x="1160" y="1258"/>
                  </a:lnTo>
                  <a:lnTo>
                    <a:pt x="1029" y="975"/>
                  </a:lnTo>
                  <a:lnTo>
                    <a:pt x="1269" y="1175"/>
                  </a:lnTo>
                  <a:lnTo>
                    <a:pt x="1170" y="876"/>
                  </a:lnTo>
                  <a:lnTo>
                    <a:pt x="1369" y="1116"/>
                  </a:lnTo>
                  <a:lnTo>
                    <a:pt x="1278" y="810"/>
                  </a:lnTo>
                  <a:lnTo>
                    <a:pt x="1495" y="1017"/>
                  </a:lnTo>
                  <a:lnTo>
                    <a:pt x="1379" y="758"/>
                  </a:lnTo>
                  <a:lnTo>
                    <a:pt x="1544" y="876"/>
                  </a:lnTo>
                  <a:lnTo>
                    <a:pt x="1436" y="640"/>
                  </a:lnTo>
                  <a:lnTo>
                    <a:pt x="1569" y="716"/>
                  </a:lnTo>
                  <a:lnTo>
                    <a:pt x="1470" y="450"/>
                  </a:lnTo>
                  <a:lnTo>
                    <a:pt x="1354" y="291"/>
                  </a:lnTo>
                  <a:lnTo>
                    <a:pt x="1194" y="167"/>
                  </a:lnTo>
                  <a:lnTo>
                    <a:pt x="1012" y="118"/>
                  </a:lnTo>
                  <a:lnTo>
                    <a:pt x="803" y="84"/>
                  </a:lnTo>
                  <a:lnTo>
                    <a:pt x="516" y="150"/>
                  </a:lnTo>
                  <a:lnTo>
                    <a:pt x="396" y="249"/>
                  </a:lnTo>
                  <a:lnTo>
                    <a:pt x="263" y="401"/>
                  </a:lnTo>
                  <a:lnTo>
                    <a:pt x="189" y="568"/>
                  </a:lnTo>
                  <a:lnTo>
                    <a:pt x="103" y="834"/>
                  </a:lnTo>
                  <a:lnTo>
                    <a:pt x="0" y="779"/>
                  </a:lnTo>
                  <a:lnTo>
                    <a:pt x="0" y="511"/>
                  </a:lnTo>
                  <a:lnTo>
                    <a:pt x="141" y="264"/>
                  </a:lnTo>
                  <a:lnTo>
                    <a:pt x="421" y="66"/>
                  </a:lnTo>
                  <a:lnTo>
                    <a:pt x="711" y="9"/>
                  </a:lnTo>
                  <a:lnTo>
                    <a:pt x="938" y="0"/>
                  </a:lnTo>
                  <a:lnTo>
                    <a:pt x="1202" y="66"/>
                  </a:lnTo>
                  <a:lnTo>
                    <a:pt x="1428" y="224"/>
                  </a:lnTo>
                  <a:lnTo>
                    <a:pt x="1569" y="391"/>
                  </a:lnTo>
                  <a:lnTo>
                    <a:pt x="1668" y="675"/>
                  </a:lnTo>
                  <a:lnTo>
                    <a:pt x="1704" y="901"/>
                  </a:lnTo>
                  <a:lnTo>
                    <a:pt x="1630" y="1205"/>
                  </a:lnTo>
                  <a:lnTo>
                    <a:pt x="1451" y="1469"/>
                  </a:lnTo>
                  <a:lnTo>
                    <a:pt x="1212" y="1617"/>
                  </a:lnTo>
                  <a:lnTo>
                    <a:pt x="951" y="1682"/>
                  </a:lnTo>
                  <a:lnTo>
                    <a:pt x="639" y="1642"/>
                  </a:lnTo>
                  <a:lnTo>
                    <a:pt x="434" y="1534"/>
                  </a:lnTo>
                  <a:lnTo>
                    <a:pt x="287" y="1583"/>
                  </a:lnTo>
                  <a:lnTo>
                    <a:pt x="280" y="14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23"/>
            <p:cNvSpPr>
              <a:spLocks/>
            </p:cNvSpPr>
            <p:nvPr/>
          </p:nvSpPr>
          <p:spPr bwMode="auto">
            <a:xfrm flipH="1">
              <a:off x="708" y="2761"/>
              <a:ext cx="117" cy="111"/>
            </a:xfrm>
            <a:custGeom>
              <a:avLst/>
              <a:gdLst>
                <a:gd name="T0" fmla="*/ 0 w 233"/>
                <a:gd name="T1" fmla="*/ 3 h 222"/>
                <a:gd name="T2" fmla="*/ 21 w 233"/>
                <a:gd name="T3" fmla="*/ 0 h 222"/>
                <a:gd name="T4" fmla="*/ 30 w 233"/>
                <a:gd name="T5" fmla="*/ 14 h 222"/>
                <a:gd name="T6" fmla="*/ 25 w 233"/>
                <a:gd name="T7" fmla="*/ 28 h 222"/>
                <a:gd name="T8" fmla="*/ 3 w 233"/>
                <a:gd name="T9" fmla="*/ 28 h 222"/>
                <a:gd name="T10" fmla="*/ 8 w 233"/>
                <a:gd name="T11" fmla="*/ 14 h 222"/>
                <a:gd name="T12" fmla="*/ 0 w 233"/>
                <a:gd name="T13" fmla="*/ 3 h 222"/>
                <a:gd name="T14" fmla="*/ 0 w 233"/>
                <a:gd name="T15" fmla="*/ 3 h 222"/>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22"/>
                <a:gd name="T26" fmla="*/ 233 w 233"/>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22">
                  <a:moveTo>
                    <a:pt x="0" y="17"/>
                  </a:moveTo>
                  <a:lnTo>
                    <a:pt x="165" y="0"/>
                  </a:lnTo>
                  <a:lnTo>
                    <a:pt x="233" y="114"/>
                  </a:lnTo>
                  <a:lnTo>
                    <a:pt x="194" y="222"/>
                  </a:lnTo>
                  <a:lnTo>
                    <a:pt x="22" y="222"/>
                  </a:lnTo>
                  <a:lnTo>
                    <a:pt x="62" y="108"/>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24"/>
            <p:cNvSpPr>
              <a:spLocks/>
            </p:cNvSpPr>
            <p:nvPr/>
          </p:nvSpPr>
          <p:spPr bwMode="auto">
            <a:xfrm flipH="1">
              <a:off x="1421" y="3019"/>
              <a:ext cx="978" cy="856"/>
            </a:xfrm>
            <a:custGeom>
              <a:avLst/>
              <a:gdLst>
                <a:gd name="T0" fmla="*/ 222 w 1956"/>
                <a:gd name="T1" fmla="*/ 3 h 1712"/>
                <a:gd name="T2" fmla="*/ 197 w 1956"/>
                <a:gd name="T3" fmla="*/ 19 h 1712"/>
                <a:gd name="T4" fmla="*/ 208 w 1956"/>
                <a:gd name="T5" fmla="*/ 46 h 1712"/>
                <a:gd name="T6" fmla="*/ 218 w 1956"/>
                <a:gd name="T7" fmla="*/ 86 h 1712"/>
                <a:gd name="T8" fmla="*/ 186 w 1956"/>
                <a:gd name="T9" fmla="*/ 54 h 1712"/>
                <a:gd name="T10" fmla="*/ 213 w 1956"/>
                <a:gd name="T11" fmla="*/ 104 h 1712"/>
                <a:gd name="T12" fmla="*/ 184 w 1956"/>
                <a:gd name="T13" fmla="*/ 80 h 1712"/>
                <a:gd name="T14" fmla="*/ 200 w 1956"/>
                <a:gd name="T15" fmla="*/ 128 h 1712"/>
                <a:gd name="T16" fmla="*/ 170 w 1956"/>
                <a:gd name="T17" fmla="*/ 99 h 1712"/>
                <a:gd name="T18" fmla="*/ 180 w 1956"/>
                <a:gd name="T19" fmla="*/ 147 h 1712"/>
                <a:gd name="T20" fmla="*/ 154 w 1956"/>
                <a:gd name="T21" fmla="*/ 111 h 1712"/>
                <a:gd name="T22" fmla="*/ 162 w 1956"/>
                <a:gd name="T23" fmla="*/ 166 h 1712"/>
                <a:gd name="T24" fmla="*/ 138 w 1956"/>
                <a:gd name="T25" fmla="*/ 118 h 1712"/>
                <a:gd name="T26" fmla="*/ 138 w 1956"/>
                <a:gd name="T27" fmla="*/ 175 h 1712"/>
                <a:gd name="T28" fmla="*/ 117 w 1956"/>
                <a:gd name="T29" fmla="*/ 120 h 1712"/>
                <a:gd name="T30" fmla="*/ 118 w 1956"/>
                <a:gd name="T31" fmla="*/ 176 h 1712"/>
                <a:gd name="T32" fmla="*/ 91 w 1956"/>
                <a:gd name="T33" fmla="*/ 116 h 1712"/>
                <a:gd name="T34" fmla="*/ 97 w 1956"/>
                <a:gd name="T35" fmla="*/ 174 h 1712"/>
                <a:gd name="T36" fmla="*/ 71 w 1956"/>
                <a:gd name="T37" fmla="*/ 113 h 1712"/>
                <a:gd name="T38" fmla="*/ 71 w 1956"/>
                <a:gd name="T39" fmla="*/ 168 h 1712"/>
                <a:gd name="T40" fmla="*/ 47 w 1956"/>
                <a:gd name="T41" fmla="*/ 113 h 1712"/>
                <a:gd name="T42" fmla="*/ 47 w 1956"/>
                <a:gd name="T43" fmla="*/ 155 h 1712"/>
                <a:gd name="T44" fmla="*/ 33 w 1956"/>
                <a:gd name="T45" fmla="*/ 110 h 1712"/>
                <a:gd name="T46" fmla="*/ 30 w 1956"/>
                <a:gd name="T47" fmla="*/ 144 h 1712"/>
                <a:gd name="T48" fmla="*/ 20 w 1956"/>
                <a:gd name="T49" fmla="*/ 96 h 1712"/>
                <a:gd name="T50" fmla="*/ 6 w 1956"/>
                <a:gd name="T51" fmla="*/ 59 h 1712"/>
                <a:gd name="T52" fmla="*/ 0 w 1956"/>
                <a:gd name="T53" fmla="*/ 105 h 1712"/>
                <a:gd name="T54" fmla="*/ 15 w 1956"/>
                <a:gd name="T55" fmla="*/ 154 h 1712"/>
                <a:gd name="T56" fmla="*/ 40 w 1956"/>
                <a:gd name="T57" fmla="*/ 186 h 1712"/>
                <a:gd name="T58" fmla="*/ 71 w 1956"/>
                <a:gd name="T59" fmla="*/ 204 h 1712"/>
                <a:gd name="T60" fmla="*/ 107 w 1956"/>
                <a:gd name="T61" fmla="*/ 214 h 1712"/>
                <a:gd name="T62" fmla="*/ 152 w 1956"/>
                <a:gd name="T63" fmla="*/ 211 h 1712"/>
                <a:gd name="T64" fmla="*/ 186 w 1956"/>
                <a:gd name="T65" fmla="*/ 198 h 1712"/>
                <a:gd name="T66" fmla="*/ 217 w 1956"/>
                <a:gd name="T67" fmla="*/ 166 h 1712"/>
                <a:gd name="T68" fmla="*/ 233 w 1956"/>
                <a:gd name="T69" fmla="*/ 125 h 1712"/>
                <a:gd name="T70" fmla="*/ 236 w 1956"/>
                <a:gd name="T71" fmla="*/ 87 h 1712"/>
                <a:gd name="T72" fmla="*/ 235 w 1956"/>
                <a:gd name="T73" fmla="*/ 63 h 1712"/>
                <a:gd name="T74" fmla="*/ 211 w 1956"/>
                <a:gd name="T75" fmla="*/ 25 h 1712"/>
                <a:gd name="T76" fmla="*/ 245 w 1956"/>
                <a:gd name="T77" fmla="*/ 0 h 1712"/>
                <a:gd name="T78" fmla="*/ 222 w 1956"/>
                <a:gd name="T79" fmla="*/ 3 h 1712"/>
                <a:gd name="T80" fmla="*/ 222 w 1956"/>
                <a:gd name="T81" fmla="*/ 3 h 1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6"/>
                <a:gd name="T124" fmla="*/ 0 h 1712"/>
                <a:gd name="T125" fmla="*/ 1956 w 1956"/>
                <a:gd name="T126" fmla="*/ 1712 h 1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6" h="1712">
                  <a:moveTo>
                    <a:pt x="1776" y="19"/>
                  </a:moveTo>
                  <a:lnTo>
                    <a:pt x="1569" y="152"/>
                  </a:lnTo>
                  <a:lnTo>
                    <a:pt x="1660" y="361"/>
                  </a:lnTo>
                  <a:lnTo>
                    <a:pt x="1742" y="686"/>
                  </a:lnTo>
                  <a:lnTo>
                    <a:pt x="1485" y="427"/>
                  </a:lnTo>
                  <a:lnTo>
                    <a:pt x="1702" y="827"/>
                  </a:lnTo>
                  <a:lnTo>
                    <a:pt x="1468" y="635"/>
                  </a:lnTo>
                  <a:lnTo>
                    <a:pt x="1593" y="1020"/>
                  </a:lnTo>
                  <a:lnTo>
                    <a:pt x="1359" y="787"/>
                  </a:lnTo>
                  <a:lnTo>
                    <a:pt x="1434" y="1169"/>
                  </a:lnTo>
                  <a:lnTo>
                    <a:pt x="1226" y="885"/>
                  </a:lnTo>
                  <a:lnTo>
                    <a:pt x="1293" y="1326"/>
                  </a:lnTo>
                  <a:lnTo>
                    <a:pt x="1097" y="944"/>
                  </a:lnTo>
                  <a:lnTo>
                    <a:pt x="1097" y="1393"/>
                  </a:lnTo>
                  <a:lnTo>
                    <a:pt x="935" y="960"/>
                  </a:lnTo>
                  <a:lnTo>
                    <a:pt x="943" y="1401"/>
                  </a:lnTo>
                  <a:lnTo>
                    <a:pt x="726" y="927"/>
                  </a:lnTo>
                  <a:lnTo>
                    <a:pt x="776" y="1385"/>
                  </a:lnTo>
                  <a:lnTo>
                    <a:pt x="561" y="903"/>
                  </a:lnTo>
                  <a:lnTo>
                    <a:pt x="561" y="1344"/>
                  </a:lnTo>
                  <a:lnTo>
                    <a:pt x="376" y="903"/>
                  </a:lnTo>
                  <a:lnTo>
                    <a:pt x="369" y="1235"/>
                  </a:lnTo>
                  <a:lnTo>
                    <a:pt x="260" y="878"/>
                  </a:lnTo>
                  <a:lnTo>
                    <a:pt x="236" y="1152"/>
                  </a:lnTo>
                  <a:lnTo>
                    <a:pt x="154" y="762"/>
                  </a:lnTo>
                  <a:lnTo>
                    <a:pt x="46" y="469"/>
                  </a:lnTo>
                  <a:lnTo>
                    <a:pt x="0" y="836"/>
                  </a:lnTo>
                  <a:lnTo>
                    <a:pt x="120" y="1228"/>
                  </a:lnTo>
                  <a:lnTo>
                    <a:pt x="319" y="1486"/>
                  </a:lnTo>
                  <a:lnTo>
                    <a:pt x="561" y="1627"/>
                  </a:lnTo>
                  <a:lnTo>
                    <a:pt x="850" y="1712"/>
                  </a:lnTo>
                  <a:lnTo>
                    <a:pt x="1211" y="1688"/>
                  </a:lnTo>
                  <a:lnTo>
                    <a:pt x="1481" y="1583"/>
                  </a:lnTo>
                  <a:lnTo>
                    <a:pt x="1736" y="1326"/>
                  </a:lnTo>
                  <a:lnTo>
                    <a:pt x="1859" y="998"/>
                  </a:lnTo>
                  <a:lnTo>
                    <a:pt x="1884" y="695"/>
                  </a:lnTo>
                  <a:lnTo>
                    <a:pt x="1875" y="501"/>
                  </a:lnTo>
                  <a:lnTo>
                    <a:pt x="1685" y="194"/>
                  </a:lnTo>
                  <a:lnTo>
                    <a:pt x="1956" y="0"/>
                  </a:lnTo>
                  <a:lnTo>
                    <a:pt x="177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25"/>
            <p:cNvSpPr>
              <a:spLocks/>
            </p:cNvSpPr>
            <p:nvPr/>
          </p:nvSpPr>
          <p:spPr bwMode="auto">
            <a:xfrm flipH="1">
              <a:off x="1590" y="2903"/>
              <a:ext cx="790" cy="513"/>
            </a:xfrm>
            <a:custGeom>
              <a:avLst/>
              <a:gdLst>
                <a:gd name="T0" fmla="*/ 0 w 1580"/>
                <a:gd name="T1" fmla="*/ 97 h 1026"/>
                <a:gd name="T2" fmla="*/ 4 w 1580"/>
                <a:gd name="T3" fmla="*/ 67 h 1026"/>
                <a:gd name="T4" fmla="*/ 22 w 1580"/>
                <a:gd name="T5" fmla="*/ 38 h 1026"/>
                <a:gd name="T6" fmla="*/ 52 w 1580"/>
                <a:gd name="T7" fmla="*/ 15 h 1026"/>
                <a:gd name="T8" fmla="*/ 96 w 1580"/>
                <a:gd name="T9" fmla="*/ 3 h 1026"/>
                <a:gd name="T10" fmla="*/ 133 w 1580"/>
                <a:gd name="T11" fmla="*/ 0 h 1026"/>
                <a:gd name="T12" fmla="*/ 166 w 1580"/>
                <a:gd name="T13" fmla="*/ 13 h 1026"/>
                <a:gd name="T14" fmla="*/ 198 w 1580"/>
                <a:gd name="T15" fmla="*/ 40 h 1026"/>
                <a:gd name="T16" fmla="*/ 152 w 1580"/>
                <a:gd name="T17" fmla="*/ 20 h 1026"/>
                <a:gd name="T18" fmla="*/ 111 w 1580"/>
                <a:gd name="T19" fmla="*/ 18 h 1026"/>
                <a:gd name="T20" fmla="*/ 68 w 1580"/>
                <a:gd name="T21" fmla="*/ 28 h 1026"/>
                <a:gd name="T22" fmla="*/ 42 w 1580"/>
                <a:gd name="T23" fmla="*/ 46 h 1026"/>
                <a:gd name="T24" fmla="*/ 23 w 1580"/>
                <a:gd name="T25" fmla="*/ 75 h 1026"/>
                <a:gd name="T26" fmla="*/ 15 w 1580"/>
                <a:gd name="T27" fmla="*/ 129 h 1026"/>
                <a:gd name="T28" fmla="*/ 0 w 1580"/>
                <a:gd name="T29" fmla="*/ 97 h 1026"/>
                <a:gd name="T30" fmla="*/ 0 w 1580"/>
                <a:gd name="T31" fmla="*/ 97 h 10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0"/>
                <a:gd name="T49" fmla="*/ 0 h 1026"/>
                <a:gd name="T50" fmla="*/ 1580 w 1580"/>
                <a:gd name="T51" fmla="*/ 1026 h 10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0" h="1026">
                  <a:moveTo>
                    <a:pt x="0" y="775"/>
                  </a:moveTo>
                  <a:lnTo>
                    <a:pt x="32" y="536"/>
                  </a:lnTo>
                  <a:lnTo>
                    <a:pt x="173" y="302"/>
                  </a:lnTo>
                  <a:lnTo>
                    <a:pt x="415" y="120"/>
                  </a:lnTo>
                  <a:lnTo>
                    <a:pt x="764" y="26"/>
                  </a:lnTo>
                  <a:lnTo>
                    <a:pt x="1059" y="0"/>
                  </a:lnTo>
                  <a:lnTo>
                    <a:pt x="1321" y="101"/>
                  </a:lnTo>
                  <a:lnTo>
                    <a:pt x="1580" y="317"/>
                  </a:lnTo>
                  <a:lnTo>
                    <a:pt x="1215" y="159"/>
                  </a:lnTo>
                  <a:lnTo>
                    <a:pt x="890" y="144"/>
                  </a:lnTo>
                  <a:lnTo>
                    <a:pt x="540" y="226"/>
                  </a:lnTo>
                  <a:lnTo>
                    <a:pt x="331" y="369"/>
                  </a:lnTo>
                  <a:lnTo>
                    <a:pt x="181" y="602"/>
                  </a:lnTo>
                  <a:lnTo>
                    <a:pt x="116" y="1026"/>
                  </a:ln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26"/>
            <p:cNvSpPr>
              <a:spLocks/>
            </p:cNvSpPr>
            <p:nvPr/>
          </p:nvSpPr>
          <p:spPr bwMode="auto">
            <a:xfrm flipH="1">
              <a:off x="1668" y="3028"/>
              <a:ext cx="532" cy="381"/>
            </a:xfrm>
            <a:custGeom>
              <a:avLst/>
              <a:gdLst>
                <a:gd name="T0" fmla="*/ 1 w 1065"/>
                <a:gd name="T1" fmla="*/ 46 h 762"/>
                <a:gd name="T2" fmla="*/ 19 w 1065"/>
                <a:gd name="T3" fmla="*/ 20 h 762"/>
                <a:gd name="T4" fmla="*/ 49 w 1065"/>
                <a:gd name="T5" fmla="*/ 5 h 762"/>
                <a:gd name="T6" fmla="*/ 80 w 1065"/>
                <a:gd name="T7" fmla="*/ 0 h 762"/>
                <a:gd name="T8" fmla="*/ 104 w 1065"/>
                <a:gd name="T9" fmla="*/ 10 h 762"/>
                <a:gd name="T10" fmla="*/ 122 w 1065"/>
                <a:gd name="T11" fmla="*/ 24 h 762"/>
                <a:gd name="T12" fmla="*/ 133 w 1065"/>
                <a:gd name="T13" fmla="*/ 57 h 762"/>
                <a:gd name="T14" fmla="*/ 92 w 1065"/>
                <a:gd name="T15" fmla="*/ 32 h 762"/>
                <a:gd name="T16" fmla="*/ 109 w 1065"/>
                <a:gd name="T17" fmla="*/ 80 h 762"/>
                <a:gd name="T18" fmla="*/ 73 w 1065"/>
                <a:gd name="T19" fmla="*/ 40 h 762"/>
                <a:gd name="T20" fmla="*/ 79 w 1065"/>
                <a:gd name="T21" fmla="*/ 94 h 762"/>
                <a:gd name="T22" fmla="*/ 53 w 1065"/>
                <a:gd name="T23" fmla="*/ 49 h 762"/>
                <a:gd name="T24" fmla="*/ 47 w 1065"/>
                <a:gd name="T25" fmla="*/ 96 h 762"/>
                <a:gd name="T26" fmla="*/ 34 w 1065"/>
                <a:gd name="T27" fmla="*/ 45 h 762"/>
                <a:gd name="T28" fmla="*/ 25 w 1065"/>
                <a:gd name="T29" fmla="*/ 94 h 762"/>
                <a:gd name="T30" fmla="*/ 19 w 1065"/>
                <a:gd name="T31" fmla="*/ 46 h 762"/>
                <a:gd name="T32" fmla="*/ 0 w 1065"/>
                <a:gd name="T33" fmla="*/ 80 h 762"/>
                <a:gd name="T34" fmla="*/ 1 w 1065"/>
                <a:gd name="T35" fmla="*/ 46 h 762"/>
                <a:gd name="T36" fmla="*/ 1 w 1065"/>
                <a:gd name="T37" fmla="*/ 46 h 7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5"/>
                <a:gd name="T58" fmla="*/ 0 h 762"/>
                <a:gd name="T59" fmla="*/ 1065 w 1065"/>
                <a:gd name="T60" fmla="*/ 762 h 7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5" h="762">
                  <a:moveTo>
                    <a:pt x="14" y="368"/>
                  </a:moveTo>
                  <a:lnTo>
                    <a:pt x="152" y="154"/>
                  </a:lnTo>
                  <a:lnTo>
                    <a:pt x="392" y="40"/>
                  </a:lnTo>
                  <a:lnTo>
                    <a:pt x="647" y="0"/>
                  </a:lnTo>
                  <a:lnTo>
                    <a:pt x="837" y="78"/>
                  </a:lnTo>
                  <a:lnTo>
                    <a:pt x="976" y="192"/>
                  </a:lnTo>
                  <a:lnTo>
                    <a:pt x="1065" y="456"/>
                  </a:lnTo>
                  <a:lnTo>
                    <a:pt x="736" y="254"/>
                  </a:lnTo>
                  <a:lnTo>
                    <a:pt x="875" y="635"/>
                  </a:lnTo>
                  <a:lnTo>
                    <a:pt x="584" y="317"/>
                  </a:lnTo>
                  <a:lnTo>
                    <a:pt x="635" y="749"/>
                  </a:lnTo>
                  <a:lnTo>
                    <a:pt x="430" y="393"/>
                  </a:lnTo>
                  <a:lnTo>
                    <a:pt x="381" y="762"/>
                  </a:lnTo>
                  <a:lnTo>
                    <a:pt x="278" y="355"/>
                  </a:lnTo>
                  <a:lnTo>
                    <a:pt x="204" y="749"/>
                  </a:lnTo>
                  <a:lnTo>
                    <a:pt x="152" y="368"/>
                  </a:lnTo>
                  <a:lnTo>
                    <a:pt x="0" y="635"/>
                  </a:lnTo>
                  <a:lnTo>
                    <a:pt x="14" y="368"/>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1" name="Freeform 27"/>
            <p:cNvSpPr>
              <a:spLocks/>
            </p:cNvSpPr>
            <p:nvPr/>
          </p:nvSpPr>
          <p:spPr bwMode="auto">
            <a:xfrm flipH="1">
              <a:off x="108" y="2058"/>
              <a:ext cx="407" cy="330"/>
            </a:xfrm>
            <a:custGeom>
              <a:avLst/>
              <a:gdLst>
                <a:gd name="T0" fmla="*/ 0 w 814"/>
                <a:gd name="T1" fmla="*/ 51 h 660"/>
                <a:gd name="T2" fmla="*/ 5 w 814"/>
                <a:gd name="T3" fmla="*/ 22 h 660"/>
                <a:gd name="T4" fmla="*/ 24 w 814"/>
                <a:gd name="T5" fmla="*/ 2 h 660"/>
                <a:gd name="T6" fmla="*/ 51 w 814"/>
                <a:gd name="T7" fmla="*/ 0 h 660"/>
                <a:gd name="T8" fmla="*/ 72 w 814"/>
                <a:gd name="T9" fmla="*/ 5 h 660"/>
                <a:gd name="T10" fmla="*/ 102 w 814"/>
                <a:gd name="T11" fmla="*/ 30 h 660"/>
                <a:gd name="T12" fmla="*/ 62 w 814"/>
                <a:gd name="T13" fmla="*/ 14 h 660"/>
                <a:gd name="T14" fmla="*/ 94 w 814"/>
                <a:gd name="T15" fmla="*/ 48 h 660"/>
                <a:gd name="T16" fmla="*/ 48 w 814"/>
                <a:gd name="T17" fmla="*/ 22 h 660"/>
                <a:gd name="T18" fmla="*/ 78 w 814"/>
                <a:gd name="T19" fmla="*/ 59 h 660"/>
                <a:gd name="T20" fmla="*/ 37 w 814"/>
                <a:gd name="T21" fmla="*/ 40 h 660"/>
                <a:gd name="T22" fmla="*/ 60 w 814"/>
                <a:gd name="T23" fmla="*/ 69 h 660"/>
                <a:gd name="T24" fmla="*/ 31 w 814"/>
                <a:gd name="T25" fmla="*/ 55 h 660"/>
                <a:gd name="T26" fmla="*/ 39 w 814"/>
                <a:gd name="T27" fmla="*/ 83 h 660"/>
                <a:gd name="T28" fmla="*/ 0 w 814"/>
                <a:gd name="T29" fmla="*/ 51 h 660"/>
                <a:gd name="T30" fmla="*/ 0 w 814"/>
                <a:gd name="T31" fmla="*/ 51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4"/>
                <a:gd name="T49" fmla="*/ 0 h 660"/>
                <a:gd name="T50" fmla="*/ 814 w 814"/>
                <a:gd name="T51" fmla="*/ 660 h 6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4" h="660">
                  <a:moveTo>
                    <a:pt x="0" y="405"/>
                  </a:moveTo>
                  <a:lnTo>
                    <a:pt x="38" y="177"/>
                  </a:lnTo>
                  <a:lnTo>
                    <a:pt x="192" y="11"/>
                  </a:lnTo>
                  <a:lnTo>
                    <a:pt x="407" y="0"/>
                  </a:lnTo>
                  <a:lnTo>
                    <a:pt x="573" y="38"/>
                  </a:lnTo>
                  <a:lnTo>
                    <a:pt x="814" y="241"/>
                  </a:lnTo>
                  <a:lnTo>
                    <a:pt x="497" y="114"/>
                  </a:lnTo>
                  <a:lnTo>
                    <a:pt x="750" y="380"/>
                  </a:lnTo>
                  <a:lnTo>
                    <a:pt x="383" y="177"/>
                  </a:lnTo>
                  <a:lnTo>
                    <a:pt x="622" y="468"/>
                  </a:lnTo>
                  <a:lnTo>
                    <a:pt x="293" y="317"/>
                  </a:lnTo>
                  <a:lnTo>
                    <a:pt x="483" y="545"/>
                  </a:lnTo>
                  <a:lnTo>
                    <a:pt x="244" y="443"/>
                  </a:lnTo>
                  <a:lnTo>
                    <a:pt x="307" y="660"/>
                  </a:lnTo>
                  <a:lnTo>
                    <a:pt x="0" y="405"/>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 name="AutoShape 2"/>
          <p:cNvSpPr>
            <a:spLocks noChangeArrowheads="1"/>
          </p:cNvSpPr>
          <p:nvPr/>
        </p:nvSpPr>
        <p:spPr bwMode="auto">
          <a:xfrm>
            <a:off x="4438650" y="2281240"/>
            <a:ext cx="4486276" cy="3157537"/>
          </a:xfrm>
          <a:prstGeom prst="roundRect">
            <a:avLst>
              <a:gd name="adj" fmla="val 16667"/>
            </a:avLst>
          </a:prstGeom>
          <a:ln>
            <a:headEnd/>
            <a:tailEnd/>
          </a:ln>
          <a:effectLst>
            <a:glow rad="228600">
              <a:schemeClr val="accent6">
                <a:satMod val="175000"/>
                <a:alpha val="40000"/>
              </a:schemeClr>
            </a:glow>
            <a:outerShdw blurRad="50800" dist="177800" dir="2700000" algn="tl" rotWithShape="0">
              <a:schemeClr val="bg2">
                <a:alpha val="40000"/>
              </a:scheme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p>
        </p:txBody>
      </p:sp>
      <p:sp>
        <p:nvSpPr>
          <p:cNvPr id="30" name="Rectangle 4"/>
          <p:cNvSpPr>
            <a:spLocks noChangeArrowheads="1"/>
          </p:cNvSpPr>
          <p:nvPr/>
        </p:nvSpPr>
        <p:spPr bwMode="auto">
          <a:xfrm>
            <a:off x="4738688" y="2428875"/>
            <a:ext cx="4143375" cy="2838450"/>
          </a:xfrm>
          <a:prstGeom prst="rect">
            <a:avLst/>
          </a:prstGeom>
          <a:noFill/>
          <a:ln w="9525">
            <a:noFill/>
            <a:miter lim="800000"/>
            <a:headEnd/>
            <a:tailEnd/>
          </a:ln>
          <a:effectLst/>
        </p:spPr>
        <p:txBody>
          <a:bodyPr>
            <a:spAutoFit/>
          </a:bodyPr>
          <a:lstStyle/>
          <a:p>
            <a:pPr algn="ctr">
              <a:defRPr/>
            </a:pPr>
            <a:r>
              <a:rPr lang="en-US" sz="3600" b="1" i="0" dirty="0">
                <a:solidFill>
                  <a:schemeClr val="bg1"/>
                </a:solidFill>
                <a:effectLst>
                  <a:outerShdw blurRad="38100" dist="38100" dir="2700000" algn="tl">
                    <a:srgbClr val="000000">
                      <a:alpha val="43137"/>
                    </a:srgbClr>
                  </a:outerShdw>
                </a:effectLst>
                <a:cs typeface="+mn-cs"/>
              </a:rPr>
              <a:t>“I am not ashamed of  </a:t>
            </a:r>
            <a:r>
              <a:rPr lang="en-US" sz="3600" b="1" i="0" dirty="0">
                <a:solidFill>
                  <a:srgbClr val="FFFF00"/>
                </a:solidFill>
                <a:effectLst>
                  <a:outerShdw blurRad="38100" dist="38100" dir="2700000" algn="tl">
                    <a:srgbClr val="000000">
                      <a:alpha val="43137"/>
                    </a:srgbClr>
                  </a:outerShdw>
                </a:effectLst>
                <a:latin typeface="Eras Bold ITC" pitchFamily="34" charset="0"/>
                <a:cs typeface="+mn-cs"/>
              </a:rPr>
              <a:t>the gospel </a:t>
            </a:r>
          </a:p>
          <a:p>
            <a:pPr algn="ctr">
              <a:defRPr/>
            </a:pPr>
            <a:r>
              <a:rPr lang="en-US" sz="3600" b="1" i="0" dirty="0">
                <a:solidFill>
                  <a:schemeClr val="bg1"/>
                </a:solidFill>
                <a:effectLst>
                  <a:outerShdw blurRad="38100" dist="38100" dir="2700000" algn="tl">
                    <a:srgbClr val="000000">
                      <a:alpha val="43137"/>
                    </a:srgbClr>
                  </a:outerShdw>
                </a:effectLst>
                <a:cs typeface="+mn-cs"/>
              </a:rPr>
              <a:t>for it is the </a:t>
            </a:r>
          </a:p>
          <a:p>
            <a:pPr algn="ctr">
              <a:defRPr/>
            </a:pPr>
            <a:r>
              <a:rPr lang="en-US" sz="3600" b="1" i="0" dirty="0">
                <a:solidFill>
                  <a:schemeClr val="bg1"/>
                </a:solidFill>
                <a:effectLst>
                  <a:outerShdw blurRad="38100" dist="38100" dir="2700000" algn="tl">
                    <a:srgbClr val="000000">
                      <a:alpha val="43137"/>
                    </a:srgbClr>
                  </a:outerShdw>
                </a:effectLst>
                <a:cs typeface="+mn-cs"/>
              </a:rPr>
              <a:t>power of God </a:t>
            </a:r>
          </a:p>
          <a:p>
            <a:pPr algn="ctr">
              <a:defRPr/>
            </a:pPr>
            <a:r>
              <a:rPr lang="en-US" sz="3600" b="1" i="0" dirty="0">
                <a:solidFill>
                  <a:schemeClr val="bg1"/>
                </a:solidFill>
                <a:effectLst>
                  <a:outerShdw blurRad="38100" dist="38100" dir="2700000" algn="tl">
                    <a:srgbClr val="000000">
                      <a:alpha val="43137"/>
                    </a:srgbClr>
                  </a:outerShdw>
                </a:effectLst>
                <a:cs typeface="+mn-cs"/>
              </a:rPr>
              <a:t>for salvation...”</a:t>
            </a:r>
          </a:p>
        </p:txBody>
      </p:sp>
      <p:sp>
        <p:nvSpPr>
          <p:cNvPr id="31" name="Text Box 5"/>
          <p:cNvSpPr txBox="1">
            <a:spLocks noChangeArrowheads="1"/>
          </p:cNvSpPr>
          <p:nvPr/>
        </p:nvSpPr>
        <p:spPr bwMode="auto">
          <a:xfrm>
            <a:off x="6446838" y="5432425"/>
            <a:ext cx="22240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r>
              <a:rPr lang="en-US" sz="2800" b="1" i="0">
                <a:solidFill>
                  <a:srgbClr val="997934"/>
                </a:solidFill>
              </a:rPr>
              <a:t>Romans 1:16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pic>
        <p:nvPicPr>
          <p:cNvPr id="11266" name="Picture 2" descr="fireCS"/>
          <p:cNvPicPr>
            <a:picLocks noChangeAspect="1" noChangeArrowheads="1"/>
          </p:cNvPicPr>
          <p:nvPr/>
        </p:nvPicPr>
        <p:blipFill>
          <a:blip r:embed="rId3">
            <a:lum bright="54000" contrast="56000"/>
            <a:extLst>
              <a:ext uri="{28A0092B-C50C-407E-A947-70E740481C1C}">
                <a14:useLocalDpi xmlns:a14="http://schemas.microsoft.com/office/drawing/2010/main" val="0"/>
              </a:ext>
            </a:extLst>
          </a:blip>
          <a:srcRect/>
          <a:stretch>
            <a:fillRect/>
          </a:stretch>
        </p:blipFill>
        <p:spPr bwMode="auto">
          <a:xfrm>
            <a:off x="552450" y="879475"/>
            <a:ext cx="8591550" cy="62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7"/>
          <p:cNvSpPr>
            <a:spLocks noGrp="1" noChangeArrowheads="1"/>
          </p:cNvSpPr>
          <p:nvPr>
            <p:ph type="title"/>
          </p:nvPr>
        </p:nvSpPr>
        <p:spPr/>
        <p:txBody>
          <a:bodyPr/>
          <a:lstStyle/>
          <a:p>
            <a:pPr eaLnBrk="1" hangingPunct="1"/>
            <a:r>
              <a:rPr lang="en-US" sz="5400"/>
              <a:t>The Gospel…</a:t>
            </a:r>
            <a:r>
              <a:rPr lang="en-US" sz="5400">
                <a:solidFill>
                  <a:srgbClr val="E0014A"/>
                </a:solidFill>
              </a:rPr>
              <a:t>Must be Obeyed</a:t>
            </a:r>
          </a:p>
        </p:txBody>
      </p:sp>
      <p:sp>
        <p:nvSpPr>
          <p:cNvPr id="11268" name="Rectangle 8"/>
          <p:cNvSpPr>
            <a:spLocks noChangeArrowheads="1"/>
          </p:cNvSpPr>
          <p:nvPr/>
        </p:nvSpPr>
        <p:spPr bwMode="auto">
          <a:xfrm>
            <a:off x="520700" y="5565775"/>
            <a:ext cx="33194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lnSpc>
                <a:spcPct val="90000"/>
              </a:lnSpc>
              <a:spcBef>
                <a:spcPct val="20000"/>
              </a:spcBef>
              <a:buClr>
                <a:schemeClr val="tx1"/>
              </a:buClr>
            </a:pPr>
            <a:r>
              <a:rPr lang="en-US" sz="2400" b="1" i="0">
                <a:solidFill>
                  <a:srgbClr val="997934"/>
                </a:solidFill>
              </a:rPr>
              <a:t>2 Thessalonians 1:7-9</a:t>
            </a:r>
          </a:p>
        </p:txBody>
      </p:sp>
      <p:sp>
        <p:nvSpPr>
          <p:cNvPr id="2112518" name="Rectangle 6"/>
          <p:cNvSpPr>
            <a:spLocks noGrp="1" noChangeArrowheads="1"/>
          </p:cNvSpPr>
          <p:nvPr>
            <p:ph type="body" idx="1"/>
          </p:nvPr>
        </p:nvSpPr>
        <p:spPr>
          <a:xfrm>
            <a:off x="541338" y="1366838"/>
            <a:ext cx="8159750" cy="4154487"/>
          </a:xfrm>
          <a:solidFill>
            <a:srgbClr val="0033CC">
              <a:alpha val="70000"/>
            </a:srgbClr>
          </a:solidFill>
          <a:ln>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marL="60325" indent="-4763" eaLnBrk="1" hangingPunct="1">
              <a:buFontTx/>
              <a:buNone/>
              <a:defRPr/>
            </a:pPr>
            <a:r>
              <a:rPr lang="en-US" i="1" dirty="0">
                <a:solidFill>
                  <a:schemeClr val="bg1"/>
                </a:solidFill>
                <a:effectLst>
                  <a:outerShdw blurRad="38100" dist="38100" dir="2700000" algn="tl">
                    <a:srgbClr val="000000">
                      <a:alpha val="43137"/>
                    </a:srgbClr>
                  </a:outerShdw>
                </a:effectLst>
                <a:latin typeface="Eras Medium ITC" pitchFamily="34" charset="0"/>
              </a:rPr>
              <a:t>“...when the Lord Jesus will be revealed from heaven with His mighty angels in flaming fire, dealing out retribution to those who do not know God and to those who </a:t>
            </a:r>
            <a:r>
              <a:rPr lang="en-US" i="1" dirty="0">
                <a:solidFill>
                  <a:srgbClr val="FFFF00"/>
                </a:solidFill>
                <a:effectLst>
                  <a:outerShdw blurRad="38100" dist="38100" dir="2700000" algn="tl">
                    <a:srgbClr val="000000">
                      <a:alpha val="43137"/>
                    </a:srgbClr>
                  </a:outerShdw>
                </a:effectLst>
                <a:latin typeface="Eras Medium ITC" pitchFamily="34" charset="0"/>
              </a:rPr>
              <a:t>do not obey </a:t>
            </a:r>
            <a:r>
              <a:rPr lang="en-US" i="1" u="sng" dirty="0">
                <a:solidFill>
                  <a:srgbClr val="FFFF00"/>
                </a:solidFill>
                <a:effectLst>
                  <a:outerShdw blurRad="38100" dist="38100" dir="2700000" algn="tl">
                    <a:srgbClr val="000000">
                      <a:alpha val="43137"/>
                    </a:srgbClr>
                  </a:outerShdw>
                </a:effectLst>
                <a:latin typeface="Eras Bold ITC" pitchFamily="34" charset="0"/>
              </a:rPr>
              <a:t>the gospel</a:t>
            </a:r>
            <a:r>
              <a:rPr lang="en-US" dirty="0">
                <a:solidFill>
                  <a:srgbClr val="FFFF00"/>
                </a:solidFill>
                <a:effectLst>
                  <a:outerShdw blurRad="38100" dist="38100" dir="2700000" algn="tl">
                    <a:srgbClr val="000000">
                      <a:alpha val="43137"/>
                    </a:srgbClr>
                  </a:outerShdw>
                </a:effectLst>
                <a:latin typeface="Eras Bold ITC" pitchFamily="34" charset="0"/>
              </a:rPr>
              <a:t> </a:t>
            </a:r>
            <a:r>
              <a:rPr lang="en-US" dirty="0">
                <a:solidFill>
                  <a:schemeClr val="bg1"/>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of our Lord Jesus. These will pay the penalty of eternal destruction, away from the presence of the Lord and from the glory of His power...”  </a:t>
            </a:r>
            <a:r>
              <a:rPr lang="en-US" i="1" dirty="0">
                <a:solidFill>
                  <a:schemeClr val="accent2"/>
                </a:solidFill>
                <a:effectLst>
                  <a:outerShdw blurRad="38100" dist="38100" dir="2700000" algn="tl">
                    <a:srgbClr val="000000">
                      <a:alpha val="43137"/>
                    </a:srgbClr>
                  </a:outerShdw>
                </a:effectLst>
                <a:latin typeface="Eras Medium ITC" pitchFamily="34" charset="0"/>
              </a:rPr>
              <a:t>                </a:t>
            </a:r>
          </a:p>
        </p:txBody>
      </p:sp>
      <p:sp>
        <p:nvSpPr>
          <p:cNvPr id="2112516" name="AutoShape 4"/>
          <p:cNvSpPr>
            <a:spLocks noChangeArrowheads="1"/>
          </p:cNvSpPr>
          <p:nvPr/>
        </p:nvSpPr>
        <p:spPr bwMode="auto">
          <a:xfrm>
            <a:off x="307193" y="3352800"/>
            <a:ext cx="4958169" cy="56515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11276" name="Rectangle 12"/>
          <p:cNvSpPr>
            <a:spLocks noChangeArrowheads="1"/>
          </p:cNvSpPr>
          <p:nvPr/>
        </p:nvSpPr>
        <p:spPr bwMode="auto">
          <a:xfrm>
            <a:off x="546100" y="3317875"/>
            <a:ext cx="46243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b="1">
                <a:solidFill>
                  <a:srgbClr val="FFFF00"/>
                </a:solidFill>
                <a:effectLst>
                  <a:outerShdw blurRad="38100" dist="38100" dir="2700000" algn="tl">
                    <a:srgbClr val="C0C0C0"/>
                  </a:outerShdw>
                </a:effectLst>
                <a:latin typeface="Eras Demi ITC" pitchFamily="34" charset="0"/>
                <a:cs typeface="Arial" charset="0"/>
              </a:rPr>
              <a:t>do not obey </a:t>
            </a:r>
            <a:r>
              <a:rPr lang="en-US" b="1" u="sng">
                <a:solidFill>
                  <a:srgbClr val="FFFF00"/>
                </a:solidFill>
                <a:effectLst>
                  <a:outerShdw blurRad="38100" dist="38100" dir="2700000" algn="tl">
                    <a:srgbClr val="C0C0C0"/>
                  </a:outerShdw>
                </a:effectLst>
                <a:latin typeface="Eras Demi ITC" pitchFamily="34" charset="0"/>
                <a:cs typeface="Arial" charset="0"/>
              </a:rPr>
              <a:t>the gospel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12516"/>
                                        </p:tgtEl>
                                        <p:attrNameLst>
                                          <p:attrName>style.visibility</p:attrName>
                                        </p:attrNameLst>
                                      </p:cBhvr>
                                      <p:to>
                                        <p:strVal val="visible"/>
                                      </p:to>
                                    </p:set>
                                    <p:animEffect transition="in" filter="fade">
                                      <p:cBhvr>
                                        <p:cTn id="7" dur="2000"/>
                                        <p:tgtEl>
                                          <p:spTgt spid="2112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12290" name="Rectangle 3"/>
          <p:cNvSpPr>
            <a:spLocks noGrp="1" noChangeArrowheads="1"/>
          </p:cNvSpPr>
          <p:nvPr>
            <p:ph type="title"/>
          </p:nvPr>
        </p:nvSpPr>
        <p:spPr/>
        <p:txBody>
          <a:bodyPr/>
          <a:lstStyle/>
          <a:p>
            <a:pPr eaLnBrk="1" hangingPunct="1"/>
            <a:r>
              <a:rPr lang="en-US" sz="4800"/>
              <a:t>A Serious Warning…</a:t>
            </a:r>
            <a:r>
              <a:rPr lang="en-US" sz="4800">
                <a:solidFill>
                  <a:srgbClr val="E0014A"/>
                </a:solidFill>
              </a:rPr>
              <a:t>To Christians</a:t>
            </a:r>
          </a:p>
        </p:txBody>
      </p:sp>
      <p:sp>
        <p:nvSpPr>
          <p:cNvPr id="2446340" name="Rectangle 4"/>
          <p:cNvSpPr>
            <a:spLocks noGrp="1" noChangeArrowheads="1"/>
          </p:cNvSpPr>
          <p:nvPr>
            <p:ph type="body" idx="4294967295"/>
          </p:nvPr>
        </p:nvSpPr>
        <p:spPr>
          <a:xfrm>
            <a:off x="219075" y="1250950"/>
            <a:ext cx="8696325" cy="4525963"/>
          </a:xfrm>
          <a:solidFill>
            <a:srgbClr val="0033CC">
              <a:alpha val="70000"/>
            </a:srgbClr>
          </a:solidFill>
          <a:ln>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“I am amazed that you are so quickly deserting Him who called you by the grace of Christ, for a</a:t>
            </a:r>
            <a:r>
              <a:rPr lang="en-US" dirty="0">
                <a:solidFill>
                  <a:schemeClr val="bg1"/>
                </a:solidFill>
                <a:effectLst>
                  <a:outerShdw blurRad="38100" dist="38100" dir="2700000" algn="tl">
                    <a:srgbClr val="000000">
                      <a:alpha val="43137"/>
                    </a:srgbClr>
                  </a:outerShdw>
                </a:effectLst>
                <a:latin typeface="Eras Medium ITC" pitchFamily="34" charset="0"/>
              </a:rPr>
              <a:t> </a:t>
            </a:r>
            <a:r>
              <a:rPr lang="en-US" dirty="0">
                <a:solidFill>
                  <a:srgbClr val="FFFF00"/>
                </a:solidFill>
                <a:effectLst>
                  <a:outerShdw blurRad="38100" dist="38100" dir="2700000" algn="tl">
                    <a:srgbClr val="000000">
                      <a:alpha val="43137"/>
                    </a:srgbClr>
                  </a:outerShdw>
                </a:effectLst>
                <a:latin typeface="Eras Bold ITC" pitchFamily="34" charset="0"/>
              </a:rPr>
              <a:t>different gospel</a:t>
            </a:r>
            <a:r>
              <a:rPr lang="en-US" i="1" dirty="0">
                <a:solidFill>
                  <a:srgbClr val="FFFF00"/>
                </a:solidFill>
                <a:effectLst>
                  <a:outerShdw blurRad="38100" dist="38100" dir="2700000" algn="tl">
                    <a:srgbClr val="000000">
                      <a:alpha val="43137"/>
                    </a:srgbClr>
                  </a:outerShdw>
                </a:effectLst>
                <a:latin typeface="Eras Bold ITC" pitchFamily="34" charset="0"/>
              </a:rPr>
              <a:t>;</a:t>
            </a:r>
            <a:r>
              <a:rPr lang="en-US" i="1" dirty="0">
                <a:solidFill>
                  <a:schemeClr val="bg1"/>
                </a:solidFill>
                <a:effectLst>
                  <a:outerShdw blurRad="38100" dist="38100" dir="2700000" algn="tl">
                    <a:srgbClr val="000000">
                      <a:alpha val="43137"/>
                    </a:srgbClr>
                  </a:outerShdw>
                </a:effectLst>
                <a:latin typeface="Eras Medium ITC" pitchFamily="34" charset="0"/>
              </a:rPr>
              <a:t> which is really not another; only there are some who are disturbing you and </a:t>
            </a:r>
            <a:r>
              <a:rPr lang="en-US" i="1" u="sng" dirty="0">
                <a:solidFill>
                  <a:schemeClr val="bg1"/>
                </a:solidFill>
                <a:effectLst>
                  <a:outerShdw blurRad="38100" dist="38100" dir="2700000" algn="tl">
                    <a:srgbClr val="000000">
                      <a:alpha val="43137"/>
                    </a:srgbClr>
                  </a:outerShdw>
                </a:effectLst>
                <a:latin typeface="Eras Medium ITC" pitchFamily="34" charset="0"/>
              </a:rPr>
              <a:t>want to </a:t>
            </a:r>
            <a:r>
              <a:rPr lang="en-US" i="1" dirty="0">
                <a:solidFill>
                  <a:schemeClr val="bg1"/>
                </a:solidFill>
                <a:effectLst>
                  <a:outerShdw blurRad="38100" dist="38100" dir="2700000" algn="tl">
                    <a:srgbClr val="000000">
                      <a:alpha val="43137"/>
                    </a:srgbClr>
                  </a:outerShdw>
                </a:effectLst>
                <a:latin typeface="Eras Medium ITC" pitchFamily="34" charset="0"/>
              </a:rPr>
              <a:t>distort </a:t>
            </a:r>
            <a:r>
              <a:rPr lang="en-US" dirty="0">
                <a:solidFill>
                  <a:srgbClr val="FFFF00"/>
                </a:solidFill>
                <a:effectLst>
                  <a:outerShdw blurRad="38100" dist="38100" dir="2700000" algn="tl">
                    <a:srgbClr val="000000">
                      <a:alpha val="43137"/>
                    </a:srgbClr>
                  </a:outerShdw>
                </a:effectLst>
                <a:latin typeface="Eras Bold ITC" pitchFamily="34" charset="0"/>
              </a:rPr>
              <a:t>the gospel</a:t>
            </a:r>
            <a:r>
              <a:rPr lang="en-US" i="1" dirty="0">
                <a:solidFill>
                  <a:srgbClr val="FFFF00"/>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of Christ. </a:t>
            </a:r>
          </a:p>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But even if </a:t>
            </a:r>
            <a:r>
              <a:rPr lang="en-US" dirty="0">
                <a:solidFill>
                  <a:srgbClr val="FFFF00"/>
                </a:solidFill>
                <a:effectLst>
                  <a:outerShdw blurRad="38100" dist="38100" dir="2700000" algn="tl">
                    <a:srgbClr val="000000">
                      <a:alpha val="43137"/>
                    </a:srgbClr>
                  </a:outerShdw>
                </a:effectLst>
                <a:latin typeface="Eras Bold ITC" pitchFamily="34" charset="0"/>
              </a:rPr>
              <a:t>we or an angel</a:t>
            </a:r>
            <a:r>
              <a:rPr lang="en-US" dirty="0">
                <a:solidFill>
                  <a:schemeClr val="bg1"/>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from heaven should preach </a:t>
            </a:r>
            <a:r>
              <a:rPr lang="en-US" i="1" u="sng" dirty="0">
                <a:solidFill>
                  <a:schemeClr val="bg1"/>
                </a:solidFill>
                <a:effectLst>
                  <a:outerShdw blurRad="38100" dist="38100" dir="2700000" algn="tl">
                    <a:srgbClr val="000000">
                      <a:alpha val="43137"/>
                    </a:srgbClr>
                  </a:outerShdw>
                </a:effectLst>
                <a:latin typeface="Eras Medium ITC" pitchFamily="34" charset="0"/>
              </a:rPr>
              <a:t>a gospel other than </a:t>
            </a:r>
          </a:p>
          <a:p>
            <a:pPr marL="60325" indent="-4763" eaLnBrk="1" hangingPunct="1">
              <a:lnSpc>
                <a:spcPct val="90000"/>
              </a:lnSpc>
              <a:spcBef>
                <a:spcPct val="0"/>
              </a:spcBef>
              <a:buFontTx/>
              <a:buNone/>
              <a:tabLst>
                <a:tab pos="6400800" algn="l"/>
              </a:tabLst>
              <a:defRPr/>
            </a:pPr>
            <a:r>
              <a:rPr lang="en-US" i="1" u="sng" dirty="0">
                <a:solidFill>
                  <a:schemeClr val="bg1"/>
                </a:solidFill>
                <a:effectLst>
                  <a:outerShdw blurRad="38100" dist="38100" dir="2700000" algn="tl">
                    <a:srgbClr val="000000">
                      <a:alpha val="43137"/>
                    </a:srgbClr>
                  </a:outerShdw>
                </a:effectLst>
                <a:latin typeface="Eras Medium ITC" pitchFamily="34" charset="0"/>
              </a:rPr>
              <a:t>the one we preached to you</a:t>
            </a:r>
            <a:r>
              <a:rPr lang="en-US" i="1" dirty="0">
                <a:solidFill>
                  <a:schemeClr val="bg1"/>
                </a:solidFill>
                <a:effectLst>
                  <a:outerShdw blurRad="38100" dist="38100" dir="2700000" algn="tl">
                    <a:srgbClr val="000000">
                      <a:alpha val="43137"/>
                    </a:srgbClr>
                  </a:outerShdw>
                </a:effectLst>
                <a:latin typeface="Eras Medium ITC" pitchFamily="34" charset="0"/>
              </a:rPr>
              <a:t>, </a:t>
            </a:r>
          </a:p>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let him be eternally </a:t>
            </a:r>
            <a:r>
              <a:rPr lang="en-US" dirty="0">
                <a:solidFill>
                  <a:srgbClr val="FFFF00"/>
                </a:solidFill>
                <a:effectLst>
                  <a:outerShdw blurRad="38100" dist="38100" dir="2700000" algn="tl">
                    <a:srgbClr val="000000">
                      <a:alpha val="43137"/>
                    </a:srgbClr>
                  </a:outerShdw>
                </a:effectLst>
                <a:latin typeface="Eras Bold ITC" pitchFamily="34" charset="0"/>
              </a:rPr>
              <a:t>condemned</a:t>
            </a:r>
            <a:r>
              <a:rPr lang="en-US" i="1" dirty="0">
                <a:solidFill>
                  <a:schemeClr val="bg1"/>
                </a:solidFill>
                <a:effectLst>
                  <a:outerShdw blurRad="38100" dist="38100" dir="2700000" algn="tl">
                    <a:srgbClr val="000000">
                      <a:alpha val="43137"/>
                    </a:srgbClr>
                  </a:outerShdw>
                </a:effectLst>
                <a:latin typeface="Eras Medium ITC" pitchFamily="34" charset="0"/>
              </a:rPr>
              <a:t>!”</a:t>
            </a:r>
          </a:p>
          <a:p>
            <a:pPr marL="60325" indent="-4763" eaLnBrk="1" hangingPunct="1">
              <a:lnSpc>
                <a:spcPct val="90000"/>
              </a:lnSpc>
              <a:buFontTx/>
              <a:buNone/>
              <a:tabLst>
                <a:tab pos="6400800" algn="l"/>
              </a:tabLst>
              <a:defRPr/>
            </a:pPr>
            <a:endParaRPr lang="en-US" sz="2400" dirty="0">
              <a:solidFill>
                <a:srgbClr val="6E634A"/>
              </a:solidFill>
              <a:effectLst>
                <a:outerShdw blurRad="38100" dist="38100" dir="2700000" algn="tl">
                  <a:srgbClr val="000000">
                    <a:alpha val="43137"/>
                  </a:srgbClr>
                </a:outerShdw>
              </a:effectLst>
              <a:latin typeface="Eras Medium ITC" pitchFamily="34" charset="0"/>
            </a:endParaRPr>
          </a:p>
        </p:txBody>
      </p:sp>
      <p:grpSp>
        <p:nvGrpSpPr>
          <p:cNvPr id="2" name="Group 5"/>
          <p:cNvGrpSpPr>
            <a:grpSpLocks/>
          </p:cNvGrpSpPr>
          <p:nvPr/>
        </p:nvGrpSpPr>
        <p:grpSpPr bwMode="auto">
          <a:xfrm>
            <a:off x="6659563" y="4386263"/>
            <a:ext cx="2260600" cy="2400300"/>
            <a:chOff x="3989" y="2693"/>
            <a:chExt cx="1569" cy="1503"/>
          </a:xfrm>
          <a:effectLst>
            <a:outerShdw blurRad="76200" dir="13500000" sy="23000" kx="1200000" algn="br" rotWithShape="0">
              <a:prstClr val="black">
                <a:alpha val="20000"/>
              </a:prstClr>
            </a:outerShdw>
          </a:effectLst>
        </p:grpSpPr>
        <p:sp>
          <p:nvSpPr>
            <p:cNvPr id="19464" name="AutoShape 6"/>
            <p:cNvSpPr>
              <a:spLocks noChangeAspect="1" noChangeArrowheads="1" noTextEdit="1"/>
            </p:cNvSpPr>
            <p:nvPr/>
          </p:nvSpPr>
          <p:spPr bwMode="auto">
            <a:xfrm>
              <a:off x="3989" y="2693"/>
              <a:ext cx="1569" cy="1503"/>
            </a:xfrm>
            <a:prstGeom prst="rect">
              <a:avLst/>
            </a:prstGeom>
            <a:noFill/>
            <a:ln w="9525">
              <a:noFill/>
              <a:miter lim="800000"/>
              <a:headEnd/>
              <a:tailEnd/>
            </a:ln>
          </p:spPr>
          <p:txBody>
            <a:bodyPr/>
            <a:lstStyle/>
            <a:p>
              <a:pPr algn="ctr">
                <a:defRPr/>
              </a:pPr>
              <a:endParaRPr lang="en-US">
                <a:cs typeface="+mn-cs"/>
              </a:endParaRPr>
            </a:p>
          </p:txBody>
        </p:sp>
        <p:sp>
          <p:nvSpPr>
            <p:cNvPr id="19465" name="Freeform 7"/>
            <p:cNvSpPr>
              <a:spLocks/>
            </p:cNvSpPr>
            <p:nvPr/>
          </p:nvSpPr>
          <p:spPr bwMode="auto">
            <a:xfrm>
              <a:off x="4890" y="2713"/>
              <a:ext cx="595" cy="544"/>
            </a:xfrm>
            <a:custGeom>
              <a:avLst/>
              <a:gdLst>
                <a:gd name="T0" fmla="*/ 0 w 595"/>
                <a:gd name="T1" fmla="*/ 239 h 544"/>
                <a:gd name="T2" fmla="*/ 89 w 595"/>
                <a:gd name="T3" fmla="*/ 55 h 544"/>
                <a:gd name="T4" fmla="*/ 277 w 595"/>
                <a:gd name="T5" fmla="*/ 0 h 544"/>
                <a:gd name="T6" fmla="*/ 476 w 595"/>
                <a:gd name="T7" fmla="*/ 47 h 544"/>
                <a:gd name="T8" fmla="*/ 595 w 595"/>
                <a:gd name="T9" fmla="*/ 226 h 544"/>
                <a:gd name="T10" fmla="*/ 540 w 595"/>
                <a:gd name="T11" fmla="*/ 461 h 544"/>
                <a:gd name="T12" fmla="*/ 349 w 595"/>
                <a:gd name="T13" fmla="*/ 544 h 544"/>
                <a:gd name="T14" fmla="*/ 103 w 595"/>
                <a:gd name="T15" fmla="*/ 451 h 544"/>
                <a:gd name="T16" fmla="*/ 0 w 595"/>
                <a:gd name="T17" fmla="*/ 23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5"/>
                <a:gd name="T28" fmla="*/ 0 h 544"/>
                <a:gd name="T29" fmla="*/ 595 w 595"/>
                <a:gd name="T30" fmla="*/ 544 h 5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5" h="544">
                  <a:moveTo>
                    <a:pt x="0" y="239"/>
                  </a:moveTo>
                  <a:lnTo>
                    <a:pt x="89" y="55"/>
                  </a:lnTo>
                  <a:lnTo>
                    <a:pt x="277" y="0"/>
                  </a:lnTo>
                  <a:lnTo>
                    <a:pt x="476" y="47"/>
                  </a:lnTo>
                  <a:lnTo>
                    <a:pt x="595" y="226"/>
                  </a:lnTo>
                  <a:lnTo>
                    <a:pt x="540" y="461"/>
                  </a:lnTo>
                  <a:lnTo>
                    <a:pt x="349" y="544"/>
                  </a:lnTo>
                  <a:lnTo>
                    <a:pt x="103" y="451"/>
                  </a:lnTo>
                  <a:lnTo>
                    <a:pt x="0" y="239"/>
                  </a:lnTo>
                  <a:close/>
                </a:path>
              </a:pathLst>
            </a:custGeom>
            <a:solidFill>
              <a:srgbClr val="FCF13C"/>
            </a:solidFill>
            <a:ln w="9525">
              <a:noFill/>
              <a:round/>
              <a:headEnd/>
              <a:tailEnd/>
            </a:ln>
          </p:spPr>
          <p:txBody>
            <a:bodyPr/>
            <a:lstStyle/>
            <a:p>
              <a:pPr algn="ctr">
                <a:defRPr/>
              </a:pPr>
              <a:endParaRPr lang="en-US">
                <a:cs typeface="+mn-cs"/>
              </a:endParaRPr>
            </a:p>
          </p:txBody>
        </p:sp>
        <p:sp>
          <p:nvSpPr>
            <p:cNvPr id="19466" name="Freeform 8"/>
            <p:cNvSpPr>
              <a:spLocks/>
            </p:cNvSpPr>
            <p:nvPr/>
          </p:nvSpPr>
          <p:spPr bwMode="auto">
            <a:xfrm>
              <a:off x="4923" y="3219"/>
              <a:ext cx="216" cy="402"/>
            </a:xfrm>
            <a:custGeom>
              <a:avLst/>
              <a:gdLst>
                <a:gd name="T0" fmla="*/ 170 w 216"/>
                <a:gd name="T1" fmla="*/ 0 h 402"/>
                <a:gd name="T2" fmla="*/ 135 w 216"/>
                <a:gd name="T3" fmla="*/ 90 h 402"/>
                <a:gd name="T4" fmla="*/ 81 w 216"/>
                <a:gd name="T5" fmla="*/ 206 h 402"/>
                <a:gd name="T6" fmla="*/ 38 w 216"/>
                <a:gd name="T7" fmla="*/ 317 h 402"/>
                <a:gd name="T8" fmla="*/ 0 w 216"/>
                <a:gd name="T9" fmla="*/ 388 h 402"/>
                <a:gd name="T10" fmla="*/ 43 w 216"/>
                <a:gd name="T11" fmla="*/ 402 h 402"/>
                <a:gd name="T12" fmla="*/ 77 w 216"/>
                <a:gd name="T13" fmla="*/ 349 h 402"/>
                <a:gd name="T14" fmla="*/ 159 w 216"/>
                <a:gd name="T15" fmla="*/ 162 h 402"/>
                <a:gd name="T16" fmla="*/ 190 w 216"/>
                <a:gd name="T17" fmla="*/ 90 h 402"/>
                <a:gd name="T18" fmla="*/ 216 w 216"/>
                <a:gd name="T19" fmla="*/ 14 h 402"/>
                <a:gd name="T20" fmla="*/ 170 w 216"/>
                <a:gd name="T21" fmla="*/ 0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
                <a:gd name="T34" fmla="*/ 0 h 402"/>
                <a:gd name="T35" fmla="*/ 216 w 216"/>
                <a:gd name="T36" fmla="*/ 402 h 4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 h="402">
                  <a:moveTo>
                    <a:pt x="170" y="0"/>
                  </a:moveTo>
                  <a:lnTo>
                    <a:pt x="135" y="90"/>
                  </a:lnTo>
                  <a:lnTo>
                    <a:pt x="81" y="206"/>
                  </a:lnTo>
                  <a:lnTo>
                    <a:pt x="38" y="317"/>
                  </a:lnTo>
                  <a:lnTo>
                    <a:pt x="0" y="388"/>
                  </a:lnTo>
                  <a:lnTo>
                    <a:pt x="43" y="402"/>
                  </a:lnTo>
                  <a:lnTo>
                    <a:pt x="77" y="349"/>
                  </a:lnTo>
                  <a:lnTo>
                    <a:pt x="159" y="162"/>
                  </a:lnTo>
                  <a:lnTo>
                    <a:pt x="190" y="90"/>
                  </a:lnTo>
                  <a:lnTo>
                    <a:pt x="216" y="14"/>
                  </a:lnTo>
                  <a:lnTo>
                    <a:pt x="170" y="0"/>
                  </a:lnTo>
                  <a:close/>
                </a:path>
              </a:pathLst>
            </a:custGeom>
            <a:solidFill>
              <a:srgbClr val="CC7C00"/>
            </a:solidFill>
            <a:ln w="9525">
              <a:noFill/>
              <a:round/>
              <a:headEnd/>
              <a:tailEnd/>
            </a:ln>
          </p:spPr>
          <p:txBody>
            <a:bodyPr/>
            <a:lstStyle/>
            <a:p>
              <a:pPr algn="ctr">
                <a:defRPr/>
              </a:pPr>
              <a:endParaRPr lang="en-US">
                <a:cs typeface="+mn-cs"/>
              </a:endParaRPr>
            </a:p>
          </p:txBody>
        </p:sp>
        <p:grpSp>
          <p:nvGrpSpPr>
            <p:cNvPr id="3" name="Group 9"/>
            <p:cNvGrpSpPr>
              <a:grpSpLocks/>
            </p:cNvGrpSpPr>
            <p:nvPr/>
          </p:nvGrpSpPr>
          <p:grpSpPr bwMode="auto">
            <a:xfrm>
              <a:off x="3989" y="3081"/>
              <a:ext cx="1158" cy="1111"/>
              <a:chOff x="4009" y="3051"/>
              <a:chExt cx="1158" cy="1111"/>
            </a:xfrm>
          </p:grpSpPr>
          <p:sp>
            <p:nvSpPr>
              <p:cNvPr id="19469" name="Freeform 10"/>
              <p:cNvSpPr>
                <a:spLocks/>
              </p:cNvSpPr>
              <p:nvPr/>
            </p:nvSpPr>
            <p:spPr bwMode="auto">
              <a:xfrm>
                <a:off x="4398" y="3051"/>
                <a:ext cx="333" cy="246"/>
              </a:xfrm>
              <a:custGeom>
                <a:avLst/>
                <a:gdLst>
                  <a:gd name="T0" fmla="*/ 116 w 333"/>
                  <a:gd name="T1" fmla="*/ 151 h 246"/>
                  <a:gd name="T2" fmla="*/ 120 w 333"/>
                  <a:gd name="T3" fmla="*/ 117 h 246"/>
                  <a:gd name="T4" fmla="*/ 136 w 333"/>
                  <a:gd name="T5" fmla="*/ 78 h 246"/>
                  <a:gd name="T6" fmla="*/ 159 w 333"/>
                  <a:gd name="T7" fmla="*/ 47 h 246"/>
                  <a:gd name="T8" fmla="*/ 187 w 333"/>
                  <a:gd name="T9" fmla="*/ 23 h 246"/>
                  <a:gd name="T10" fmla="*/ 226 w 333"/>
                  <a:gd name="T11" fmla="*/ 6 h 246"/>
                  <a:gd name="T12" fmla="*/ 260 w 333"/>
                  <a:gd name="T13" fmla="*/ 0 h 246"/>
                  <a:gd name="T14" fmla="*/ 299 w 333"/>
                  <a:gd name="T15" fmla="*/ 10 h 246"/>
                  <a:gd name="T16" fmla="*/ 322 w 333"/>
                  <a:gd name="T17" fmla="*/ 39 h 246"/>
                  <a:gd name="T18" fmla="*/ 330 w 333"/>
                  <a:gd name="T19" fmla="*/ 73 h 246"/>
                  <a:gd name="T20" fmla="*/ 333 w 333"/>
                  <a:gd name="T21" fmla="*/ 109 h 246"/>
                  <a:gd name="T22" fmla="*/ 320 w 333"/>
                  <a:gd name="T23" fmla="*/ 147 h 246"/>
                  <a:gd name="T24" fmla="*/ 294 w 333"/>
                  <a:gd name="T25" fmla="*/ 190 h 246"/>
                  <a:gd name="T26" fmla="*/ 260 w 333"/>
                  <a:gd name="T27" fmla="*/ 220 h 246"/>
                  <a:gd name="T28" fmla="*/ 219 w 333"/>
                  <a:gd name="T29" fmla="*/ 239 h 246"/>
                  <a:gd name="T30" fmla="*/ 189 w 333"/>
                  <a:gd name="T31" fmla="*/ 246 h 246"/>
                  <a:gd name="T32" fmla="*/ 161 w 333"/>
                  <a:gd name="T33" fmla="*/ 242 h 246"/>
                  <a:gd name="T34" fmla="*/ 140 w 333"/>
                  <a:gd name="T35" fmla="*/ 230 h 246"/>
                  <a:gd name="T36" fmla="*/ 124 w 333"/>
                  <a:gd name="T37" fmla="*/ 203 h 246"/>
                  <a:gd name="T38" fmla="*/ 119 w 333"/>
                  <a:gd name="T39" fmla="*/ 187 h 246"/>
                  <a:gd name="T40" fmla="*/ 76 w 333"/>
                  <a:gd name="T41" fmla="*/ 190 h 246"/>
                  <a:gd name="T42" fmla="*/ 41 w 333"/>
                  <a:gd name="T43" fmla="*/ 200 h 246"/>
                  <a:gd name="T44" fmla="*/ 9 w 333"/>
                  <a:gd name="T45" fmla="*/ 199 h 246"/>
                  <a:gd name="T46" fmla="*/ 0 w 333"/>
                  <a:gd name="T47" fmla="*/ 183 h 246"/>
                  <a:gd name="T48" fmla="*/ 9 w 333"/>
                  <a:gd name="T49" fmla="*/ 170 h 246"/>
                  <a:gd name="T50" fmla="*/ 26 w 333"/>
                  <a:gd name="T51" fmla="*/ 155 h 246"/>
                  <a:gd name="T52" fmla="*/ 59 w 333"/>
                  <a:gd name="T53" fmla="*/ 155 h 246"/>
                  <a:gd name="T54" fmla="*/ 81 w 333"/>
                  <a:gd name="T55" fmla="*/ 155 h 246"/>
                  <a:gd name="T56" fmla="*/ 116 w 333"/>
                  <a:gd name="T57" fmla="*/ 151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3"/>
                  <a:gd name="T88" fmla="*/ 0 h 246"/>
                  <a:gd name="T89" fmla="*/ 333 w 333"/>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3" h="246">
                    <a:moveTo>
                      <a:pt x="116" y="151"/>
                    </a:moveTo>
                    <a:lnTo>
                      <a:pt x="120" y="117"/>
                    </a:lnTo>
                    <a:lnTo>
                      <a:pt x="136" y="78"/>
                    </a:lnTo>
                    <a:lnTo>
                      <a:pt x="159" y="47"/>
                    </a:lnTo>
                    <a:lnTo>
                      <a:pt x="187" y="23"/>
                    </a:lnTo>
                    <a:lnTo>
                      <a:pt x="226" y="6"/>
                    </a:lnTo>
                    <a:lnTo>
                      <a:pt x="260" y="0"/>
                    </a:lnTo>
                    <a:lnTo>
                      <a:pt x="299" y="10"/>
                    </a:lnTo>
                    <a:lnTo>
                      <a:pt x="322" y="39"/>
                    </a:lnTo>
                    <a:lnTo>
                      <a:pt x="330" y="73"/>
                    </a:lnTo>
                    <a:lnTo>
                      <a:pt x="333" y="109"/>
                    </a:lnTo>
                    <a:lnTo>
                      <a:pt x="320" y="147"/>
                    </a:lnTo>
                    <a:lnTo>
                      <a:pt x="294" y="190"/>
                    </a:lnTo>
                    <a:lnTo>
                      <a:pt x="260" y="220"/>
                    </a:lnTo>
                    <a:lnTo>
                      <a:pt x="219" y="239"/>
                    </a:lnTo>
                    <a:lnTo>
                      <a:pt x="189" y="246"/>
                    </a:lnTo>
                    <a:lnTo>
                      <a:pt x="161" y="242"/>
                    </a:lnTo>
                    <a:lnTo>
                      <a:pt x="140" y="230"/>
                    </a:lnTo>
                    <a:lnTo>
                      <a:pt x="124" y="203"/>
                    </a:lnTo>
                    <a:lnTo>
                      <a:pt x="119" y="187"/>
                    </a:lnTo>
                    <a:lnTo>
                      <a:pt x="76" y="190"/>
                    </a:lnTo>
                    <a:lnTo>
                      <a:pt x="41" y="200"/>
                    </a:lnTo>
                    <a:lnTo>
                      <a:pt x="9" y="199"/>
                    </a:lnTo>
                    <a:lnTo>
                      <a:pt x="0" y="183"/>
                    </a:lnTo>
                    <a:lnTo>
                      <a:pt x="9" y="170"/>
                    </a:lnTo>
                    <a:lnTo>
                      <a:pt x="26" y="155"/>
                    </a:lnTo>
                    <a:lnTo>
                      <a:pt x="59" y="155"/>
                    </a:lnTo>
                    <a:lnTo>
                      <a:pt x="81" y="155"/>
                    </a:lnTo>
                    <a:lnTo>
                      <a:pt x="116" y="151"/>
                    </a:lnTo>
                    <a:close/>
                  </a:path>
                </a:pathLst>
              </a:custGeom>
              <a:solidFill>
                <a:srgbClr val="000000"/>
              </a:solidFill>
              <a:ln w="9525">
                <a:noFill/>
                <a:round/>
                <a:headEnd/>
                <a:tailEnd/>
              </a:ln>
            </p:spPr>
            <p:txBody>
              <a:bodyPr/>
              <a:lstStyle/>
              <a:p>
                <a:pPr algn="ctr">
                  <a:defRPr/>
                </a:pPr>
                <a:endParaRPr lang="en-US">
                  <a:cs typeface="+mn-cs"/>
                </a:endParaRPr>
              </a:p>
            </p:txBody>
          </p:sp>
          <p:sp>
            <p:nvSpPr>
              <p:cNvPr id="19470" name="Freeform 11"/>
              <p:cNvSpPr>
                <a:spLocks/>
              </p:cNvSpPr>
              <p:nvPr/>
            </p:nvSpPr>
            <p:spPr bwMode="auto">
              <a:xfrm>
                <a:off x="4491" y="3326"/>
                <a:ext cx="219" cy="428"/>
              </a:xfrm>
              <a:custGeom>
                <a:avLst/>
                <a:gdLst>
                  <a:gd name="T0" fmla="*/ 6 w 219"/>
                  <a:gd name="T1" fmla="*/ 34 h 428"/>
                  <a:gd name="T2" fmla="*/ 32 w 219"/>
                  <a:gd name="T3" fmla="*/ 13 h 428"/>
                  <a:gd name="T4" fmla="*/ 62 w 219"/>
                  <a:gd name="T5" fmla="*/ 0 h 428"/>
                  <a:gd name="T6" fmla="*/ 104 w 219"/>
                  <a:gd name="T7" fmla="*/ 3 h 428"/>
                  <a:gd name="T8" fmla="*/ 136 w 219"/>
                  <a:gd name="T9" fmla="*/ 16 h 428"/>
                  <a:gd name="T10" fmla="*/ 165 w 219"/>
                  <a:gd name="T11" fmla="*/ 50 h 428"/>
                  <a:gd name="T12" fmla="*/ 197 w 219"/>
                  <a:gd name="T13" fmla="*/ 99 h 428"/>
                  <a:gd name="T14" fmla="*/ 213 w 219"/>
                  <a:gd name="T15" fmla="*/ 144 h 428"/>
                  <a:gd name="T16" fmla="*/ 219 w 219"/>
                  <a:gd name="T17" fmla="*/ 198 h 428"/>
                  <a:gd name="T18" fmla="*/ 219 w 219"/>
                  <a:gd name="T19" fmla="*/ 254 h 428"/>
                  <a:gd name="T20" fmla="*/ 213 w 219"/>
                  <a:gd name="T21" fmla="*/ 306 h 428"/>
                  <a:gd name="T22" fmla="*/ 196 w 219"/>
                  <a:gd name="T23" fmla="*/ 351 h 428"/>
                  <a:gd name="T24" fmla="*/ 171 w 219"/>
                  <a:gd name="T25" fmla="*/ 391 h 428"/>
                  <a:gd name="T26" fmla="*/ 152 w 219"/>
                  <a:gd name="T27" fmla="*/ 411 h 428"/>
                  <a:gd name="T28" fmla="*/ 115 w 219"/>
                  <a:gd name="T29" fmla="*/ 425 h 428"/>
                  <a:gd name="T30" fmla="*/ 87 w 219"/>
                  <a:gd name="T31" fmla="*/ 428 h 428"/>
                  <a:gd name="T32" fmla="*/ 49 w 219"/>
                  <a:gd name="T33" fmla="*/ 417 h 428"/>
                  <a:gd name="T34" fmla="*/ 32 w 219"/>
                  <a:gd name="T35" fmla="*/ 394 h 428"/>
                  <a:gd name="T36" fmla="*/ 17 w 219"/>
                  <a:gd name="T37" fmla="*/ 373 h 428"/>
                  <a:gd name="T38" fmla="*/ 9 w 219"/>
                  <a:gd name="T39" fmla="*/ 349 h 428"/>
                  <a:gd name="T40" fmla="*/ 10 w 219"/>
                  <a:gd name="T41" fmla="*/ 310 h 428"/>
                  <a:gd name="T42" fmla="*/ 17 w 219"/>
                  <a:gd name="T43" fmla="*/ 283 h 428"/>
                  <a:gd name="T44" fmla="*/ 32 w 219"/>
                  <a:gd name="T45" fmla="*/ 255 h 428"/>
                  <a:gd name="T46" fmla="*/ 41 w 219"/>
                  <a:gd name="T47" fmla="*/ 219 h 428"/>
                  <a:gd name="T48" fmla="*/ 49 w 219"/>
                  <a:gd name="T49" fmla="*/ 198 h 428"/>
                  <a:gd name="T50" fmla="*/ 52 w 219"/>
                  <a:gd name="T51" fmla="*/ 170 h 428"/>
                  <a:gd name="T52" fmla="*/ 44 w 219"/>
                  <a:gd name="T53" fmla="*/ 140 h 428"/>
                  <a:gd name="T54" fmla="*/ 23 w 219"/>
                  <a:gd name="T55" fmla="*/ 116 h 428"/>
                  <a:gd name="T56" fmla="*/ 6 w 219"/>
                  <a:gd name="T57" fmla="*/ 93 h 428"/>
                  <a:gd name="T58" fmla="*/ 0 w 219"/>
                  <a:gd name="T59" fmla="*/ 67 h 428"/>
                  <a:gd name="T60" fmla="*/ 6 w 219"/>
                  <a:gd name="T61" fmla="*/ 34 h 4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9"/>
                  <a:gd name="T94" fmla="*/ 0 h 428"/>
                  <a:gd name="T95" fmla="*/ 219 w 219"/>
                  <a:gd name="T96" fmla="*/ 428 h 4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9" h="428">
                    <a:moveTo>
                      <a:pt x="6" y="34"/>
                    </a:moveTo>
                    <a:lnTo>
                      <a:pt x="32" y="13"/>
                    </a:lnTo>
                    <a:lnTo>
                      <a:pt x="62" y="0"/>
                    </a:lnTo>
                    <a:lnTo>
                      <a:pt x="104" y="3"/>
                    </a:lnTo>
                    <a:lnTo>
                      <a:pt x="136" y="16"/>
                    </a:lnTo>
                    <a:lnTo>
                      <a:pt x="165" y="50"/>
                    </a:lnTo>
                    <a:lnTo>
                      <a:pt x="197" y="99"/>
                    </a:lnTo>
                    <a:lnTo>
                      <a:pt x="213" y="144"/>
                    </a:lnTo>
                    <a:lnTo>
                      <a:pt x="219" y="198"/>
                    </a:lnTo>
                    <a:lnTo>
                      <a:pt x="219" y="254"/>
                    </a:lnTo>
                    <a:lnTo>
                      <a:pt x="213" y="306"/>
                    </a:lnTo>
                    <a:lnTo>
                      <a:pt x="196" y="351"/>
                    </a:lnTo>
                    <a:lnTo>
                      <a:pt x="171" y="391"/>
                    </a:lnTo>
                    <a:lnTo>
                      <a:pt x="152" y="411"/>
                    </a:lnTo>
                    <a:lnTo>
                      <a:pt x="115" y="425"/>
                    </a:lnTo>
                    <a:lnTo>
                      <a:pt x="87" y="428"/>
                    </a:lnTo>
                    <a:lnTo>
                      <a:pt x="49" y="417"/>
                    </a:lnTo>
                    <a:lnTo>
                      <a:pt x="32" y="394"/>
                    </a:lnTo>
                    <a:lnTo>
                      <a:pt x="17" y="373"/>
                    </a:lnTo>
                    <a:lnTo>
                      <a:pt x="9" y="349"/>
                    </a:lnTo>
                    <a:lnTo>
                      <a:pt x="10" y="310"/>
                    </a:lnTo>
                    <a:lnTo>
                      <a:pt x="17" y="283"/>
                    </a:lnTo>
                    <a:lnTo>
                      <a:pt x="32" y="255"/>
                    </a:lnTo>
                    <a:lnTo>
                      <a:pt x="41" y="219"/>
                    </a:lnTo>
                    <a:lnTo>
                      <a:pt x="49" y="198"/>
                    </a:lnTo>
                    <a:lnTo>
                      <a:pt x="52" y="170"/>
                    </a:lnTo>
                    <a:lnTo>
                      <a:pt x="44" y="140"/>
                    </a:lnTo>
                    <a:lnTo>
                      <a:pt x="23" y="116"/>
                    </a:lnTo>
                    <a:lnTo>
                      <a:pt x="6" y="93"/>
                    </a:lnTo>
                    <a:lnTo>
                      <a:pt x="0" y="67"/>
                    </a:lnTo>
                    <a:lnTo>
                      <a:pt x="6" y="34"/>
                    </a:lnTo>
                    <a:close/>
                  </a:path>
                </a:pathLst>
              </a:custGeom>
              <a:solidFill>
                <a:srgbClr val="000000"/>
              </a:solidFill>
              <a:ln w="9525">
                <a:noFill/>
                <a:round/>
                <a:headEnd/>
                <a:tailEnd/>
              </a:ln>
            </p:spPr>
            <p:txBody>
              <a:bodyPr/>
              <a:lstStyle/>
              <a:p>
                <a:pPr algn="ctr">
                  <a:defRPr/>
                </a:pPr>
                <a:endParaRPr lang="en-US">
                  <a:cs typeface="+mn-cs"/>
                </a:endParaRPr>
              </a:p>
            </p:txBody>
          </p:sp>
          <p:sp>
            <p:nvSpPr>
              <p:cNvPr id="19471" name="Freeform 12"/>
              <p:cNvSpPr>
                <a:spLocks/>
              </p:cNvSpPr>
              <p:nvPr/>
            </p:nvSpPr>
            <p:spPr bwMode="auto">
              <a:xfrm>
                <a:off x="4009" y="3255"/>
                <a:ext cx="540" cy="179"/>
              </a:xfrm>
              <a:custGeom>
                <a:avLst/>
                <a:gdLst>
                  <a:gd name="T0" fmla="*/ 408 w 540"/>
                  <a:gd name="T1" fmla="*/ 101 h 179"/>
                  <a:gd name="T2" fmla="*/ 482 w 540"/>
                  <a:gd name="T3" fmla="*/ 86 h 179"/>
                  <a:gd name="T4" fmla="*/ 533 w 540"/>
                  <a:gd name="T5" fmla="*/ 83 h 179"/>
                  <a:gd name="T6" fmla="*/ 540 w 540"/>
                  <a:gd name="T7" fmla="*/ 101 h 179"/>
                  <a:gd name="T8" fmla="*/ 540 w 540"/>
                  <a:gd name="T9" fmla="*/ 152 h 179"/>
                  <a:gd name="T10" fmla="*/ 503 w 540"/>
                  <a:gd name="T11" fmla="*/ 163 h 179"/>
                  <a:gd name="T12" fmla="*/ 404 w 540"/>
                  <a:gd name="T13" fmla="*/ 161 h 179"/>
                  <a:gd name="T14" fmla="*/ 300 w 540"/>
                  <a:gd name="T15" fmla="*/ 147 h 179"/>
                  <a:gd name="T16" fmla="*/ 208 w 540"/>
                  <a:gd name="T17" fmla="*/ 134 h 179"/>
                  <a:gd name="T18" fmla="*/ 110 w 540"/>
                  <a:gd name="T19" fmla="*/ 143 h 179"/>
                  <a:gd name="T20" fmla="*/ 57 w 540"/>
                  <a:gd name="T21" fmla="*/ 170 h 179"/>
                  <a:gd name="T22" fmla="*/ 21 w 540"/>
                  <a:gd name="T23" fmla="*/ 179 h 179"/>
                  <a:gd name="T24" fmla="*/ 1 w 540"/>
                  <a:gd name="T25" fmla="*/ 176 h 179"/>
                  <a:gd name="T26" fmla="*/ 0 w 540"/>
                  <a:gd name="T27" fmla="*/ 131 h 179"/>
                  <a:gd name="T28" fmla="*/ 21 w 540"/>
                  <a:gd name="T29" fmla="*/ 74 h 179"/>
                  <a:gd name="T30" fmla="*/ 18 w 540"/>
                  <a:gd name="T31" fmla="*/ 35 h 179"/>
                  <a:gd name="T32" fmla="*/ 1 w 540"/>
                  <a:gd name="T33" fmla="*/ 16 h 179"/>
                  <a:gd name="T34" fmla="*/ 1 w 540"/>
                  <a:gd name="T35" fmla="*/ 4 h 179"/>
                  <a:gd name="T36" fmla="*/ 25 w 540"/>
                  <a:gd name="T37" fmla="*/ 0 h 179"/>
                  <a:gd name="T38" fmla="*/ 57 w 540"/>
                  <a:gd name="T39" fmla="*/ 26 h 179"/>
                  <a:gd name="T40" fmla="*/ 59 w 540"/>
                  <a:gd name="T41" fmla="*/ 60 h 179"/>
                  <a:gd name="T42" fmla="*/ 44 w 540"/>
                  <a:gd name="T43" fmla="*/ 108 h 179"/>
                  <a:gd name="T44" fmla="*/ 40 w 540"/>
                  <a:gd name="T45" fmla="*/ 139 h 179"/>
                  <a:gd name="T46" fmla="*/ 99 w 540"/>
                  <a:gd name="T47" fmla="*/ 117 h 179"/>
                  <a:gd name="T48" fmla="*/ 163 w 540"/>
                  <a:gd name="T49" fmla="*/ 92 h 179"/>
                  <a:gd name="T50" fmla="*/ 233 w 540"/>
                  <a:gd name="T51" fmla="*/ 90 h 179"/>
                  <a:gd name="T52" fmla="*/ 283 w 540"/>
                  <a:gd name="T53" fmla="*/ 99 h 179"/>
                  <a:gd name="T54" fmla="*/ 336 w 540"/>
                  <a:gd name="T55" fmla="*/ 99 h 179"/>
                  <a:gd name="T56" fmla="*/ 408 w 540"/>
                  <a:gd name="T57" fmla="*/ 101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0"/>
                  <a:gd name="T88" fmla="*/ 0 h 179"/>
                  <a:gd name="T89" fmla="*/ 540 w 540"/>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0" h="179">
                    <a:moveTo>
                      <a:pt x="408" y="101"/>
                    </a:moveTo>
                    <a:lnTo>
                      <a:pt x="482" y="86"/>
                    </a:lnTo>
                    <a:lnTo>
                      <a:pt x="533" y="83"/>
                    </a:lnTo>
                    <a:lnTo>
                      <a:pt x="540" y="101"/>
                    </a:lnTo>
                    <a:lnTo>
                      <a:pt x="540" y="152"/>
                    </a:lnTo>
                    <a:lnTo>
                      <a:pt x="503" y="163"/>
                    </a:lnTo>
                    <a:lnTo>
                      <a:pt x="404" y="161"/>
                    </a:lnTo>
                    <a:lnTo>
                      <a:pt x="300" y="147"/>
                    </a:lnTo>
                    <a:lnTo>
                      <a:pt x="208" y="134"/>
                    </a:lnTo>
                    <a:lnTo>
                      <a:pt x="110" y="143"/>
                    </a:lnTo>
                    <a:lnTo>
                      <a:pt x="57" y="170"/>
                    </a:lnTo>
                    <a:lnTo>
                      <a:pt x="21" y="179"/>
                    </a:lnTo>
                    <a:lnTo>
                      <a:pt x="1" y="176"/>
                    </a:lnTo>
                    <a:lnTo>
                      <a:pt x="0" y="131"/>
                    </a:lnTo>
                    <a:lnTo>
                      <a:pt x="21" y="74"/>
                    </a:lnTo>
                    <a:lnTo>
                      <a:pt x="18" y="35"/>
                    </a:lnTo>
                    <a:lnTo>
                      <a:pt x="1" y="16"/>
                    </a:lnTo>
                    <a:lnTo>
                      <a:pt x="1" y="4"/>
                    </a:lnTo>
                    <a:lnTo>
                      <a:pt x="25" y="0"/>
                    </a:lnTo>
                    <a:lnTo>
                      <a:pt x="57" y="26"/>
                    </a:lnTo>
                    <a:lnTo>
                      <a:pt x="59" y="60"/>
                    </a:lnTo>
                    <a:lnTo>
                      <a:pt x="44" y="108"/>
                    </a:lnTo>
                    <a:lnTo>
                      <a:pt x="40" y="139"/>
                    </a:lnTo>
                    <a:lnTo>
                      <a:pt x="99" y="117"/>
                    </a:lnTo>
                    <a:lnTo>
                      <a:pt x="163" y="92"/>
                    </a:lnTo>
                    <a:lnTo>
                      <a:pt x="233" y="90"/>
                    </a:lnTo>
                    <a:lnTo>
                      <a:pt x="283" y="99"/>
                    </a:lnTo>
                    <a:lnTo>
                      <a:pt x="336" y="99"/>
                    </a:lnTo>
                    <a:lnTo>
                      <a:pt x="408" y="101"/>
                    </a:lnTo>
                    <a:close/>
                  </a:path>
                </a:pathLst>
              </a:custGeom>
              <a:solidFill>
                <a:srgbClr val="000000"/>
              </a:solidFill>
              <a:ln w="9525">
                <a:noFill/>
                <a:round/>
                <a:headEnd/>
                <a:tailEnd/>
              </a:ln>
            </p:spPr>
            <p:txBody>
              <a:bodyPr/>
              <a:lstStyle/>
              <a:p>
                <a:pPr algn="ctr">
                  <a:defRPr/>
                </a:pPr>
                <a:endParaRPr lang="en-US">
                  <a:cs typeface="+mn-cs"/>
                </a:endParaRPr>
              </a:p>
            </p:txBody>
          </p:sp>
          <p:sp>
            <p:nvSpPr>
              <p:cNvPr id="19472" name="Freeform 13"/>
              <p:cNvSpPr>
                <a:spLocks/>
              </p:cNvSpPr>
              <p:nvPr/>
            </p:nvSpPr>
            <p:spPr bwMode="auto">
              <a:xfrm>
                <a:off x="4589" y="3303"/>
                <a:ext cx="578" cy="319"/>
              </a:xfrm>
              <a:custGeom>
                <a:avLst/>
                <a:gdLst>
                  <a:gd name="T0" fmla="*/ 13 w 578"/>
                  <a:gd name="T1" fmla="*/ 47 h 319"/>
                  <a:gd name="T2" fmla="*/ 41 w 578"/>
                  <a:gd name="T3" fmla="*/ 44 h 319"/>
                  <a:gd name="T4" fmla="*/ 75 w 578"/>
                  <a:gd name="T5" fmla="*/ 62 h 319"/>
                  <a:gd name="T6" fmla="*/ 100 w 578"/>
                  <a:gd name="T7" fmla="*/ 95 h 319"/>
                  <a:gd name="T8" fmla="*/ 134 w 578"/>
                  <a:gd name="T9" fmla="*/ 151 h 319"/>
                  <a:gd name="T10" fmla="*/ 161 w 578"/>
                  <a:gd name="T11" fmla="*/ 199 h 319"/>
                  <a:gd name="T12" fmla="*/ 187 w 578"/>
                  <a:gd name="T13" fmla="*/ 245 h 319"/>
                  <a:gd name="T14" fmla="*/ 202 w 578"/>
                  <a:gd name="T15" fmla="*/ 253 h 319"/>
                  <a:gd name="T16" fmla="*/ 233 w 578"/>
                  <a:gd name="T17" fmla="*/ 245 h 319"/>
                  <a:gd name="T18" fmla="*/ 290 w 578"/>
                  <a:gd name="T19" fmla="*/ 207 h 319"/>
                  <a:gd name="T20" fmla="*/ 357 w 578"/>
                  <a:gd name="T21" fmla="*/ 161 h 319"/>
                  <a:gd name="T22" fmla="*/ 400 w 578"/>
                  <a:gd name="T23" fmla="*/ 121 h 319"/>
                  <a:gd name="T24" fmla="*/ 421 w 578"/>
                  <a:gd name="T25" fmla="*/ 96 h 319"/>
                  <a:gd name="T26" fmla="*/ 421 w 578"/>
                  <a:gd name="T27" fmla="*/ 87 h 319"/>
                  <a:gd name="T28" fmla="*/ 421 w 578"/>
                  <a:gd name="T29" fmla="*/ 74 h 319"/>
                  <a:gd name="T30" fmla="*/ 424 w 578"/>
                  <a:gd name="T31" fmla="*/ 66 h 319"/>
                  <a:gd name="T32" fmla="*/ 420 w 578"/>
                  <a:gd name="T33" fmla="*/ 39 h 319"/>
                  <a:gd name="T34" fmla="*/ 408 w 578"/>
                  <a:gd name="T35" fmla="*/ 19 h 319"/>
                  <a:gd name="T36" fmla="*/ 413 w 578"/>
                  <a:gd name="T37" fmla="*/ 0 h 319"/>
                  <a:gd name="T38" fmla="*/ 442 w 578"/>
                  <a:gd name="T39" fmla="*/ 0 h 319"/>
                  <a:gd name="T40" fmla="*/ 458 w 578"/>
                  <a:gd name="T41" fmla="*/ 30 h 319"/>
                  <a:gd name="T42" fmla="*/ 451 w 578"/>
                  <a:gd name="T43" fmla="*/ 77 h 319"/>
                  <a:gd name="T44" fmla="*/ 462 w 578"/>
                  <a:gd name="T45" fmla="*/ 77 h 319"/>
                  <a:gd name="T46" fmla="*/ 496 w 578"/>
                  <a:gd name="T47" fmla="*/ 74 h 319"/>
                  <a:gd name="T48" fmla="*/ 531 w 578"/>
                  <a:gd name="T49" fmla="*/ 56 h 319"/>
                  <a:gd name="T50" fmla="*/ 560 w 578"/>
                  <a:gd name="T51" fmla="*/ 53 h 319"/>
                  <a:gd name="T52" fmla="*/ 568 w 578"/>
                  <a:gd name="T53" fmla="*/ 70 h 319"/>
                  <a:gd name="T54" fmla="*/ 578 w 578"/>
                  <a:gd name="T55" fmla="*/ 105 h 319"/>
                  <a:gd name="T56" fmla="*/ 530 w 578"/>
                  <a:gd name="T57" fmla="*/ 160 h 319"/>
                  <a:gd name="T58" fmla="*/ 504 w 578"/>
                  <a:gd name="T59" fmla="*/ 186 h 319"/>
                  <a:gd name="T60" fmla="*/ 479 w 578"/>
                  <a:gd name="T61" fmla="*/ 189 h 319"/>
                  <a:gd name="T62" fmla="*/ 449 w 578"/>
                  <a:gd name="T63" fmla="*/ 161 h 319"/>
                  <a:gd name="T64" fmla="*/ 413 w 578"/>
                  <a:gd name="T65" fmla="*/ 160 h 319"/>
                  <a:gd name="T66" fmla="*/ 381 w 578"/>
                  <a:gd name="T67" fmla="*/ 186 h 319"/>
                  <a:gd name="T68" fmla="*/ 328 w 578"/>
                  <a:gd name="T69" fmla="*/ 233 h 319"/>
                  <a:gd name="T70" fmla="*/ 273 w 578"/>
                  <a:gd name="T71" fmla="*/ 287 h 319"/>
                  <a:gd name="T72" fmla="*/ 226 w 578"/>
                  <a:gd name="T73" fmla="*/ 310 h 319"/>
                  <a:gd name="T74" fmla="*/ 190 w 578"/>
                  <a:gd name="T75" fmla="*/ 319 h 319"/>
                  <a:gd name="T76" fmla="*/ 170 w 578"/>
                  <a:gd name="T77" fmla="*/ 309 h 319"/>
                  <a:gd name="T78" fmla="*/ 153 w 578"/>
                  <a:gd name="T79" fmla="*/ 279 h 319"/>
                  <a:gd name="T80" fmla="*/ 122 w 578"/>
                  <a:gd name="T81" fmla="*/ 229 h 319"/>
                  <a:gd name="T82" fmla="*/ 81 w 578"/>
                  <a:gd name="T83" fmla="*/ 170 h 319"/>
                  <a:gd name="T84" fmla="*/ 42 w 578"/>
                  <a:gd name="T85" fmla="*/ 139 h 319"/>
                  <a:gd name="T86" fmla="*/ 8 w 578"/>
                  <a:gd name="T87" fmla="*/ 107 h 319"/>
                  <a:gd name="T88" fmla="*/ 0 w 578"/>
                  <a:gd name="T89" fmla="*/ 77 h 319"/>
                  <a:gd name="T90" fmla="*/ 13 w 578"/>
                  <a:gd name="T91" fmla="*/ 47 h 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8"/>
                  <a:gd name="T139" fmla="*/ 0 h 319"/>
                  <a:gd name="T140" fmla="*/ 578 w 578"/>
                  <a:gd name="T141" fmla="*/ 319 h 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8" h="319">
                    <a:moveTo>
                      <a:pt x="13" y="47"/>
                    </a:moveTo>
                    <a:lnTo>
                      <a:pt x="41" y="44"/>
                    </a:lnTo>
                    <a:lnTo>
                      <a:pt x="75" y="62"/>
                    </a:lnTo>
                    <a:lnTo>
                      <a:pt x="100" y="95"/>
                    </a:lnTo>
                    <a:lnTo>
                      <a:pt x="134" y="151"/>
                    </a:lnTo>
                    <a:lnTo>
                      <a:pt x="161" y="199"/>
                    </a:lnTo>
                    <a:lnTo>
                      <a:pt x="187" y="245"/>
                    </a:lnTo>
                    <a:lnTo>
                      <a:pt x="202" y="253"/>
                    </a:lnTo>
                    <a:lnTo>
                      <a:pt x="233" y="245"/>
                    </a:lnTo>
                    <a:lnTo>
                      <a:pt x="290" y="207"/>
                    </a:lnTo>
                    <a:lnTo>
                      <a:pt x="357" y="161"/>
                    </a:lnTo>
                    <a:lnTo>
                      <a:pt x="400" y="121"/>
                    </a:lnTo>
                    <a:lnTo>
                      <a:pt x="421" y="96"/>
                    </a:lnTo>
                    <a:lnTo>
                      <a:pt x="421" y="87"/>
                    </a:lnTo>
                    <a:lnTo>
                      <a:pt x="421" y="74"/>
                    </a:lnTo>
                    <a:lnTo>
                      <a:pt x="424" y="66"/>
                    </a:lnTo>
                    <a:lnTo>
                      <a:pt x="420" y="39"/>
                    </a:lnTo>
                    <a:lnTo>
                      <a:pt x="408" y="19"/>
                    </a:lnTo>
                    <a:lnTo>
                      <a:pt x="413" y="0"/>
                    </a:lnTo>
                    <a:lnTo>
                      <a:pt x="442" y="0"/>
                    </a:lnTo>
                    <a:lnTo>
                      <a:pt x="458" y="30"/>
                    </a:lnTo>
                    <a:lnTo>
                      <a:pt x="451" y="77"/>
                    </a:lnTo>
                    <a:lnTo>
                      <a:pt x="462" y="77"/>
                    </a:lnTo>
                    <a:lnTo>
                      <a:pt x="496" y="74"/>
                    </a:lnTo>
                    <a:lnTo>
                      <a:pt x="531" y="56"/>
                    </a:lnTo>
                    <a:lnTo>
                      <a:pt x="560" y="53"/>
                    </a:lnTo>
                    <a:lnTo>
                      <a:pt x="568" y="70"/>
                    </a:lnTo>
                    <a:lnTo>
                      <a:pt x="578" y="105"/>
                    </a:lnTo>
                    <a:lnTo>
                      <a:pt x="530" y="160"/>
                    </a:lnTo>
                    <a:lnTo>
                      <a:pt x="504" y="186"/>
                    </a:lnTo>
                    <a:lnTo>
                      <a:pt x="479" y="189"/>
                    </a:lnTo>
                    <a:lnTo>
                      <a:pt x="449" y="161"/>
                    </a:lnTo>
                    <a:lnTo>
                      <a:pt x="413" y="160"/>
                    </a:lnTo>
                    <a:lnTo>
                      <a:pt x="381" y="186"/>
                    </a:lnTo>
                    <a:lnTo>
                      <a:pt x="328" y="233"/>
                    </a:lnTo>
                    <a:lnTo>
                      <a:pt x="273" y="287"/>
                    </a:lnTo>
                    <a:lnTo>
                      <a:pt x="226" y="310"/>
                    </a:lnTo>
                    <a:lnTo>
                      <a:pt x="190" y="319"/>
                    </a:lnTo>
                    <a:lnTo>
                      <a:pt x="170" y="309"/>
                    </a:lnTo>
                    <a:lnTo>
                      <a:pt x="153" y="279"/>
                    </a:lnTo>
                    <a:lnTo>
                      <a:pt x="122" y="229"/>
                    </a:lnTo>
                    <a:lnTo>
                      <a:pt x="81" y="170"/>
                    </a:lnTo>
                    <a:lnTo>
                      <a:pt x="42" y="139"/>
                    </a:lnTo>
                    <a:lnTo>
                      <a:pt x="8" y="107"/>
                    </a:lnTo>
                    <a:lnTo>
                      <a:pt x="0" y="77"/>
                    </a:lnTo>
                    <a:lnTo>
                      <a:pt x="13" y="47"/>
                    </a:lnTo>
                    <a:close/>
                  </a:path>
                </a:pathLst>
              </a:custGeom>
              <a:solidFill>
                <a:srgbClr val="000000"/>
              </a:solidFill>
              <a:ln w="9525">
                <a:noFill/>
                <a:round/>
                <a:headEnd/>
                <a:tailEnd/>
              </a:ln>
            </p:spPr>
            <p:txBody>
              <a:bodyPr/>
              <a:lstStyle/>
              <a:p>
                <a:pPr algn="ctr">
                  <a:defRPr/>
                </a:pPr>
                <a:endParaRPr lang="en-US">
                  <a:cs typeface="+mn-cs"/>
                </a:endParaRPr>
              </a:p>
            </p:txBody>
          </p:sp>
          <p:sp>
            <p:nvSpPr>
              <p:cNvPr id="19473" name="Freeform 14"/>
              <p:cNvSpPr>
                <a:spLocks/>
              </p:cNvSpPr>
              <p:nvPr/>
            </p:nvSpPr>
            <p:spPr bwMode="auto">
              <a:xfrm>
                <a:off x="4324" y="3654"/>
                <a:ext cx="242" cy="508"/>
              </a:xfrm>
              <a:custGeom>
                <a:avLst/>
                <a:gdLst>
                  <a:gd name="T0" fmla="*/ 153 w 242"/>
                  <a:gd name="T1" fmla="*/ 59 h 508"/>
                  <a:gd name="T2" fmla="*/ 187 w 242"/>
                  <a:gd name="T3" fmla="*/ 8 h 508"/>
                  <a:gd name="T4" fmla="*/ 222 w 242"/>
                  <a:gd name="T5" fmla="*/ 0 h 508"/>
                  <a:gd name="T6" fmla="*/ 230 w 242"/>
                  <a:gd name="T7" fmla="*/ 25 h 508"/>
                  <a:gd name="T8" fmla="*/ 242 w 242"/>
                  <a:gd name="T9" fmla="*/ 72 h 508"/>
                  <a:gd name="T10" fmla="*/ 225 w 242"/>
                  <a:gd name="T11" fmla="*/ 93 h 508"/>
                  <a:gd name="T12" fmla="*/ 179 w 242"/>
                  <a:gd name="T13" fmla="*/ 133 h 508"/>
                  <a:gd name="T14" fmla="*/ 153 w 242"/>
                  <a:gd name="T15" fmla="*/ 188 h 508"/>
                  <a:gd name="T16" fmla="*/ 134 w 242"/>
                  <a:gd name="T17" fmla="*/ 231 h 508"/>
                  <a:gd name="T18" fmla="*/ 134 w 242"/>
                  <a:gd name="T19" fmla="*/ 256 h 508"/>
                  <a:gd name="T20" fmla="*/ 138 w 242"/>
                  <a:gd name="T21" fmla="*/ 324 h 508"/>
                  <a:gd name="T22" fmla="*/ 151 w 242"/>
                  <a:gd name="T23" fmla="*/ 383 h 508"/>
                  <a:gd name="T24" fmla="*/ 169 w 242"/>
                  <a:gd name="T25" fmla="*/ 415 h 508"/>
                  <a:gd name="T26" fmla="*/ 174 w 242"/>
                  <a:gd name="T27" fmla="*/ 434 h 508"/>
                  <a:gd name="T28" fmla="*/ 170 w 242"/>
                  <a:gd name="T29" fmla="*/ 453 h 508"/>
                  <a:gd name="T30" fmla="*/ 148 w 242"/>
                  <a:gd name="T31" fmla="*/ 457 h 508"/>
                  <a:gd name="T32" fmla="*/ 104 w 242"/>
                  <a:gd name="T33" fmla="*/ 464 h 508"/>
                  <a:gd name="T34" fmla="*/ 61 w 242"/>
                  <a:gd name="T35" fmla="*/ 494 h 508"/>
                  <a:gd name="T36" fmla="*/ 40 w 242"/>
                  <a:gd name="T37" fmla="*/ 508 h 508"/>
                  <a:gd name="T38" fmla="*/ 17 w 242"/>
                  <a:gd name="T39" fmla="*/ 498 h 508"/>
                  <a:gd name="T40" fmla="*/ 0 w 242"/>
                  <a:gd name="T41" fmla="*/ 460 h 508"/>
                  <a:gd name="T42" fmla="*/ 6 w 242"/>
                  <a:gd name="T43" fmla="*/ 440 h 508"/>
                  <a:gd name="T44" fmla="*/ 35 w 242"/>
                  <a:gd name="T45" fmla="*/ 436 h 508"/>
                  <a:gd name="T46" fmla="*/ 86 w 242"/>
                  <a:gd name="T47" fmla="*/ 419 h 508"/>
                  <a:gd name="T48" fmla="*/ 118 w 242"/>
                  <a:gd name="T49" fmla="*/ 415 h 508"/>
                  <a:gd name="T50" fmla="*/ 122 w 242"/>
                  <a:gd name="T51" fmla="*/ 396 h 508"/>
                  <a:gd name="T52" fmla="*/ 114 w 242"/>
                  <a:gd name="T53" fmla="*/ 376 h 508"/>
                  <a:gd name="T54" fmla="*/ 95 w 242"/>
                  <a:gd name="T55" fmla="*/ 324 h 508"/>
                  <a:gd name="T56" fmla="*/ 86 w 242"/>
                  <a:gd name="T57" fmla="*/ 262 h 508"/>
                  <a:gd name="T58" fmla="*/ 86 w 242"/>
                  <a:gd name="T59" fmla="*/ 212 h 508"/>
                  <a:gd name="T60" fmla="*/ 104 w 242"/>
                  <a:gd name="T61" fmla="*/ 163 h 508"/>
                  <a:gd name="T62" fmla="*/ 125 w 242"/>
                  <a:gd name="T63" fmla="*/ 112 h 508"/>
                  <a:gd name="T64" fmla="*/ 140 w 242"/>
                  <a:gd name="T65" fmla="*/ 81 h 508"/>
                  <a:gd name="T66" fmla="*/ 153 w 242"/>
                  <a:gd name="T67" fmla="*/ 59 h 5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508"/>
                  <a:gd name="T104" fmla="*/ 242 w 242"/>
                  <a:gd name="T105" fmla="*/ 508 h 5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508">
                    <a:moveTo>
                      <a:pt x="153" y="59"/>
                    </a:moveTo>
                    <a:lnTo>
                      <a:pt x="187" y="8"/>
                    </a:lnTo>
                    <a:lnTo>
                      <a:pt x="222" y="0"/>
                    </a:lnTo>
                    <a:lnTo>
                      <a:pt x="230" y="25"/>
                    </a:lnTo>
                    <a:lnTo>
                      <a:pt x="242" y="72"/>
                    </a:lnTo>
                    <a:lnTo>
                      <a:pt x="225" y="93"/>
                    </a:lnTo>
                    <a:lnTo>
                      <a:pt x="179" y="133"/>
                    </a:lnTo>
                    <a:lnTo>
                      <a:pt x="153" y="188"/>
                    </a:lnTo>
                    <a:lnTo>
                      <a:pt x="134" y="231"/>
                    </a:lnTo>
                    <a:lnTo>
                      <a:pt x="134" y="256"/>
                    </a:lnTo>
                    <a:lnTo>
                      <a:pt x="138" y="324"/>
                    </a:lnTo>
                    <a:lnTo>
                      <a:pt x="151" y="383"/>
                    </a:lnTo>
                    <a:lnTo>
                      <a:pt x="169" y="415"/>
                    </a:lnTo>
                    <a:lnTo>
                      <a:pt x="174" y="434"/>
                    </a:lnTo>
                    <a:lnTo>
                      <a:pt x="170" y="453"/>
                    </a:lnTo>
                    <a:lnTo>
                      <a:pt x="148" y="457"/>
                    </a:lnTo>
                    <a:lnTo>
                      <a:pt x="104" y="464"/>
                    </a:lnTo>
                    <a:lnTo>
                      <a:pt x="61" y="494"/>
                    </a:lnTo>
                    <a:lnTo>
                      <a:pt x="40" y="508"/>
                    </a:lnTo>
                    <a:lnTo>
                      <a:pt x="17" y="498"/>
                    </a:lnTo>
                    <a:lnTo>
                      <a:pt x="0" y="460"/>
                    </a:lnTo>
                    <a:lnTo>
                      <a:pt x="6" y="440"/>
                    </a:lnTo>
                    <a:lnTo>
                      <a:pt x="35" y="436"/>
                    </a:lnTo>
                    <a:lnTo>
                      <a:pt x="86" y="419"/>
                    </a:lnTo>
                    <a:lnTo>
                      <a:pt x="118" y="415"/>
                    </a:lnTo>
                    <a:lnTo>
                      <a:pt x="122" y="396"/>
                    </a:lnTo>
                    <a:lnTo>
                      <a:pt x="114" y="376"/>
                    </a:lnTo>
                    <a:lnTo>
                      <a:pt x="95" y="324"/>
                    </a:lnTo>
                    <a:lnTo>
                      <a:pt x="86" y="262"/>
                    </a:lnTo>
                    <a:lnTo>
                      <a:pt x="86" y="212"/>
                    </a:lnTo>
                    <a:lnTo>
                      <a:pt x="104" y="163"/>
                    </a:lnTo>
                    <a:lnTo>
                      <a:pt x="125" y="112"/>
                    </a:lnTo>
                    <a:lnTo>
                      <a:pt x="140" y="81"/>
                    </a:lnTo>
                    <a:lnTo>
                      <a:pt x="153" y="59"/>
                    </a:lnTo>
                    <a:close/>
                  </a:path>
                </a:pathLst>
              </a:custGeom>
              <a:solidFill>
                <a:srgbClr val="000000"/>
              </a:solidFill>
              <a:ln w="9525">
                <a:noFill/>
                <a:round/>
                <a:headEnd/>
                <a:tailEnd/>
              </a:ln>
            </p:spPr>
            <p:txBody>
              <a:bodyPr/>
              <a:lstStyle/>
              <a:p>
                <a:pPr algn="ctr">
                  <a:defRPr/>
                </a:pPr>
                <a:endParaRPr lang="en-US">
                  <a:cs typeface="+mn-cs"/>
                </a:endParaRPr>
              </a:p>
            </p:txBody>
          </p:sp>
          <p:sp>
            <p:nvSpPr>
              <p:cNvPr id="19474" name="Freeform 15"/>
              <p:cNvSpPr>
                <a:spLocks/>
              </p:cNvSpPr>
              <p:nvPr/>
            </p:nvSpPr>
            <p:spPr bwMode="auto">
              <a:xfrm>
                <a:off x="4568" y="3679"/>
                <a:ext cx="231" cy="454"/>
              </a:xfrm>
              <a:custGeom>
                <a:avLst/>
                <a:gdLst>
                  <a:gd name="T0" fmla="*/ 13 w 231"/>
                  <a:gd name="T1" fmla="*/ 17 h 454"/>
                  <a:gd name="T2" fmla="*/ 35 w 231"/>
                  <a:gd name="T3" fmla="*/ 0 h 454"/>
                  <a:gd name="T4" fmla="*/ 56 w 231"/>
                  <a:gd name="T5" fmla="*/ 4 h 454"/>
                  <a:gd name="T6" fmla="*/ 77 w 231"/>
                  <a:gd name="T7" fmla="*/ 18 h 454"/>
                  <a:gd name="T8" fmla="*/ 95 w 231"/>
                  <a:gd name="T9" fmla="*/ 61 h 454"/>
                  <a:gd name="T10" fmla="*/ 120 w 231"/>
                  <a:gd name="T11" fmla="*/ 133 h 454"/>
                  <a:gd name="T12" fmla="*/ 133 w 231"/>
                  <a:gd name="T13" fmla="*/ 197 h 454"/>
                  <a:gd name="T14" fmla="*/ 135 w 231"/>
                  <a:gd name="T15" fmla="*/ 241 h 454"/>
                  <a:gd name="T16" fmla="*/ 129 w 231"/>
                  <a:gd name="T17" fmla="*/ 262 h 454"/>
                  <a:gd name="T18" fmla="*/ 117 w 231"/>
                  <a:gd name="T19" fmla="*/ 295 h 454"/>
                  <a:gd name="T20" fmla="*/ 98 w 231"/>
                  <a:gd name="T21" fmla="*/ 333 h 454"/>
                  <a:gd name="T22" fmla="*/ 82 w 231"/>
                  <a:gd name="T23" fmla="*/ 372 h 454"/>
                  <a:gd name="T24" fmla="*/ 78 w 231"/>
                  <a:gd name="T25" fmla="*/ 403 h 454"/>
                  <a:gd name="T26" fmla="*/ 90 w 231"/>
                  <a:gd name="T27" fmla="*/ 414 h 454"/>
                  <a:gd name="T28" fmla="*/ 129 w 231"/>
                  <a:gd name="T29" fmla="*/ 407 h 454"/>
                  <a:gd name="T30" fmla="*/ 187 w 231"/>
                  <a:gd name="T31" fmla="*/ 403 h 454"/>
                  <a:gd name="T32" fmla="*/ 216 w 231"/>
                  <a:gd name="T33" fmla="*/ 407 h 454"/>
                  <a:gd name="T34" fmla="*/ 231 w 231"/>
                  <a:gd name="T35" fmla="*/ 420 h 454"/>
                  <a:gd name="T36" fmla="*/ 231 w 231"/>
                  <a:gd name="T37" fmla="*/ 433 h 454"/>
                  <a:gd name="T38" fmla="*/ 208 w 231"/>
                  <a:gd name="T39" fmla="*/ 448 h 454"/>
                  <a:gd name="T40" fmla="*/ 185 w 231"/>
                  <a:gd name="T41" fmla="*/ 454 h 454"/>
                  <a:gd name="T42" fmla="*/ 126 w 231"/>
                  <a:gd name="T43" fmla="*/ 441 h 454"/>
                  <a:gd name="T44" fmla="*/ 100 w 231"/>
                  <a:gd name="T45" fmla="*/ 441 h 454"/>
                  <a:gd name="T46" fmla="*/ 74 w 231"/>
                  <a:gd name="T47" fmla="*/ 450 h 454"/>
                  <a:gd name="T48" fmla="*/ 55 w 231"/>
                  <a:gd name="T49" fmla="*/ 450 h 454"/>
                  <a:gd name="T50" fmla="*/ 26 w 231"/>
                  <a:gd name="T51" fmla="*/ 437 h 454"/>
                  <a:gd name="T52" fmla="*/ 29 w 231"/>
                  <a:gd name="T53" fmla="*/ 416 h 454"/>
                  <a:gd name="T54" fmla="*/ 35 w 231"/>
                  <a:gd name="T55" fmla="*/ 401 h 454"/>
                  <a:gd name="T56" fmla="*/ 46 w 231"/>
                  <a:gd name="T57" fmla="*/ 377 h 454"/>
                  <a:gd name="T58" fmla="*/ 52 w 231"/>
                  <a:gd name="T59" fmla="*/ 355 h 454"/>
                  <a:gd name="T60" fmla="*/ 59 w 231"/>
                  <a:gd name="T61" fmla="*/ 312 h 454"/>
                  <a:gd name="T62" fmla="*/ 69 w 231"/>
                  <a:gd name="T63" fmla="*/ 265 h 454"/>
                  <a:gd name="T64" fmla="*/ 90 w 231"/>
                  <a:gd name="T65" fmla="*/ 227 h 454"/>
                  <a:gd name="T66" fmla="*/ 78 w 231"/>
                  <a:gd name="T67" fmla="*/ 197 h 454"/>
                  <a:gd name="T68" fmla="*/ 46 w 231"/>
                  <a:gd name="T69" fmla="*/ 129 h 454"/>
                  <a:gd name="T70" fmla="*/ 9 w 231"/>
                  <a:gd name="T71" fmla="*/ 70 h 454"/>
                  <a:gd name="T72" fmla="*/ 0 w 231"/>
                  <a:gd name="T73" fmla="*/ 40 h 454"/>
                  <a:gd name="T74" fmla="*/ 13 w 231"/>
                  <a:gd name="T75" fmla="*/ 17 h 4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454"/>
                  <a:gd name="T116" fmla="*/ 231 w 231"/>
                  <a:gd name="T117" fmla="*/ 454 h 4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454">
                    <a:moveTo>
                      <a:pt x="13" y="17"/>
                    </a:moveTo>
                    <a:lnTo>
                      <a:pt x="35" y="0"/>
                    </a:lnTo>
                    <a:lnTo>
                      <a:pt x="56" y="4"/>
                    </a:lnTo>
                    <a:lnTo>
                      <a:pt x="77" y="18"/>
                    </a:lnTo>
                    <a:lnTo>
                      <a:pt x="95" y="61"/>
                    </a:lnTo>
                    <a:lnTo>
                      <a:pt x="120" y="133"/>
                    </a:lnTo>
                    <a:lnTo>
                      <a:pt x="133" y="197"/>
                    </a:lnTo>
                    <a:lnTo>
                      <a:pt x="135" y="241"/>
                    </a:lnTo>
                    <a:lnTo>
                      <a:pt x="129" y="262"/>
                    </a:lnTo>
                    <a:lnTo>
                      <a:pt x="117" y="295"/>
                    </a:lnTo>
                    <a:lnTo>
                      <a:pt x="98" y="333"/>
                    </a:lnTo>
                    <a:lnTo>
                      <a:pt x="82" y="372"/>
                    </a:lnTo>
                    <a:lnTo>
                      <a:pt x="78" y="403"/>
                    </a:lnTo>
                    <a:lnTo>
                      <a:pt x="90" y="414"/>
                    </a:lnTo>
                    <a:lnTo>
                      <a:pt x="129" y="407"/>
                    </a:lnTo>
                    <a:lnTo>
                      <a:pt x="187" y="403"/>
                    </a:lnTo>
                    <a:lnTo>
                      <a:pt x="216" y="407"/>
                    </a:lnTo>
                    <a:lnTo>
                      <a:pt x="231" y="420"/>
                    </a:lnTo>
                    <a:lnTo>
                      <a:pt x="231" y="433"/>
                    </a:lnTo>
                    <a:lnTo>
                      <a:pt x="208" y="448"/>
                    </a:lnTo>
                    <a:lnTo>
                      <a:pt x="185" y="454"/>
                    </a:lnTo>
                    <a:lnTo>
                      <a:pt x="126" y="441"/>
                    </a:lnTo>
                    <a:lnTo>
                      <a:pt x="100" y="441"/>
                    </a:lnTo>
                    <a:lnTo>
                      <a:pt x="74" y="450"/>
                    </a:lnTo>
                    <a:lnTo>
                      <a:pt x="55" y="450"/>
                    </a:lnTo>
                    <a:lnTo>
                      <a:pt x="26" y="437"/>
                    </a:lnTo>
                    <a:lnTo>
                      <a:pt x="29" y="416"/>
                    </a:lnTo>
                    <a:lnTo>
                      <a:pt x="35" y="401"/>
                    </a:lnTo>
                    <a:lnTo>
                      <a:pt x="46" y="377"/>
                    </a:lnTo>
                    <a:lnTo>
                      <a:pt x="52" y="355"/>
                    </a:lnTo>
                    <a:lnTo>
                      <a:pt x="59" y="312"/>
                    </a:lnTo>
                    <a:lnTo>
                      <a:pt x="69" y="265"/>
                    </a:lnTo>
                    <a:lnTo>
                      <a:pt x="90" y="227"/>
                    </a:lnTo>
                    <a:lnTo>
                      <a:pt x="78" y="197"/>
                    </a:lnTo>
                    <a:lnTo>
                      <a:pt x="46" y="129"/>
                    </a:lnTo>
                    <a:lnTo>
                      <a:pt x="9" y="70"/>
                    </a:lnTo>
                    <a:lnTo>
                      <a:pt x="0" y="40"/>
                    </a:lnTo>
                    <a:lnTo>
                      <a:pt x="13" y="17"/>
                    </a:lnTo>
                    <a:close/>
                  </a:path>
                </a:pathLst>
              </a:custGeom>
              <a:solidFill>
                <a:srgbClr val="000000"/>
              </a:solidFill>
              <a:ln w="9525">
                <a:noFill/>
                <a:round/>
                <a:headEnd/>
                <a:tailEnd/>
              </a:ln>
            </p:spPr>
            <p:txBody>
              <a:bodyPr/>
              <a:lstStyle/>
              <a:p>
                <a:pPr algn="ctr">
                  <a:defRPr/>
                </a:pPr>
                <a:endParaRPr lang="en-US">
                  <a:cs typeface="+mn-cs"/>
                </a:endParaRPr>
              </a:p>
            </p:txBody>
          </p:sp>
        </p:grpSp>
        <p:pic>
          <p:nvPicPr>
            <p:cNvPr id="19468" name="Picture 16" descr="skull"/>
            <p:cNvPicPr>
              <a:picLocks noChangeAspect="1" noChangeArrowheads="1"/>
            </p:cNvPicPr>
            <p:nvPr/>
          </p:nvPicPr>
          <p:blipFill>
            <a:blip r:embed="rId3"/>
            <a:srcRect/>
            <a:stretch>
              <a:fillRect/>
            </a:stretch>
          </p:blipFill>
          <p:spPr bwMode="auto">
            <a:xfrm rot="1173917">
              <a:off x="4948" y="2743"/>
              <a:ext cx="505" cy="391"/>
            </a:xfrm>
            <a:prstGeom prst="rect">
              <a:avLst/>
            </a:prstGeom>
            <a:noFill/>
            <a:ln w="9525">
              <a:noFill/>
              <a:miter lim="800000"/>
              <a:headEnd/>
              <a:tailEnd/>
            </a:ln>
          </p:spPr>
        </p:pic>
      </p:grpSp>
      <p:sp>
        <p:nvSpPr>
          <p:cNvPr id="12295" name="Rectangle 17"/>
          <p:cNvSpPr>
            <a:spLocks noChangeArrowheads="1"/>
          </p:cNvSpPr>
          <p:nvPr/>
        </p:nvSpPr>
        <p:spPr bwMode="auto">
          <a:xfrm>
            <a:off x="236538" y="5781675"/>
            <a:ext cx="699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n-US" sz="2400" b="1" i="0">
                <a:solidFill>
                  <a:srgbClr val="6E634A"/>
                </a:solidFill>
              </a:rPr>
              <a:t>Galatians 1:6-12 </a:t>
            </a:r>
            <a:r>
              <a:rPr lang="en-US" sz="1800" b="1" i="0">
                <a:solidFill>
                  <a:srgbClr val="6E634A"/>
                </a:solidFill>
              </a:rPr>
              <a:t>(see also Acts 20:28)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961376" y="5742432"/>
            <a:ext cx="1182624" cy="1115568"/>
          </a:xfrm>
          <a:prstGeom prst="rect">
            <a:avLst/>
          </a:prstGeom>
          <a:solidFill>
            <a:srgbClr val="DFDFF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124803" name="Rectangle 3"/>
          <p:cNvSpPr>
            <a:spLocks noGrp="1" noChangeArrowheads="1"/>
          </p:cNvSpPr>
          <p:nvPr>
            <p:ph type="body" idx="4294967295"/>
          </p:nvPr>
        </p:nvSpPr>
        <p:spPr>
          <a:xfrm>
            <a:off x="473075" y="1247775"/>
            <a:ext cx="7742238" cy="5241925"/>
          </a:xfrm>
        </p:spPr>
        <p:txBody>
          <a:bodyPr/>
          <a:lstStyle/>
          <a:p>
            <a:pPr marL="60325" indent="-4763" eaLnBrk="1" hangingPunct="1">
              <a:lnSpc>
                <a:spcPct val="90000"/>
              </a:lnSpc>
              <a:buFontTx/>
              <a:buNone/>
              <a:defRPr/>
            </a:pPr>
            <a:r>
              <a:rPr lang="en-US" sz="3000" i="1">
                <a:solidFill>
                  <a:schemeClr val="accent2"/>
                </a:solidFill>
                <a:effectLst>
                  <a:outerShdw blurRad="38100" dist="38100" dir="2700000" algn="tl">
                    <a:srgbClr val="C0C0C0"/>
                  </a:outerShdw>
                </a:effectLst>
                <a:latin typeface="Eras Medium ITC" pitchFamily="34" charset="0"/>
              </a:rPr>
              <a:t>“I am amazed that you are so quickly deserting Him who called you by the grace of Christ, for a</a:t>
            </a:r>
            <a:r>
              <a:rPr lang="en-US" sz="3000">
                <a:solidFill>
                  <a:srgbClr val="E0014A"/>
                </a:solidFill>
                <a:effectLst>
                  <a:outerShdw blurRad="38100" dist="38100" dir="2700000" algn="tl">
                    <a:srgbClr val="C0C0C0"/>
                  </a:outerShdw>
                </a:effectLst>
                <a:latin typeface="Eras Medium ITC" pitchFamily="34" charset="0"/>
              </a:rPr>
              <a:t> different gospel</a:t>
            </a:r>
            <a:r>
              <a:rPr lang="en-US" sz="3000" i="1">
                <a:solidFill>
                  <a:schemeClr val="accent2"/>
                </a:solidFill>
                <a:effectLst>
                  <a:outerShdw blurRad="38100" dist="38100" dir="2700000" algn="tl">
                    <a:srgbClr val="C0C0C0"/>
                  </a:outerShdw>
                </a:effectLst>
                <a:latin typeface="Eras Medium ITC" pitchFamily="34" charset="0"/>
              </a:rPr>
              <a:t>; which is really not another; only there are some who are disturbing you and </a:t>
            </a:r>
            <a:r>
              <a:rPr lang="en-US" sz="3000" i="1" u="sng">
                <a:solidFill>
                  <a:schemeClr val="accent2"/>
                </a:solidFill>
                <a:effectLst>
                  <a:outerShdw blurRad="38100" dist="38100" dir="2700000" algn="tl">
                    <a:srgbClr val="C0C0C0"/>
                  </a:outerShdw>
                </a:effectLst>
                <a:latin typeface="Eras Medium ITC" pitchFamily="34" charset="0"/>
              </a:rPr>
              <a:t>want to distort </a:t>
            </a:r>
            <a:r>
              <a:rPr lang="en-US" sz="3000">
                <a:solidFill>
                  <a:srgbClr val="E0014A"/>
                </a:solidFill>
                <a:effectLst>
                  <a:outerShdw blurRad="38100" dist="38100" dir="2700000" algn="tl">
                    <a:srgbClr val="C0C0C0"/>
                  </a:outerShdw>
                </a:effectLst>
                <a:latin typeface="Eras Medium ITC" pitchFamily="34" charset="0"/>
              </a:rPr>
              <a:t>the gospel</a:t>
            </a:r>
            <a:r>
              <a:rPr lang="en-US" sz="3000" i="1">
                <a:solidFill>
                  <a:srgbClr val="E0014A"/>
                </a:solidFill>
                <a:effectLst>
                  <a:outerShdw blurRad="38100" dist="38100" dir="2700000" algn="tl">
                    <a:srgbClr val="C0C0C0"/>
                  </a:outerShdw>
                </a:effectLst>
                <a:latin typeface="Eras Medium ITC" pitchFamily="34" charset="0"/>
              </a:rPr>
              <a:t> </a:t>
            </a:r>
            <a:r>
              <a:rPr lang="en-US" sz="3000" i="1">
                <a:solidFill>
                  <a:schemeClr val="accent2"/>
                </a:solidFill>
                <a:effectLst>
                  <a:outerShdw blurRad="38100" dist="38100" dir="2700000" algn="tl">
                    <a:srgbClr val="C0C0C0"/>
                  </a:outerShdw>
                </a:effectLst>
                <a:latin typeface="Eras Medium ITC" pitchFamily="34" charset="0"/>
              </a:rPr>
              <a:t>of Christ. </a:t>
            </a:r>
          </a:p>
          <a:p>
            <a:pPr marL="60325" indent="-4763" eaLnBrk="1" hangingPunct="1">
              <a:lnSpc>
                <a:spcPct val="90000"/>
              </a:lnSpc>
              <a:buFontTx/>
              <a:buNone/>
              <a:defRPr/>
            </a:pPr>
            <a:r>
              <a:rPr lang="en-US" i="1">
                <a:solidFill>
                  <a:schemeClr val="accent2"/>
                </a:solidFill>
                <a:effectLst>
                  <a:outerShdw blurRad="38100" dist="38100" dir="2700000" algn="tl">
                    <a:srgbClr val="C0C0C0"/>
                  </a:outerShdw>
                </a:effectLst>
                <a:latin typeface="Eras Medium ITC" pitchFamily="34" charset="0"/>
              </a:rPr>
              <a:t>But even if we or an angel from heaven should preach </a:t>
            </a:r>
            <a:r>
              <a:rPr lang="en-US" i="1" u="sng">
                <a:solidFill>
                  <a:schemeClr val="accent2"/>
                </a:solidFill>
                <a:effectLst>
                  <a:outerShdw blurRad="38100" dist="38100" dir="2700000" algn="tl">
                    <a:srgbClr val="C0C0C0"/>
                  </a:outerShdw>
                </a:effectLst>
                <a:latin typeface="Eras Medium ITC" pitchFamily="34" charset="0"/>
              </a:rPr>
              <a:t>a gospel other than the one we preached to you</a:t>
            </a:r>
            <a:r>
              <a:rPr lang="en-US" i="1">
                <a:solidFill>
                  <a:schemeClr val="accent2"/>
                </a:solidFill>
                <a:effectLst>
                  <a:outerShdw blurRad="38100" dist="38100" dir="2700000" algn="tl">
                    <a:srgbClr val="C0C0C0"/>
                  </a:outerShdw>
                </a:effectLst>
                <a:latin typeface="Eras Medium ITC" pitchFamily="34" charset="0"/>
              </a:rPr>
              <a:t>, let him be eternally </a:t>
            </a:r>
            <a:r>
              <a:rPr lang="en-US">
                <a:solidFill>
                  <a:srgbClr val="E0014A"/>
                </a:solidFill>
                <a:latin typeface="Eras Medium ITC" pitchFamily="34" charset="0"/>
              </a:rPr>
              <a:t>condemned</a:t>
            </a:r>
            <a:r>
              <a:rPr lang="en-US" i="1">
                <a:solidFill>
                  <a:schemeClr val="accent2"/>
                </a:solidFill>
                <a:latin typeface="Eras Medium ITC" pitchFamily="34" charset="0"/>
              </a:rPr>
              <a:t>!”</a:t>
            </a:r>
          </a:p>
          <a:p>
            <a:pPr marL="60325" indent="-4763" algn="r" eaLnBrk="1" hangingPunct="1">
              <a:lnSpc>
                <a:spcPct val="90000"/>
              </a:lnSpc>
              <a:buFontTx/>
              <a:buNone/>
              <a:defRPr/>
            </a:pPr>
            <a:r>
              <a:rPr lang="en-US">
                <a:solidFill>
                  <a:srgbClr val="998966"/>
                </a:solidFill>
                <a:latin typeface="Eras Medium ITC" pitchFamily="34" charset="0"/>
              </a:rPr>
              <a:t>Galatians 1:6-12</a:t>
            </a:r>
          </a:p>
        </p:txBody>
      </p:sp>
      <p:sp>
        <p:nvSpPr>
          <p:cNvPr id="13315" name="Rectangle 8"/>
          <p:cNvSpPr>
            <a:spLocks noGrp="1" noChangeArrowheads="1"/>
          </p:cNvSpPr>
          <p:nvPr>
            <p:ph type="title"/>
          </p:nvPr>
        </p:nvSpPr>
        <p:spPr>
          <a:xfrm>
            <a:off x="0" y="85725"/>
            <a:ext cx="9144000" cy="1143000"/>
          </a:xfrm>
        </p:spPr>
        <p:txBody>
          <a:bodyPr/>
          <a:lstStyle/>
          <a:p>
            <a:pPr eaLnBrk="1" hangingPunct="1"/>
            <a:r>
              <a:rPr lang="en-US"/>
              <a:t>The </a:t>
            </a:r>
            <a:r>
              <a:rPr lang="en-US">
                <a:solidFill>
                  <a:srgbClr val="E0014A"/>
                </a:solidFill>
              </a:rPr>
              <a:t>ONE</a:t>
            </a:r>
            <a:r>
              <a:rPr lang="en-US"/>
              <a:t> Gospel</a:t>
            </a:r>
          </a:p>
        </p:txBody>
      </p:sp>
      <p:sp>
        <p:nvSpPr>
          <p:cNvPr id="13316" name="Rectangle 4"/>
          <p:cNvSpPr>
            <a:spLocks noChangeArrowheads="1"/>
          </p:cNvSpPr>
          <p:nvPr/>
        </p:nvSpPr>
        <p:spPr bwMode="auto">
          <a:xfrm>
            <a:off x="438150" y="1270000"/>
            <a:ext cx="8196263" cy="4995863"/>
          </a:xfrm>
          <a:prstGeom prst="rect">
            <a:avLst/>
          </a:prstGeom>
          <a:gradFill rotWithShape="1">
            <a:gsLst>
              <a:gs pos="0">
                <a:srgbClr val="0066FF">
                  <a:alpha val="18999"/>
                </a:srgbClr>
              </a:gs>
              <a:gs pos="100000">
                <a:srgbClr val="002F76"/>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en-US"/>
          </a:p>
        </p:txBody>
      </p:sp>
      <p:sp>
        <p:nvSpPr>
          <p:cNvPr id="2124805" name="Text Box 5"/>
          <p:cNvSpPr txBox="1">
            <a:spLocks noChangeArrowheads="1"/>
          </p:cNvSpPr>
          <p:nvPr/>
        </p:nvSpPr>
        <p:spPr bwMode="auto">
          <a:xfrm>
            <a:off x="3419061" y="1616766"/>
            <a:ext cx="5070889" cy="1175706"/>
          </a:xfrm>
          <a:prstGeom prst="rect">
            <a:avLst/>
          </a:prstGeom>
          <a:ln>
            <a:headEnd/>
            <a:tailEnd/>
          </a:ln>
          <a:effectLst>
            <a:outerShdw blurRad="50800" dist="1270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flatTx/>
          </a:bodyPr>
          <a:lstStyle/>
          <a:p>
            <a:pPr algn="ctr">
              <a:lnSpc>
                <a:spcPct val="85000"/>
              </a:lnSpc>
              <a:spcBef>
                <a:spcPct val="50000"/>
              </a:spcBef>
              <a:defRPr/>
            </a:pPr>
            <a:r>
              <a:rPr lang="en-US" i="0">
                <a:solidFill>
                  <a:schemeClr val="bg1"/>
                </a:solidFill>
              </a:rPr>
              <a:t>How can I be certain? </a:t>
            </a:r>
          </a:p>
          <a:p>
            <a:pPr algn="ctr">
              <a:lnSpc>
                <a:spcPct val="85000"/>
              </a:lnSpc>
              <a:spcBef>
                <a:spcPct val="50000"/>
              </a:spcBef>
              <a:defRPr/>
            </a:pPr>
            <a:r>
              <a:rPr lang="en-US" i="0">
                <a:solidFill>
                  <a:schemeClr val="bg1"/>
                </a:solidFill>
              </a:rPr>
              <a:t>Where would we start?</a:t>
            </a:r>
          </a:p>
        </p:txBody>
      </p:sp>
      <p:sp>
        <p:nvSpPr>
          <p:cNvPr id="2124806" name="Text Box 6"/>
          <p:cNvSpPr txBox="1">
            <a:spLocks noChangeArrowheads="1"/>
          </p:cNvSpPr>
          <p:nvPr/>
        </p:nvSpPr>
        <p:spPr bwMode="auto">
          <a:xfrm>
            <a:off x="3565525" y="3444875"/>
            <a:ext cx="4938713" cy="1555750"/>
          </a:xfrm>
          <a:prstGeom prst="rect">
            <a:avLst/>
          </a:prstGeom>
          <a:noFill/>
          <a:ln w="9525" algn="ctr">
            <a:noFill/>
            <a:miter lim="800000"/>
            <a:headEnd/>
            <a:tailEnd/>
          </a:ln>
          <a:effectLst/>
        </p:spPr>
        <p:txBody>
          <a:bodyPr>
            <a:spAutoFit/>
            <a:flatTx/>
          </a:bodyPr>
          <a:lstStyle/>
          <a:p>
            <a:pPr algn="ctr">
              <a:spcBef>
                <a:spcPct val="50000"/>
              </a:spcBef>
              <a:defRPr/>
            </a:pPr>
            <a:r>
              <a:rPr lang="en-US" sz="9600" i="0" dirty="0">
                <a:solidFill>
                  <a:srgbClr val="FF9900"/>
                </a:solidFill>
                <a:effectLst>
                  <a:outerShdw blurRad="38100" dist="38100" dir="2700000" algn="tl">
                    <a:srgbClr val="000000">
                      <a:alpha val="43137"/>
                    </a:srgbClr>
                  </a:outerShdw>
                </a:effectLst>
                <a:latin typeface="Eras Demi ITC" pitchFamily="34" charset="0"/>
                <a:cs typeface="+mn-cs"/>
              </a:rPr>
              <a:t>GOSPEL</a:t>
            </a:r>
          </a:p>
        </p:txBody>
      </p:sp>
      <p:sp>
        <p:nvSpPr>
          <p:cNvPr id="2124807" name="Text Box 7"/>
          <p:cNvSpPr txBox="1">
            <a:spLocks noChangeArrowheads="1"/>
          </p:cNvSpPr>
          <p:nvPr/>
        </p:nvSpPr>
        <p:spPr bwMode="auto">
          <a:xfrm>
            <a:off x="182563" y="0"/>
            <a:ext cx="2911475" cy="6919913"/>
          </a:xfrm>
          <a:prstGeom prst="rect">
            <a:avLst/>
          </a:prstGeom>
          <a:noFill/>
          <a:ln w="9525" algn="ctr">
            <a:noFill/>
            <a:miter lim="800000"/>
            <a:headEnd/>
            <a:tailEnd/>
          </a:ln>
          <a:effectLst/>
        </p:spPr>
        <p:txBody>
          <a:bodyPr>
            <a:spAutoFit/>
            <a:flatTx/>
          </a:bodyPr>
          <a:lstStyle/>
          <a:p>
            <a:pPr algn="ctr">
              <a:spcBef>
                <a:spcPct val="50000"/>
              </a:spcBef>
              <a:defRPr/>
            </a:pPr>
            <a:r>
              <a:rPr lang="en-US" sz="44800" i="0" dirty="0">
                <a:solidFill>
                  <a:srgbClr val="FF9900"/>
                </a:solidFill>
                <a:effectLst>
                  <a:outerShdw blurRad="38100" dist="38100" dir="2700000" algn="tl">
                    <a:srgbClr val="000000">
                      <a:alpha val="43137"/>
                    </a:srgbClr>
                  </a:outerShdw>
                </a:effectLst>
                <a:latin typeface="Eras Bold ITC" pitchFamily="34" charset="0"/>
                <a:cs typeface="+mn-cs"/>
              </a:rPr>
              <a:t>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24805"/>
                                        </p:tgtEl>
                                        <p:attrNameLst>
                                          <p:attrName>style.visibility</p:attrName>
                                        </p:attrNameLst>
                                      </p:cBhvr>
                                      <p:to>
                                        <p:strVal val="visible"/>
                                      </p:to>
                                    </p:set>
                                    <p:animEffect transition="in" filter="fade">
                                      <p:cBhvr>
                                        <p:cTn id="7" dur="1000"/>
                                        <p:tgtEl>
                                          <p:spTgt spid="2124805"/>
                                        </p:tgtEl>
                                      </p:cBhvr>
                                    </p:animEffect>
                                    <p:anim calcmode="lin" valueType="num">
                                      <p:cBhvr>
                                        <p:cTn id="8" dur="1000" fill="hold"/>
                                        <p:tgtEl>
                                          <p:spTgt spid="2124805"/>
                                        </p:tgtEl>
                                        <p:attrNameLst>
                                          <p:attrName>ppt_x</p:attrName>
                                        </p:attrNameLst>
                                      </p:cBhvr>
                                      <p:tavLst>
                                        <p:tav tm="0">
                                          <p:val>
                                            <p:strVal val="#ppt_x"/>
                                          </p:val>
                                        </p:tav>
                                        <p:tav tm="100000">
                                          <p:val>
                                            <p:strVal val="#ppt_x"/>
                                          </p:val>
                                        </p:tav>
                                      </p:tavLst>
                                    </p:anim>
                                    <p:anim calcmode="lin" valueType="num">
                                      <p:cBhvr>
                                        <p:cTn id="9" dur="1000" fill="hold"/>
                                        <p:tgtEl>
                                          <p:spTgt spid="21248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22632</TotalTime>
  <Words>3765</Words>
  <Application>Microsoft Office PowerPoint</Application>
  <PresentationFormat>Letter Paper (8.5x11 in)</PresentationFormat>
  <Paragraphs>476</Paragraphs>
  <Slides>44</Slides>
  <Notes>43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44</vt:i4>
      </vt:variant>
    </vt:vector>
  </HeadingPairs>
  <TitlesOfParts>
    <vt:vector size="62" baseType="lpstr">
      <vt:lpstr>Eras Light ITC</vt:lpstr>
      <vt:lpstr>Eras Demi ITC</vt:lpstr>
      <vt:lpstr>Eras Medium ITC</vt:lpstr>
      <vt:lpstr>Eras Bold ITC</vt:lpstr>
      <vt:lpstr>Agency FB</vt:lpstr>
      <vt:lpstr>Eras Ultra ITC</vt:lpstr>
      <vt:lpstr>Arial Narrow</vt:lpstr>
      <vt:lpstr>Arial Unicode MS</vt:lpstr>
      <vt:lpstr>Ink Free</vt:lpstr>
      <vt:lpstr>Gill Sans</vt:lpstr>
      <vt:lpstr>Myriad Pro</vt:lpstr>
      <vt:lpstr>Calibri Light</vt:lpstr>
      <vt:lpstr>Calibri</vt:lpstr>
      <vt:lpstr>Arial Black</vt:lpstr>
      <vt:lpstr>Arial</vt:lpstr>
      <vt:lpstr>B</vt:lpstr>
      <vt:lpstr>1_B</vt:lpstr>
      <vt:lpstr>Office Theme</vt:lpstr>
      <vt:lpstr>PowerPoint Presentation</vt:lpstr>
      <vt:lpstr>PowerPoint Presentation</vt:lpstr>
      <vt:lpstr>The Incredible Book</vt:lpstr>
      <vt:lpstr>PowerPoint Presentation</vt:lpstr>
      <vt:lpstr>An Urgent and Important Command</vt:lpstr>
      <vt:lpstr>The Gospel –  The Power of God</vt:lpstr>
      <vt:lpstr>The Gospel…Must be Obeyed</vt:lpstr>
      <vt:lpstr>A Serious Warning…To Christians</vt:lpstr>
      <vt:lpstr>The ONE Gospel</vt:lpstr>
      <vt:lpstr>Galatians 3:24</vt:lpstr>
      <vt:lpstr>PowerPoint Presentation</vt:lpstr>
      <vt:lpstr>PowerPoint Presentation</vt:lpstr>
      <vt:lpstr>PowerPoint Presentation</vt:lpstr>
      <vt:lpstr>PowerPoint Presentation</vt:lpstr>
      <vt:lpstr>PowerPoint Presentation</vt:lpstr>
      <vt:lpstr>Romans 3:23  ...for all have sinned and fall short of the glory of God</vt:lpstr>
      <vt:lpstr>The CONSEQUENCES of Sin</vt:lpstr>
      <vt:lpstr>The PRICE for SIN</vt:lpstr>
      <vt:lpstr>Three Deaths</vt:lpstr>
      <vt:lpstr>God’s Justice Demands Death as Payment for Sin</vt:lpstr>
      <vt:lpstr>God’s Love Provides  a Way to Pay the Price</vt:lpstr>
      <vt:lpstr>MERCY</vt:lpstr>
      <vt:lpstr>Atonement</vt:lpstr>
      <vt:lpstr>PowerPoint Presentation</vt:lpstr>
      <vt:lpstr>Atonement</vt:lpstr>
      <vt:lpstr>Payment</vt:lpstr>
      <vt:lpstr>Animal Sacrifice</vt:lpstr>
      <vt:lpstr>What Made it Work?</vt:lpstr>
      <vt:lpstr>By Faith…</vt:lpstr>
      <vt:lpstr>Genuine Faith – Hebrews 11:6</vt:lpstr>
      <vt:lpstr>BELIEF ALONE? (James 2:14-26)</vt:lpstr>
      <vt:lpstr>The OT “Teacher”</vt:lpstr>
      <vt:lpstr>PowerPoint Presentation</vt:lpstr>
      <vt:lpstr>Christ’s Blood in Prophecy</vt:lpstr>
      <vt:lpstr>Christ’s Blood in Prophecy</vt:lpstr>
      <vt:lpstr>Christ’s Sacrifice</vt:lpstr>
      <vt:lpstr>PowerPoint Presentation</vt:lpstr>
      <vt:lpstr>Propitiation – By Faith</vt:lpstr>
      <vt:lpstr>Christ’s Sacrifice – Who Died?</vt:lpstr>
      <vt:lpstr>The Death of the Believer</vt:lpstr>
      <vt:lpstr>Our sins can not  and will not be forgiven </vt:lpstr>
      <vt:lpstr>PowerPoint Presentation</vt:lpstr>
      <vt:lpstr>PowerPoint Presentation</vt:lpstr>
      <vt:lpstr>PowerPoint Presentation</vt:lpstr>
    </vt:vector>
  </TitlesOfParts>
  <Company>Adtec Systems &amp;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Scheme of Redemption</dc:title>
  <dc:creator>Kenneth Craig</dc:creator>
  <cp:lastModifiedBy>David H</cp:lastModifiedBy>
  <cp:revision>303</cp:revision>
  <dcterms:created xsi:type="dcterms:W3CDTF">2002-08-24T00:22:10Z</dcterms:created>
  <dcterms:modified xsi:type="dcterms:W3CDTF">2024-08-06T23:47:48Z</dcterms:modified>
</cp:coreProperties>
</file>