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6vUBynVvfeeO7HX0vPpQQ==" hashData="QWXtwex7npnGCntM6cmJyMCf/6+UYvCBhsWtfl6nM7lwrL78md8kmWXuEX8RY7r5a9BA049HSvALr1IGkmcWVQ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56451-928D-4B99-90CC-D8BB09C16121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0870F-D4C9-4727-A81D-5732F572C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8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0870F-D4C9-4727-A81D-5732F572C2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4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500"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6/30/2024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1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6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761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6/30/2024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8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761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4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752600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667000"/>
            <a:ext cx="3868340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752600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667000"/>
            <a:ext cx="3887391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4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761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5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1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9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8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1"/>
            <a:ext cx="9144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144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545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949451"/>
            <a:ext cx="78867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246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6/30/2024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2460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246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8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premium-photo/man-showing-shrug-gesture-red-background_44384159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reepik.com/premium-photo/man-showing-shrug-gesture-red-background_44384159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llpapers.com/wallpapers/no-red-bold-circle-805wccobcw4pvnbp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premium-photo/red-neon-yes_31170666.ht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09E9D-6395-C06F-2EB2-1317A55D4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1" y="1638300"/>
            <a:ext cx="5607170" cy="1790700"/>
          </a:xfrm>
        </p:spPr>
        <p:txBody>
          <a:bodyPr/>
          <a:lstStyle/>
          <a:p>
            <a:r>
              <a:rPr lang="en-US" dirty="0"/>
              <a:t>Holy Spirit Worship</a:t>
            </a:r>
            <a:br>
              <a:rPr lang="en-US" dirty="0"/>
            </a:br>
            <a:r>
              <a:rPr lang="en-US" dirty="0"/>
              <a:t>Is it Around Today? Is it Scriptural?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359A3-2860-285F-EC57-A49A9F802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2515" y="3571718"/>
            <a:ext cx="5206042" cy="1241822"/>
          </a:xfrm>
        </p:spPr>
        <p:txBody>
          <a:bodyPr/>
          <a:lstStyle/>
          <a:p>
            <a:r>
              <a:rPr lang="en-US" b="1" dirty="0"/>
              <a:t>(I.E. SPEAKING IN TONGUES, HEALING/LAYING ON OF HANDS, PERFORMING MIRACLES)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B460A8-9F54-D40C-5D9C-66116A976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488556" y="2233612"/>
            <a:ext cx="3519173" cy="298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6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38EAF-411E-C57F-373D-7B85FDAE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ORIGINATION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FE4C6-3375-3E4E-3043-F501645C3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John 14:25-26, 15:26-27, 16:5-11 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Jesus’ promise of the Holy Spirit in the form of a “Helper” and “Comforter”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Acts 1:4-8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Jesus provides more insight about Holy Spirit just before His Ascension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Acts 2:1-4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Holy Spirit comes upon Disciples fulfilling Promise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First time “Speaking in other tongues is mentioned”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dirty="0"/>
              <a:t>Ultimately led to first Gospel Sermon preached by Peter, which led to first souls being baptized into Christ and added to the newly formed Church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endParaRPr lang="en-US" dirty="0"/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97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C8C5-7F09-FC3E-53C5-7BE41097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CENTURY CHURCH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4AF01-2633-79F3-83A3-17E3CC00E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Acts 3:1-10 – Lame Man Healed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*Acts 5:12-16 – Healing Physically and Spiritually Sick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Acts 6:1-8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*Acts 8:9-25 – Simon the Sorcerer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Acts 9:32-35 – Aeneas Healed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Acts 9:36-43 – Dorcas Raised from the Dead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*Acts 10:9-16 – Peter’s Vision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/>
              <a:t>*Acts 10:44-48 – Holy Spirit Comes Upon Gentiles After Conversion</a:t>
            </a:r>
          </a:p>
        </p:txBody>
      </p:sp>
    </p:spTree>
    <p:extLst>
      <p:ext uri="{BB962C8B-B14F-4D97-AF65-F5344CB8AC3E}">
        <p14:creationId xmlns:p14="http://schemas.microsoft.com/office/powerpoint/2010/main" val="383863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FEC90-4665-E72E-C83D-E1626D85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TODAY?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F725BD-1A9F-EFC3-C195-A081E00AF7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6185108" y="963407"/>
            <a:ext cx="2822621" cy="218415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01FB4-A466-CC80-B895-A7AA8A205320}"/>
              </a:ext>
            </a:extLst>
          </p:cNvPr>
          <p:cNvSpPr txBox="1"/>
          <p:nvPr/>
        </p:nvSpPr>
        <p:spPr>
          <a:xfrm>
            <a:off x="628651" y="1891582"/>
            <a:ext cx="7687214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1 Corinthians 12 &amp; 13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12:1-11 – Unity in Diversity of Various Gifts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12:12-31 – Unity and Diversity in One Body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Vs. 28-31 – All Don’t Have the Same Gifts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13:1-3 – Unless We Have and Show Love, We Are Nothing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13:8-10 – KEY VERSES! 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Prophecies will fail, tongues will cease, knowledge will vanish away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At this point in time they knew IN PART and prophesied IN PART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r>
              <a:rPr lang="en-US" sz="2100" dirty="0">
                <a:solidFill>
                  <a:schemeClr val="bg1"/>
                </a:solidFill>
              </a:rPr>
              <a:t>When that which is PERFECT has come, then that which is IN PART will vanish away/cease/stop</a:t>
            </a:r>
          </a:p>
          <a:p>
            <a:pPr marL="214313" indent="-214313">
              <a:buClr>
                <a:schemeClr val="bg1"/>
              </a:buClr>
              <a:buFont typeface="Wingdings" panose="05000000000000000000" pitchFamily="2" charset="2"/>
              <a:buChar char="v"/>
            </a:pPr>
            <a:endParaRPr lang="en-US" sz="13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38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4A7E-A3B1-E42F-B354-5476F6BCF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TODAY?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B6CD8-28D2-EB3D-6583-210CF0974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239"/>
            <a:ext cx="7886700" cy="3976777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Does Term ‘perfect’ Here = Christ or Something Else?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Does Not Refer to Christ Here (‘perfect’ in vs. 10 would have been capitalized)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What else then could it be?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2 Tim 3:16-17 – “All Scripture is Given… That the Man of God May Be COMPLETE (Other Versions Use the Word ‘PERFECT’) Thoroughly Equipped For Every Good Work.”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1 Cor. 13:8-10                  2 Tim. 3:16-17               NT Canon/Transcript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Given by Inspiration of God – Lit. “God-breathed”</a:t>
            </a:r>
          </a:p>
          <a:p>
            <a:pPr lvl="2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Breathed by whom? THE HOLY SPIRIT</a:t>
            </a:r>
          </a:p>
          <a:p>
            <a:pPr lvl="2"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en-US" dirty="0"/>
              <a:t>To whom? Godly men Who Recorded the NT for Us Today! (Written Between 49 and 200 AD and Complete Transcripts of NT Available By 300 to 400 AD)</a:t>
            </a:r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A38EE578-FECC-C575-6868-71558F52B64C}"/>
              </a:ext>
            </a:extLst>
          </p:cNvPr>
          <p:cNvSpPr/>
          <p:nvPr/>
        </p:nvSpPr>
        <p:spPr>
          <a:xfrm>
            <a:off x="2743200" y="4320755"/>
            <a:ext cx="912114" cy="36347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81AA79FA-7EE7-C621-1058-BCA470E69095}"/>
              </a:ext>
            </a:extLst>
          </p:cNvPr>
          <p:cNvSpPr/>
          <p:nvPr/>
        </p:nvSpPr>
        <p:spPr>
          <a:xfrm>
            <a:off x="5300932" y="4320755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4927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7264A-5209-93C0-B0F4-3D9FC8CE0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8014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SO, DO WE HAVE SAME ACCESS TO THE HOLY SPIRIT NOW AS THEY DID IN 1</a:t>
            </a:r>
            <a:r>
              <a:rPr lang="en-US" baseline="30000" dirty="0"/>
              <a:t>ST</a:t>
            </a:r>
            <a:r>
              <a:rPr lang="en-US" dirty="0"/>
              <a:t> CENTURY? (I.E. HEALINGS AND MIRACLES?)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ACD976-C15A-BF3F-0F12-46B372B4D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231356" y="2784872"/>
            <a:ext cx="2681288" cy="2681288"/>
          </a:xfrm>
        </p:spPr>
      </p:pic>
    </p:spTree>
    <p:extLst>
      <p:ext uri="{BB962C8B-B14F-4D97-AF65-F5344CB8AC3E}">
        <p14:creationId xmlns:p14="http://schemas.microsoft.com/office/powerpoint/2010/main" val="406162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410C-857D-2971-88A8-5E8766EA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HOLY SPIRIT PLAY A PART IN OUR CHRISTIAN LIVES TODAY?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D287EB4-8A31-9D87-5214-06273274F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336006" y="2635448"/>
            <a:ext cx="4471988" cy="2514600"/>
          </a:xfrm>
        </p:spPr>
      </p:pic>
    </p:spTree>
    <p:extLst>
      <p:ext uri="{BB962C8B-B14F-4D97-AF65-F5344CB8AC3E}">
        <p14:creationId xmlns:p14="http://schemas.microsoft.com/office/powerpoint/2010/main" val="247760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3F04D-4AC4-DFDB-FFB5-2F943689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AA9E1-8851-FA35-92A0-282CBC703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/>
              <a:t>The More We Study/Meditate on God’s Word (God-Breathed), and Allow His Word to Dwell in Our Hearts and Minds,  The More We Are Filled With The Holy Spirit Through His Word and His Teachings – 2 Tim. 2:15; 2 Tim 3:16-17</a:t>
            </a:r>
          </a:p>
        </p:txBody>
      </p:sp>
    </p:spTree>
    <p:extLst>
      <p:ext uri="{BB962C8B-B14F-4D97-AF65-F5344CB8AC3E}">
        <p14:creationId xmlns:p14="http://schemas.microsoft.com/office/powerpoint/2010/main" val="108591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0381-DC6B-A1D0-EE22-A093CDD84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571"/>
            <a:ext cx="7886700" cy="4054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30ED0-ECCA-3071-AFFD-7D1CB45CC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2499"/>
            <a:ext cx="7886700" cy="4233661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Hear – Luke 9:35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Believe – John 8:24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Repent – Luke 13:3,5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Confess – Matthew 10:32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Put on Christ through Baptism – John 3:3, 5-7; Mark 16:15-16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Live Faithfully – Rev. 2:8-10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Notice That All Scripture References Came From Jesus Himself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en-US" dirty="0"/>
              <a:t>Why? Because Jesus = Christ = Lord = Savior, Acts 4:10-12</a:t>
            </a:r>
          </a:p>
        </p:txBody>
      </p:sp>
    </p:spTree>
    <p:extLst>
      <p:ext uri="{BB962C8B-B14F-4D97-AF65-F5344CB8AC3E}">
        <p14:creationId xmlns:p14="http://schemas.microsoft.com/office/powerpoint/2010/main" val="3862339231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Blockprint</Template>
  <TotalTime>111</TotalTime>
  <Words>537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AvenirNext LT Pro Medium</vt:lpstr>
      <vt:lpstr>Calibri</vt:lpstr>
      <vt:lpstr>Wingdings</vt:lpstr>
      <vt:lpstr>BlockprintVTI</vt:lpstr>
      <vt:lpstr>Holy Spirit Worship Is it Around Today? Is it Scriptural?</vt:lpstr>
      <vt:lpstr>ORIGINATION</vt:lpstr>
      <vt:lpstr>FIRST CENTURY CHURCH EXAMPLES</vt:lpstr>
      <vt:lpstr>WHAT ABOUT TODAY?</vt:lpstr>
      <vt:lpstr>WHAT ABOUT TODAY? (Cont.)</vt:lpstr>
      <vt:lpstr>SO, DO WE HAVE SAME ACCESS TO THE HOLY SPIRIT NOW AS THEY DID IN 1ST CENTURY? (I.E. HEALINGS AND MIRACLES?) </vt:lpstr>
      <vt:lpstr>DOES THE HOLY SPIRIT PLAY A PART IN OUR CHRISTIAN LIVES TODAY?</vt:lpstr>
      <vt:lpstr>HOW?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Spirit Worship Is it Around Today? Is it Scriptural?</dc:title>
  <dc:creator>Nathan Hall</dc:creator>
  <cp:lastModifiedBy>David H</cp:lastModifiedBy>
  <cp:revision>8</cp:revision>
  <dcterms:created xsi:type="dcterms:W3CDTF">2024-06-22T19:33:50Z</dcterms:created>
  <dcterms:modified xsi:type="dcterms:W3CDTF">2024-07-01T02:39:10Z</dcterms:modified>
</cp:coreProperties>
</file>