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1" r:id="rId2"/>
    <p:sldMasterId id="2147483725" r:id="rId3"/>
    <p:sldMasterId id="2147483737" r:id="rId4"/>
  </p:sldMasterIdLst>
  <p:notesMasterIdLst>
    <p:notesMasterId r:id="rId27"/>
  </p:notesMasterIdLst>
  <p:sldIdLst>
    <p:sldId id="303" r:id="rId5"/>
    <p:sldId id="305" r:id="rId6"/>
    <p:sldId id="649" r:id="rId7"/>
    <p:sldId id="289" r:id="rId8"/>
    <p:sldId id="455" r:id="rId9"/>
    <p:sldId id="637" r:id="rId10"/>
    <p:sldId id="636" r:id="rId11"/>
    <p:sldId id="623" r:id="rId12"/>
    <p:sldId id="652" r:id="rId13"/>
    <p:sldId id="651" r:id="rId14"/>
    <p:sldId id="314" r:id="rId15"/>
    <p:sldId id="312" r:id="rId16"/>
    <p:sldId id="638" r:id="rId17"/>
    <p:sldId id="639" r:id="rId18"/>
    <p:sldId id="640" r:id="rId19"/>
    <p:sldId id="641" r:id="rId20"/>
    <p:sldId id="642" r:id="rId21"/>
    <p:sldId id="643" r:id="rId22"/>
    <p:sldId id="644" r:id="rId23"/>
    <p:sldId id="645" r:id="rId24"/>
    <p:sldId id="302" r:id="rId25"/>
    <p:sldId id="64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yeIJkugzPPZTT+yRoqxeg==" hashData="oq6fNfj6UkMcQjML+717PO4uVhogGAW3S1th8Sno0/ONynGz5hxwt29WRc42i4CVgpSWUZO5xMydOVp05K6IF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F856D-52E9-49DC-A1CC-DE98EDE9920C}" type="datetimeFigureOut">
              <a:rPr lang="en-US" smtClean="0"/>
              <a:t>7/20/2024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7C6E8-700F-44D6-A789-AA88C72AF6F8}" type="slidenum">
              <a:rPr lang="en-US" smtClean="0"/>
              <a:t>‹#›</a:t>
            </a:fld>
            <a:endParaRPr lang="en-US"/>
          </a:p>
        </p:txBody>
      </p:sp>
    </p:spTree>
    <p:extLst>
      <p:ext uri="{BB962C8B-B14F-4D97-AF65-F5344CB8AC3E}">
        <p14:creationId xmlns:p14="http://schemas.microsoft.com/office/powerpoint/2010/main" val="336141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photograph was taken on the eastern shoreline of the Sea of Galilee.</a:t>
            </a:r>
          </a:p>
          <a:p>
            <a:endParaRPr lang="en-US" dirty="0"/>
          </a:p>
          <a:p>
            <a:r>
              <a:rPr lang="en-US" dirty="0"/>
              <a:t>tb040706255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684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67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907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325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Gaza is located on the southern shore of Israel. The city once</a:t>
            </a:r>
            <a:r>
              <a:rPr lang="en-US" baseline="0" dirty="0"/>
              <a:t> belonged to the Philistines and is now inhabited by Palestinians.</a:t>
            </a:r>
            <a:endParaRPr lang="en-US" dirty="0"/>
          </a:p>
          <a:p>
            <a:endParaRPr lang="en-US" dirty="0"/>
          </a:p>
          <a:p>
            <a:r>
              <a:rPr lang="en-US" dirty="0"/>
              <a:t>tb040305547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612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28600" eaLnBrk="1" hangingPunct="1"/>
            <a:r>
              <a:rPr lang="en-US" dirty="0">
                <a:latin typeface="+mj-lt"/>
              </a:rPr>
              <a:t>The Lake of Gennesaret is an alternate name for the Sea of Galilee. Most of Jesus’s recorded</a:t>
            </a:r>
            <a:r>
              <a:rPr lang="en-US" baseline="0" dirty="0">
                <a:latin typeface="+mj-lt"/>
              </a:rPr>
              <a:t> ministry took place along the northern shore of the Sea of Galilee (shown here). This photo is looking northwest from the mountain of Arbel on the western side of the lake. See the next slide for labels.</a:t>
            </a:r>
          </a:p>
          <a:p>
            <a:pPr marL="228600" indent="-228600" eaLnBrk="1" hangingPunct="1"/>
            <a:endParaRPr lang="en-US" dirty="0">
              <a:latin typeface="+mj-lt"/>
            </a:endParaRPr>
          </a:p>
          <a:p>
            <a:pPr marL="228600" indent="-228600" eaLnBrk="1" hangingPunct="1"/>
            <a:r>
              <a:rPr lang="en-US" dirty="0">
                <a:latin typeface="+mj-lt"/>
              </a:rPr>
              <a:t>tb053005508</a:t>
            </a:r>
            <a:endParaRPr lang="en-US" b="1"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43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28600" eaLnBrk="1" hangingPunct="1"/>
            <a:r>
              <a:rPr lang="en-US" dirty="0">
                <a:latin typeface="+mj-lt"/>
              </a:rPr>
              <a:t>The Lake of Gennesaret is an alternate name for the Sea of Galilee. Most of Jesus’s recorded</a:t>
            </a:r>
            <a:r>
              <a:rPr lang="en-US" baseline="0" dirty="0">
                <a:latin typeface="+mj-lt"/>
              </a:rPr>
              <a:t> ministry took place along the northern shore of the Sea of Galilee (shown here). This photo is looking northwest from the mountain of Arbel on the western side of the lake.</a:t>
            </a:r>
          </a:p>
          <a:p>
            <a:pPr marL="228600" indent="-228600" eaLnBrk="1" hangingPunct="1"/>
            <a:endParaRPr lang="en-US" dirty="0">
              <a:latin typeface="+mj-lt"/>
            </a:endParaRPr>
          </a:p>
          <a:p>
            <a:pPr marL="228600" indent="-228600" eaLnBrk="1" hangingPunct="1"/>
            <a:r>
              <a:rPr lang="en-US" dirty="0">
                <a:latin typeface="+mj-lt"/>
              </a:rPr>
              <a:t>tb053005508</a:t>
            </a:r>
            <a:endParaRPr lang="en-US" b="1"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43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18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73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60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10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23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tb031514748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97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6A202-8F95-4A53-8B98-BC0A0066CA06}"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351196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ED2C7-9D6F-4274-B6EB-4DE034A02D1D}"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20940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6EC69-5B8B-421C-B7A0-F505902B4B4A}"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209273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3273888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36271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D8F710-4437-49E9-9004-2AFAA89A49CC}"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379165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BB1E-3E05-AA19-22CA-A1CAB09C67B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74DC75-CAE5-0790-05D3-379AD1BFDBD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F6D044-C4BB-9399-7D30-481945CFE8EF}"/>
              </a:ext>
            </a:extLst>
          </p:cNvPr>
          <p:cNvSpPr>
            <a:spLocks noGrp="1"/>
          </p:cNvSpPr>
          <p:nvPr>
            <p:ph type="dt" sz="half" idx="10"/>
          </p:nvPr>
        </p:nvSpPr>
        <p:spPr/>
        <p:txBody>
          <a:bodyPr/>
          <a:lstStyle/>
          <a:p>
            <a:fld id="{2D98BC73-06C4-4ACA-B105-53A0F256CD3E}" type="datetime1">
              <a:rPr lang="en-US" smtClean="0"/>
              <a:t>7/20/2024</a:t>
            </a:fld>
            <a:endParaRPr lang="en-US" dirty="0"/>
          </a:p>
        </p:txBody>
      </p:sp>
      <p:sp>
        <p:nvSpPr>
          <p:cNvPr id="5" name="Footer Placeholder 4">
            <a:extLst>
              <a:ext uri="{FF2B5EF4-FFF2-40B4-BE49-F238E27FC236}">
                <a16:creationId xmlns:a16="http://schemas.microsoft.com/office/drawing/2014/main" id="{43E39CD9-9A6B-7041-EBE6-A6EF2E63E4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463DE0-6D03-6C02-9E7C-7289382166EF}"/>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499779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21B2-6624-5DFC-1781-9F1FDCABA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FC53D-B120-3D64-C109-297B5B9E0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7AE12-B9D1-5EB6-3948-4C5103B4F475}"/>
              </a:ext>
            </a:extLst>
          </p:cNvPr>
          <p:cNvSpPr>
            <a:spLocks noGrp="1"/>
          </p:cNvSpPr>
          <p:nvPr>
            <p:ph type="dt" sz="half" idx="10"/>
          </p:nvPr>
        </p:nvSpPr>
        <p:spPr/>
        <p:txBody>
          <a:bodyPr/>
          <a:lstStyle/>
          <a:p>
            <a:fld id="{B23F17A9-89D1-46BE-B201-70A04DF03659}" type="datetime1">
              <a:rPr lang="en-US" smtClean="0"/>
              <a:t>7/20/2024</a:t>
            </a:fld>
            <a:endParaRPr lang="en-US" dirty="0"/>
          </a:p>
        </p:txBody>
      </p:sp>
      <p:sp>
        <p:nvSpPr>
          <p:cNvPr id="5" name="Footer Placeholder 4">
            <a:extLst>
              <a:ext uri="{FF2B5EF4-FFF2-40B4-BE49-F238E27FC236}">
                <a16:creationId xmlns:a16="http://schemas.microsoft.com/office/drawing/2014/main" id="{16321EAB-80C0-093B-B49A-74FE3516F2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B55377-6FF6-30AF-1A69-49211D5E0BC4}"/>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3180736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6251-1ABD-6558-59A9-CB84BB47416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BE4A1A-F4C0-EE93-DF86-28B0A08DFD81}"/>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3C54D9-B6BB-786F-ED12-0A1DADDEEAFC}"/>
              </a:ext>
            </a:extLst>
          </p:cNvPr>
          <p:cNvSpPr>
            <a:spLocks noGrp="1"/>
          </p:cNvSpPr>
          <p:nvPr>
            <p:ph type="dt" sz="half" idx="10"/>
          </p:nvPr>
        </p:nvSpPr>
        <p:spPr/>
        <p:txBody>
          <a:bodyPr/>
          <a:lstStyle/>
          <a:p>
            <a:fld id="{502D98F9-133B-4B9B-8380-60579B26417F}" type="datetime1">
              <a:rPr lang="en-US" smtClean="0"/>
              <a:t>7/20/2024</a:t>
            </a:fld>
            <a:endParaRPr lang="en-US" dirty="0"/>
          </a:p>
        </p:txBody>
      </p:sp>
      <p:sp>
        <p:nvSpPr>
          <p:cNvPr id="5" name="Footer Placeholder 4">
            <a:extLst>
              <a:ext uri="{FF2B5EF4-FFF2-40B4-BE49-F238E27FC236}">
                <a16:creationId xmlns:a16="http://schemas.microsoft.com/office/drawing/2014/main" id="{484190D2-D8D0-FC9E-5EB5-CB4BAD357A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8DC8EE-EDDD-FE33-6F01-5517A13C2E7A}"/>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2632418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8BB1-9FB4-3334-3CF1-306BCB533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9E823-4A74-CE7C-1BCE-E1ED00805E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555AE1-CBF5-4A38-CC21-577D0EA204E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602BC6-50F1-01E4-CA8E-DA174020DC6A}"/>
              </a:ext>
            </a:extLst>
          </p:cNvPr>
          <p:cNvSpPr>
            <a:spLocks noGrp="1"/>
          </p:cNvSpPr>
          <p:nvPr>
            <p:ph type="dt" sz="half" idx="10"/>
          </p:nvPr>
        </p:nvSpPr>
        <p:spPr/>
        <p:txBody>
          <a:bodyPr/>
          <a:lstStyle/>
          <a:p>
            <a:fld id="{FDA08A27-5052-413F-A2E9-EC8C5E5111AB}" type="datetime1">
              <a:rPr lang="en-US" smtClean="0"/>
              <a:t>7/20/2024</a:t>
            </a:fld>
            <a:endParaRPr lang="en-US" dirty="0"/>
          </a:p>
        </p:txBody>
      </p:sp>
      <p:sp>
        <p:nvSpPr>
          <p:cNvPr id="6" name="Footer Placeholder 5">
            <a:extLst>
              <a:ext uri="{FF2B5EF4-FFF2-40B4-BE49-F238E27FC236}">
                <a16:creationId xmlns:a16="http://schemas.microsoft.com/office/drawing/2014/main" id="{386C1B36-907C-AE40-B054-A125C52017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8B08A2-6445-9FBB-C78A-506C71CD761B}"/>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267589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AF17-A3FF-BB6A-3E6A-11BFBFC622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869D9-6781-EBC7-FB94-0D9098820CE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83C94-9158-0543-BBF9-EB1294F18EB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1B89F-6729-953D-C33A-017278BA934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88465-8A4A-3CF9-1EA9-7EB8FF20273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28600B-3C2C-E9AA-7065-C649A69572C2}"/>
              </a:ext>
            </a:extLst>
          </p:cNvPr>
          <p:cNvSpPr>
            <a:spLocks noGrp="1"/>
          </p:cNvSpPr>
          <p:nvPr>
            <p:ph type="dt" sz="half" idx="10"/>
          </p:nvPr>
        </p:nvSpPr>
        <p:spPr/>
        <p:txBody>
          <a:bodyPr/>
          <a:lstStyle/>
          <a:p>
            <a:fld id="{C1141803-3D42-43D0-91D7-92E957BEA43D}" type="datetime1">
              <a:rPr lang="en-US" smtClean="0"/>
              <a:t>7/20/2024</a:t>
            </a:fld>
            <a:endParaRPr lang="en-US" dirty="0"/>
          </a:p>
        </p:txBody>
      </p:sp>
      <p:sp>
        <p:nvSpPr>
          <p:cNvPr id="8" name="Footer Placeholder 7">
            <a:extLst>
              <a:ext uri="{FF2B5EF4-FFF2-40B4-BE49-F238E27FC236}">
                <a16:creationId xmlns:a16="http://schemas.microsoft.com/office/drawing/2014/main" id="{6473024C-73B7-D93E-B543-D8043FB2D8D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A44B506-B096-B80C-C5E7-ABE76436AF8E}"/>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111210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084A7-08EA-4B1B-8E47-EEC422D2413B}"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116970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A633-2D88-830C-1A0A-CE993D3C77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62315C-EE4C-3100-4CB7-2D485ACAE9F0}"/>
              </a:ext>
            </a:extLst>
          </p:cNvPr>
          <p:cNvSpPr>
            <a:spLocks noGrp="1"/>
          </p:cNvSpPr>
          <p:nvPr>
            <p:ph type="dt" sz="half" idx="10"/>
          </p:nvPr>
        </p:nvSpPr>
        <p:spPr/>
        <p:txBody>
          <a:bodyPr/>
          <a:lstStyle/>
          <a:p>
            <a:fld id="{51E9DB6F-1405-469B-B7D4-170AD6959F34}" type="datetime1">
              <a:rPr lang="en-US" smtClean="0"/>
              <a:t>7/20/2024</a:t>
            </a:fld>
            <a:endParaRPr lang="en-US" dirty="0"/>
          </a:p>
        </p:txBody>
      </p:sp>
      <p:sp>
        <p:nvSpPr>
          <p:cNvPr id="4" name="Footer Placeholder 3">
            <a:extLst>
              <a:ext uri="{FF2B5EF4-FFF2-40B4-BE49-F238E27FC236}">
                <a16:creationId xmlns:a16="http://schemas.microsoft.com/office/drawing/2014/main" id="{681B306E-361A-2EE1-92C4-36B82DDDB0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91330E-C8B7-A246-6D78-7EB741DF96FE}"/>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2990251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4BF20-FCB2-ECE9-D887-AA39829B134A}"/>
              </a:ext>
            </a:extLst>
          </p:cNvPr>
          <p:cNvSpPr>
            <a:spLocks noGrp="1"/>
          </p:cNvSpPr>
          <p:nvPr>
            <p:ph type="dt" sz="half" idx="10"/>
          </p:nvPr>
        </p:nvSpPr>
        <p:spPr/>
        <p:txBody>
          <a:bodyPr/>
          <a:lstStyle/>
          <a:p>
            <a:fld id="{BEE2A502-ADCE-4E3D-B1AC-D1DE989926ED}" type="datetime1">
              <a:rPr lang="en-US" smtClean="0"/>
              <a:t>7/20/2024</a:t>
            </a:fld>
            <a:endParaRPr lang="en-US" dirty="0"/>
          </a:p>
        </p:txBody>
      </p:sp>
      <p:sp>
        <p:nvSpPr>
          <p:cNvPr id="3" name="Footer Placeholder 2">
            <a:extLst>
              <a:ext uri="{FF2B5EF4-FFF2-40B4-BE49-F238E27FC236}">
                <a16:creationId xmlns:a16="http://schemas.microsoft.com/office/drawing/2014/main" id="{50B62EC6-36B1-B6F6-18F2-72CF76E40F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E7C6CB-7D33-3154-4D53-D3BD4216D1CA}"/>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2967362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6DB6-3D87-5FB5-7A33-451E182D3E7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7360DF-6811-632A-D4BB-395B3667001C}"/>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98953F-08EF-D909-F09F-5CD09AE910E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81E67-C4B4-0214-64E5-87EA4F804085}"/>
              </a:ext>
            </a:extLst>
          </p:cNvPr>
          <p:cNvSpPr>
            <a:spLocks noGrp="1"/>
          </p:cNvSpPr>
          <p:nvPr>
            <p:ph type="dt" sz="half" idx="10"/>
          </p:nvPr>
        </p:nvSpPr>
        <p:spPr/>
        <p:txBody>
          <a:bodyPr/>
          <a:lstStyle/>
          <a:p>
            <a:fld id="{E210C3F5-F045-43AF-979F-880F566CA9C7}" type="datetime1">
              <a:rPr lang="en-US" smtClean="0"/>
              <a:t>7/20/2024</a:t>
            </a:fld>
            <a:endParaRPr lang="en-US" dirty="0"/>
          </a:p>
        </p:txBody>
      </p:sp>
      <p:sp>
        <p:nvSpPr>
          <p:cNvPr id="6" name="Footer Placeholder 5">
            <a:extLst>
              <a:ext uri="{FF2B5EF4-FFF2-40B4-BE49-F238E27FC236}">
                <a16:creationId xmlns:a16="http://schemas.microsoft.com/office/drawing/2014/main" id="{9DC0F6A5-F1A3-290E-9F77-BE544BE865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9C7DD1-0F4C-090A-B54C-E0B293ED85D0}"/>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442854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1241-59CA-0403-EAA0-CD5E6688C40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93CD9-B8D2-5607-FE98-A1E6B75D522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2AEA59-941E-BE32-3A0A-8E13D644597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8551B-3711-2007-E7DA-6A5728B52337}"/>
              </a:ext>
            </a:extLst>
          </p:cNvPr>
          <p:cNvSpPr>
            <a:spLocks noGrp="1"/>
          </p:cNvSpPr>
          <p:nvPr>
            <p:ph type="dt" sz="half" idx="10"/>
          </p:nvPr>
        </p:nvSpPr>
        <p:spPr/>
        <p:txBody>
          <a:bodyPr/>
          <a:lstStyle/>
          <a:p>
            <a:fld id="{FB7F4721-7BB4-4223-B555-ABFB125EB586}" type="datetime1">
              <a:rPr lang="en-US" smtClean="0"/>
              <a:t>7/20/2024</a:t>
            </a:fld>
            <a:endParaRPr lang="en-US" dirty="0"/>
          </a:p>
        </p:txBody>
      </p:sp>
      <p:sp>
        <p:nvSpPr>
          <p:cNvPr id="6" name="Footer Placeholder 5">
            <a:extLst>
              <a:ext uri="{FF2B5EF4-FFF2-40B4-BE49-F238E27FC236}">
                <a16:creationId xmlns:a16="http://schemas.microsoft.com/office/drawing/2014/main" id="{6C5D2E78-99EA-181E-B0B1-DC7EC4BBB0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AC7F5E-07C8-F638-1FD4-6F532510927C}"/>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746119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0526-F072-6532-73AE-14DBDE64AE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B3AB7-8D8B-FA42-E39C-A7B94A057C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44FA2-C066-7FE5-7F71-317960192E5D}"/>
              </a:ext>
            </a:extLst>
          </p:cNvPr>
          <p:cNvSpPr>
            <a:spLocks noGrp="1"/>
          </p:cNvSpPr>
          <p:nvPr>
            <p:ph type="dt" sz="half" idx="10"/>
          </p:nvPr>
        </p:nvSpPr>
        <p:spPr/>
        <p:txBody>
          <a:bodyPr/>
          <a:lstStyle/>
          <a:p>
            <a:fld id="{A73786F7-D2FB-433E-8E83-8BFBC39A2073}" type="datetime1">
              <a:rPr lang="en-US" smtClean="0"/>
              <a:t>7/20/2024</a:t>
            </a:fld>
            <a:endParaRPr lang="en-US" dirty="0"/>
          </a:p>
        </p:txBody>
      </p:sp>
      <p:sp>
        <p:nvSpPr>
          <p:cNvPr id="5" name="Footer Placeholder 4">
            <a:extLst>
              <a:ext uri="{FF2B5EF4-FFF2-40B4-BE49-F238E27FC236}">
                <a16:creationId xmlns:a16="http://schemas.microsoft.com/office/drawing/2014/main" id="{E9DFEF08-5DA6-4534-64EC-2153474996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E9E2FC-4384-0C1C-72FC-34FEABA675DC}"/>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75179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6BB2F-B02F-8AC9-C353-DE604177C5A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9A60F2-1F9B-F680-B1A5-78FA7F45788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6B103-5C5E-6008-10D2-3861CE830342}"/>
              </a:ext>
            </a:extLst>
          </p:cNvPr>
          <p:cNvSpPr>
            <a:spLocks noGrp="1"/>
          </p:cNvSpPr>
          <p:nvPr>
            <p:ph type="dt" sz="half" idx="10"/>
          </p:nvPr>
        </p:nvSpPr>
        <p:spPr/>
        <p:txBody>
          <a:bodyPr/>
          <a:lstStyle/>
          <a:p>
            <a:fld id="{F38AB331-E588-4114-918C-09C86E20F7B5}" type="datetime1">
              <a:rPr lang="en-US" smtClean="0"/>
              <a:t>7/20/2024</a:t>
            </a:fld>
            <a:endParaRPr lang="en-US" dirty="0"/>
          </a:p>
        </p:txBody>
      </p:sp>
      <p:sp>
        <p:nvSpPr>
          <p:cNvPr id="5" name="Footer Placeholder 4">
            <a:extLst>
              <a:ext uri="{FF2B5EF4-FFF2-40B4-BE49-F238E27FC236}">
                <a16:creationId xmlns:a16="http://schemas.microsoft.com/office/drawing/2014/main" id="{1AC7936C-262D-5701-5FD9-1D1432EBB1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7A064E-DD7E-BAE0-FF48-60EC55162F93}"/>
              </a:ext>
            </a:extLst>
          </p:cNvPr>
          <p:cNvSpPr>
            <a:spLocks noGrp="1"/>
          </p:cNvSpPr>
          <p:nvPr>
            <p:ph type="sldNum" sz="quarter" idx="12"/>
          </p:nvPr>
        </p:nvSpPr>
        <p:spPr/>
        <p:txBody>
          <a:bodyPr/>
          <a:lstStyle/>
          <a:p>
            <a:fld id="{A71C611D-FC0D-404B-9C93-28ED098D4104}" type="slidenum">
              <a:rPr lang="en-US" smtClean="0"/>
              <a:t>‹#›</a:t>
            </a:fld>
            <a:endParaRPr lang="en-US" dirty="0"/>
          </a:p>
        </p:txBody>
      </p:sp>
    </p:spTree>
    <p:extLst>
      <p:ext uri="{BB962C8B-B14F-4D97-AF65-F5344CB8AC3E}">
        <p14:creationId xmlns:p14="http://schemas.microsoft.com/office/powerpoint/2010/main" val="1473966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FD88-4701-34CF-04B3-150DBA9867A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0637F5-488D-1910-2C58-14F0B506F62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9FF71F-E637-F030-3F76-3F7BA1A4DBEF}"/>
              </a:ext>
            </a:extLst>
          </p:cNvPr>
          <p:cNvSpPr>
            <a:spLocks noGrp="1"/>
          </p:cNvSpPr>
          <p:nvPr>
            <p:ph type="dt" sz="half" idx="10"/>
          </p:nvPr>
        </p:nvSpPr>
        <p:spPr/>
        <p:txBody>
          <a:bodyPr/>
          <a:lstStyle/>
          <a:p>
            <a:fld id="{0C9EA5CD-2B5B-4F29-AFD2-D01CAE737F6E}" type="datetime1">
              <a:rPr lang="en-US" smtClean="0"/>
              <a:t>7/20/2024</a:t>
            </a:fld>
            <a:endParaRPr lang="en-US"/>
          </a:p>
        </p:txBody>
      </p:sp>
      <p:sp>
        <p:nvSpPr>
          <p:cNvPr id="5" name="Footer Placeholder 4">
            <a:extLst>
              <a:ext uri="{FF2B5EF4-FFF2-40B4-BE49-F238E27FC236}">
                <a16:creationId xmlns:a16="http://schemas.microsoft.com/office/drawing/2014/main" id="{2F4A43D5-EBC1-D53A-32C2-8F92E2873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7D855-AA18-C10C-BEF5-C8CF5819DC15}"/>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3563604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DC8A-A816-2919-4794-14ACE509B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264DF-8D4D-851E-C918-E0AFB9423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7746E-9265-3084-38BF-DFE31CF9694F}"/>
              </a:ext>
            </a:extLst>
          </p:cNvPr>
          <p:cNvSpPr>
            <a:spLocks noGrp="1"/>
          </p:cNvSpPr>
          <p:nvPr>
            <p:ph type="dt" sz="half" idx="10"/>
          </p:nvPr>
        </p:nvSpPr>
        <p:spPr/>
        <p:txBody>
          <a:bodyPr/>
          <a:lstStyle/>
          <a:p>
            <a:fld id="{8BE4BDBD-8469-4177-B408-17CC4788D7FE}" type="datetime1">
              <a:rPr lang="en-US" smtClean="0"/>
              <a:t>7/20/2024</a:t>
            </a:fld>
            <a:endParaRPr lang="en-US"/>
          </a:p>
        </p:txBody>
      </p:sp>
      <p:sp>
        <p:nvSpPr>
          <p:cNvPr id="5" name="Footer Placeholder 4">
            <a:extLst>
              <a:ext uri="{FF2B5EF4-FFF2-40B4-BE49-F238E27FC236}">
                <a16:creationId xmlns:a16="http://schemas.microsoft.com/office/drawing/2014/main" id="{9B36EB7F-B615-3B98-5FA8-A906587CD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2E495-64FB-4C08-7E0E-E3BFA0B44BAB}"/>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2683439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E3AC-86C1-A877-4460-E59027622B6E}"/>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C40DDA-FB0A-DD03-C7F7-6591C85DDF8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E92D7-F557-149F-D401-6DF2ECFEB060}"/>
              </a:ext>
            </a:extLst>
          </p:cNvPr>
          <p:cNvSpPr>
            <a:spLocks noGrp="1"/>
          </p:cNvSpPr>
          <p:nvPr>
            <p:ph type="dt" sz="half" idx="10"/>
          </p:nvPr>
        </p:nvSpPr>
        <p:spPr/>
        <p:txBody>
          <a:bodyPr/>
          <a:lstStyle/>
          <a:p>
            <a:fld id="{E8B43AF2-517A-4554-BAC2-9AD9D8D8D1B9}" type="datetime1">
              <a:rPr lang="en-US" smtClean="0"/>
              <a:t>7/20/2024</a:t>
            </a:fld>
            <a:endParaRPr lang="en-US"/>
          </a:p>
        </p:txBody>
      </p:sp>
      <p:sp>
        <p:nvSpPr>
          <p:cNvPr id="5" name="Footer Placeholder 4">
            <a:extLst>
              <a:ext uri="{FF2B5EF4-FFF2-40B4-BE49-F238E27FC236}">
                <a16:creationId xmlns:a16="http://schemas.microsoft.com/office/drawing/2014/main" id="{EDDED558-19BA-86D6-BE99-D662389F1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73C17-A62F-7F08-6ADD-D8E71A743687}"/>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1109623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AB4D-33D9-730A-8386-3C86643E7A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2B04B-1613-A2C3-F100-6E24E844F6D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82FB94-F934-9DFA-0EF2-4D92F86190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AC9D99-CEB6-6DBA-8B1C-B62A2ADF714C}"/>
              </a:ext>
            </a:extLst>
          </p:cNvPr>
          <p:cNvSpPr>
            <a:spLocks noGrp="1"/>
          </p:cNvSpPr>
          <p:nvPr>
            <p:ph type="dt" sz="half" idx="10"/>
          </p:nvPr>
        </p:nvSpPr>
        <p:spPr/>
        <p:txBody>
          <a:bodyPr/>
          <a:lstStyle/>
          <a:p>
            <a:fld id="{C07006C4-01F5-4B07-A759-F305FAED65A6}" type="datetime1">
              <a:rPr lang="en-US" smtClean="0"/>
              <a:t>7/20/2024</a:t>
            </a:fld>
            <a:endParaRPr lang="en-US"/>
          </a:p>
        </p:txBody>
      </p:sp>
      <p:sp>
        <p:nvSpPr>
          <p:cNvPr id="6" name="Footer Placeholder 5">
            <a:extLst>
              <a:ext uri="{FF2B5EF4-FFF2-40B4-BE49-F238E27FC236}">
                <a16:creationId xmlns:a16="http://schemas.microsoft.com/office/drawing/2014/main" id="{9B97F5A1-4F78-17E2-6E57-ADB1E19068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B1F2CB-4A2C-EEAE-2008-B2D8342DC366}"/>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393598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DF282-AA87-4853-A046-D5F5A85B1E09}"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2339321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7985-9D0C-F652-2014-434B7B0AF6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7F092-AF29-7175-8111-1FDBA3D25B6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63B7A-E223-8134-CF1C-C492FA3B76C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F5747C-5D59-304C-6908-F56AE5B4DD7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FE1169-37B0-86B4-D5FD-899C33D9DF9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858DC-4678-3A9F-993F-B45EA0C6032A}"/>
              </a:ext>
            </a:extLst>
          </p:cNvPr>
          <p:cNvSpPr>
            <a:spLocks noGrp="1"/>
          </p:cNvSpPr>
          <p:nvPr>
            <p:ph type="dt" sz="half" idx="10"/>
          </p:nvPr>
        </p:nvSpPr>
        <p:spPr/>
        <p:txBody>
          <a:bodyPr/>
          <a:lstStyle/>
          <a:p>
            <a:fld id="{478D3488-9079-405B-A64E-37E9B3E9FD2D}" type="datetime1">
              <a:rPr lang="en-US" smtClean="0"/>
              <a:t>7/20/2024</a:t>
            </a:fld>
            <a:endParaRPr lang="en-US"/>
          </a:p>
        </p:txBody>
      </p:sp>
      <p:sp>
        <p:nvSpPr>
          <p:cNvPr id="8" name="Footer Placeholder 7">
            <a:extLst>
              <a:ext uri="{FF2B5EF4-FFF2-40B4-BE49-F238E27FC236}">
                <a16:creationId xmlns:a16="http://schemas.microsoft.com/office/drawing/2014/main" id="{0D33E890-88F2-907C-26D7-96DC14E0B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34B14-CA44-B341-F896-5272C90050D1}"/>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3862573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EADD-44C8-7F12-FAE9-0FE9A87D41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55D98D-CE96-CA14-0043-E24E233B4ADE}"/>
              </a:ext>
            </a:extLst>
          </p:cNvPr>
          <p:cNvSpPr>
            <a:spLocks noGrp="1"/>
          </p:cNvSpPr>
          <p:nvPr>
            <p:ph type="dt" sz="half" idx="10"/>
          </p:nvPr>
        </p:nvSpPr>
        <p:spPr/>
        <p:txBody>
          <a:bodyPr/>
          <a:lstStyle/>
          <a:p>
            <a:fld id="{EAEBCF1C-9604-4F0E-AAE2-FE846A092EB0}" type="datetime1">
              <a:rPr lang="en-US" smtClean="0"/>
              <a:t>7/20/2024</a:t>
            </a:fld>
            <a:endParaRPr lang="en-US"/>
          </a:p>
        </p:txBody>
      </p:sp>
      <p:sp>
        <p:nvSpPr>
          <p:cNvPr id="4" name="Footer Placeholder 3">
            <a:extLst>
              <a:ext uri="{FF2B5EF4-FFF2-40B4-BE49-F238E27FC236}">
                <a16:creationId xmlns:a16="http://schemas.microsoft.com/office/drawing/2014/main" id="{799BB626-D80B-0DC0-C0B5-86EAD8FE99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DFE49-FC1C-C10C-4269-B703400F805C}"/>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1785462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5A0FA-2C20-4A51-B8A3-2E43F975F5D4}"/>
              </a:ext>
            </a:extLst>
          </p:cNvPr>
          <p:cNvSpPr>
            <a:spLocks noGrp="1"/>
          </p:cNvSpPr>
          <p:nvPr>
            <p:ph type="dt" sz="half" idx="10"/>
          </p:nvPr>
        </p:nvSpPr>
        <p:spPr/>
        <p:txBody>
          <a:bodyPr/>
          <a:lstStyle/>
          <a:p>
            <a:fld id="{21C388E5-BB8B-4B7B-B562-F791A7BC91E2}" type="datetime1">
              <a:rPr lang="en-US" smtClean="0"/>
              <a:t>7/20/2024</a:t>
            </a:fld>
            <a:endParaRPr lang="en-US"/>
          </a:p>
        </p:txBody>
      </p:sp>
      <p:sp>
        <p:nvSpPr>
          <p:cNvPr id="3" name="Footer Placeholder 2">
            <a:extLst>
              <a:ext uri="{FF2B5EF4-FFF2-40B4-BE49-F238E27FC236}">
                <a16:creationId xmlns:a16="http://schemas.microsoft.com/office/drawing/2014/main" id="{83D67068-ABF7-0721-D63D-1FAB778976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99094C-2C32-5001-EB6C-F86F3D254E82}"/>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2939404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B564-5002-7D95-B41D-FD56BD41FF7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1AB37F-1CE4-00CB-CD9E-3113E720BF8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F049DD-C302-673B-619A-F2D522CDA0B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D582E-2F17-27A9-E2DD-013FFEA66C7C}"/>
              </a:ext>
            </a:extLst>
          </p:cNvPr>
          <p:cNvSpPr>
            <a:spLocks noGrp="1"/>
          </p:cNvSpPr>
          <p:nvPr>
            <p:ph type="dt" sz="half" idx="10"/>
          </p:nvPr>
        </p:nvSpPr>
        <p:spPr/>
        <p:txBody>
          <a:bodyPr/>
          <a:lstStyle/>
          <a:p>
            <a:fld id="{B9F484C4-4733-4BB4-A8D6-1DA31CC2DC07}" type="datetime1">
              <a:rPr lang="en-US" smtClean="0"/>
              <a:t>7/20/2024</a:t>
            </a:fld>
            <a:endParaRPr lang="en-US"/>
          </a:p>
        </p:txBody>
      </p:sp>
      <p:sp>
        <p:nvSpPr>
          <p:cNvPr id="6" name="Footer Placeholder 5">
            <a:extLst>
              <a:ext uri="{FF2B5EF4-FFF2-40B4-BE49-F238E27FC236}">
                <a16:creationId xmlns:a16="http://schemas.microsoft.com/office/drawing/2014/main" id="{FCF2D4B9-29EB-7287-2105-88BBF73E5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EB2BD-CC5F-D5D0-D2A2-44921A7836AA}"/>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4210555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72E-AB74-495E-2D2E-6015A7CF5FB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B5C3EA-7DF0-94B2-F3A4-CFBD83C49929}"/>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EFB2D-D647-639D-D639-3CE6A972A43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BB4732-4884-AB68-8665-5990324A0ADE}"/>
              </a:ext>
            </a:extLst>
          </p:cNvPr>
          <p:cNvSpPr>
            <a:spLocks noGrp="1"/>
          </p:cNvSpPr>
          <p:nvPr>
            <p:ph type="dt" sz="half" idx="10"/>
          </p:nvPr>
        </p:nvSpPr>
        <p:spPr/>
        <p:txBody>
          <a:bodyPr/>
          <a:lstStyle/>
          <a:p>
            <a:fld id="{AEB84DE7-686D-4E65-9571-71317CF384C7}" type="datetime1">
              <a:rPr lang="en-US" smtClean="0"/>
              <a:t>7/20/2024</a:t>
            </a:fld>
            <a:endParaRPr lang="en-US"/>
          </a:p>
        </p:txBody>
      </p:sp>
      <p:sp>
        <p:nvSpPr>
          <p:cNvPr id="6" name="Footer Placeholder 5">
            <a:extLst>
              <a:ext uri="{FF2B5EF4-FFF2-40B4-BE49-F238E27FC236}">
                <a16:creationId xmlns:a16="http://schemas.microsoft.com/office/drawing/2014/main" id="{CBFEE46A-A1B3-ED82-7AD2-B54D65075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8333D-1B73-C411-B822-11D055846DF4}"/>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3307168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6F2DC-5BEF-AEF0-BC7A-A8EA837F95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A60BA-8E04-A4CF-1858-443454431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3F637-6718-D500-C277-3A3461C25774}"/>
              </a:ext>
            </a:extLst>
          </p:cNvPr>
          <p:cNvSpPr>
            <a:spLocks noGrp="1"/>
          </p:cNvSpPr>
          <p:nvPr>
            <p:ph type="dt" sz="half" idx="10"/>
          </p:nvPr>
        </p:nvSpPr>
        <p:spPr/>
        <p:txBody>
          <a:bodyPr/>
          <a:lstStyle/>
          <a:p>
            <a:fld id="{FBD37E17-1F22-4062-A53C-751D6C9B620D}" type="datetime1">
              <a:rPr lang="en-US" smtClean="0"/>
              <a:t>7/20/2024</a:t>
            </a:fld>
            <a:endParaRPr lang="en-US"/>
          </a:p>
        </p:txBody>
      </p:sp>
      <p:sp>
        <p:nvSpPr>
          <p:cNvPr id="5" name="Footer Placeholder 4">
            <a:extLst>
              <a:ext uri="{FF2B5EF4-FFF2-40B4-BE49-F238E27FC236}">
                <a16:creationId xmlns:a16="http://schemas.microsoft.com/office/drawing/2014/main" id="{AA623423-BF89-57BA-7526-F0167D88C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96D4F-E515-8921-C05A-20B68B92C7D7}"/>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680941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D7CC1-3216-9C5C-B452-15BBF80D9F1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BBD5E1-F7B6-543B-FC02-7C3F85E8C50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49830-88C4-07C5-D832-290704175A46}"/>
              </a:ext>
            </a:extLst>
          </p:cNvPr>
          <p:cNvSpPr>
            <a:spLocks noGrp="1"/>
          </p:cNvSpPr>
          <p:nvPr>
            <p:ph type="dt" sz="half" idx="10"/>
          </p:nvPr>
        </p:nvSpPr>
        <p:spPr/>
        <p:txBody>
          <a:bodyPr/>
          <a:lstStyle/>
          <a:p>
            <a:fld id="{0EC819C4-5A87-4F12-B4A9-1E0C45C03152}" type="datetime1">
              <a:rPr lang="en-US" smtClean="0"/>
              <a:t>7/20/2024</a:t>
            </a:fld>
            <a:endParaRPr lang="en-US"/>
          </a:p>
        </p:txBody>
      </p:sp>
      <p:sp>
        <p:nvSpPr>
          <p:cNvPr id="5" name="Footer Placeholder 4">
            <a:extLst>
              <a:ext uri="{FF2B5EF4-FFF2-40B4-BE49-F238E27FC236}">
                <a16:creationId xmlns:a16="http://schemas.microsoft.com/office/drawing/2014/main" id="{BBFDD025-21B9-FAB3-2C01-FC7101FEC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08B80-E588-D77D-F28F-D93E11AE11E5}"/>
              </a:ext>
            </a:extLst>
          </p:cNvPr>
          <p:cNvSpPr>
            <a:spLocks noGrp="1"/>
          </p:cNvSpPr>
          <p:nvPr>
            <p:ph type="sldNum" sz="quarter" idx="12"/>
          </p:nvPr>
        </p:nvSpPr>
        <p:spPr/>
        <p:txBody>
          <a:bodyPr/>
          <a:lstStyle/>
          <a:p>
            <a:fld id="{F7DEFEF0-1459-4C46-9CB8-37E17E02CE00}" type="slidenum">
              <a:rPr lang="en-US" smtClean="0"/>
              <a:t>‹#›</a:t>
            </a:fld>
            <a:endParaRPr lang="en-US"/>
          </a:p>
        </p:txBody>
      </p:sp>
    </p:spTree>
    <p:extLst>
      <p:ext uri="{BB962C8B-B14F-4D97-AF65-F5344CB8AC3E}">
        <p14:creationId xmlns:p14="http://schemas.microsoft.com/office/powerpoint/2010/main" val="273462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EF0ED7-51E8-45F3-9FFA-3E8BF2DA83CE}" type="datetime1">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164730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547EC-4884-4863-ABDB-E33FE7F5E4DD}" type="datetime1">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145343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DC1A02-7575-4CAA-BFE6-3E940C41BB1E}" type="datetime1">
              <a:rPr lang="en-US" smtClean="0"/>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397718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23190-22C5-4156-B434-899F8FA8BB1A}" type="datetime1">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190731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733F30-72C6-47EF-8459-AB0B8CC1270B}" type="datetime1">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420715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88A9A-609F-47FD-AC4C-16CD70B94868}" type="datetime1">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a:p>
        </p:txBody>
      </p:sp>
    </p:spTree>
    <p:extLst>
      <p:ext uri="{BB962C8B-B14F-4D97-AF65-F5344CB8AC3E}">
        <p14:creationId xmlns:p14="http://schemas.microsoft.com/office/powerpoint/2010/main" val="104554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C9EB0-7E4D-424D-BB43-62AA73A730F5}" type="datetime1">
              <a:rPr lang="en-US" smtClean="0"/>
              <a:t>7/20/2024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a:p>
        </p:txBody>
      </p:sp>
    </p:spTree>
    <p:extLst>
      <p:ext uri="{BB962C8B-B14F-4D97-AF65-F5344CB8AC3E}">
        <p14:creationId xmlns:p14="http://schemas.microsoft.com/office/powerpoint/2010/main" val="1424833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A49BD-E75E-44BB-8278-7133E72EB9E6}" type="datetime1">
              <a:rPr lang="en-US" smtClean="0"/>
              <a:t>7/20/2024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779002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BA95F9-0F53-AE93-7701-39806DCC07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36C8F6-B77C-9AF0-A28F-B9B98508B4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73C59-23B8-1D3B-D3DA-DA055FFED24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4B346-565E-4D12-A3ED-39D5DB59410E}" type="datetime1">
              <a:rPr lang="en-US" smtClean="0"/>
              <a:t>7/20/2024</a:t>
            </a:fld>
            <a:endParaRPr lang="en-US" dirty="0"/>
          </a:p>
        </p:txBody>
      </p:sp>
      <p:sp>
        <p:nvSpPr>
          <p:cNvPr id="5" name="Footer Placeholder 4">
            <a:extLst>
              <a:ext uri="{FF2B5EF4-FFF2-40B4-BE49-F238E27FC236}">
                <a16:creationId xmlns:a16="http://schemas.microsoft.com/office/drawing/2014/main" id="{899F07D1-C0A9-0F7D-9329-7ED11669A8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24FD47-6177-2017-47AD-F50A9D4D46D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C611D-FC0D-404B-9C93-28ED098D4104}" type="slidenum">
              <a:rPr lang="en-US" smtClean="0"/>
              <a:t>‹#›</a:t>
            </a:fld>
            <a:endParaRPr lang="en-US" dirty="0"/>
          </a:p>
        </p:txBody>
      </p:sp>
    </p:spTree>
    <p:extLst>
      <p:ext uri="{BB962C8B-B14F-4D97-AF65-F5344CB8AC3E}">
        <p14:creationId xmlns:p14="http://schemas.microsoft.com/office/powerpoint/2010/main" val="22119632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A115D-AFA1-5088-D6D1-E538697E3A0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5ABD31-3BBD-BA5A-F7E2-A22ACFDACB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1F2E5-3A7B-1F1E-0A40-B2D72AA7931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CCE73-4DE5-4308-B760-74918BCDC5EF}" type="datetime1">
              <a:rPr lang="en-US" smtClean="0"/>
              <a:t>7/20/2024</a:t>
            </a:fld>
            <a:endParaRPr lang="en-US"/>
          </a:p>
        </p:txBody>
      </p:sp>
      <p:sp>
        <p:nvSpPr>
          <p:cNvPr id="5" name="Footer Placeholder 4">
            <a:extLst>
              <a:ext uri="{FF2B5EF4-FFF2-40B4-BE49-F238E27FC236}">
                <a16:creationId xmlns:a16="http://schemas.microsoft.com/office/drawing/2014/main" id="{BEB19750-C390-720B-A872-28042CBF1C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037637-1E14-7ECA-EE3E-12DA0F739A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EFEF0-1459-4C46-9CB8-37E17E02CE00}" type="slidenum">
              <a:rPr lang="en-US" smtClean="0"/>
              <a:t>‹#›</a:t>
            </a:fld>
            <a:endParaRPr lang="en-US"/>
          </a:p>
        </p:txBody>
      </p:sp>
    </p:spTree>
    <p:extLst>
      <p:ext uri="{BB962C8B-B14F-4D97-AF65-F5344CB8AC3E}">
        <p14:creationId xmlns:p14="http://schemas.microsoft.com/office/powerpoint/2010/main" val="336585230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015" r="12425" b="4010"/>
          <a:stretch/>
        </p:blipFill>
        <p:spPr>
          <a:xfrm>
            <a:off x="0" y="0"/>
            <a:ext cx="9165265" cy="6637310"/>
          </a:xfrm>
          <a:prstGeom prst="rect">
            <a:avLst/>
          </a:prstGeom>
        </p:spPr>
      </p:pic>
      <p:sp>
        <p:nvSpPr>
          <p:cNvPr id="3" name="TextBox 2"/>
          <p:cNvSpPr txBox="1"/>
          <p:nvPr/>
        </p:nvSpPr>
        <p:spPr>
          <a:xfrm>
            <a:off x="0" y="53785"/>
            <a:ext cx="9143999" cy="646331"/>
          </a:xfrm>
          <a:prstGeom prst="rect">
            <a:avLst/>
          </a:prstGeom>
          <a:noFill/>
        </p:spPr>
        <p:txBody>
          <a:bodyPr wrap="square" rtlCol="0">
            <a:spAutoFit/>
          </a:bodyPr>
          <a:lstStyle/>
          <a:p>
            <a:pPr algn="ctr"/>
            <a:r>
              <a:rPr lang="en-US" sz="3600" b="1" dirty="0">
                <a:solidFill>
                  <a:schemeClr val="bg1"/>
                </a:solidFill>
                <a:latin typeface="Ink Free" panose="03080402000500000000" pitchFamily="66" charset="0"/>
              </a:rPr>
              <a:t>Depart From Me For I Am A Sinful Man   </a:t>
            </a:r>
          </a:p>
        </p:txBody>
      </p:sp>
      <p:sp>
        <p:nvSpPr>
          <p:cNvPr id="4" name="Rectangle 3"/>
          <p:cNvSpPr/>
          <p:nvPr/>
        </p:nvSpPr>
        <p:spPr>
          <a:xfrm>
            <a:off x="6673843" y="6157875"/>
            <a:ext cx="2377767" cy="646331"/>
          </a:xfrm>
          <a:prstGeom prst="rect">
            <a:avLst/>
          </a:prstGeom>
        </p:spPr>
        <p:txBody>
          <a:bodyPr wrap="none">
            <a:spAutoFit/>
          </a:bodyPr>
          <a:lstStyle/>
          <a:p>
            <a:r>
              <a:rPr lang="en-US" sz="3600" b="1" dirty="0">
                <a:latin typeface="+mj-lt"/>
              </a:rPr>
              <a:t>Luke 5:1-11</a:t>
            </a:r>
            <a:endParaRPr lang="en-US" sz="3600" dirty="0">
              <a:latin typeface="+mj-lt"/>
            </a:endParaRPr>
          </a:p>
        </p:txBody>
      </p:sp>
      <p:sp>
        <p:nvSpPr>
          <p:cNvPr id="6" name="TextBox 5">
            <a:extLst>
              <a:ext uri="{FF2B5EF4-FFF2-40B4-BE49-F238E27FC236}">
                <a16:creationId xmlns:a16="http://schemas.microsoft.com/office/drawing/2014/main" id="{2AB309A9-4543-5B38-6B00-0BDA16987BB3}"/>
              </a:ext>
            </a:extLst>
          </p:cNvPr>
          <p:cNvSpPr txBox="1"/>
          <p:nvPr/>
        </p:nvSpPr>
        <p:spPr>
          <a:xfrm>
            <a:off x="4085439" y="6434356"/>
            <a:ext cx="486561" cy="400110"/>
          </a:xfrm>
          <a:prstGeom prst="rect">
            <a:avLst/>
          </a:prstGeom>
          <a:noFill/>
        </p:spPr>
        <p:txBody>
          <a:bodyPr wrap="square" rtlCol="0">
            <a:spAutoFit/>
          </a:bodyPr>
          <a:lstStyle/>
          <a:p>
            <a:r>
              <a:rPr lang="en-US" sz="2000" b="1" dirty="0"/>
              <a:t>1</a:t>
            </a:r>
          </a:p>
        </p:txBody>
      </p:sp>
      <p:sp>
        <p:nvSpPr>
          <p:cNvPr id="8" name="TextBox 7">
            <a:extLst>
              <a:ext uri="{FF2B5EF4-FFF2-40B4-BE49-F238E27FC236}">
                <a16:creationId xmlns:a16="http://schemas.microsoft.com/office/drawing/2014/main" id="{6AE292DB-59E2-66F1-E6C2-55ED17375704}"/>
              </a:ext>
            </a:extLst>
          </p:cNvPr>
          <p:cNvSpPr txBox="1"/>
          <p:nvPr/>
        </p:nvSpPr>
        <p:spPr>
          <a:xfrm>
            <a:off x="654341" y="2080470"/>
            <a:ext cx="8086987" cy="1569660"/>
          </a:xfrm>
          <a:prstGeom prst="rect">
            <a:avLst/>
          </a:prstGeom>
          <a:noFill/>
        </p:spPr>
        <p:txBody>
          <a:bodyPr wrap="square">
            <a:spAutoFit/>
          </a:bodyPr>
          <a:lstStyle/>
          <a:p>
            <a:pPr algn="ctr"/>
            <a:r>
              <a:rPr lang="en-US" sz="3200" dirty="0"/>
              <a:t>Luke 5:8 When Simon Peter saw it, he fell down at Jesus' knees, saying, "Depart from me, for I am a sinful man, O Lord!"</a:t>
            </a:r>
          </a:p>
        </p:txBody>
      </p:sp>
    </p:spTree>
    <p:extLst>
      <p:ext uri="{BB962C8B-B14F-4D97-AF65-F5344CB8AC3E}">
        <p14:creationId xmlns:p14="http://schemas.microsoft.com/office/powerpoint/2010/main" val="393969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AB4D40-2475-05B6-9765-BBC7C45AB107}"/>
              </a:ext>
            </a:extLst>
          </p:cNvPr>
          <p:cNvSpPr txBox="1"/>
          <p:nvPr/>
        </p:nvSpPr>
        <p:spPr>
          <a:xfrm>
            <a:off x="453006" y="1442907"/>
            <a:ext cx="8372211" cy="4524315"/>
          </a:xfrm>
          <a:prstGeom prst="rect">
            <a:avLst/>
          </a:prstGeom>
          <a:noFill/>
        </p:spPr>
        <p:txBody>
          <a:bodyPr wrap="square">
            <a:spAutoFit/>
          </a:bodyPr>
          <a:lstStyle/>
          <a:p>
            <a:r>
              <a:rPr lang="en-US" sz="3200" b="1" dirty="0">
                <a:solidFill>
                  <a:srgbClr val="0070C0"/>
                </a:solidFill>
              </a:rPr>
              <a:t>4</a:t>
            </a:r>
            <a:r>
              <a:rPr lang="en-US" sz="3200" dirty="0"/>
              <a:t> When He had stopped speaking, He said to Simon, "</a:t>
            </a:r>
            <a:r>
              <a:rPr lang="en-US" sz="3200" u="sng" dirty="0"/>
              <a:t>Launch out into the deep </a:t>
            </a:r>
            <a:r>
              <a:rPr lang="en-US" sz="3200" dirty="0"/>
              <a:t>and </a:t>
            </a:r>
            <a:r>
              <a:rPr lang="en-US" sz="3200" u="sng" dirty="0"/>
              <a:t>let down your nets for a catch."</a:t>
            </a:r>
          </a:p>
          <a:p>
            <a:r>
              <a:rPr lang="en-US" sz="3200" b="1" dirty="0">
                <a:solidFill>
                  <a:srgbClr val="0070C0"/>
                </a:solidFill>
              </a:rPr>
              <a:t>5</a:t>
            </a:r>
            <a:r>
              <a:rPr lang="en-US" sz="3200" dirty="0"/>
              <a:t> But Simon answered and said to Him, "</a:t>
            </a:r>
            <a:r>
              <a:rPr lang="en-US" sz="3200" b="1" dirty="0"/>
              <a:t>Master</a:t>
            </a:r>
            <a:r>
              <a:rPr lang="en-US" sz="3200" dirty="0"/>
              <a:t>, we have toiled all night and caught nothing; nevertheless </a:t>
            </a:r>
            <a:r>
              <a:rPr lang="en-US" sz="3200" b="1" u="sng" dirty="0"/>
              <a:t>at Your word </a:t>
            </a:r>
            <a:r>
              <a:rPr lang="en-US" sz="3200" dirty="0"/>
              <a:t>I will let down the net."</a:t>
            </a:r>
          </a:p>
          <a:p>
            <a:r>
              <a:rPr lang="en-US" sz="3200" b="1" dirty="0">
                <a:solidFill>
                  <a:srgbClr val="0070C0"/>
                </a:solidFill>
              </a:rPr>
              <a:t>6</a:t>
            </a:r>
            <a:r>
              <a:rPr lang="en-US" sz="3200" dirty="0"/>
              <a:t> And when they had done this, they caught a great number of fish, and their net was breaking.</a:t>
            </a:r>
          </a:p>
        </p:txBody>
      </p:sp>
      <p:sp>
        <p:nvSpPr>
          <p:cNvPr id="2" name="Footer Placeholder 1">
            <a:extLst>
              <a:ext uri="{FF2B5EF4-FFF2-40B4-BE49-F238E27FC236}">
                <a16:creationId xmlns:a16="http://schemas.microsoft.com/office/drawing/2014/main" id="{7FEE93AA-6DC8-4BD9-0753-FE0188E53430}"/>
              </a:ext>
            </a:extLst>
          </p:cNvPr>
          <p:cNvSpPr>
            <a:spLocks noGrp="1"/>
          </p:cNvSpPr>
          <p:nvPr>
            <p:ph type="ftr" sz="quarter" idx="11"/>
          </p:nvPr>
        </p:nvSpPr>
        <p:spPr/>
        <p:txBody>
          <a:bodyPr/>
          <a:lstStyle/>
          <a:p>
            <a:r>
              <a:rPr lang="en-US" sz="2000" b="1" dirty="0">
                <a:solidFill>
                  <a:schemeClr val="tx1"/>
                </a:solidFill>
              </a:rPr>
              <a:t>10</a:t>
            </a:r>
          </a:p>
        </p:txBody>
      </p:sp>
      <p:sp>
        <p:nvSpPr>
          <p:cNvPr id="6" name="TextBox 5">
            <a:extLst>
              <a:ext uri="{FF2B5EF4-FFF2-40B4-BE49-F238E27FC236}">
                <a16:creationId xmlns:a16="http://schemas.microsoft.com/office/drawing/2014/main" id="{DDE4BD1B-BF56-DAD4-8D07-3E892EAB62E1}"/>
              </a:ext>
            </a:extLst>
          </p:cNvPr>
          <p:cNvSpPr txBox="1"/>
          <p:nvPr/>
        </p:nvSpPr>
        <p:spPr>
          <a:xfrm>
            <a:off x="0" y="10240"/>
            <a:ext cx="9143999" cy="646331"/>
          </a:xfrm>
          <a:prstGeom prst="rect">
            <a:avLst/>
          </a:prstGeom>
          <a:solidFill>
            <a:schemeClr val="tx1"/>
          </a:solidFill>
        </p:spPr>
        <p:txBody>
          <a:bodyPr wrap="square" rtlCol="0">
            <a:spAutoFit/>
          </a:bodyPr>
          <a:lstStyle/>
          <a:p>
            <a:pPr algn="ctr"/>
            <a:r>
              <a:rPr lang="en-US" sz="3600" b="1" dirty="0">
                <a:solidFill>
                  <a:schemeClr val="bg1"/>
                </a:solidFill>
                <a:latin typeface="Ink Free" panose="03080402000500000000" pitchFamily="66" charset="0"/>
              </a:rPr>
              <a:t>Depart From Me For I Am A Sinful Man   </a:t>
            </a:r>
          </a:p>
        </p:txBody>
      </p:sp>
    </p:spTree>
    <p:extLst>
      <p:ext uri="{BB962C8B-B14F-4D97-AF65-F5344CB8AC3E}">
        <p14:creationId xmlns:p14="http://schemas.microsoft.com/office/powerpoint/2010/main" val="251439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774EAA-2F81-2319-3702-F76179C2FC0B}"/>
              </a:ext>
            </a:extLst>
          </p:cNvPr>
          <p:cNvSpPr txBox="1"/>
          <p:nvPr/>
        </p:nvSpPr>
        <p:spPr>
          <a:xfrm>
            <a:off x="234892" y="1031846"/>
            <a:ext cx="8749717" cy="5724644"/>
          </a:xfrm>
          <a:prstGeom prst="rect">
            <a:avLst/>
          </a:prstGeom>
          <a:noFill/>
        </p:spPr>
        <p:txBody>
          <a:bodyPr wrap="square">
            <a:spAutoFit/>
          </a:bodyPr>
          <a:lstStyle/>
          <a:p>
            <a:r>
              <a:rPr lang="en-US" sz="3000" b="1" dirty="0">
                <a:solidFill>
                  <a:srgbClr val="0070C0"/>
                </a:solidFill>
              </a:rPr>
              <a:t>Luke 5:7 </a:t>
            </a:r>
            <a:r>
              <a:rPr lang="en-US" sz="2800" dirty="0"/>
              <a:t>So they signaled to their partners in the other boat to come and help them. And they came and filled both the boats, so that they began to sink.</a:t>
            </a:r>
          </a:p>
          <a:p>
            <a:r>
              <a:rPr lang="en-US" sz="2800" b="1" dirty="0">
                <a:solidFill>
                  <a:srgbClr val="0070C0"/>
                </a:solidFill>
              </a:rPr>
              <a:t>8</a:t>
            </a:r>
            <a:r>
              <a:rPr lang="en-US" sz="2800" dirty="0"/>
              <a:t> </a:t>
            </a:r>
            <a:r>
              <a:rPr lang="en-US" sz="2800" b="1" dirty="0"/>
              <a:t>When Simon Peter saw it, he fell down at Jesus' knees, saying, "</a:t>
            </a:r>
            <a:r>
              <a:rPr lang="en-US" sz="2800" b="1" u="sng" dirty="0">
                <a:latin typeface="Aharoni" panose="02010803020104030203" pitchFamily="2" charset="-79"/>
                <a:cs typeface="Aharoni" panose="02010803020104030203" pitchFamily="2" charset="-79"/>
              </a:rPr>
              <a:t>Depart from me, for I am a sinful man, O Lord</a:t>
            </a:r>
            <a:r>
              <a:rPr lang="en-US" sz="2800" dirty="0"/>
              <a:t>!"</a:t>
            </a:r>
          </a:p>
          <a:p>
            <a:r>
              <a:rPr lang="en-US" sz="2800" b="1" dirty="0">
                <a:solidFill>
                  <a:srgbClr val="0070C0"/>
                </a:solidFill>
              </a:rPr>
              <a:t>9</a:t>
            </a:r>
            <a:r>
              <a:rPr lang="en-US" sz="2800" dirty="0"/>
              <a:t> For he and all who were with him were astonished at the catch of fish which they had taken;</a:t>
            </a:r>
          </a:p>
          <a:p>
            <a:r>
              <a:rPr lang="en-US" sz="2800" b="1" dirty="0">
                <a:solidFill>
                  <a:srgbClr val="0070C0"/>
                </a:solidFill>
              </a:rPr>
              <a:t>10</a:t>
            </a:r>
            <a:r>
              <a:rPr lang="en-US" sz="2800" dirty="0"/>
              <a:t> and so also were James and John, the sons of Zebedee, who were partners with Simon. And Jesus said to Simon, "Do not be afraid. From now on you will catch men."</a:t>
            </a:r>
          </a:p>
          <a:p>
            <a:r>
              <a:rPr lang="en-US" sz="2800" b="1" dirty="0">
                <a:solidFill>
                  <a:srgbClr val="0070C0"/>
                </a:solidFill>
              </a:rPr>
              <a:t>11 </a:t>
            </a:r>
            <a:r>
              <a:rPr lang="en-US" sz="2800" dirty="0"/>
              <a:t>So when they had brought their boats to land, they forsook all and followed Him.</a:t>
            </a:r>
          </a:p>
        </p:txBody>
      </p:sp>
      <p:sp>
        <p:nvSpPr>
          <p:cNvPr id="5" name="TextBox 4">
            <a:extLst>
              <a:ext uri="{FF2B5EF4-FFF2-40B4-BE49-F238E27FC236}">
                <a16:creationId xmlns:a16="http://schemas.microsoft.com/office/drawing/2014/main" id="{3F10122F-D4A9-5273-6025-DD38C6A937AA}"/>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11</a:t>
            </a:r>
          </a:p>
        </p:txBody>
      </p:sp>
      <p:sp>
        <p:nvSpPr>
          <p:cNvPr id="2" name="TextBox 1">
            <a:extLst>
              <a:ext uri="{FF2B5EF4-FFF2-40B4-BE49-F238E27FC236}">
                <a16:creationId xmlns:a16="http://schemas.microsoft.com/office/drawing/2014/main" id="{96F4A60A-F86D-7864-7B00-71149483C76D}"/>
              </a:ext>
            </a:extLst>
          </p:cNvPr>
          <p:cNvSpPr txBox="1"/>
          <p:nvPr/>
        </p:nvSpPr>
        <p:spPr>
          <a:xfrm>
            <a:off x="0" y="10240"/>
            <a:ext cx="9143999" cy="646331"/>
          </a:xfrm>
          <a:prstGeom prst="rect">
            <a:avLst/>
          </a:prstGeom>
          <a:solidFill>
            <a:schemeClr val="tx1"/>
          </a:solidFill>
        </p:spPr>
        <p:txBody>
          <a:bodyPr wrap="square" rtlCol="0">
            <a:spAutoFit/>
          </a:bodyPr>
          <a:lstStyle/>
          <a:p>
            <a:pPr algn="ctr"/>
            <a:r>
              <a:rPr lang="en-US" sz="3600" b="1" dirty="0">
                <a:solidFill>
                  <a:schemeClr val="bg1"/>
                </a:solidFill>
                <a:latin typeface="Ink Free" panose="03080402000500000000" pitchFamily="66" charset="0"/>
              </a:rPr>
              <a:t>Depart From Me For I Am A Sinful Man   </a:t>
            </a:r>
          </a:p>
        </p:txBody>
      </p:sp>
    </p:spTree>
    <p:extLst>
      <p:ext uri="{BB962C8B-B14F-4D97-AF65-F5344CB8AC3E}">
        <p14:creationId xmlns:p14="http://schemas.microsoft.com/office/powerpoint/2010/main" val="39224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3615" y="1272987"/>
            <a:ext cx="8456102" cy="1661993"/>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 Devoted Possession (boat ) - v3</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6BC83964-E031-E72C-6CEF-EA88ECF4EE04}"/>
              </a:ext>
            </a:extLst>
          </p:cNvPr>
          <p:cNvSpPr txBox="1"/>
          <p:nvPr/>
        </p:nvSpPr>
        <p:spPr>
          <a:xfrm>
            <a:off x="1157681" y="3586491"/>
            <a:ext cx="7046752" cy="1323439"/>
          </a:xfrm>
          <a:prstGeom prst="rect">
            <a:avLst/>
          </a:prstGeom>
          <a:noFill/>
        </p:spPr>
        <p:txBody>
          <a:bodyPr wrap="square">
            <a:spAutoFit/>
          </a:bodyPr>
          <a:lstStyle/>
          <a:p>
            <a:r>
              <a:rPr lang="en-US" sz="4000" dirty="0"/>
              <a:t>3 Then He got into one of the boats, which was Simon's</a:t>
            </a:r>
          </a:p>
        </p:txBody>
      </p:sp>
      <p:sp>
        <p:nvSpPr>
          <p:cNvPr id="2" name="TextBox 1">
            <a:extLst>
              <a:ext uri="{FF2B5EF4-FFF2-40B4-BE49-F238E27FC236}">
                <a16:creationId xmlns:a16="http://schemas.microsoft.com/office/drawing/2014/main" id="{0AEFE8C8-441C-932E-EBE8-023F399F9F1C}"/>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12</a:t>
            </a:r>
          </a:p>
        </p:txBody>
      </p:sp>
      <p:sp>
        <p:nvSpPr>
          <p:cNvPr id="5" name="TextBox 4">
            <a:extLst>
              <a:ext uri="{FF2B5EF4-FFF2-40B4-BE49-F238E27FC236}">
                <a16:creationId xmlns:a16="http://schemas.microsoft.com/office/drawing/2014/main" id="{2FD41415-306E-650F-2593-06A2EDA2B6BB}"/>
              </a:ext>
            </a:extLst>
          </p:cNvPr>
          <p:cNvSpPr txBox="1"/>
          <p:nvPr/>
        </p:nvSpPr>
        <p:spPr>
          <a:xfrm>
            <a:off x="0" y="88618"/>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61292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1062" y="1272987"/>
            <a:ext cx="8254766" cy="1661993"/>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 Command (launch out) -  v4</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35925FFF-6B76-47F3-6C05-6B6689F11B2D}"/>
              </a:ext>
            </a:extLst>
          </p:cNvPr>
          <p:cNvSpPr txBox="1"/>
          <p:nvPr/>
        </p:nvSpPr>
        <p:spPr>
          <a:xfrm>
            <a:off x="1216404" y="3691952"/>
            <a:ext cx="6904139"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Calibri" panose="020F0502020204030204"/>
                <a:ea typeface="+mn-ea"/>
                <a:cs typeface="+mn-cs"/>
              </a:rPr>
              <a:t>v.4 He said to Simon, "Launch out into the deep and let down your nets for a catch."</a:t>
            </a:r>
          </a:p>
        </p:txBody>
      </p:sp>
      <p:sp>
        <p:nvSpPr>
          <p:cNvPr id="2" name="TextBox 1">
            <a:extLst>
              <a:ext uri="{FF2B5EF4-FFF2-40B4-BE49-F238E27FC236}">
                <a16:creationId xmlns:a16="http://schemas.microsoft.com/office/drawing/2014/main" id="{4C63950D-2282-3B13-458A-B7A6E6E18BAE}"/>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13</a:t>
            </a:r>
          </a:p>
        </p:txBody>
      </p:sp>
      <p:sp>
        <p:nvSpPr>
          <p:cNvPr id="4" name="TextBox 3">
            <a:extLst>
              <a:ext uri="{FF2B5EF4-FFF2-40B4-BE49-F238E27FC236}">
                <a16:creationId xmlns:a16="http://schemas.microsoft.com/office/drawing/2014/main" id="{86532B2C-394C-7976-D265-29F233BFA261}"/>
              </a:ext>
            </a:extLst>
          </p:cNvPr>
          <p:cNvSpPr txBox="1"/>
          <p:nvPr/>
        </p:nvSpPr>
        <p:spPr>
          <a:xfrm>
            <a:off x="0" y="97330"/>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400335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410" y="1272987"/>
            <a:ext cx="7825859" cy="1723549"/>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 Humble Response - v 5</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741BB438-50BF-DE20-DD82-F0A092AC9F63}"/>
              </a:ext>
            </a:extLst>
          </p:cNvPr>
          <p:cNvSpPr txBox="1"/>
          <p:nvPr/>
        </p:nvSpPr>
        <p:spPr>
          <a:xfrm>
            <a:off x="906011" y="3263317"/>
            <a:ext cx="7347687" cy="3170099"/>
          </a:xfrm>
          <a:prstGeom prst="rect">
            <a:avLst/>
          </a:prstGeom>
          <a:noFill/>
        </p:spPr>
        <p:txBody>
          <a:bodyPr wrap="square">
            <a:spAutoFit/>
          </a:bodyPr>
          <a:lstStyle/>
          <a:p>
            <a:r>
              <a:rPr lang="en-US" sz="4000" dirty="0"/>
              <a:t>5 But Simon answered and said to Him, "Master, we have toiled all night and caught nothing; nevertheless at Your word I will let down the net."</a:t>
            </a:r>
          </a:p>
        </p:txBody>
      </p:sp>
      <p:sp>
        <p:nvSpPr>
          <p:cNvPr id="2" name="TextBox 1">
            <a:extLst>
              <a:ext uri="{FF2B5EF4-FFF2-40B4-BE49-F238E27FC236}">
                <a16:creationId xmlns:a16="http://schemas.microsoft.com/office/drawing/2014/main" id="{893E9947-7387-E1F4-2F4A-26E20E8A1620}"/>
              </a:ext>
            </a:extLst>
          </p:cNvPr>
          <p:cNvSpPr txBox="1"/>
          <p:nvPr/>
        </p:nvSpPr>
        <p:spPr>
          <a:xfrm>
            <a:off x="7969008" y="6391226"/>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14</a:t>
            </a:r>
          </a:p>
        </p:txBody>
      </p:sp>
      <p:sp>
        <p:nvSpPr>
          <p:cNvPr id="4" name="TextBox 3">
            <a:extLst>
              <a:ext uri="{FF2B5EF4-FFF2-40B4-BE49-F238E27FC236}">
                <a16:creationId xmlns:a16="http://schemas.microsoft.com/office/drawing/2014/main" id="{D8A4A6EB-0340-0621-58DC-D7EE85EA9604}"/>
              </a:ext>
            </a:extLst>
          </p:cNvPr>
          <p:cNvSpPr txBox="1"/>
          <p:nvPr/>
        </p:nvSpPr>
        <p:spPr>
          <a:xfrm>
            <a:off x="0" y="71203"/>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39537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410" y="1272987"/>
            <a:ext cx="7825859" cy="1661993"/>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 God honoring obedience - v5</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CE03BF19-2B39-7653-B203-D500F0ED8EFD}"/>
              </a:ext>
            </a:extLst>
          </p:cNvPr>
          <p:cNvSpPr txBox="1"/>
          <p:nvPr/>
        </p:nvSpPr>
        <p:spPr>
          <a:xfrm>
            <a:off x="838900" y="3323185"/>
            <a:ext cx="7910818"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5 But Simon answered and said to Him, "Master, we have toiled all night and caught nothing; </a:t>
            </a:r>
            <a:r>
              <a:rPr kumimoji="0" lang="en-US" sz="4000" b="1" i="0" u="sng" strike="noStrike" kern="1200" cap="none" spc="0" normalizeH="0" baseline="0" noProof="0" dirty="0">
                <a:ln>
                  <a:noFill/>
                </a:ln>
                <a:solidFill>
                  <a:prstClr val="white"/>
                </a:solidFill>
                <a:effectLst/>
                <a:uLnTx/>
                <a:uFillTx/>
                <a:latin typeface="Calibri"/>
                <a:ea typeface="+mn-ea"/>
                <a:cs typeface="+mn-cs"/>
              </a:rPr>
              <a:t>nevertheless at Your word I will let down the net."</a:t>
            </a:r>
          </a:p>
        </p:txBody>
      </p:sp>
      <p:sp>
        <p:nvSpPr>
          <p:cNvPr id="2" name="TextBox 1">
            <a:extLst>
              <a:ext uri="{FF2B5EF4-FFF2-40B4-BE49-F238E27FC236}">
                <a16:creationId xmlns:a16="http://schemas.microsoft.com/office/drawing/2014/main" id="{93F733C4-800B-64CE-DF2F-465966CD4B22}"/>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15</a:t>
            </a:r>
          </a:p>
        </p:txBody>
      </p:sp>
      <p:sp>
        <p:nvSpPr>
          <p:cNvPr id="4" name="TextBox 3">
            <a:extLst>
              <a:ext uri="{FF2B5EF4-FFF2-40B4-BE49-F238E27FC236}">
                <a16:creationId xmlns:a16="http://schemas.microsoft.com/office/drawing/2014/main" id="{8449EA65-7682-A44E-DABC-9D48DFCA10B9}"/>
              </a:ext>
            </a:extLst>
          </p:cNvPr>
          <p:cNvSpPr txBox="1"/>
          <p:nvPr/>
        </p:nvSpPr>
        <p:spPr>
          <a:xfrm>
            <a:off x="0" y="71203"/>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1472628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410" y="1272987"/>
            <a:ext cx="7825859" cy="1723549"/>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An Amazing Result - v6</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636E599D-9C20-261A-504F-463D930F815A}"/>
              </a:ext>
            </a:extLst>
          </p:cNvPr>
          <p:cNvSpPr txBox="1"/>
          <p:nvPr/>
        </p:nvSpPr>
        <p:spPr>
          <a:xfrm>
            <a:off x="796954" y="3196206"/>
            <a:ext cx="7331977"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Calibri" panose="020F0502020204030204"/>
                <a:ea typeface="+mn-ea"/>
                <a:cs typeface="+mn-cs"/>
              </a:rPr>
              <a:t>6 And when they had done this, they caught a great number of fish, and their net was breaking.</a:t>
            </a:r>
          </a:p>
        </p:txBody>
      </p:sp>
      <p:sp>
        <p:nvSpPr>
          <p:cNvPr id="2" name="TextBox 1">
            <a:extLst>
              <a:ext uri="{FF2B5EF4-FFF2-40B4-BE49-F238E27FC236}">
                <a16:creationId xmlns:a16="http://schemas.microsoft.com/office/drawing/2014/main" id="{5F97E2A0-51E2-8BA3-A431-1DA59F0C2F74}"/>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16</a:t>
            </a:r>
          </a:p>
        </p:txBody>
      </p:sp>
      <p:sp>
        <p:nvSpPr>
          <p:cNvPr id="4" name="TextBox 3">
            <a:extLst>
              <a:ext uri="{FF2B5EF4-FFF2-40B4-BE49-F238E27FC236}">
                <a16:creationId xmlns:a16="http://schemas.microsoft.com/office/drawing/2014/main" id="{0A981235-B72D-811D-DBE9-1F4B128C12B6}"/>
              </a:ext>
            </a:extLst>
          </p:cNvPr>
          <p:cNvSpPr txBox="1"/>
          <p:nvPr/>
        </p:nvSpPr>
        <p:spPr>
          <a:xfrm>
            <a:off x="0" y="71203"/>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209024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410" y="1272987"/>
            <a:ext cx="7825859" cy="1661993"/>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solidFill>
                  <a:prstClr val="white"/>
                </a:solidFill>
                <a:latin typeface="Calibri"/>
              </a:rPr>
              <a:t>A Unified Effort - v7</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2D03A480-3B15-667A-857A-68A3BB8CB74E}"/>
              </a:ext>
            </a:extLst>
          </p:cNvPr>
          <p:cNvSpPr txBox="1"/>
          <p:nvPr/>
        </p:nvSpPr>
        <p:spPr>
          <a:xfrm>
            <a:off x="847287" y="2996014"/>
            <a:ext cx="7825859" cy="3170099"/>
          </a:xfrm>
          <a:prstGeom prst="rect">
            <a:avLst/>
          </a:prstGeom>
          <a:noFill/>
        </p:spPr>
        <p:txBody>
          <a:bodyPr wrap="square">
            <a:spAutoFit/>
          </a:bodyPr>
          <a:lstStyle/>
          <a:p>
            <a:r>
              <a:rPr lang="en-US" sz="4000" dirty="0"/>
              <a:t>Luke 5:7 So they signaled to their partners in the other boat to come and help them. And they came and filled both the boats, so that they began to sink.</a:t>
            </a:r>
          </a:p>
        </p:txBody>
      </p:sp>
      <p:sp>
        <p:nvSpPr>
          <p:cNvPr id="2" name="TextBox 1">
            <a:extLst>
              <a:ext uri="{FF2B5EF4-FFF2-40B4-BE49-F238E27FC236}">
                <a16:creationId xmlns:a16="http://schemas.microsoft.com/office/drawing/2014/main" id="{40D2EA0A-B97B-FF55-5409-13144E1FF205}"/>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17</a:t>
            </a:r>
          </a:p>
        </p:txBody>
      </p:sp>
      <p:sp>
        <p:nvSpPr>
          <p:cNvPr id="4" name="TextBox 3">
            <a:extLst>
              <a:ext uri="{FF2B5EF4-FFF2-40B4-BE49-F238E27FC236}">
                <a16:creationId xmlns:a16="http://schemas.microsoft.com/office/drawing/2014/main" id="{425202AE-D263-A751-A243-13907EC5FD33}"/>
              </a:ext>
            </a:extLst>
          </p:cNvPr>
          <p:cNvSpPr txBox="1"/>
          <p:nvPr/>
        </p:nvSpPr>
        <p:spPr>
          <a:xfrm>
            <a:off x="0" y="71203"/>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192318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410" y="1272987"/>
            <a:ext cx="7825859" cy="1661993"/>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 Humble Recognition - v8</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0B6363D9-59F7-FBC1-722F-39A56C208FE1}"/>
              </a:ext>
            </a:extLst>
          </p:cNvPr>
          <p:cNvSpPr txBox="1"/>
          <p:nvPr/>
        </p:nvSpPr>
        <p:spPr>
          <a:xfrm>
            <a:off x="788565" y="3323185"/>
            <a:ext cx="7466201" cy="2554545"/>
          </a:xfrm>
          <a:prstGeom prst="rect">
            <a:avLst/>
          </a:prstGeom>
          <a:noFill/>
        </p:spPr>
        <p:txBody>
          <a:bodyPr wrap="square">
            <a:spAutoFit/>
          </a:bodyPr>
          <a:lstStyle/>
          <a:p>
            <a:r>
              <a:rPr lang="en-US" sz="4000" dirty="0"/>
              <a:t>8 When Simon Peter saw it, he fell down at Jesus' knees, saying, "Depart from me, for I am a sinful man, O Lord!"</a:t>
            </a:r>
          </a:p>
        </p:txBody>
      </p:sp>
      <p:sp>
        <p:nvSpPr>
          <p:cNvPr id="2" name="TextBox 1">
            <a:extLst>
              <a:ext uri="{FF2B5EF4-FFF2-40B4-BE49-F238E27FC236}">
                <a16:creationId xmlns:a16="http://schemas.microsoft.com/office/drawing/2014/main" id="{D8D3C6DB-DAE1-BB0B-33E4-797305BA493F}"/>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18</a:t>
            </a:r>
          </a:p>
        </p:txBody>
      </p:sp>
      <p:sp>
        <p:nvSpPr>
          <p:cNvPr id="4" name="TextBox 3">
            <a:extLst>
              <a:ext uri="{FF2B5EF4-FFF2-40B4-BE49-F238E27FC236}">
                <a16:creationId xmlns:a16="http://schemas.microsoft.com/office/drawing/2014/main" id="{CE130C32-5B07-23DD-4301-5D4A90B28D5C}"/>
              </a:ext>
            </a:extLst>
          </p:cNvPr>
          <p:cNvSpPr txBox="1"/>
          <p:nvPr/>
        </p:nvSpPr>
        <p:spPr>
          <a:xfrm>
            <a:off x="0" y="79912"/>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137809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410" y="1272987"/>
            <a:ext cx="7825859" cy="1661993"/>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solidFill>
                  <a:prstClr val="white"/>
                </a:solidFill>
                <a:latin typeface="Calibri"/>
              </a:rPr>
              <a:t>Complete Consecration - v11</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236D402C-F980-7AFD-05F9-2C888FDDC86F}"/>
              </a:ext>
            </a:extLst>
          </p:cNvPr>
          <p:cNvSpPr txBox="1"/>
          <p:nvPr/>
        </p:nvSpPr>
        <p:spPr>
          <a:xfrm>
            <a:off x="1157680" y="4190113"/>
            <a:ext cx="7046753" cy="1938992"/>
          </a:xfrm>
          <a:prstGeom prst="rect">
            <a:avLst/>
          </a:prstGeom>
          <a:noFill/>
        </p:spPr>
        <p:txBody>
          <a:bodyPr wrap="square">
            <a:spAutoFit/>
          </a:bodyPr>
          <a:lstStyle/>
          <a:p>
            <a:r>
              <a:rPr lang="en-US" sz="4000" dirty="0"/>
              <a:t>11 So when they had brought their boats to land, they forsook all and followed Him.</a:t>
            </a:r>
          </a:p>
        </p:txBody>
      </p:sp>
      <p:sp>
        <p:nvSpPr>
          <p:cNvPr id="2" name="TextBox 1">
            <a:extLst>
              <a:ext uri="{FF2B5EF4-FFF2-40B4-BE49-F238E27FC236}">
                <a16:creationId xmlns:a16="http://schemas.microsoft.com/office/drawing/2014/main" id="{A4573D59-2EF6-A623-1CE6-621EEC4CA236}"/>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19</a:t>
            </a:r>
          </a:p>
        </p:txBody>
      </p:sp>
      <p:sp>
        <p:nvSpPr>
          <p:cNvPr id="4" name="TextBox 3">
            <a:extLst>
              <a:ext uri="{FF2B5EF4-FFF2-40B4-BE49-F238E27FC236}">
                <a16:creationId xmlns:a16="http://schemas.microsoft.com/office/drawing/2014/main" id="{BCF40308-8868-8294-4DE4-59EE24261D6B}"/>
              </a:ext>
            </a:extLst>
          </p:cNvPr>
          <p:cNvSpPr txBox="1"/>
          <p:nvPr/>
        </p:nvSpPr>
        <p:spPr>
          <a:xfrm>
            <a:off x="0" y="88621"/>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336701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015" r="12425" b="4010"/>
          <a:stretch/>
        </p:blipFill>
        <p:spPr>
          <a:xfrm>
            <a:off x="0" y="0"/>
            <a:ext cx="9165265" cy="6637310"/>
          </a:xfrm>
          <a:prstGeom prst="rect">
            <a:avLst/>
          </a:prstGeom>
        </p:spPr>
      </p:pic>
      <p:sp>
        <p:nvSpPr>
          <p:cNvPr id="4" name="Rectangle 3"/>
          <p:cNvSpPr/>
          <p:nvPr/>
        </p:nvSpPr>
        <p:spPr>
          <a:xfrm>
            <a:off x="6673843" y="6157875"/>
            <a:ext cx="2377767"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Luke 5:1-11</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29DD9525-2F4F-0758-DA6A-A62FE3E4C849}"/>
              </a:ext>
            </a:extLst>
          </p:cNvPr>
          <p:cNvSpPr txBox="1"/>
          <p:nvPr/>
        </p:nvSpPr>
        <p:spPr>
          <a:xfrm>
            <a:off x="4085439" y="6434356"/>
            <a:ext cx="486561" cy="400110"/>
          </a:xfrm>
          <a:prstGeom prst="rect">
            <a:avLst/>
          </a:prstGeom>
          <a:noFill/>
        </p:spPr>
        <p:txBody>
          <a:bodyPr wrap="square" rtlCol="0">
            <a:spAutoFit/>
          </a:bodyPr>
          <a:lstStyle/>
          <a:p>
            <a:r>
              <a:rPr lang="en-US" sz="2000" b="1" dirty="0"/>
              <a:t>2</a:t>
            </a:r>
          </a:p>
        </p:txBody>
      </p:sp>
      <p:sp>
        <p:nvSpPr>
          <p:cNvPr id="6" name="TextBox 5">
            <a:extLst>
              <a:ext uri="{FF2B5EF4-FFF2-40B4-BE49-F238E27FC236}">
                <a16:creationId xmlns:a16="http://schemas.microsoft.com/office/drawing/2014/main" id="{4BCBD9FB-E8FF-C64D-ECE5-7A59111491E1}"/>
              </a:ext>
            </a:extLst>
          </p:cNvPr>
          <p:cNvSpPr txBox="1"/>
          <p:nvPr/>
        </p:nvSpPr>
        <p:spPr>
          <a:xfrm>
            <a:off x="0" y="53785"/>
            <a:ext cx="9143999" cy="646331"/>
          </a:xfrm>
          <a:prstGeom prst="rect">
            <a:avLst/>
          </a:prstGeom>
          <a:noFill/>
        </p:spPr>
        <p:txBody>
          <a:bodyPr wrap="square" rtlCol="0">
            <a:spAutoFit/>
          </a:bodyPr>
          <a:lstStyle/>
          <a:p>
            <a:pPr algn="ctr"/>
            <a:r>
              <a:rPr lang="en-US" sz="3600" b="1" dirty="0">
                <a:solidFill>
                  <a:schemeClr val="bg1"/>
                </a:solidFill>
                <a:latin typeface="Ink Free" panose="03080402000500000000" pitchFamily="66" charset="0"/>
              </a:rPr>
              <a:t>Depart From Me For I Am A Sinful Man   </a:t>
            </a:r>
          </a:p>
        </p:txBody>
      </p:sp>
    </p:spTree>
    <p:extLst>
      <p:ext uri="{BB962C8B-B14F-4D97-AF65-F5344CB8AC3E}">
        <p14:creationId xmlns:p14="http://schemas.microsoft.com/office/powerpoint/2010/main" val="390535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ea of Galilee sunrise from Tiberias, tb0315147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62"/>
            <a:ext cx="9144001" cy="605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410" y="1272987"/>
            <a:ext cx="7825859" cy="5909310"/>
          </a:xfrm>
          <a:prstGeom prst="rect">
            <a:avLst/>
          </a:prstGeom>
          <a:no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 Devoted Possession (boat ) - v3</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  Command (launch out) -  v4</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 Humble Response - v 5</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 God honoring obedience - v5</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An Amazing Result - v6</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white"/>
                </a:solidFill>
                <a:latin typeface="Calibri"/>
              </a:rPr>
              <a:t>A Unified Effort - v7</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 Humble Recognition - v8</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white"/>
                </a:solidFill>
                <a:latin typeface="Calibri"/>
              </a:rPr>
              <a:t>A Complete Consecration - v11</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36B3924B-F163-E1E7-6B35-617DC516FFCF}"/>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20</a:t>
            </a:r>
          </a:p>
        </p:txBody>
      </p:sp>
      <p:sp>
        <p:nvSpPr>
          <p:cNvPr id="3" name="TextBox 2">
            <a:extLst>
              <a:ext uri="{FF2B5EF4-FFF2-40B4-BE49-F238E27FC236}">
                <a16:creationId xmlns:a16="http://schemas.microsoft.com/office/drawing/2014/main" id="{00919430-2841-1D68-6779-FEFC23B22DD0}"/>
              </a:ext>
            </a:extLst>
          </p:cNvPr>
          <p:cNvSpPr txBox="1"/>
          <p:nvPr/>
        </p:nvSpPr>
        <p:spPr>
          <a:xfrm>
            <a:off x="0" y="88621"/>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177809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ublic\_Bethany\luke05\Gush Katif Arab fishing boats, tb0403055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875"/>
            <a:ext cx="9144001" cy="6080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 y="5463553"/>
            <a:ext cx="9144000" cy="1077218"/>
          </a:xfrm>
          <a:prstGeom prst="rect">
            <a:avLst/>
          </a:prstGeom>
        </p:spPr>
        <p:txBody>
          <a:bodyPr wrap="square">
            <a:spAutoFit/>
          </a:bodyPr>
          <a:lstStyle/>
          <a:p>
            <a:pPr algn="ctr"/>
            <a:r>
              <a:rPr lang="en-US" sz="3200" dirty="0">
                <a:solidFill>
                  <a:schemeClr val="bg1"/>
                </a:solidFill>
              </a:rPr>
              <a:t>Luke 5:11 So when they had brought their boats </a:t>
            </a:r>
          </a:p>
          <a:p>
            <a:pPr algn="ctr"/>
            <a:r>
              <a:rPr lang="en-US" sz="3200" dirty="0">
                <a:solidFill>
                  <a:schemeClr val="bg1"/>
                </a:solidFill>
              </a:rPr>
              <a:t>to land, they forsook all and followed Him.</a:t>
            </a:r>
          </a:p>
        </p:txBody>
      </p:sp>
      <p:sp>
        <p:nvSpPr>
          <p:cNvPr id="2" name="TextBox 1">
            <a:extLst>
              <a:ext uri="{FF2B5EF4-FFF2-40B4-BE49-F238E27FC236}">
                <a16:creationId xmlns:a16="http://schemas.microsoft.com/office/drawing/2014/main" id="{A3397135-E567-83AA-9639-7690F6FD674C}"/>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21</a:t>
            </a:r>
          </a:p>
        </p:txBody>
      </p:sp>
      <p:sp>
        <p:nvSpPr>
          <p:cNvPr id="3" name="TextBox 2">
            <a:extLst>
              <a:ext uri="{FF2B5EF4-FFF2-40B4-BE49-F238E27FC236}">
                <a16:creationId xmlns:a16="http://schemas.microsoft.com/office/drawing/2014/main" id="{56CB8991-CDBB-C150-FBFE-78697825B99B}"/>
              </a:ext>
            </a:extLst>
          </p:cNvPr>
          <p:cNvSpPr txBox="1"/>
          <p:nvPr/>
        </p:nvSpPr>
        <p:spPr>
          <a:xfrm>
            <a:off x="0" y="10240"/>
            <a:ext cx="9143999" cy="646331"/>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Ink Free" panose="03080402000500000000" pitchFamily="66" charset="0"/>
              </a:rPr>
              <a:t>Depart From Me For I Am A Sinful Man   </a:t>
            </a:r>
          </a:p>
        </p:txBody>
      </p:sp>
    </p:spTree>
    <p:extLst>
      <p:ext uri="{BB962C8B-B14F-4D97-AF65-F5344CB8AC3E}">
        <p14:creationId xmlns:p14="http://schemas.microsoft.com/office/powerpoint/2010/main" val="290189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DEC838-5748-0A74-B108-41CF0B779BC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05BD4D8E-C88A-2955-C8F4-5300978D6663}"/>
              </a:ext>
            </a:extLst>
          </p:cNvPr>
          <p:cNvSpPr>
            <a:spLocks noGrp="1"/>
          </p:cNvSpPr>
          <p:nvPr>
            <p:ph type="sldNum" sz="quarter" idx="12"/>
          </p:nvPr>
        </p:nvSpPr>
        <p:spPr/>
        <p:txBody>
          <a:bodyPr/>
          <a:lstStyle/>
          <a:p>
            <a:fld id="{A71C611D-FC0D-404B-9C93-28ED098D4104}" type="slidenum">
              <a:rPr lang="en-US" smtClean="0"/>
              <a:t>22</a:t>
            </a:fld>
            <a:endParaRPr lang="en-US" dirty="0"/>
          </a:p>
        </p:txBody>
      </p:sp>
      <p:pic>
        <p:nvPicPr>
          <p:cNvPr id="4" name="Picture 2" descr="C:\Users\Public\_Bethany\luke05\Gush Katif Arab fishing boats, tb040305547.jpg">
            <a:extLst>
              <a:ext uri="{FF2B5EF4-FFF2-40B4-BE49-F238E27FC236}">
                <a16:creationId xmlns:a16="http://schemas.microsoft.com/office/drawing/2014/main" id="{B5C56D3F-D169-BF3D-3F36-C3946C9A6D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861" b="24885"/>
          <a:stretch/>
        </p:blipFill>
        <p:spPr bwMode="auto">
          <a:xfrm>
            <a:off x="0" y="4218166"/>
            <a:ext cx="9144000" cy="26398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4E28F0-A1B8-1EAD-7500-B5D59A0157E0}"/>
              </a:ext>
            </a:extLst>
          </p:cNvPr>
          <p:cNvSpPr txBox="1"/>
          <p:nvPr/>
        </p:nvSpPr>
        <p:spPr>
          <a:xfrm>
            <a:off x="632389" y="33972"/>
            <a:ext cx="6961539" cy="1200329"/>
          </a:xfrm>
          <a:prstGeom prst="rect">
            <a:avLst/>
          </a:prstGeom>
          <a:noFill/>
        </p:spPr>
        <p:txBody>
          <a:bodyPr wrap="square" rtlCol="0">
            <a:spAutoFit/>
          </a:bodyPr>
          <a:lstStyle/>
          <a:p>
            <a:pPr algn="ctr"/>
            <a:r>
              <a:rPr lang="en-US" sz="3600" b="1" dirty="0">
                <a:solidFill>
                  <a:srgbClr val="0070C0"/>
                </a:solidFill>
              </a:rPr>
              <a:t>Are you ready                                                            to leave all and follow Jesus?</a:t>
            </a:r>
          </a:p>
        </p:txBody>
      </p:sp>
      <p:sp>
        <p:nvSpPr>
          <p:cNvPr id="7" name="TextBox 6">
            <a:extLst>
              <a:ext uri="{FF2B5EF4-FFF2-40B4-BE49-F238E27FC236}">
                <a16:creationId xmlns:a16="http://schemas.microsoft.com/office/drawing/2014/main" id="{65B09519-1E35-49EB-84A4-6C0F79BB2FD0}"/>
              </a:ext>
            </a:extLst>
          </p:cNvPr>
          <p:cNvSpPr txBox="1"/>
          <p:nvPr/>
        </p:nvSpPr>
        <p:spPr>
          <a:xfrm>
            <a:off x="1039920" y="1573761"/>
            <a:ext cx="7097087" cy="2552109"/>
          </a:xfrm>
          <a:prstGeom prst="rect">
            <a:avLst/>
          </a:prstGeom>
          <a:noFill/>
        </p:spPr>
        <p:txBody>
          <a:bodyPr wrap="square">
            <a:spAutoFit/>
          </a:body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Rectangle 3" descr="Rectangle: Click to edit Master text styles&#10;Second level&#10;Third level&#10;Fourth level&#10;Fifth level">
            <a:extLst>
              <a:ext uri="{FF2B5EF4-FFF2-40B4-BE49-F238E27FC236}">
                <a16:creationId xmlns:a16="http://schemas.microsoft.com/office/drawing/2014/main" id="{553F1946-DF43-4A48-45BD-48B4EAA16832}"/>
              </a:ext>
            </a:extLst>
          </p:cNvPr>
          <p:cNvSpPr txBox="1">
            <a:spLocks noChangeArrowheads="1"/>
          </p:cNvSpPr>
          <p:nvPr/>
        </p:nvSpPr>
        <p:spPr>
          <a:xfrm>
            <a:off x="1039921" y="3101394"/>
            <a:ext cx="6878521"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indent="-609600" defTabSz="914400">
              <a:lnSpc>
                <a:spcPct val="80000"/>
              </a:lnSpc>
              <a:defRPr/>
            </a:pPr>
            <a:r>
              <a:rPr lang="en-US" sz="3400" kern="0" dirty="0">
                <a:solidFill>
                  <a:srgbClr val="000000"/>
                </a:solidFill>
                <a:cs typeface="Calibri" panose="020F0502020204030204" pitchFamily="34" charset="0"/>
              </a:rPr>
              <a:t>Confess Christ (Rom.10:9).</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4D084785-F9E7-B3A1-4C1B-D0C941C05619}"/>
              </a:ext>
            </a:extLst>
          </p:cNvPr>
          <p:cNvSpPr txBox="1">
            <a:spLocks noChangeArrowheads="1"/>
          </p:cNvSpPr>
          <p:nvPr/>
        </p:nvSpPr>
        <p:spPr>
          <a:xfrm>
            <a:off x="1057013" y="3526395"/>
            <a:ext cx="7593927"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6" name="TextBox 5">
            <a:extLst>
              <a:ext uri="{FF2B5EF4-FFF2-40B4-BE49-F238E27FC236}">
                <a16:creationId xmlns:a16="http://schemas.microsoft.com/office/drawing/2014/main" id="{B3B233A2-B4E8-EA75-6E6F-6F95F45BD02A}"/>
              </a:ext>
            </a:extLst>
          </p:cNvPr>
          <p:cNvSpPr txBox="1"/>
          <p:nvPr/>
        </p:nvSpPr>
        <p:spPr>
          <a:xfrm>
            <a:off x="8112159" y="6367244"/>
            <a:ext cx="4865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rPr>
              <a:t>22</a:t>
            </a:r>
            <a:endParaRPr kumimoji="0" lang="en-US" sz="2000" b="1"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171102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ublic\_Bethany\luke05\Disciples talk on Sea of Galilee shoreline, tb0407062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612"/>
            <a:ext cx="9144000" cy="6080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2" y="689519"/>
            <a:ext cx="7503458" cy="4951805"/>
          </a:xfrm>
          <a:prstGeom prst="rect">
            <a:avLst/>
          </a:prstGeom>
        </p:spPr>
        <p:txBody>
          <a:bodyPr wrap="square">
            <a:spAutoFit/>
          </a:bodyPr>
          <a:lstStyle/>
          <a:p>
            <a:pPr>
              <a:lnSpc>
                <a:spcPct val="115000"/>
              </a:lnSpc>
            </a:pPr>
            <a:r>
              <a:rPr lang="en-US" sz="3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Background </a:t>
            </a:r>
          </a:p>
          <a:p>
            <a:pPr>
              <a:lnSpc>
                <a:spcPct val="115000"/>
              </a:lnSpc>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15000"/>
              </a:lnSpc>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Luke is the longest book in the New Testament and “is the most comprehensive and precise of the Gospels”</a:t>
            </a:r>
          </a:p>
          <a:p>
            <a:pPr>
              <a:lnSpc>
                <a:spcPct val="115000"/>
              </a:lnSpc>
            </a:pPr>
            <a:r>
              <a:rPr kumimoji="0" lang="en-US" sz="24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24 chapters, </a:t>
            </a:r>
            <a:r>
              <a:rPr kumimoji="0" lang="en-US" sz="2400" b="0" i="0" u="sng" strike="noStrike" kern="1200" cap="none" spc="0" normalizeH="0" baseline="0" noProof="0" dirty="0">
                <a:ln>
                  <a:noFill/>
                </a:ln>
                <a:solidFill>
                  <a:srgbClr val="FF0000"/>
                </a:solidFill>
                <a:effectLst/>
                <a:uLnTx/>
                <a:uFillTx/>
                <a:latin typeface="Arial Black" panose="020B0A04020102020204" pitchFamily="34" charset="0"/>
                <a:ea typeface="+mn-ea"/>
                <a:cs typeface="+mn-cs"/>
              </a:rPr>
              <a:t>1,151 verses</a:t>
            </a:r>
          </a:p>
          <a:p>
            <a:pPr>
              <a:lnSpc>
                <a:spcPct val="115000"/>
              </a:lnSpc>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Consider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Luke and Paul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wrote the majority of the New Testament</a:t>
            </a:r>
            <a:endParaRPr kumimoji="0" lang="en-US" sz="2400" b="0" i="0" u="sng"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a:lnSpc>
                <a:spcPct val="115000"/>
              </a:lnSpc>
            </a:pPr>
            <a:endPar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15000"/>
              </a:lnSpc>
            </a:pPr>
            <a:r>
              <a:rPr kumimoji="0" lang="en-US" sz="2400" b="0" i="0" u="sng" strike="noStrike" kern="1200" cap="none" spc="0" normalizeH="0" baseline="0" noProof="0" dirty="0">
                <a:ln>
                  <a:noFill/>
                </a:ln>
                <a:effectLst/>
                <a:uLnTx/>
                <a:uFillTx/>
                <a:latin typeface="Calibri" panose="020F0502020204030204"/>
                <a:ea typeface="+mn-ea"/>
                <a:cs typeface="+mn-cs"/>
              </a:rPr>
              <a:t>Son of Man </a:t>
            </a:r>
            <a:r>
              <a:rPr kumimoji="0" lang="en-US" sz="2400" b="0" i="0" u="none" strike="noStrike" kern="1200" cap="none" spc="0" normalizeH="0" baseline="0" noProof="0" dirty="0">
                <a:ln>
                  <a:noFill/>
                </a:ln>
                <a:effectLst/>
                <a:uLnTx/>
                <a:uFillTx/>
                <a:latin typeface="Calibri" panose="020F0502020204030204"/>
                <a:ea typeface="+mn-ea"/>
                <a:cs typeface="+mn-cs"/>
              </a:rPr>
              <a:t>26 times </a:t>
            </a:r>
          </a:p>
          <a:p>
            <a:pPr>
              <a:lnSpc>
                <a:spcPct val="115000"/>
              </a:lnSpc>
            </a:pPr>
            <a:r>
              <a:rPr kumimoji="0" lang="en-US" sz="2400" b="1" i="0" u="none" strike="noStrike" kern="1200" cap="none" spc="0" normalizeH="0" baseline="0" noProof="0" dirty="0">
                <a:ln>
                  <a:noFill/>
                </a:ln>
                <a:effectLst/>
                <a:uLnTx/>
                <a:uFillTx/>
                <a:latin typeface="Calibri" panose="020F0502020204030204"/>
                <a:ea typeface="+mn-ea"/>
                <a:cs typeface="+mn-cs"/>
              </a:rPr>
              <a:t>Humanity, he can relate to us, understand us</a:t>
            </a:r>
          </a:p>
          <a:p>
            <a:pPr>
              <a:lnSpc>
                <a:spcPct val="115000"/>
              </a:lnSpc>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512916D-8E11-6474-E61A-923160925719}"/>
              </a:ext>
            </a:extLst>
          </p:cNvPr>
          <p:cNvSpPr txBox="1"/>
          <p:nvPr/>
        </p:nvSpPr>
        <p:spPr>
          <a:xfrm>
            <a:off x="4085439" y="6434356"/>
            <a:ext cx="486561" cy="400110"/>
          </a:xfrm>
          <a:prstGeom prst="rect">
            <a:avLst/>
          </a:prstGeom>
          <a:noFill/>
        </p:spPr>
        <p:txBody>
          <a:bodyPr wrap="square" rtlCol="0">
            <a:spAutoFit/>
          </a:bodyPr>
          <a:lstStyle/>
          <a:p>
            <a:r>
              <a:rPr lang="en-US" sz="2000" b="1" dirty="0"/>
              <a:t>3</a:t>
            </a:r>
          </a:p>
        </p:txBody>
      </p:sp>
    </p:spTree>
    <p:extLst>
      <p:ext uri="{BB962C8B-B14F-4D97-AF65-F5344CB8AC3E}">
        <p14:creationId xmlns:p14="http://schemas.microsoft.com/office/powerpoint/2010/main" val="307111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Northern shoreline of the Sea of Galilee (from the southeast)</a:t>
            </a:r>
          </a:p>
        </p:txBody>
      </p:sp>
      <p:sp>
        <p:nvSpPr>
          <p:cNvPr id="3" name="Text Placeholder 2"/>
          <p:cNvSpPr>
            <a:spLocks noGrp="1"/>
          </p:cNvSpPr>
          <p:nvPr>
            <p:ph type="body" sz="quarter" idx="12"/>
          </p:nvPr>
        </p:nvSpPr>
        <p:spPr/>
        <p:txBody>
          <a:bodyPr/>
          <a:lstStyle/>
          <a:p>
            <a:r>
              <a:rPr lang="en-US"/>
              <a:t>5:1</a:t>
            </a:r>
            <a:endParaRPr lang="en-US" dirty="0"/>
          </a:p>
        </p:txBody>
      </p:sp>
      <p:sp>
        <p:nvSpPr>
          <p:cNvPr id="4" name="Title 3"/>
          <p:cNvSpPr>
            <a:spLocks noGrp="1"/>
          </p:cNvSpPr>
          <p:nvPr>
            <p:ph type="title"/>
          </p:nvPr>
        </p:nvSpPr>
        <p:spPr/>
        <p:txBody>
          <a:bodyPr/>
          <a:lstStyle/>
          <a:p>
            <a:r>
              <a:rPr lang="en-US" dirty="0"/>
              <a:t>He was standing by the Lake of Gennesaret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763"/>
            <a:ext cx="91440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0B0AB5D-EC4A-18B2-8ABB-ECCF1894FAF3}"/>
              </a:ext>
            </a:extLst>
          </p:cNvPr>
          <p:cNvSpPr txBox="1"/>
          <p:nvPr/>
        </p:nvSpPr>
        <p:spPr>
          <a:xfrm>
            <a:off x="5897463" y="6434356"/>
            <a:ext cx="486561" cy="400110"/>
          </a:xfrm>
          <a:prstGeom prst="rect">
            <a:avLst/>
          </a:prstGeom>
          <a:noFill/>
        </p:spPr>
        <p:txBody>
          <a:bodyPr wrap="square" rtlCol="0">
            <a:spAutoFit/>
          </a:bodyPr>
          <a:lstStyle/>
          <a:p>
            <a:r>
              <a:rPr lang="en-US" sz="2000" b="1" dirty="0"/>
              <a:t>4</a:t>
            </a:r>
          </a:p>
        </p:txBody>
      </p:sp>
    </p:spTree>
    <p:extLst>
      <p:ext uri="{BB962C8B-B14F-4D97-AF65-F5344CB8AC3E}">
        <p14:creationId xmlns:p14="http://schemas.microsoft.com/office/powerpoint/2010/main" val="410304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Northern shoreline of the Sea of Galilee (from the southeast)</a:t>
            </a:r>
          </a:p>
        </p:txBody>
      </p:sp>
      <p:sp>
        <p:nvSpPr>
          <p:cNvPr id="3" name="Text Placeholder 2"/>
          <p:cNvSpPr>
            <a:spLocks noGrp="1"/>
          </p:cNvSpPr>
          <p:nvPr>
            <p:ph type="body" sz="quarter" idx="12"/>
          </p:nvPr>
        </p:nvSpPr>
        <p:spPr/>
        <p:txBody>
          <a:bodyPr/>
          <a:lstStyle/>
          <a:p>
            <a:r>
              <a:rPr lang="en-US"/>
              <a:t>5:1</a:t>
            </a:r>
            <a:endParaRPr lang="en-US" dirty="0"/>
          </a:p>
        </p:txBody>
      </p:sp>
      <p:sp>
        <p:nvSpPr>
          <p:cNvPr id="4" name="Title 3"/>
          <p:cNvSpPr>
            <a:spLocks noGrp="1"/>
          </p:cNvSpPr>
          <p:nvPr>
            <p:ph type="title"/>
          </p:nvPr>
        </p:nvSpPr>
        <p:spPr/>
        <p:txBody>
          <a:bodyPr/>
          <a:lstStyle/>
          <a:p>
            <a:r>
              <a:rPr lang="en-US" dirty="0"/>
              <a:t>He was standing by the Lake of Gennesaret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763"/>
            <a:ext cx="91440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3200400" y="2341497"/>
            <a:ext cx="1394934"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Capernaum</a:t>
            </a:r>
          </a:p>
        </p:txBody>
      </p:sp>
      <p:sp>
        <p:nvSpPr>
          <p:cNvPr id="7" name="Text Box 6"/>
          <p:cNvSpPr txBox="1">
            <a:spLocks noChangeArrowheads="1"/>
          </p:cNvSpPr>
          <p:nvPr/>
        </p:nvSpPr>
        <p:spPr bwMode="auto">
          <a:xfrm>
            <a:off x="6672057" y="4514790"/>
            <a:ext cx="1086388"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FF"/>
                </a:solidFill>
                <a:effectLst>
                  <a:glow rad="76200">
                    <a:srgbClr val="000000">
                      <a:alpha val="60000"/>
                    </a:srgbClr>
                  </a:glow>
                </a:effectLst>
                <a:uLnTx/>
                <a:uFillTx/>
                <a:latin typeface="Calibri" pitchFamily="34" charset="0"/>
                <a:ea typeface="+mn-ea"/>
                <a:cs typeface="Calibri" pitchFamily="34" charset="0"/>
              </a:rPr>
              <a:t>Magdala</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endParaRPr>
          </a:p>
        </p:txBody>
      </p:sp>
      <p:sp>
        <p:nvSpPr>
          <p:cNvPr id="8" name="Text Box 7"/>
          <p:cNvSpPr txBox="1">
            <a:spLocks noChangeArrowheads="1"/>
          </p:cNvSpPr>
          <p:nvPr/>
        </p:nvSpPr>
        <p:spPr bwMode="auto">
          <a:xfrm>
            <a:off x="533400" y="2507433"/>
            <a:ext cx="2003305"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Mt. of Beatitudes</a:t>
            </a:r>
          </a:p>
        </p:txBody>
      </p:sp>
      <p:sp>
        <p:nvSpPr>
          <p:cNvPr id="9" name="Text Box 8"/>
          <p:cNvSpPr txBox="1">
            <a:spLocks noChangeArrowheads="1"/>
          </p:cNvSpPr>
          <p:nvPr/>
        </p:nvSpPr>
        <p:spPr bwMode="auto">
          <a:xfrm>
            <a:off x="5643950" y="2342971"/>
            <a:ext cx="1214050"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Bethsaida</a:t>
            </a:r>
          </a:p>
        </p:txBody>
      </p:sp>
      <p:sp>
        <p:nvSpPr>
          <p:cNvPr id="10" name="Text Box 9"/>
          <p:cNvSpPr txBox="1">
            <a:spLocks noChangeArrowheads="1"/>
          </p:cNvSpPr>
          <p:nvPr/>
        </p:nvSpPr>
        <p:spPr bwMode="auto">
          <a:xfrm>
            <a:off x="2791768" y="4629090"/>
            <a:ext cx="2234971"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Plain of Gennesaret</a:t>
            </a:r>
          </a:p>
        </p:txBody>
      </p:sp>
      <p:sp>
        <p:nvSpPr>
          <p:cNvPr id="11" name="Text Box 10"/>
          <p:cNvSpPr txBox="1">
            <a:spLocks noChangeArrowheads="1"/>
          </p:cNvSpPr>
          <p:nvPr/>
        </p:nvSpPr>
        <p:spPr bwMode="auto">
          <a:xfrm>
            <a:off x="7429929" y="2342971"/>
            <a:ext cx="1644233" cy="400110"/>
          </a:xfrm>
          <a:prstGeom prst="rect">
            <a:avLst/>
          </a:prstGeom>
          <a:noFill/>
          <a:ln w="9525">
            <a:noFill/>
            <a:miter lim="800000"/>
            <a:headEnd/>
            <a:tailEnd/>
          </a:ln>
          <a:effectLst/>
        </p:spPr>
        <p:txBody>
          <a:bodyPr wrap="none">
            <a:spAutoFit/>
          </a:bodyPr>
          <a:lstStyle>
            <a:defPPr>
              <a:defRPr lang="en-US"/>
            </a:defPPr>
            <a:lvl1pPr>
              <a:defRPr sz="2000"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Golan Heights</a:t>
            </a:r>
          </a:p>
        </p:txBody>
      </p:sp>
      <p:sp>
        <p:nvSpPr>
          <p:cNvPr id="12" name="Line 11"/>
          <p:cNvSpPr>
            <a:spLocks noChangeShapeType="1"/>
          </p:cNvSpPr>
          <p:nvPr/>
        </p:nvSpPr>
        <p:spPr bwMode="auto">
          <a:xfrm>
            <a:off x="7696200" y="4829145"/>
            <a:ext cx="339762" cy="85755"/>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12"/>
          <p:cNvSpPr>
            <a:spLocks noChangeShapeType="1"/>
          </p:cNvSpPr>
          <p:nvPr/>
        </p:nvSpPr>
        <p:spPr bwMode="auto">
          <a:xfrm>
            <a:off x="2536705" y="2907542"/>
            <a:ext cx="435095" cy="195955"/>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Line 13"/>
          <p:cNvSpPr>
            <a:spLocks noChangeShapeType="1"/>
          </p:cNvSpPr>
          <p:nvPr/>
        </p:nvSpPr>
        <p:spPr bwMode="auto">
          <a:xfrm>
            <a:off x="4114800" y="2722497"/>
            <a:ext cx="228600" cy="283022"/>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Line 14"/>
          <p:cNvSpPr>
            <a:spLocks noChangeShapeType="1"/>
          </p:cNvSpPr>
          <p:nvPr/>
        </p:nvSpPr>
        <p:spPr bwMode="auto">
          <a:xfrm flipH="1">
            <a:off x="6095783" y="2684396"/>
            <a:ext cx="114300" cy="258739"/>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E9DC2D5A-1FB3-77D3-4FFA-0AFD3B7C2F05}"/>
              </a:ext>
            </a:extLst>
          </p:cNvPr>
          <p:cNvSpPr txBox="1"/>
          <p:nvPr/>
        </p:nvSpPr>
        <p:spPr>
          <a:xfrm>
            <a:off x="5813573" y="6476301"/>
            <a:ext cx="486561" cy="400110"/>
          </a:xfrm>
          <a:prstGeom prst="rect">
            <a:avLst/>
          </a:prstGeom>
          <a:noFill/>
        </p:spPr>
        <p:txBody>
          <a:bodyPr wrap="square" rtlCol="0">
            <a:spAutoFit/>
          </a:bodyPr>
          <a:lstStyle/>
          <a:p>
            <a:r>
              <a:rPr lang="en-US" sz="2000" b="1" dirty="0"/>
              <a:t>5</a:t>
            </a:r>
          </a:p>
        </p:txBody>
      </p:sp>
    </p:spTree>
    <p:extLst>
      <p:ext uri="{BB962C8B-B14F-4D97-AF65-F5344CB8AC3E}">
        <p14:creationId xmlns:p14="http://schemas.microsoft.com/office/powerpoint/2010/main" val="5487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226C1-AE5C-62F0-2C96-0B0C1E2AC3EE}"/>
              </a:ext>
            </a:extLst>
          </p:cNvPr>
          <p:cNvPicPr>
            <a:picLocks noChangeAspect="1"/>
          </p:cNvPicPr>
          <p:nvPr/>
        </p:nvPicPr>
        <p:blipFill>
          <a:blip r:embed="rId2"/>
          <a:stretch>
            <a:fillRect/>
          </a:stretch>
        </p:blipFill>
        <p:spPr>
          <a:xfrm>
            <a:off x="1424" y="-6499"/>
            <a:ext cx="9142575" cy="5533401"/>
          </a:xfrm>
          <a:prstGeom prst="rect">
            <a:avLst/>
          </a:prstGeom>
        </p:spPr>
      </p:pic>
      <p:sp>
        <p:nvSpPr>
          <p:cNvPr id="4" name="Oval 3">
            <a:extLst>
              <a:ext uri="{FF2B5EF4-FFF2-40B4-BE49-F238E27FC236}">
                <a16:creationId xmlns:a16="http://schemas.microsoft.com/office/drawing/2014/main" id="{77D74BC7-DDE1-ADF3-98D4-CF96D73A5327}"/>
              </a:ext>
            </a:extLst>
          </p:cNvPr>
          <p:cNvSpPr/>
          <p:nvPr/>
        </p:nvSpPr>
        <p:spPr>
          <a:xfrm>
            <a:off x="6417578" y="1258348"/>
            <a:ext cx="276837" cy="27683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179B5BC-D167-2364-1BAF-B8769C8A8554}"/>
              </a:ext>
            </a:extLst>
          </p:cNvPr>
          <p:cNvSpPr txBox="1"/>
          <p:nvPr/>
        </p:nvSpPr>
        <p:spPr>
          <a:xfrm>
            <a:off x="2072083" y="5540418"/>
            <a:ext cx="659794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 Sea of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Chinnereth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(Num 34:11; Josh 12:3; 13:27)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 Sea of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Gennesaret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(Luke 5:1; Josephus,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Antiquities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 Sea of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Tiberias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(John 6:1; 21:1)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 Sea of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Galilee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(Matt 4:18)</a:t>
            </a:r>
          </a:p>
        </p:txBody>
      </p:sp>
      <p:sp>
        <p:nvSpPr>
          <p:cNvPr id="7" name="TextBox 6">
            <a:extLst>
              <a:ext uri="{FF2B5EF4-FFF2-40B4-BE49-F238E27FC236}">
                <a16:creationId xmlns:a16="http://schemas.microsoft.com/office/drawing/2014/main" id="{C5ACAACF-76E2-A384-9F4A-6C2B97AFB42B}"/>
              </a:ext>
            </a:extLst>
          </p:cNvPr>
          <p:cNvSpPr txBox="1"/>
          <p:nvPr/>
        </p:nvSpPr>
        <p:spPr>
          <a:xfrm>
            <a:off x="7860489" y="6434356"/>
            <a:ext cx="486561" cy="400110"/>
          </a:xfrm>
          <a:prstGeom prst="rect">
            <a:avLst/>
          </a:prstGeom>
          <a:noFill/>
        </p:spPr>
        <p:txBody>
          <a:bodyPr wrap="square" rtlCol="0">
            <a:spAutoFit/>
          </a:bodyPr>
          <a:lstStyle/>
          <a:p>
            <a:r>
              <a:rPr lang="en-US" sz="2000" b="1" dirty="0"/>
              <a:t>6</a:t>
            </a:r>
          </a:p>
        </p:txBody>
      </p:sp>
    </p:spTree>
    <p:extLst>
      <p:ext uri="{BB962C8B-B14F-4D97-AF65-F5344CB8AC3E}">
        <p14:creationId xmlns:p14="http://schemas.microsoft.com/office/powerpoint/2010/main" val="15842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Features Updated Map">
            <a:extLst>
              <a:ext uri="{FF2B5EF4-FFF2-40B4-BE49-F238E27FC236}">
                <a16:creationId xmlns:a16="http://schemas.microsoft.com/office/drawing/2014/main" id="{1D07A505-F6BC-0793-C4FD-666ECD720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2" t="2196" b="46268"/>
          <a:stretch/>
        </p:blipFill>
        <p:spPr bwMode="auto">
          <a:xfrm>
            <a:off x="90327" y="327170"/>
            <a:ext cx="8963345" cy="639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D0EAB62-9D5F-9CBE-23E9-FEA6FDD38422}"/>
              </a:ext>
            </a:extLst>
          </p:cNvPr>
          <p:cNvSpPr/>
          <p:nvPr/>
        </p:nvSpPr>
        <p:spPr>
          <a:xfrm>
            <a:off x="4295163" y="1333850"/>
            <a:ext cx="3162649" cy="3087148"/>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FE37746-FC70-C2C2-2A54-F3602E4E5764}"/>
              </a:ext>
            </a:extLst>
          </p:cNvPr>
          <p:cNvSpPr>
            <a:spLocks noGrp="1"/>
          </p:cNvSpPr>
          <p:nvPr>
            <p:ph type="sldNum" sz="quarter" idx="12"/>
          </p:nvPr>
        </p:nvSpPr>
        <p:spPr/>
        <p:txBody>
          <a:bodyPr/>
          <a:lstStyle/>
          <a:p>
            <a:fld id="{F7DEFEF0-1459-4C46-9CB8-37E17E02CE00}" type="slidenum">
              <a:rPr lang="en-US" smtClean="0"/>
              <a:t>7</a:t>
            </a:fld>
            <a:endParaRPr lang="en-US"/>
          </a:p>
        </p:txBody>
      </p:sp>
      <p:sp>
        <p:nvSpPr>
          <p:cNvPr id="6" name="Footer Placeholder 5">
            <a:extLst>
              <a:ext uri="{FF2B5EF4-FFF2-40B4-BE49-F238E27FC236}">
                <a16:creationId xmlns:a16="http://schemas.microsoft.com/office/drawing/2014/main" id="{8048266D-E655-C133-6CB5-123E391D1700}"/>
              </a:ext>
            </a:extLst>
          </p:cNvPr>
          <p:cNvSpPr txBox="1">
            <a:spLocks noGrp="1"/>
          </p:cNvSpPr>
          <p:nvPr>
            <p:ph type="ftr" sz="quarter" idx="11"/>
          </p:nvPr>
        </p:nvSpPr>
        <p:spPr>
          <a:xfrm>
            <a:off x="6854334" y="6330469"/>
            <a:ext cx="3086100" cy="400110"/>
          </a:xfrm>
          <a:prstGeom prst="rect">
            <a:avLst/>
          </a:prstGeom>
          <a:noFill/>
        </p:spPr>
        <p:txBody>
          <a:bodyPr wrap="square" rtlCol="0">
            <a:spAutoFit/>
          </a:bodyPr>
          <a:lstStyle/>
          <a:p>
            <a:r>
              <a:rPr lang="en-US" sz="2000" b="1" dirty="0">
                <a:solidFill>
                  <a:schemeClr val="tx1"/>
                </a:solidFill>
              </a:rPr>
              <a:t>7</a:t>
            </a:r>
          </a:p>
        </p:txBody>
      </p:sp>
      <p:sp>
        <p:nvSpPr>
          <p:cNvPr id="4" name="TextBox 3">
            <a:extLst>
              <a:ext uri="{FF2B5EF4-FFF2-40B4-BE49-F238E27FC236}">
                <a16:creationId xmlns:a16="http://schemas.microsoft.com/office/drawing/2014/main" id="{F42049A9-256A-E713-A8C5-6007A75A34A2}"/>
              </a:ext>
            </a:extLst>
          </p:cNvPr>
          <p:cNvSpPr txBox="1"/>
          <p:nvPr/>
        </p:nvSpPr>
        <p:spPr>
          <a:xfrm>
            <a:off x="335560" y="3607266"/>
            <a:ext cx="2801923" cy="923330"/>
          </a:xfrm>
          <a:prstGeom prst="rect">
            <a:avLst/>
          </a:prstGeom>
          <a:noFill/>
        </p:spPr>
        <p:txBody>
          <a:bodyPr wrap="square" rtlCol="0">
            <a:spAutoFit/>
          </a:bodyPr>
          <a:lstStyle/>
          <a:p>
            <a:r>
              <a:rPr lang="en-US" dirty="0">
                <a:solidFill>
                  <a:srgbClr val="FFFF00"/>
                </a:solidFill>
              </a:rPr>
              <a:t>Way Of The Sea</a:t>
            </a:r>
          </a:p>
          <a:p>
            <a:r>
              <a:rPr lang="en-US" dirty="0">
                <a:solidFill>
                  <a:srgbClr val="FFFF00"/>
                </a:solidFill>
              </a:rPr>
              <a:t>Way Of </a:t>
            </a:r>
            <a:r>
              <a:rPr lang="en-US" dirty="0" err="1">
                <a:solidFill>
                  <a:srgbClr val="FFFF00"/>
                </a:solidFill>
              </a:rPr>
              <a:t>Shur</a:t>
            </a:r>
            <a:endParaRPr lang="en-US" dirty="0">
              <a:solidFill>
                <a:srgbClr val="FFFF00"/>
              </a:solidFill>
            </a:endParaRPr>
          </a:p>
          <a:p>
            <a:r>
              <a:rPr lang="en-US" dirty="0">
                <a:solidFill>
                  <a:srgbClr val="FFFF00"/>
                </a:solidFill>
              </a:rPr>
              <a:t>King’s Highway</a:t>
            </a:r>
          </a:p>
        </p:txBody>
      </p:sp>
      <p:sp>
        <p:nvSpPr>
          <p:cNvPr id="7" name="TextBox 6">
            <a:extLst>
              <a:ext uri="{FF2B5EF4-FFF2-40B4-BE49-F238E27FC236}">
                <a16:creationId xmlns:a16="http://schemas.microsoft.com/office/drawing/2014/main" id="{1A7795D4-2C6D-C139-8624-8FB9BFFF3A50}"/>
              </a:ext>
            </a:extLst>
          </p:cNvPr>
          <p:cNvSpPr txBox="1"/>
          <p:nvPr/>
        </p:nvSpPr>
        <p:spPr>
          <a:xfrm>
            <a:off x="461395" y="6154300"/>
            <a:ext cx="2281805" cy="369332"/>
          </a:xfrm>
          <a:prstGeom prst="rect">
            <a:avLst/>
          </a:prstGeom>
          <a:noFill/>
        </p:spPr>
        <p:txBody>
          <a:bodyPr wrap="square" rtlCol="0">
            <a:spAutoFit/>
          </a:bodyPr>
          <a:lstStyle/>
          <a:p>
            <a:r>
              <a:rPr lang="en-US" dirty="0">
                <a:solidFill>
                  <a:srgbClr val="FFFF00"/>
                </a:solidFill>
              </a:rPr>
              <a:t>Asia and Africa</a:t>
            </a:r>
          </a:p>
        </p:txBody>
      </p:sp>
    </p:spTree>
    <p:extLst>
      <p:ext uri="{BB962C8B-B14F-4D97-AF65-F5344CB8AC3E}">
        <p14:creationId xmlns:p14="http://schemas.microsoft.com/office/powerpoint/2010/main" val="257556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2B09A-D75F-AD3D-7D87-B84B75A4DFC2}"/>
              </a:ext>
            </a:extLst>
          </p:cNvPr>
          <p:cNvSpPr txBox="1"/>
          <p:nvPr/>
        </p:nvSpPr>
        <p:spPr>
          <a:xfrm>
            <a:off x="419451" y="1115736"/>
            <a:ext cx="8229600" cy="5386090"/>
          </a:xfrm>
          <a:prstGeom prst="rect">
            <a:avLst/>
          </a:prstGeom>
          <a:noFill/>
        </p:spPr>
        <p:txBody>
          <a:bodyPr wrap="square" rtlCol="0">
            <a:spAutoFit/>
          </a:bodyPr>
          <a:lstStyle/>
          <a:p>
            <a:r>
              <a:rPr lang="en-US" sz="2400" b="1" dirty="0">
                <a:solidFill>
                  <a:srgbClr val="FF0000"/>
                </a:solidFill>
              </a:rPr>
              <a:t>Events leading up to our story –</a:t>
            </a:r>
          </a:p>
          <a:p>
            <a:r>
              <a:rPr lang="en-US" sz="3200" b="1" dirty="0">
                <a:solidFill>
                  <a:srgbClr val="0070C0"/>
                </a:solidFill>
              </a:rPr>
              <a:t>Luke 4:40 </a:t>
            </a:r>
            <a:r>
              <a:rPr lang="en-US" sz="2400" dirty="0"/>
              <a:t>When the sun was setting, all those who had any that were sick with various diseases brought them to Him; and He laid His hands on every one of them and healed them.</a:t>
            </a:r>
          </a:p>
          <a:p>
            <a:r>
              <a:rPr lang="en-US" sz="2400" b="1" dirty="0">
                <a:solidFill>
                  <a:srgbClr val="0070C0"/>
                </a:solidFill>
              </a:rPr>
              <a:t>41</a:t>
            </a:r>
            <a:r>
              <a:rPr lang="en-US" sz="2400" dirty="0"/>
              <a:t> And demons also came out of many, crying out and saying, "You are the Christ, the Son of God!" And He, rebuking them, did not allow them to speak, for they knew that He was the Christ.</a:t>
            </a:r>
          </a:p>
          <a:p>
            <a:endParaRPr lang="en-US" sz="2400" dirty="0"/>
          </a:p>
          <a:p>
            <a:r>
              <a:rPr lang="en-US" sz="2400" b="1" dirty="0">
                <a:solidFill>
                  <a:srgbClr val="0070C0"/>
                </a:solidFill>
              </a:rPr>
              <a:t>42</a:t>
            </a:r>
            <a:r>
              <a:rPr lang="en-US" sz="2400" dirty="0"/>
              <a:t> Now when it was day, He departed and went into a deserted place. And the crowd sought Him and came to Him, and tried to keep Him from leaving them;</a:t>
            </a:r>
          </a:p>
          <a:p>
            <a:r>
              <a:rPr lang="en-US" sz="2400" b="1" dirty="0">
                <a:solidFill>
                  <a:srgbClr val="0070C0"/>
                </a:solidFill>
              </a:rPr>
              <a:t>43</a:t>
            </a:r>
            <a:r>
              <a:rPr lang="en-US" sz="2400" dirty="0"/>
              <a:t> but He said to them, "I must preach the kingdom of God to the other cities also, because for this purpose I have been sent."</a:t>
            </a:r>
          </a:p>
          <a:p>
            <a:r>
              <a:rPr lang="en-US" sz="2400" b="1" dirty="0">
                <a:solidFill>
                  <a:srgbClr val="0070C0"/>
                </a:solidFill>
              </a:rPr>
              <a:t>44</a:t>
            </a:r>
            <a:r>
              <a:rPr lang="en-US" sz="2400" dirty="0"/>
              <a:t> And He was preaching in the synagogues of Galilee.</a:t>
            </a:r>
          </a:p>
        </p:txBody>
      </p:sp>
      <p:sp>
        <p:nvSpPr>
          <p:cNvPr id="6" name="Footer Placeholder 5">
            <a:extLst>
              <a:ext uri="{FF2B5EF4-FFF2-40B4-BE49-F238E27FC236}">
                <a16:creationId xmlns:a16="http://schemas.microsoft.com/office/drawing/2014/main" id="{7C2B4CA0-0EB2-F5DD-6D92-27D83F591AF2}"/>
              </a:ext>
            </a:extLst>
          </p:cNvPr>
          <p:cNvSpPr txBox="1">
            <a:spLocks noGrp="1"/>
          </p:cNvSpPr>
          <p:nvPr>
            <p:ph type="ftr" sz="quarter" idx="11"/>
          </p:nvPr>
        </p:nvSpPr>
        <p:spPr>
          <a:xfrm>
            <a:off x="3028950" y="6338858"/>
            <a:ext cx="3086100" cy="400110"/>
          </a:xfrm>
          <a:prstGeom prst="rect">
            <a:avLst/>
          </a:prstGeom>
          <a:noFill/>
        </p:spPr>
        <p:txBody>
          <a:bodyPr wrap="square" rtlCol="0">
            <a:spAutoFit/>
          </a:bodyPr>
          <a:lstStyle/>
          <a:p>
            <a:r>
              <a:rPr lang="en-US" sz="2000" b="1" dirty="0">
                <a:solidFill>
                  <a:schemeClr val="tx1"/>
                </a:solidFill>
              </a:rPr>
              <a:t>8</a:t>
            </a:r>
          </a:p>
        </p:txBody>
      </p:sp>
      <p:sp>
        <p:nvSpPr>
          <p:cNvPr id="3" name="TextBox 2">
            <a:extLst>
              <a:ext uri="{FF2B5EF4-FFF2-40B4-BE49-F238E27FC236}">
                <a16:creationId xmlns:a16="http://schemas.microsoft.com/office/drawing/2014/main" id="{B7A11F94-BCB5-D00B-76EC-2B1D7F3F7B24}"/>
              </a:ext>
            </a:extLst>
          </p:cNvPr>
          <p:cNvSpPr txBox="1"/>
          <p:nvPr/>
        </p:nvSpPr>
        <p:spPr>
          <a:xfrm>
            <a:off x="0" y="10240"/>
            <a:ext cx="9143999" cy="646331"/>
          </a:xfrm>
          <a:prstGeom prst="rect">
            <a:avLst/>
          </a:prstGeom>
          <a:solidFill>
            <a:schemeClr val="tx1"/>
          </a:solidFill>
        </p:spPr>
        <p:txBody>
          <a:bodyPr wrap="square" rtlCol="0">
            <a:spAutoFit/>
          </a:bodyPr>
          <a:lstStyle/>
          <a:p>
            <a:pPr algn="ctr"/>
            <a:r>
              <a:rPr lang="en-US" sz="3600" b="1" dirty="0">
                <a:solidFill>
                  <a:schemeClr val="bg1"/>
                </a:solidFill>
                <a:latin typeface="Ink Free" panose="03080402000500000000" pitchFamily="66" charset="0"/>
              </a:rPr>
              <a:t>Depart From Me For I Am A Sinful Man   </a:t>
            </a:r>
          </a:p>
        </p:txBody>
      </p:sp>
    </p:spTree>
    <p:extLst>
      <p:ext uri="{BB962C8B-B14F-4D97-AF65-F5344CB8AC3E}">
        <p14:creationId xmlns:p14="http://schemas.microsoft.com/office/powerpoint/2010/main" val="31487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AB4D40-2475-05B6-9765-BBC7C45AB107}"/>
              </a:ext>
            </a:extLst>
          </p:cNvPr>
          <p:cNvSpPr txBox="1"/>
          <p:nvPr/>
        </p:nvSpPr>
        <p:spPr>
          <a:xfrm>
            <a:off x="453007" y="1392573"/>
            <a:ext cx="8204432" cy="5139869"/>
          </a:xfrm>
          <a:prstGeom prst="rect">
            <a:avLst/>
          </a:prstGeom>
          <a:noFill/>
        </p:spPr>
        <p:txBody>
          <a:bodyPr wrap="square">
            <a:spAutoFit/>
          </a:bodyPr>
          <a:lstStyle/>
          <a:p>
            <a:r>
              <a:rPr lang="en-US" sz="4000" b="1" dirty="0">
                <a:solidFill>
                  <a:srgbClr val="0070C0"/>
                </a:solidFill>
              </a:rPr>
              <a:t>Luke 5:1 </a:t>
            </a:r>
            <a:r>
              <a:rPr lang="en-US" sz="3200" dirty="0"/>
              <a:t>So it was, as the multitude pressed about Him to hear </a:t>
            </a:r>
            <a:r>
              <a:rPr lang="en-US" sz="3200" u="sng" dirty="0"/>
              <a:t>the word of God</a:t>
            </a:r>
            <a:r>
              <a:rPr lang="en-US" sz="3200" dirty="0"/>
              <a:t>, that He stood by the </a:t>
            </a:r>
            <a:r>
              <a:rPr lang="en-US" sz="3200" u="sng" dirty="0"/>
              <a:t>Lake of Gennesaret</a:t>
            </a:r>
            <a:r>
              <a:rPr lang="en-US" sz="3200" dirty="0"/>
              <a:t>, </a:t>
            </a:r>
          </a:p>
          <a:p>
            <a:r>
              <a:rPr lang="en-US" sz="3200" b="1" dirty="0">
                <a:solidFill>
                  <a:srgbClr val="0070C0"/>
                </a:solidFill>
              </a:rPr>
              <a:t>2</a:t>
            </a:r>
            <a:r>
              <a:rPr lang="en-US" sz="3200" dirty="0"/>
              <a:t> and saw two boats standing by the lake; but the fishermen had gone from them and were washing their nets.</a:t>
            </a:r>
          </a:p>
          <a:p>
            <a:r>
              <a:rPr lang="en-US" sz="3200" b="1" dirty="0">
                <a:solidFill>
                  <a:srgbClr val="0070C0"/>
                </a:solidFill>
              </a:rPr>
              <a:t>3</a:t>
            </a:r>
            <a:r>
              <a:rPr lang="en-US" sz="3200" dirty="0"/>
              <a:t> Then He got into one of the boats, which was Simon's, and asked him to put out a little from the land. And He </a:t>
            </a:r>
            <a:r>
              <a:rPr lang="en-US" sz="3200" u="sng" dirty="0"/>
              <a:t>sat down </a:t>
            </a:r>
            <a:r>
              <a:rPr lang="en-US" sz="3200" dirty="0"/>
              <a:t>and taught the multitudes from the boat. </a:t>
            </a:r>
          </a:p>
        </p:txBody>
      </p:sp>
      <p:sp>
        <p:nvSpPr>
          <p:cNvPr id="6" name="Footer Placeholder 5">
            <a:extLst>
              <a:ext uri="{FF2B5EF4-FFF2-40B4-BE49-F238E27FC236}">
                <a16:creationId xmlns:a16="http://schemas.microsoft.com/office/drawing/2014/main" id="{B01260BA-451A-1894-9259-E428748AF030}"/>
              </a:ext>
            </a:extLst>
          </p:cNvPr>
          <p:cNvSpPr txBox="1">
            <a:spLocks noGrp="1"/>
          </p:cNvSpPr>
          <p:nvPr>
            <p:ph type="ftr" sz="quarter" idx="11"/>
          </p:nvPr>
        </p:nvSpPr>
        <p:spPr>
          <a:xfrm>
            <a:off x="3028950" y="6338858"/>
            <a:ext cx="3086100" cy="400110"/>
          </a:xfrm>
          <a:prstGeom prst="rect">
            <a:avLst/>
          </a:prstGeom>
          <a:noFill/>
        </p:spPr>
        <p:txBody>
          <a:bodyPr wrap="square" rtlCol="0">
            <a:spAutoFit/>
          </a:bodyPr>
          <a:lstStyle/>
          <a:p>
            <a:r>
              <a:rPr lang="en-US" sz="2000" b="1" dirty="0">
                <a:solidFill>
                  <a:schemeClr val="tx1"/>
                </a:solidFill>
              </a:rPr>
              <a:t>9</a:t>
            </a:r>
          </a:p>
        </p:txBody>
      </p:sp>
      <p:sp>
        <p:nvSpPr>
          <p:cNvPr id="2" name="TextBox 1">
            <a:extLst>
              <a:ext uri="{FF2B5EF4-FFF2-40B4-BE49-F238E27FC236}">
                <a16:creationId xmlns:a16="http://schemas.microsoft.com/office/drawing/2014/main" id="{5155316C-5A64-2566-AB7B-742C83DA0044}"/>
              </a:ext>
            </a:extLst>
          </p:cNvPr>
          <p:cNvSpPr txBox="1"/>
          <p:nvPr/>
        </p:nvSpPr>
        <p:spPr>
          <a:xfrm>
            <a:off x="0" y="10240"/>
            <a:ext cx="9143999" cy="646331"/>
          </a:xfrm>
          <a:prstGeom prst="rect">
            <a:avLst/>
          </a:prstGeom>
          <a:solidFill>
            <a:schemeClr val="tx1"/>
          </a:solidFill>
        </p:spPr>
        <p:txBody>
          <a:bodyPr wrap="square" rtlCol="0">
            <a:spAutoFit/>
          </a:bodyPr>
          <a:lstStyle/>
          <a:p>
            <a:pPr algn="ctr"/>
            <a:r>
              <a:rPr lang="en-US" sz="3600" b="1" dirty="0">
                <a:solidFill>
                  <a:schemeClr val="bg1"/>
                </a:solidFill>
                <a:latin typeface="Ink Free" panose="03080402000500000000" pitchFamily="66" charset="0"/>
              </a:rPr>
              <a:t>Depart From Me For I Am A Sinful Man   </a:t>
            </a:r>
          </a:p>
        </p:txBody>
      </p:sp>
    </p:spTree>
    <p:extLst>
      <p:ext uri="{BB962C8B-B14F-4D97-AF65-F5344CB8AC3E}">
        <p14:creationId xmlns:p14="http://schemas.microsoft.com/office/powerpoint/2010/main" val="22468999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2ED97AF0-FE8D-4FAC-AF07-EFA41726BF38}" vid="{95ED0F0F-776A-48E4-B073-7DB6F5A5811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TotalTime>
  <Words>1410</Words>
  <Application>Microsoft Office PowerPoint</Application>
  <PresentationFormat>On-screen Show (4:3)</PresentationFormat>
  <Paragraphs>173</Paragraphs>
  <Slides>22</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Aharoni</vt:lpstr>
      <vt:lpstr>Arial</vt:lpstr>
      <vt:lpstr>Arial Black</vt:lpstr>
      <vt:lpstr>Calibri</vt:lpstr>
      <vt:lpstr>Calibri Light</vt:lpstr>
      <vt:lpstr>Ink Free</vt:lpstr>
      <vt:lpstr>Times New Roman</vt:lpstr>
      <vt:lpstr>Office Theme</vt:lpstr>
      <vt:lpstr>PhotoCompanion</vt:lpstr>
      <vt:lpstr>2_Office Theme</vt:lpstr>
      <vt:lpstr>1_Office Theme</vt:lpstr>
      <vt:lpstr>PowerPoint Presentation</vt:lpstr>
      <vt:lpstr>PowerPoint Presentation</vt:lpstr>
      <vt:lpstr>PowerPoint Presentation</vt:lpstr>
      <vt:lpstr>He was standing by the Lake of Gennesaret</vt:lpstr>
      <vt:lpstr>He was standing by the Lake of Gennesaret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55</cp:revision>
  <dcterms:created xsi:type="dcterms:W3CDTF">2022-08-12T11:31:24Z</dcterms:created>
  <dcterms:modified xsi:type="dcterms:W3CDTF">2024-07-20T13:09:01Z</dcterms:modified>
</cp:coreProperties>
</file>