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0"/>
  </p:notesMasterIdLst>
  <p:sldIdLst>
    <p:sldId id="287" r:id="rId4"/>
    <p:sldId id="260" r:id="rId5"/>
    <p:sldId id="852" r:id="rId6"/>
    <p:sldId id="284" r:id="rId7"/>
    <p:sldId id="283" r:id="rId8"/>
    <p:sldId id="281" r:id="rId9"/>
    <p:sldId id="259" r:id="rId10"/>
    <p:sldId id="261" r:id="rId11"/>
    <p:sldId id="274" r:id="rId12"/>
    <p:sldId id="275" r:id="rId13"/>
    <p:sldId id="276" r:id="rId14"/>
    <p:sldId id="263" r:id="rId15"/>
    <p:sldId id="264" r:id="rId16"/>
    <p:sldId id="265" r:id="rId17"/>
    <p:sldId id="269" r:id="rId18"/>
    <p:sldId id="268" r:id="rId19"/>
    <p:sldId id="277" r:id="rId20"/>
    <p:sldId id="270" r:id="rId21"/>
    <p:sldId id="267" r:id="rId22"/>
    <p:sldId id="285" r:id="rId23"/>
    <p:sldId id="278" r:id="rId24"/>
    <p:sldId id="271" r:id="rId25"/>
    <p:sldId id="266" r:id="rId26"/>
    <p:sldId id="273" r:id="rId27"/>
    <p:sldId id="272" r:id="rId28"/>
    <p:sldId id="85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LBVYaFPlNnxnfSOMkQI8Kw==" hashData="GsD9DsFYnXCDT6AdGY2AeI2wRJY/Z74PND16uUcYUgTKuIBaRWI48MOf/f2gc45Ou+B2p+kdbvKdDfSzUpHtv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1686" y="14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36FD1-22AF-49FD-982C-6FF6FF8252E7}" type="datetimeFigureOut">
              <a:rPr lang="en-US" smtClean="0"/>
              <a:t>6/23/2024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E725E6-5AD8-4110-B09C-7CE713186E74}" type="slidenum">
              <a:rPr lang="en-US" smtClean="0"/>
              <a:t>‹#›</a:t>
            </a:fld>
            <a:endParaRPr lang="en-US"/>
          </a:p>
        </p:txBody>
      </p:sp>
    </p:spTree>
    <p:extLst>
      <p:ext uri="{BB962C8B-B14F-4D97-AF65-F5344CB8AC3E}">
        <p14:creationId xmlns:p14="http://schemas.microsoft.com/office/powerpoint/2010/main" val="3478266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F106-5305-A6FF-2D7C-1A6D163CDA9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41FFFB-46AB-D72E-24FA-6134D59F8C7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4E30A7-7365-9293-48F2-B4BE399820A5}"/>
              </a:ext>
            </a:extLst>
          </p:cNvPr>
          <p:cNvSpPr>
            <a:spLocks noGrp="1"/>
          </p:cNvSpPr>
          <p:nvPr>
            <p:ph type="dt" sz="half" idx="10"/>
          </p:nvPr>
        </p:nvSpPr>
        <p:spPr/>
        <p:txBody>
          <a:bodyPr/>
          <a:lstStyle/>
          <a:p>
            <a:fld id="{1D82D7E5-00F2-4DCA-B2B0-4ADE2EF1C641}" type="datetime1">
              <a:rPr lang="en-US" smtClean="0"/>
              <a:t>6/23/2024</a:t>
            </a:fld>
            <a:endParaRPr lang="en-US"/>
          </a:p>
        </p:txBody>
      </p:sp>
      <p:sp>
        <p:nvSpPr>
          <p:cNvPr id="5" name="Footer Placeholder 4">
            <a:extLst>
              <a:ext uri="{FF2B5EF4-FFF2-40B4-BE49-F238E27FC236}">
                <a16:creationId xmlns:a16="http://schemas.microsoft.com/office/drawing/2014/main" id="{1371585D-C9C5-FC65-B2DC-1D907AC99F1C}"/>
              </a:ext>
            </a:extLst>
          </p:cNvPr>
          <p:cNvSpPr>
            <a:spLocks noGrp="1"/>
          </p:cNvSpPr>
          <p:nvPr>
            <p:ph type="ftr" sz="quarter" idx="11"/>
          </p:nvPr>
        </p:nvSpPr>
        <p:spPr/>
        <p:txBody>
          <a:bodyPr/>
          <a:lstStyle/>
          <a:p>
            <a:r>
              <a:rPr lang="en-US"/>
              <a:t>newlebanoncoc.com</a:t>
            </a:r>
          </a:p>
        </p:txBody>
      </p:sp>
      <p:sp>
        <p:nvSpPr>
          <p:cNvPr id="6" name="Slide Number Placeholder 5">
            <a:extLst>
              <a:ext uri="{FF2B5EF4-FFF2-40B4-BE49-F238E27FC236}">
                <a16:creationId xmlns:a16="http://schemas.microsoft.com/office/drawing/2014/main" id="{06F10411-F63C-22BC-9AC9-67B071CFE6D1}"/>
              </a:ext>
            </a:extLst>
          </p:cNvPr>
          <p:cNvSpPr>
            <a:spLocks noGrp="1"/>
          </p:cNvSpPr>
          <p:nvPr>
            <p:ph type="sldNum" sz="quarter" idx="12"/>
          </p:nvPr>
        </p:nvSpPr>
        <p:spPr/>
        <p:txBody>
          <a:bodyPr/>
          <a:lstStyle/>
          <a:p>
            <a:fld id="{3922CE26-FB05-45F9-B3DA-29E9B5B2F07C}" type="slidenum">
              <a:rPr lang="en-US" smtClean="0"/>
              <a:t>‹#›</a:t>
            </a:fld>
            <a:endParaRPr lang="en-US"/>
          </a:p>
        </p:txBody>
      </p:sp>
    </p:spTree>
    <p:extLst>
      <p:ext uri="{BB962C8B-B14F-4D97-AF65-F5344CB8AC3E}">
        <p14:creationId xmlns:p14="http://schemas.microsoft.com/office/powerpoint/2010/main" val="2093419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A4BCD-9824-86E2-5A85-194D702B2E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457519-3ABB-FE9C-4C24-370C54C06A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8F8400-9E7A-A761-B0EF-A04B842FD39B}"/>
              </a:ext>
            </a:extLst>
          </p:cNvPr>
          <p:cNvSpPr>
            <a:spLocks noGrp="1"/>
          </p:cNvSpPr>
          <p:nvPr>
            <p:ph type="dt" sz="half" idx="10"/>
          </p:nvPr>
        </p:nvSpPr>
        <p:spPr/>
        <p:txBody>
          <a:bodyPr/>
          <a:lstStyle/>
          <a:p>
            <a:fld id="{C29B87D4-FABD-4A33-BA58-0006F401CE25}" type="datetime1">
              <a:rPr lang="en-US" smtClean="0"/>
              <a:t>6/23/2024</a:t>
            </a:fld>
            <a:endParaRPr lang="en-US"/>
          </a:p>
        </p:txBody>
      </p:sp>
      <p:sp>
        <p:nvSpPr>
          <p:cNvPr id="5" name="Footer Placeholder 4">
            <a:extLst>
              <a:ext uri="{FF2B5EF4-FFF2-40B4-BE49-F238E27FC236}">
                <a16:creationId xmlns:a16="http://schemas.microsoft.com/office/drawing/2014/main" id="{BE97869B-CC14-AEED-5068-40F480BE73CF}"/>
              </a:ext>
            </a:extLst>
          </p:cNvPr>
          <p:cNvSpPr>
            <a:spLocks noGrp="1"/>
          </p:cNvSpPr>
          <p:nvPr>
            <p:ph type="ftr" sz="quarter" idx="11"/>
          </p:nvPr>
        </p:nvSpPr>
        <p:spPr/>
        <p:txBody>
          <a:bodyPr/>
          <a:lstStyle/>
          <a:p>
            <a:r>
              <a:rPr lang="en-US"/>
              <a:t>newlebanoncoc.com</a:t>
            </a:r>
          </a:p>
        </p:txBody>
      </p:sp>
      <p:sp>
        <p:nvSpPr>
          <p:cNvPr id="6" name="Slide Number Placeholder 5">
            <a:extLst>
              <a:ext uri="{FF2B5EF4-FFF2-40B4-BE49-F238E27FC236}">
                <a16:creationId xmlns:a16="http://schemas.microsoft.com/office/drawing/2014/main" id="{D7D46EE3-2905-C241-3826-173C40BC19CF}"/>
              </a:ext>
            </a:extLst>
          </p:cNvPr>
          <p:cNvSpPr>
            <a:spLocks noGrp="1"/>
          </p:cNvSpPr>
          <p:nvPr>
            <p:ph type="sldNum" sz="quarter" idx="12"/>
          </p:nvPr>
        </p:nvSpPr>
        <p:spPr/>
        <p:txBody>
          <a:bodyPr/>
          <a:lstStyle/>
          <a:p>
            <a:fld id="{3922CE26-FB05-45F9-B3DA-29E9B5B2F07C}" type="slidenum">
              <a:rPr lang="en-US" smtClean="0"/>
              <a:t>‹#›</a:t>
            </a:fld>
            <a:endParaRPr lang="en-US"/>
          </a:p>
        </p:txBody>
      </p:sp>
    </p:spTree>
    <p:extLst>
      <p:ext uri="{BB962C8B-B14F-4D97-AF65-F5344CB8AC3E}">
        <p14:creationId xmlns:p14="http://schemas.microsoft.com/office/powerpoint/2010/main" val="1392361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152DAE-87D4-1D98-3DDA-01BAF46020F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654A35-67D4-2B84-1D9F-DC0FCC75655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9BEFB9-B058-FA7F-BF67-70742CA0F20A}"/>
              </a:ext>
            </a:extLst>
          </p:cNvPr>
          <p:cNvSpPr>
            <a:spLocks noGrp="1"/>
          </p:cNvSpPr>
          <p:nvPr>
            <p:ph type="dt" sz="half" idx="10"/>
          </p:nvPr>
        </p:nvSpPr>
        <p:spPr/>
        <p:txBody>
          <a:bodyPr/>
          <a:lstStyle/>
          <a:p>
            <a:fld id="{8DBA5F49-90C8-40EC-95F4-067FE21E3A8A}" type="datetime1">
              <a:rPr lang="en-US" smtClean="0"/>
              <a:t>6/23/2024</a:t>
            </a:fld>
            <a:endParaRPr lang="en-US"/>
          </a:p>
        </p:txBody>
      </p:sp>
      <p:sp>
        <p:nvSpPr>
          <p:cNvPr id="5" name="Footer Placeholder 4">
            <a:extLst>
              <a:ext uri="{FF2B5EF4-FFF2-40B4-BE49-F238E27FC236}">
                <a16:creationId xmlns:a16="http://schemas.microsoft.com/office/drawing/2014/main" id="{B4F64324-3403-9BF1-41E8-4FE3A987C6A9}"/>
              </a:ext>
            </a:extLst>
          </p:cNvPr>
          <p:cNvSpPr>
            <a:spLocks noGrp="1"/>
          </p:cNvSpPr>
          <p:nvPr>
            <p:ph type="ftr" sz="quarter" idx="11"/>
          </p:nvPr>
        </p:nvSpPr>
        <p:spPr/>
        <p:txBody>
          <a:bodyPr/>
          <a:lstStyle/>
          <a:p>
            <a:r>
              <a:rPr lang="en-US"/>
              <a:t>newlebanoncoc.com</a:t>
            </a:r>
          </a:p>
        </p:txBody>
      </p:sp>
      <p:sp>
        <p:nvSpPr>
          <p:cNvPr id="6" name="Slide Number Placeholder 5">
            <a:extLst>
              <a:ext uri="{FF2B5EF4-FFF2-40B4-BE49-F238E27FC236}">
                <a16:creationId xmlns:a16="http://schemas.microsoft.com/office/drawing/2014/main" id="{2F608F6C-885F-89EF-A915-0DD25866FB34}"/>
              </a:ext>
            </a:extLst>
          </p:cNvPr>
          <p:cNvSpPr>
            <a:spLocks noGrp="1"/>
          </p:cNvSpPr>
          <p:nvPr>
            <p:ph type="sldNum" sz="quarter" idx="12"/>
          </p:nvPr>
        </p:nvSpPr>
        <p:spPr/>
        <p:txBody>
          <a:bodyPr/>
          <a:lstStyle/>
          <a:p>
            <a:fld id="{3922CE26-FB05-45F9-B3DA-29E9B5B2F07C}" type="slidenum">
              <a:rPr lang="en-US" smtClean="0"/>
              <a:t>‹#›</a:t>
            </a:fld>
            <a:endParaRPr lang="en-US"/>
          </a:p>
        </p:txBody>
      </p:sp>
    </p:spTree>
    <p:extLst>
      <p:ext uri="{BB962C8B-B14F-4D97-AF65-F5344CB8AC3E}">
        <p14:creationId xmlns:p14="http://schemas.microsoft.com/office/powerpoint/2010/main" val="3160978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039287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346513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56527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6/23/2024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9212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6/23/2024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142944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6/23/2024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068337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6/23/2024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137779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6/23/2024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783679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1030-69E7-93B8-1D01-DE6576E44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9324FA-160C-7908-03E6-356123ACFC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C0DB2-226F-B278-DF6B-1B7801418F28}"/>
              </a:ext>
            </a:extLst>
          </p:cNvPr>
          <p:cNvSpPr>
            <a:spLocks noGrp="1"/>
          </p:cNvSpPr>
          <p:nvPr>
            <p:ph type="dt" sz="half" idx="10"/>
          </p:nvPr>
        </p:nvSpPr>
        <p:spPr/>
        <p:txBody>
          <a:bodyPr/>
          <a:lstStyle/>
          <a:p>
            <a:fld id="{527C5FEF-CFFE-4A60-8322-3EF9FEEDB9F3}" type="datetime1">
              <a:rPr lang="en-US" smtClean="0"/>
              <a:t>6/23/2024</a:t>
            </a:fld>
            <a:endParaRPr lang="en-US"/>
          </a:p>
        </p:txBody>
      </p:sp>
      <p:sp>
        <p:nvSpPr>
          <p:cNvPr id="5" name="Footer Placeholder 4">
            <a:extLst>
              <a:ext uri="{FF2B5EF4-FFF2-40B4-BE49-F238E27FC236}">
                <a16:creationId xmlns:a16="http://schemas.microsoft.com/office/drawing/2014/main" id="{B8481297-8C01-5880-3A91-798DE7CB726F}"/>
              </a:ext>
            </a:extLst>
          </p:cNvPr>
          <p:cNvSpPr>
            <a:spLocks noGrp="1"/>
          </p:cNvSpPr>
          <p:nvPr>
            <p:ph type="ftr" sz="quarter" idx="11"/>
          </p:nvPr>
        </p:nvSpPr>
        <p:spPr/>
        <p:txBody>
          <a:bodyPr/>
          <a:lstStyle/>
          <a:p>
            <a:r>
              <a:rPr lang="en-US"/>
              <a:t>newlebanoncoc.com</a:t>
            </a:r>
          </a:p>
        </p:txBody>
      </p:sp>
      <p:sp>
        <p:nvSpPr>
          <p:cNvPr id="6" name="Slide Number Placeholder 5">
            <a:extLst>
              <a:ext uri="{FF2B5EF4-FFF2-40B4-BE49-F238E27FC236}">
                <a16:creationId xmlns:a16="http://schemas.microsoft.com/office/drawing/2014/main" id="{70044868-D10B-BCDF-0237-D22991462D1B}"/>
              </a:ext>
            </a:extLst>
          </p:cNvPr>
          <p:cNvSpPr>
            <a:spLocks noGrp="1"/>
          </p:cNvSpPr>
          <p:nvPr>
            <p:ph type="sldNum" sz="quarter" idx="12"/>
          </p:nvPr>
        </p:nvSpPr>
        <p:spPr/>
        <p:txBody>
          <a:bodyPr/>
          <a:lstStyle/>
          <a:p>
            <a:fld id="{3922CE26-FB05-45F9-B3DA-29E9B5B2F07C}" type="slidenum">
              <a:rPr lang="en-US" smtClean="0"/>
              <a:t>‹#›</a:t>
            </a:fld>
            <a:endParaRPr lang="en-US"/>
          </a:p>
        </p:txBody>
      </p:sp>
    </p:spTree>
    <p:extLst>
      <p:ext uri="{BB962C8B-B14F-4D97-AF65-F5344CB8AC3E}">
        <p14:creationId xmlns:p14="http://schemas.microsoft.com/office/powerpoint/2010/main" val="3685024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6/23/2024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47534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647001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286335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5CE097-EA66-44F1-B6E4-7FB05216B33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168768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596E68-E92F-4B9C-9F2F-8DA9BFF061A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5798021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6DFC60-92E1-42EC-ACD7-2F8732CC811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162832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C44111-8993-4EA0-BF6D-9CCE5285D8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6893578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8A1CFC8-5B3D-466B-8E8E-A775875811F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464120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7B72D51-9E02-4E6F-BA7F-811A398022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5616879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CBC7BFF-140E-4F3E-AA7C-4D51343A00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7187644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8C8B9-EB41-DDC3-B3E5-BD686A3440E9}"/>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8238C8-EA6A-93BD-9869-133B5F6327A4}"/>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4F69C1-E2A5-15CB-E238-B1565F7DDF57}"/>
              </a:ext>
            </a:extLst>
          </p:cNvPr>
          <p:cNvSpPr>
            <a:spLocks noGrp="1"/>
          </p:cNvSpPr>
          <p:nvPr>
            <p:ph type="dt" sz="half" idx="10"/>
          </p:nvPr>
        </p:nvSpPr>
        <p:spPr/>
        <p:txBody>
          <a:bodyPr/>
          <a:lstStyle/>
          <a:p>
            <a:fld id="{C50C4E48-4F0E-4ECC-9EB7-D3158D4D4C59}" type="datetime1">
              <a:rPr lang="en-US" smtClean="0"/>
              <a:t>6/23/2024</a:t>
            </a:fld>
            <a:endParaRPr lang="en-US"/>
          </a:p>
        </p:txBody>
      </p:sp>
      <p:sp>
        <p:nvSpPr>
          <p:cNvPr id="5" name="Footer Placeholder 4">
            <a:extLst>
              <a:ext uri="{FF2B5EF4-FFF2-40B4-BE49-F238E27FC236}">
                <a16:creationId xmlns:a16="http://schemas.microsoft.com/office/drawing/2014/main" id="{EDCDDEFA-1DDE-2AD4-E788-34D5E4821EE6}"/>
              </a:ext>
            </a:extLst>
          </p:cNvPr>
          <p:cNvSpPr>
            <a:spLocks noGrp="1"/>
          </p:cNvSpPr>
          <p:nvPr>
            <p:ph type="ftr" sz="quarter" idx="11"/>
          </p:nvPr>
        </p:nvSpPr>
        <p:spPr/>
        <p:txBody>
          <a:bodyPr/>
          <a:lstStyle/>
          <a:p>
            <a:r>
              <a:rPr lang="en-US"/>
              <a:t>newlebanoncoc.com</a:t>
            </a:r>
          </a:p>
        </p:txBody>
      </p:sp>
      <p:sp>
        <p:nvSpPr>
          <p:cNvPr id="6" name="Slide Number Placeholder 5">
            <a:extLst>
              <a:ext uri="{FF2B5EF4-FFF2-40B4-BE49-F238E27FC236}">
                <a16:creationId xmlns:a16="http://schemas.microsoft.com/office/drawing/2014/main" id="{C8EB536D-EAFB-47D4-6074-1C5F66E13590}"/>
              </a:ext>
            </a:extLst>
          </p:cNvPr>
          <p:cNvSpPr>
            <a:spLocks noGrp="1"/>
          </p:cNvSpPr>
          <p:nvPr>
            <p:ph type="sldNum" sz="quarter" idx="12"/>
          </p:nvPr>
        </p:nvSpPr>
        <p:spPr/>
        <p:txBody>
          <a:bodyPr/>
          <a:lstStyle/>
          <a:p>
            <a:fld id="{3922CE26-FB05-45F9-B3DA-29E9B5B2F07C}" type="slidenum">
              <a:rPr lang="en-US" smtClean="0"/>
              <a:t>‹#›</a:t>
            </a:fld>
            <a:endParaRPr lang="en-US"/>
          </a:p>
        </p:txBody>
      </p:sp>
    </p:spTree>
    <p:extLst>
      <p:ext uri="{BB962C8B-B14F-4D97-AF65-F5344CB8AC3E}">
        <p14:creationId xmlns:p14="http://schemas.microsoft.com/office/powerpoint/2010/main" val="1663859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C78BC6-DE8D-4B63-A36D-A69A33368B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4640457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B1B937-C9D4-4D5D-A41E-7BBAEE2AFB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0915584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29FBE0-04D5-489F-8620-E8470E4A54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4515449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100843-8768-42FE-ABC9-EBAC00B1535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1225855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E27AE-4A5A-4068-3A8C-AEDEC81CF0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B47C44-AB4E-F135-6644-1E718813B29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91FEBE-EE8E-78D6-387A-69C4E482875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FCF4F5-F21C-C184-CE03-917E071D6D91}"/>
              </a:ext>
            </a:extLst>
          </p:cNvPr>
          <p:cNvSpPr>
            <a:spLocks noGrp="1"/>
          </p:cNvSpPr>
          <p:nvPr>
            <p:ph type="dt" sz="half" idx="10"/>
          </p:nvPr>
        </p:nvSpPr>
        <p:spPr/>
        <p:txBody>
          <a:bodyPr/>
          <a:lstStyle/>
          <a:p>
            <a:fld id="{ECA9B33F-46AB-4A3F-9450-E9FF536CD062}" type="datetime1">
              <a:rPr lang="en-US" smtClean="0"/>
              <a:t>6/23/2024</a:t>
            </a:fld>
            <a:endParaRPr lang="en-US"/>
          </a:p>
        </p:txBody>
      </p:sp>
      <p:sp>
        <p:nvSpPr>
          <p:cNvPr id="6" name="Footer Placeholder 5">
            <a:extLst>
              <a:ext uri="{FF2B5EF4-FFF2-40B4-BE49-F238E27FC236}">
                <a16:creationId xmlns:a16="http://schemas.microsoft.com/office/drawing/2014/main" id="{8B4E6C68-160E-0A2F-EC06-CAFDFE210B04}"/>
              </a:ext>
            </a:extLst>
          </p:cNvPr>
          <p:cNvSpPr>
            <a:spLocks noGrp="1"/>
          </p:cNvSpPr>
          <p:nvPr>
            <p:ph type="ftr" sz="quarter" idx="11"/>
          </p:nvPr>
        </p:nvSpPr>
        <p:spPr/>
        <p:txBody>
          <a:bodyPr/>
          <a:lstStyle/>
          <a:p>
            <a:r>
              <a:rPr lang="en-US"/>
              <a:t>newlebanoncoc.com</a:t>
            </a:r>
          </a:p>
        </p:txBody>
      </p:sp>
      <p:sp>
        <p:nvSpPr>
          <p:cNvPr id="7" name="Slide Number Placeholder 6">
            <a:extLst>
              <a:ext uri="{FF2B5EF4-FFF2-40B4-BE49-F238E27FC236}">
                <a16:creationId xmlns:a16="http://schemas.microsoft.com/office/drawing/2014/main" id="{670ABE2C-1E55-732A-E64D-E267758660EE}"/>
              </a:ext>
            </a:extLst>
          </p:cNvPr>
          <p:cNvSpPr>
            <a:spLocks noGrp="1"/>
          </p:cNvSpPr>
          <p:nvPr>
            <p:ph type="sldNum" sz="quarter" idx="12"/>
          </p:nvPr>
        </p:nvSpPr>
        <p:spPr/>
        <p:txBody>
          <a:bodyPr/>
          <a:lstStyle/>
          <a:p>
            <a:fld id="{3922CE26-FB05-45F9-B3DA-29E9B5B2F07C}" type="slidenum">
              <a:rPr lang="en-US" smtClean="0"/>
              <a:t>‹#›</a:t>
            </a:fld>
            <a:endParaRPr lang="en-US"/>
          </a:p>
        </p:txBody>
      </p:sp>
    </p:spTree>
    <p:extLst>
      <p:ext uri="{BB962C8B-B14F-4D97-AF65-F5344CB8AC3E}">
        <p14:creationId xmlns:p14="http://schemas.microsoft.com/office/powerpoint/2010/main" val="2691831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F87C5-2E3A-5DA9-4661-B0C9A55C312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349119-F848-191C-D98E-B5C72540BC2D}"/>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C56BCF-B5EC-7D62-9849-D77AADBE3E0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76F2DB-7F35-F122-B0E5-1F3B6A2905BD}"/>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3630E8-62A8-8B25-A528-99F5CD6565A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03ECF0-5A14-D426-81BA-A84503748ADB}"/>
              </a:ext>
            </a:extLst>
          </p:cNvPr>
          <p:cNvSpPr>
            <a:spLocks noGrp="1"/>
          </p:cNvSpPr>
          <p:nvPr>
            <p:ph type="dt" sz="half" idx="10"/>
          </p:nvPr>
        </p:nvSpPr>
        <p:spPr/>
        <p:txBody>
          <a:bodyPr/>
          <a:lstStyle/>
          <a:p>
            <a:fld id="{722EBD4F-70F1-496B-B2DE-9D21A7A223E8}" type="datetime1">
              <a:rPr lang="en-US" smtClean="0"/>
              <a:t>6/23/2024</a:t>
            </a:fld>
            <a:endParaRPr lang="en-US"/>
          </a:p>
        </p:txBody>
      </p:sp>
      <p:sp>
        <p:nvSpPr>
          <p:cNvPr id="8" name="Footer Placeholder 7">
            <a:extLst>
              <a:ext uri="{FF2B5EF4-FFF2-40B4-BE49-F238E27FC236}">
                <a16:creationId xmlns:a16="http://schemas.microsoft.com/office/drawing/2014/main" id="{3B5BA2C2-3324-A07B-614D-D997E32AFE5C}"/>
              </a:ext>
            </a:extLst>
          </p:cNvPr>
          <p:cNvSpPr>
            <a:spLocks noGrp="1"/>
          </p:cNvSpPr>
          <p:nvPr>
            <p:ph type="ftr" sz="quarter" idx="11"/>
          </p:nvPr>
        </p:nvSpPr>
        <p:spPr/>
        <p:txBody>
          <a:bodyPr/>
          <a:lstStyle/>
          <a:p>
            <a:r>
              <a:rPr lang="en-US"/>
              <a:t>newlebanoncoc.com</a:t>
            </a:r>
          </a:p>
        </p:txBody>
      </p:sp>
      <p:sp>
        <p:nvSpPr>
          <p:cNvPr id="9" name="Slide Number Placeholder 8">
            <a:extLst>
              <a:ext uri="{FF2B5EF4-FFF2-40B4-BE49-F238E27FC236}">
                <a16:creationId xmlns:a16="http://schemas.microsoft.com/office/drawing/2014/main" id="{ED41E203-644E-B3D9-1592-05B52A573C2F}"/>
              </a:ext>
            </a:extLst>
          </p:cNvPr>
          <p:cNvSpPr>
            <a:spLocks noGrp="1"/>
          </p:cNvSpPr>
          <p:nvPr>
            <p:ph type="sldNum" sz="quarter" idx="12"/>
          </p:nvPr>
        </p:nvSpPr>
        <p:spPr/>
        <p:txBody>
          <a:bodyPr/>
          <a:lstStyle/>
          <a:p>
            <a:fld id="{3922CE26-FB05-45F9-B3DA-29E9B5B2F07C}" type="slidenum">
              <a:rPr lang="en-US" smtClean="0"/>
              <a:t>‹#›</a:t>
            </a:fld>
            <a:endParaRPr lang="en-US"/>
          </a:p>
        </p:txBody>
      </p:sp>
    </p:spTree>
    <p:extLst>
      <p:ext uri="{BB962C8B-B14F-4D97-AF65-F5344CB8AC3E}">
        <p14:creationId xmlns:p14="http://schemas.microsoft.com/office/powerpoint/2010/main" val="780348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D93EF-8E85-AAC3-9665-B3A404C290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7868A1-3903-2485-2424-5F8C191661C6}"/>
              </a:ext>
            </a:extLst>
          </p:cNvPr>
          <p:cNvSpPr>
            <a:spLocks noGrp="1"/>
          </p:cNvSpPr>
          <p:nvPr>
            <p:ph type="dt" sz="half" idx="10"/>
          </p:nvPr>
        </p:nvSpPr>
        <p:spPr/>
        <p:txBody>
          <a:bodyPr/>
          <a:lstStyle/>
          <a:p>
            <a:fld id="{AEBE2972-B57E-454A-B5D6-4C15B80E4677}" type="datetime1">
              <a:rPr lang="en-US" smtClean="0"/>
              <a:t>6/23/2024</a:t>
            </a:fld>
            <a:endParaRPr lang="en-US"/>
          </a:p>
        </p:txBody>
      </p:sp>
      <p:sp>
        <p:nvSpPr>
          <p:cNvPr id="4" name="Footer Placeholder 3">
            <a:extLst>
              <a:ext uri="{FF2B5EF4-FFF2-40B4-BE49-F238E27FC236}">
                <a16:creationId xmlns:a16="http://schemas.microsoft.com/office/drawing/2014/main" id="{A7C435C5-EE1E-B8CD-841E-085529294C19}"/>
              </a:ext>
            </a:extLst>
          </p:cNvPr>
          <p:cNvSpPr>
            <a:spLocks noGrp="1"/>
          </p:cNvSpPr>
          <p:nvPr>
            <p:ph type="ftr" sz="quarter" idx="11"/>
          </p:nvPr>
        </p:nvSpPr>
        <p:spPr/>
        <p:txBody>
          <a:bodyPr/>
          <a:lstStyle/>
          <a:p>
            <a:r>
              <a:rPr lang="en-US"/>
              <a:t>newlebanoncoc.com</a:t>
            </a:r>
          </a:p>
        </p:txBody>
      </p:sp>
      <p:sp>
        <p:nvSpPr>
          <p:cNvPr id="5" name="Slide Number Placeholder 4">
            <a:extLst>
              <a:ext uri="{FF2B5EF4-FFF2-40B4-BE49-F238E27FC236}">
                <a16:creationId xmlns:a16="http://schemas.microsoft.com/office/drawing/2014/main" id="{294D8E01-DE8D-3BC8-E6EC-060F0A569268}"/>
              </a:ext>
            </a:extLst>
          </p:cNvPr>
          <p:cNvSpPr>
            <a:spLocks noGrp="1"/>
          </p:cNvSpPr>
          <p:nvPr>
            <p:ph type="sldNum" sz="quarter" idx="12"/>
          </p:nvPr>
        </p:nvSpPr>
        <p:spPr/>
        <p:txBody>
          <a:bodyPr/>
          <a:lstStyle/>
          <a:p>
            <a:fld id="{3922CE26-FB05-45F9-B3DA-29E9B5B2F07C}" type="slidenum">
              <a:rPr lang="en-US" smtClean="0"/>
              <a:t>‹#›</a:t>
            </a:fld>
            <a:endParaRPr lang="en-US"/>
          </a:p>
        </p:txBody>
      </p:sp>
    </p:spTree>
    <p:extLst>
      <p:ext uri="{BB962C8B-B14F-4D97-AF65-F5344CB8AC3E}">
        <p14:creationId xmlns:p14="http://schemas.microsoft.com/office/powerpoint/2010/main" val="142020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544F86-6F49-C16E-63DB-D9B7F4767E32}"/>
              </a:ext>
            </a:extLst>
          </p:cNvPr>
          <p:cNvSpPr>
            <a:spLocks noGrp="1"/>
          </p:cNvSpPr>
          <p:nvPr>
            <p:ph type="dt" sz="half" idx="10"/>
          </p:nvPr>
        </p:nvSpPr>
        <p:spPr/>
        <p:txBody>
          <a:bodyPr/>
          <a:lstStyle/>
          <a:p>
            <a:fld id="{332E67BD-D032-4F97-8F37-FBF8A5CB2A34}" type="datetime1">
              <a:rPr lang="en-US" smtClean="0"/>
              <a:t>6/23/2024</a:t>
            </a:fld>
            <a:endParaRPr lang="en-US"/>
          </a:p>
        </p:txBody>
      </p:sp>
      <p:sp>
        <p:nvSpPr>
          <p:cNvPr id="3" name="Footer Placeholder 2">
            <a:extLst>
              <a:ext uri="{FF2B5EF4-FFF2-40B4-BE49-F238E27FC236}">
                <a16:creationId xmlns:a16="http://schemas.microsoft.com/office/drawing/2014/main" id="{D1BF73F5-95E8-A04C-F8BF-68D17446E9A2}"/>
              </a:ext>
            </a:extLst>
          </p:cNvPr>
          <p:cNvSpPr>
            <a:spLocks noGrp="1"/>
          </p:cNvSpPr>
          <p:nvPr>
            <p:ph type="ftr" sz="quarter" idx="11"/>
          </p:nvPr>
        </p:nvSpPr>
        <p:spPr/>
        <p:txBody>
          <a:bodyPr/>
          <a:lstStyle/>
          <a:p>
            <a:r>
              <a:rPr lang="en-US"/>
              <a:t>newlebanoncoc.com</a:t>
            </a:r>
          </a:p>
        </p:txBody>
      </p:sp>
      <p:sp>
        <p:nvSpPr>
          <p:cNvPr id="4" name="Slide Number Placeholder 3">
            <a:extLst>
              <a:ext uri="{FF2B5EF4-FFF2-40B4-BE49-F238E27FC236}">
                <a16:creationId xmlns:a16="http://schemas.microsoft.com/office/drawing/2014/main" id="{C191432E-9C56-DC3B-FB66-0659F9066C6C}"/>
              </a:ext>
            </a:extLst>
          </p:cNvPr>
          <p:cNvSpPr>
            <a:spLocks noGrp="1"/>
          </p:cNvSpPr>
          <p:nvPr>
            <p:ph type="sldNum" sz="quarter" idx="12"/>
          </p:nvPr>
        </p:nvSpPr>
        <p:spPr/>
        <p:txBody>
          <a:bodyPr/>
          <a:lstStyle/>
          <a:p>
            <a:fld id="{3922CE26-FB05-45F9-B3DA-29E9B5B2F07C}" type="slidenum">
              <a:rPr lang="en-US" smtClean="0"/>
              <a:t>‹#›</a:t>
            </a:fld>
            <a:endParaRPr lang="en-US"/>
          </a:p>
        </p:txBody>
      </p:sp>
    </p:spTree>
    <p:extLst>
      <p:ext uri="{BB962C8B-B14F-4D97-AF65-F5344CB8AC3E}">
        <p14:creationId xmlns:p14="http://schemas.microsoft.com/office/powerpoint/2010/main" val="2135319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5CF33-48ED-0575-54A7-0CDA2D67EC24}"/>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F778A3-E5AF-06CA-10BB-09E08B460B30}"/>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34B27D-2330-B95D-1B42-EDF97E1B111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ECAAD-A068-9026-E3FE-4D48AF29731C}"/>
              </a:ext>
            </a:extLst>
          </p:cNvPr>
          <p:cNvSpPr>
            <a:spLocks noGrp="1"/>
          </p:cNvSpPr>
          <p:nvPr>
            <p:ph type="dt" sz="half" idx="10"/>
          </p:nvPr>
        </p:nvSpPr>
        <p:spPr/>
        <p:txBody>
          <a:bodyPr/>
          <a:lstStyle/>
          <a:p>
            <a:fld id="{8F088328-26B4-4121-BCE0-D31A4D74A0A8}" type="datetime1">
              <a:rPr lang="en-US" smtClean="0"/>
              <a:t>6/23/2024</a:t>
            </a:fld>
            <a:endParaRPr lang="en-US"/>
          </a:p>
        </p:txBody>
      </p:sp>
      <p:sp>
        <p:nvSpPr>
          <p:cNvPr id="6" name="Footer Placeholder 5">
            <a:extLst>
              <a:ext uri="{FF2B5EF4-FFF2-40B4-BE49-F238E27FC236}">
                <a16:creationId xmlns:a16="http://schemas.microsoft.com/office/drawing/2014/main" id="{3D6F96D0-8D2D-6BAC-94A1-DC7F456A9D7F}"/>
              </a:ext>
            </a:extLst>
          </p:cNvPr>
          <p:cNvSpPr>
            <a:spLocks noGrp="1"/>
          </p:cNvSpPr>
          <p:nvPr>
            <p:ph type="ftr" sz="quarter" idx="11"/>
          </p:nvPr>
        </p:nvSpPr>
        <p:spPr/>
        <p:txBody>
          <a:bodyPr/>
          <a:lstStyle/>
          <a:p>
            <a:r>
              <a:rPr lang="en-US"/>
              <a:t>newlebanoncoc.com</a:t>
            </a:r>
          </a:p>
        </p:txBody>
      </p:sp>
      <p:sp>
        <p:nvSpPr>
          <p:cNvPr id="7" name="Slide Number Placeholder 6">
            <a:extLst>
              <a:ext uri="{FF2B5EF4-FFF2-40B4-BE49-F238E27FC236}">
                <a16:creationId xmlns:a16="http://schemas.microsoft.com/office/drawing/2014/main" id="{CB2F41F1-83FB-27D6-485F-194E1A85986B}"/>
              </a:ext>
            </a:extLst>
          </p:cNvPr>
          <p:cNvSpPr>
            <a:spLocks noGrp="1"/>
          </p:cNvSpPr>
          <p:nvPr>
            <p:ph type="sldNum" sz="quarter" idx="12"/>
          </p:nvPr>
        </p:nvSpPr>
        <p:spPr/>
        <p:txBody>
          <a:bodyPr/>
          <a:lstStyle/>
          <a:p>
            <a:fld id="{3922CE26-FB05-45F9-B3DA-29E9B5B2F07C}" type="slidenum">
              <a:rPr lang="en-US" smtClean="0"/>
              <a:t>‹#›</a:t>
            </a:fld>
            <a:endParaRPr lang="en-US"/>
          </a:p>
        </p:txBody>
      </p:sp>
    </p:spTree>
    <p:extLst>
      <p:ext uri="{BB962C8B-B14F-4D97-AF65-F5344CB8AC3E}">
        <p14:creationId xmlns:p14="http://schemas.microsoft.com/office/powerpoint/2010/main" val="510373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B046B-5256-A379-CE3F-FB7ED7172B91}"/>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545D11-EE5C-D2E7-2CFE-EAC5B421F487}"/>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931732-1C5D-ECB2-2004-0203FEFDAE4E}"/>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D6DE59-25E0-E290-C6EA-6ECA4C74A88A}"/>
              </a:ext>
            </a:extLst>
          </p:cNvPr>
          <p:cNvSpPr>
            <a:spLocks noGrp="1"/>
          </p:cNvSpPr>
          <p:nvPr>
            <p:ph type="dt" sz="half" idx="10"/>
          </p:nvPr>
        </p:nvSpPr>
        <p:spPr/>
        <p:txBody>
          <a:bodyPr/>
          <a:lstStyle/>
          <a:p>
            <a:fld id="{26F79D28-13D7-46E5-A128-4800BF6CE6AC}" type="datetime1">
              <a:rPr lang="en-US" smtClean="0"/>
              <a:t>6/23/2024</a:t>
            </a:fld>
            <a:endParaRPr lang="en-US"/>
          </a:p>
        </p:txBody>
      </p:sp>
      <p:sp>
        <p:nvSpPr>
          <p:cNvPr id="6" name="Footer Placeholder 5">
            <a:extLst>
              <a:ext uri="{FF2B5EF4-FFF2-40B4-BE49-F238E27FC236}">
                <a16:creationId xmlns:a16="http://schemas.microsoft.com/office/drawing/2014/main" id="{3941EE36-B542-13E2-D8C5-55AD7E6D6608}"/>
              </a:ext>
            </a:extLst>
          </p:cNvPr>
          <p:cNvSpPr>
            <a:spLocks noGrp="1"/>
          </p:cNvSpPr>
          <p:nvPr>
            <p:ph type="ftr" sz="quarter" idx="11"/>
          </p:nvPr>
        </p:nvSpPr>
        <p:spPr/>
        <p:txBody>
          <a:bodyPr/>
          <a:lstStyle/>
          <a:p>
            <a:r>
              <a:rPr lang="en-US"/>
              <a:t>newlebanoncoc.com</a:t>
            </a:r>
          </a:p>
        </p:txBody>
      </p:sp>
      <p:sp>
        <p:nvSpPr>
          <p:cNvPr id="7" name="Slide Number Placeholder 6">
            <a:extLst>
              <a:ext uri="{FF2B5EF4-FFF2-40B4-BE49-F238E27FC236}">
                <a16:creationId xmlns:a16="http://schemas.microsoft.com/office/drawing/2014/main" id="{FE918E0D-0856-87BA-6A70-B23059046DC0}"/>
              </a:ext>
            </a:extLst>
          </p:cNvPr>
          <p:cNvSpPr>
            <a:spLocks noGrp="1"/>
          </p:cNvSpPr>
          <p:nvPr>
            <p:ph type="sldNum" sz="quarter" idx="12"/>
          </p:nvPr>
        </p:nvSpPr>
        <p:spPr/>
        <p:txBody>
          <a:bodyPr/>
          <a:lstStyle/>
          <a:p>
            <a:fld id="{3922CE26-FB05-45F9-B3DA-29E9B5B2F07C}" type="slidenum">
              <a:rPr lang="en-US" smtClean="0"/>
              <a:t>‹#›</a:t>
            </a:fld>
            <a:endParaRPr lang="en-US"/>
          </a:p>
        </p:txBody>
      </p:sp>
    </p:spTree>
    <p:extLst>
      <p:ext uri="{BB962C8B-B14F-4D97-AF65-F5344CB8AC3E}">
        <p14:creationId xmlns:p14="http://schemas.microsoft.com/office/powerpoint/2010/main" val="3051728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4A116A-EDFE-0D45-3047-3D8B40434FA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D5A4C9-FB9E-6D13-8D9D-08AC82609B7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04CEA5-F4BF-FA70-1E83-825B603FA74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4DFE0-7C89-473B-8821-3896B5F44205}" type="datetime1">
              <a:rPr lang="en-US" smtClean="0"/>
              <a:t>6/23/2024</a:t>
            </a:fld>
            <a:endParaRPr lang="en-US"/>
          </a:p>
        </p:txBody>
      </p:sp>
      <p:sp>
        <p:nvSpPr>
          <p:cNvPr id="5" name="Footer Placeholder 4">
            <a:extLst>
              <a:ext uri="{FF2B5EF4-FFF2-40B4-BE49-F238E27FC236}">
                <a16:creationId xmlns:a16="http://schemas.microsoft.com/office/drawing/2014/main" id="{E3F2E689-F3CC-E034-9520-B62E85E160E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newlebanoncoc.com</a:t>
            </a:r>
          </a:p>
        </p:txBody>
      </p:sp>
      <p:sp>
        <p:nvSpPr>
          <p:cNvPr id="6" name="Slide Number Placeholder 5">
            <a:extLst>
              <a:ext uri="{FF2B5EF4-FFF2-40B4-BE49-F238E27FC236}">
                <a16:creationId xmlns:a16="http://schemas.microsoft.com/office/drawing/2014/main" id="{A9A65513-8D2B-D31D-FAA2-96EADDB704F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22CE26-FB05-45F9-B3DA-29E9B5B2F07C}" type="slidenum">
              <a:rPr lang="en-US" smtClean="0"/>
              <a:t>‹#›</a:t>
            </a:fld>
            <a:endParaRPr lang="en-US"/>
          </a:p>
        </p:txBody>
      </p:sp>
    </p:spTree>
    <p:extLst>
      <p:ext uri="{BB962C8B-B14F-4D97-AF65-F5344CB8AC3E}">
        <p14:creationId xmlns:p14="http://schemas.microsoft.com/office/powerpoint/2010/main" val="3162584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6/23/2024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96428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202EEB5B-0C57-473B-A1BF-11CA541A6586}"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7668782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6124A-1B0E-E0F2-FF2E-751C43E982D6}"/>
              </a:ext>
            </a:extLst>
          </p:cNvPr>
          <p:cNvSpPr txBox="1"/>
          <p:nvPr/>
        </p:nvSpPr>
        <p:spPr>
          <a:xfrm>
            <a:off x="0" y="17725"/>
            <a:ext cx="9144000" cy="923330"/>
          </a:xfrm>
          <a:prstGeom prst="rect">
            <a:avLst/>
          </a:prstGeom>
          <a:solidFill>
            <a:schemeClr val="tx1"/>
          </a:solidFill>
        </p:spPr>
        <p:txBody>
          <a:bodyPr wrap="square" rtlCol="0">
            <a:spAutoFit/>
          </a:bodyPr>
          <a:lstStyle/>
          <a:p>
            <a:r>
              <a:rPr lang="en-US" sz="5400" dirty="0">
                <a:solidFill>
                  <a:schemeClr val="bg1"/>
                </a:solidFill>
                <a:latin typeface="Aharoni" panose="02010803020104030203" pitchFamily="2" charset="-79"/>
                <a:cs typeface="Aharoni" panose="02010803020104030203" pitchFamily="2" charset="-79"/>
              </a:rPr>
              <a:t>   Sent Into The World</a:t>
            </a:r>
          </a:p>
        </p:txBody>
      </p:sp>
      <p:pic>
        <p:nvPicPr>
          <p:cNvPr id="3" name="Picture 2" descr="Arrow 32 Free Stock Photo - Public Domain Pictures">
            <a:extLst>
              <a:ext uri="{FF2B5EF4-FFF2-40B4-BE49-F238E27FC236}">
                <a16:creationId xmlns:a16="http://schemas.microsoft.com/office/drawing/2014/main" id="{659F6508-E4E5-0638-7D90-0B14CB734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855" y="124278"/>
            <a:ext cx="1136343" cy="6628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B15437C-DE00-0361-9EBF-7FB9E314D947}"/>
              </a:ext>
            </a:extLst>
          </p:cNvPr>
          <p:cNvSpPr txBox="1"/>
          <p:nvPr/>
        </p:nvSpPr>
        <p:spPr>
          <a:xfrm>
            <a:off x="363984" y="1997476"/>
            <a:ext cx="8575829" cy="4098558"/>
          </a:xfrm>
          <a:prstGeom prst="rect">
            <a:avLst/>
          </a:prstGeom>
          <a:noFill/>
        </p:spPr>
        <p:txBody>
          <a:bodyPr wrap="square">
            <a:spAutoFit/>
          </a:bodyPr>
          <a:lstStyle/>
          <a:p>
            <a:pPr marL="0" marR="0">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600" dirty="0">
                <a:effectLst/>
                <a:latin typeface="Calibri" panose="020F0502020204030204" pitchFamily="34" charset="0"/>
                <a:ea typeface="Calibri" panose="020F0502020204030204" pitchFamily="34" charset="0"/>
                <a:cs typeface="Calibri" panose="020F0502020204030204" pitchFamily="34" charset="0"/>
              </a:rPr>
              <a:t>He made the world, but the world knew Him not. </a:t>
            </a:r>
          </a:p>
          <a:p>
            <a:pPr marL="0" marR="0">
              <a:spcBef>
                <a:spcPts val="0"/>
              </a:spcBef>
              <a:spcAft>
                <a:spcPts val="1000"/>
              </a:spcAft>
            </a:pPr>
            <a:r>
              <a:rPr lang="en-US" sz="3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He came as the Son of God. “This is My beloved Son.”  </a:t>
            </a:r>
          </a:p>
          <a:p>
            <a:pPr marL="0" marR="0">
              <a:spcBef>
                <a:spcPts val="0"/>
              </a:spcBef>
              <a:spcAft>
                <a:spcPts val="1000"/>
              </a:spcAft>
            </a:pPr>
            <a:r>
              <a:rPr lang="en-US" sz="36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“As My Father sent Me, even so send I you.” </a:t>
            </a:r>
          </a:p>
          <a:p>
            <a:pPr marL="0" marR="0">
              <a:spcBef>
                <a:spcPts val="0"/>
              </a:spcBef>
              <a:spcAft>
                <a:spcPts val="1000"/>
              </a:spcAft>
            </a:pPr>
            <a:r>
              <a:rPr lang="en-US" sz="36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“Now are we the sons of God.”</a:t>
            </a:r>
          </a:p>
        </p:txBody>
      </p:sp>
      <p:sp>
        <p:nvSpPr>
          <p:cNvPr id="6" name="Footer Placeholder 5">
            <a:extLst>
              <a:ext uri="{FF2B5EF4-FFF2-40B4-BE49-F238E27FC236}">
                <a16:creationId xmlns:a16="http://schemas.microsoft.com/office/drawing/2014/main" id="{9BB1C006-3884-0F66-E419-5CAC217AFA59}"/>
              </a:ext>
            </a:extLst>
          </p:cNvPr>
          <p:cNvSpPr>
            <a:spLocks noGrp="1"/>
          </p:cNvSpPr>
          <p:nvPr>
            <p:ph type="ftr" sz="quarter" idx="11"/>
          </p:nvPr>
        </p:nvSpPr>
        <p:spPr/>
        <p:txBody>
          <a:bodyPr/>
          <a:lstStyle/>
          <a:p>
            <a:r>
              <a:rPr lang="en-US" dirty="0"/>
              <a:t>newlebanoncoc.com</a:t>
            </a:r>
          </a:p>
        </p:txBody>
      </p:sp>
      <p:sp>
        <p:nvSpPr>
          <p:cNvPr id="8" name="TextBox 7">
            <a:extLst>
              <a:ext uri="{FF2B5EF4-FFF2-40B4-BE49-F238E27FC236}">
                <a16:creationId xmlns:a16="http://schemas.microsoft.com/office/drawing/2014/main" id="{37E18579-7910-E702-ECDF-83199246D9C5}"/>
              </a:ext>
            </a:extLst>
          </p:cNvPr>
          <p:cNvSpPr txBox="1"/>
          <p:nvPr/>
        </p:nvSpPr>
        <p:spPr>
          <a:xfrm>
            <a:off x="754602" y="1152705"/>
            <a:ext cx="7537142" cy="1200329"/>
          </a:xfrm>
          <a:prstGeom prst="rect">
            <a:avLst/>
          </a:prstGeom>
          <a:noFill/>
        </p:spPr>
        <p:txBody>
          <a:bodyPr wrap="square">
            <a:spAutoFit/>
          </a:bodyPr>
          <a:lstStyle/>
          <a:p>
            <a:pPr marL="0" marR="0" lvl="0" indent="0" algn="ctr" defTabSz="914400" rtl="0" eaLnBrk="1" fontAlgn="auto" latinLnBrk="0" hangingPunct="1">
              <a:spcBef>
                <a:spcPts val="0"/>
              </a:spcBef>
              <a:spcAft>
                <a:spcPts val="10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Calibri" panose="020F0502020204030204" pitchFamily="34" charset="0"/>
              </a:rPr>
              <a:t> </a:t>
            </a:r>
            <a:r>
              <a:rPr kumimoji="0" lang="en-US" sz="3600" b="1"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Calibri" panose="020F0502020204030204" pitchFamily="34" charset="0"/>
              </a:rPr>
              <a:t>Jesus was Sent as One who did not belong to the World. </a:t>
            </a:r>
            <a:endParaRPr kumimoji="0" lang="en-US" sz="3600" b="0"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8078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6124A-1B0E-E0F2-FF2E-751C43E982D6}"/>
              </a:ext>
            </a:extLst>
          </p:cNvPr>
          <p:cNvSpPr txBox="1"/>
          <p:nvPr/>
        </p:nvSpPr>
        <p:spPr>
          <a:xfrm>
            <a:off x="0" y="17725"/>
            <a:ext cx="9144000" cy="923330"/>
          </a:xfrm>
          <a:prstGeom prst="rect">
            <a:avLst/>
          </a:prstGeom>
          <a:solidFill>
            <a:schemeClr val="tx1"/>
          </a:solidFill>
        </p:spPr>
        <p:txBody>
          <a:bodyPr wrap="square" rtlCol="0">
            <a:spAutoFit/>
          </a:bodyPr>
          <a:lstStyle/>
          <a:p>
            <a:r>
              <a:rPr lang="en-US" sz="5400" dirty="0">
                <a:solidFill>
                  <a:schemeClr val="bg1"/>
                </a:solidFill>
                <a:latin typeface="Aharoni" panose="02010803020104030203" pitchFamily="2" charset="-79"/>
                <a:cs typeface="Aharoni" panose="02010803020104030203" pitchFamily="2" charset="-79"/>
              </a:rPr>
              <a:t>   Sent Into The World</a:t>
            </a:r>
          </a:p>
        </p:txBody>
      </p:sp>
      <p:pic>
        <p:nvPicPr>
          <p:cNvPr id="3" name="Picture 2" descr="Arrow 32 Free Stock Photo - Public Domain Pictures">
            <a:extLst>
              <a:ext uri="{FF2B5EF4-FFF2-40B4-BE49-F238E27FC236}">
                <a16:creationId xmlns:a16="http://schemas.microsoft.com/office/drawing/2014/main" id="{659F6508-E4E5-0638-7D90-0B14CB734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855" y="124278"/>
            <a:ext cx="1136343" cy="6628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B15437C-DE00-0361-9EBF-7FB9E314D947}"/>
              </a:ext>
            </a:extLst>
          </p:cNvPr>
          <p:cNvSpPr txBox="1"/>
          <p:nvPr/>
        </p:nvSpPr>
        <p:spPr>
          <a:xfrm>
            <a:off x="319596" y="2139518"/>
            <a:ext cx="8620217" cy="4754551"/>
          </a:xfrm>
          <a:prstGeom prst="rect">
            <a:avLst/>
          </a:prstGeom>
          <a:noFill/>
        </p:spPr>
        <p:txBody>
          <a:bodyPr wrap="square">
            <a:spAutoFit/>
          </a:bodyPr>
          <a:lstStyle/>
          <a:p>
            <a:pPr>
              <a:spcAft>
                <a:spcPts val="1000"/>
              </a:spcAft>
            </a:pPr>
            <a:r>
              <a:rPr lang="en-US" sz="3200" b="1" dirty="0">
                <a:solidFill>
                  <a:srgbClr val="0070C0"/>
                </a:solidFill>
                <a:latin typeface="Calibri" panose="020F0502020204030204" pitchFamily="34" charset="0"/>
                <a:ea typeface="Calibri" panose="020F0502020204030204" pitchFamily="34" charset="0"/>
                <a:cs typeface="Calibri" panose="020F0502020204030204" pitchFamily="34" charset="0"/>
              </a:rPr>
              <a:t>Phil.2:15 </a:t>
            </a:r>
            <a:r>
              <a:rPr lang="en-US" sz="2400" dirty="0">
                <a:latin typeface="Calibri" panose="020F0502020204030204" pitchFamily="34" charset="0"/>
                <a:ea typeface="Calibri" panose="020F0502020204030204" pitchFamily="34" charset="0"/>
                <a:cs typeface="Calibri" panose="020F0502020204030204" pitchFamily="34" charset="0"/>
              </a:rPr>
              <a:t>that you may become blameless and harmless, children of God without fault in the midst of a crooked and perverse generation, among whom you shine as lights in the world, </a:t>
            </a:r>
          </a:p>
          <a:p>
            <a:pPr>
              <a:spcAft>
                <a:spcPts val="1000"/>
              </a:spcAft>
            </a:pPr>
            <a:endParaRPr lang="en-US" sz="2400" dirty="0">
              <a:latin typeface="Calibri" panose="020F0502020204030204" pitchFamily="34" charset="0"/>
              <a:ea typeface="Calibri" panose="020F0502020204030204" pitchFamily="34" charset="0"/>
              <a:cs typeface="Calibri" panose="020F0502020204030204" pitchFamily="34" charset="0"/>
            </a:endParaRPr>
          </a:p>
          <a:p>
            <a:pPr>
              <a:spcAft>
                <a:spcPts val="1000"/>
              </a:spcAft>
            </a:pPr>
            <a:r>
              <a:rPr lang="en-US" sz="3200" b="1" dirty="0">
                <a:solidFill>
                  <a:srgbClr val="0070C0"/>
                </a:solidFill>
                <a:latin typeface="Calibri" panose="020F0502020204030204" pitchFamily="34" charset="0"/>
                <a:ea typeface="Calibri" panose="020F0502020204030204" pitchFamily="34" charset="0"/>
                <a:cs typeface="Calibri" panose="020F0502020204030204" pitchFamily="34" charset="0"/>
              </a:rPr>
              <a:t>1 John 3:1-2 </a:t>
            </a:r>
            <a:r>
              <a:rPr lang="en-US" sz="2400" dirty="0">
                <a:latin typeface="Calibri" panose="020F0502020204030204" pitchFamily="34" charset="0"/>
                <a:ea typeface="Calibri" panose="020F0502020204030204" pitchFamily="34" charset="0"/>
                <a:cs typeface="Calibri" panose="020F0502020204030204" pitchFamily="34" charset="0"/>
              </a:rPr>
              <a:t>Behold what manner of love the Father has bestowed on us, that we should be called children of God! Therefore the world does not know us, because it did not know Him. 2 Beloved, now we are children of God; and it has not yet been revealed what we shall be, but we know that when He is revealed, we shall be like Him, for we shall see Him as He is.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a:extLst>
              <a:ext uri="{FF2B5EF4-FFF2-40B4-BE49-F238E27FC236}">
                <a16:creationId xmlns:a16="http://schemas.microsoft.com/office/drawing/2014/main" id="{9BB1C006-3884-0F66-E419-5CAC217AFA59}"/>
              </a:ext>
            </a:extLst>
          </p:cNvPr>
          <p:cNvSpPr>
            <a:spLocks noGrp="1"/>
          </p:cNvSpPr>
          <p:nvPr>
            <p:ph type="ftr" sz="quarter" idx="11"/>
          </p:nvPr>
        </p:nvSpPr>
        <p:spPr/>
        <p:txBody>
          <a:bodyPr/>
          <a:lstStyle/>
          <a:p>
            <a:r>
              <a:rPr lang="en-US"/>
              <a:t>newlebanoncoc.com</a:t>
            </a:r>
          </a:p>
        </p:txBody>
      </p:sp>
      <p:sp>
        <p:nvSpPr>
          <p:cNvPr id="8" name="TextBox 7">
            <a:extLst>
              <a:ext uri="{FF2B5EF4-FFF2-40B4-BE49-F238E27FC236}">
                <a16:creationId xmlns:a16="http://schemas.microsoft.com/office/drawing/2014/main" id="{37E18579-7910-E702-ECDF-83199246D9C5}"/>
              </a:ext>
            </a:extLst>
          </p:cNvPr>
          <p:cNvSpPr txBox="1"/>
          <p:nvPr/>
        </p:nvSpPr>
        <p:spPr>
          <a:xfrm>
            <a:off x="754602" y="1022071"/>
            <a:ext cx="7537142" cy="1200329"/>
          </a:xfrm>
          <a:prstGeom prst="rect">
            <a:avLst/>
          </a:prstGeom>
          <a:noFill/>
        </p:spPr>
        <p:txBody>
          <a:bodyPr wrap="square">
            <a:spAutoFit/>
          </a:bodyPr>
          <a:lstStyle/>
          <a:p>
            <a:pPr marL="0" marR="0" lvl="0" indent="0" algn="ctr" defTabSz="914400" rtl="0" eaLnBrk="1" fontAlgn="auto" latinLnBrk="0" hangingPunct="1">
              <a:spcBef>
                <a:spcPts val="0"/>
              </a:spcBef>
              <a:spcAft>
                <a:spcPts val="10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Calibri" panose="020F0502020204030204" pitchFamily="34" charset="0"/>
              </a:rPr>
              <a:t> </a:t>
            </a:r>
            <a:r>
              <a:rPr kumimoji="0" lang="en-US" sz="3600" b="1"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Calibri" panose="020F0502020204030204" pitchFamily="34" charset="0"/>
              </a:rPr>
              <a:t>Jesus was Sent as One who did not belong to the World. </a:t>
            </a:r>
            <a:endParaRPr kumimoji="0" lang="en-US" sz="3600" b="0"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584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6124A-1B0E-E0F2-FF2E-751C43E982D6}"/>
              </a:ext>
            </a:extLst>
          </p:cNvPr>
          <p:cNvSpPr txBox="1"/>
          <p:nvPr/>
        </p:nvSpPr>
        <p:spPr>
          <a:xfrm>
            <a:off x="0" y="17725"/>
            <a:ext cx="9144000" cy="923330"/>
          </a:xfrm>
          <a:prstGeom prst="rect">
            <a:avLst/>
          </a:prstGeom>
          <a:solidFill>
            <a:schemeClr val="tx1"/>
          </a:solidFill>
        </p:spPr>
        <p:txBody>
          <a:bodyPr wrap="square" rtlCol="0">
            <a:spAutoFit/>
          </a:bodyPr>
          <a:lstStyle/>
          <a:p>
            <a:r>
              <a:rPr lang="en-US" sz="5400" dirty="0">
                <a:solidFill>
                  <a:schemeClr val="bg1"/>
                </a:solidFill>
                <a:latin typeface="Aharoni" panose="02010803020104030203" pitchFamily="2" charset="-79"/>
                <a:cs typeface="Aharoni" panose="02010803020104030203" pitchFamily="2" charset="-79"/>
              </a:rPr>
              <a:t>   Sent Into The World</a:t>
            </a:r>
          </a:p>
        </p:txBody>
      </p:sp>
      <p:pic>
        <p:nvPicPr>
          <p:cNvPr id="3" name="Picture 2" descr="Arrow 32 Free Stock Photo - Public Domain Pictures">
            <a:extLst>
              <a:ext uri="{FF2B5EF4-FFF2-40B4-BE49-F238E27FC236}">
                <a16:creationId xmlns:a16="http://schemas.microsoft.com/office/drawing/2014/main" id="{659F6508-E4E5-0638-7D90-0B14CB734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855" y="124278"/>
            <a:ext cx="1136343" cy="6628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F9587A4-C70D-8BBE-5133-8373DEE04653}"/>
              </a:ext>
            </a:extLst>
          </p:cNvPr>
          <p:cNvSpPr txBox="1"/>
          <p:nvPr/>
        </p:nvSpPr>
        <p:spPr>
          <a:xfrm>
            <a:off x="532661" y="1890944"/>
            <a:ext cx="8424908" cy="4657685"/>
          </a:xfrm>
          <a:prstGeom prst="rect">
            <a:avLst/>
          </a:prstGeom>
          <a:noFill/>
        </p:spPr>
        <p:txBody>
          <a:bodyPr wrap="square">
            <a:spAutoFit/>
          </a:bodyPr>
          <a:lstStyle/>
          <a:p>
            <a:pPr marL="0" marR="0">
              <a:spcBef>
                <a:spcPts val="0"/>
              </a:spcBef>
              <a:spcAft>
                <a:spcPts val="1000"/>
              </a:spcAft>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3:16-18. </a:t>
            </a:r>
            <a:r>
              <a:rPr lang="en-US" sz="2800" dirty="0">
                <a:effectLst/>
                <a:latin typeface="Calibri" panose="020F0502020204030204" pitchFamily="34" charset="0"/>
                <a:ea typeface="Calibri" panose="020F0502020204030204" pitchFamily="34" charset="0"/>
                <a:cs typeface="Calibri" panose="020F0502020204030204" pitchFamily="34" charset="0"/>
              </a:rPr>
              <a:t>"For God so loved the world that He gave His only begotten Son, that whoever believes in Him should not perish but have everlasting life.</a:t>
            </a: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 17 "For God did not send His Son into the world to condemn the world, but that the world through Him might be saved.</a:t>
            </a: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 18 "He who believes in Him is not condemned; but he who does not believe is condemned already, because he has not believed in the name of the only begotten Son of God.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a:extLst>
              <a:ext uri="{FF2B5EF4-FFF2-40B4-BE49-F238E27FC236}">
                <a16:creationId xmlns:a16="http://schemas.microsoft.com/office/drawing/2014/main" id="{FBC45D49-B561-D70C-3AA4-5704EDF827B5}"/>
              </a:ext>
            </a:extLst>
          </p:cNvPr>
          <p:cNvSpPr>
            <a:spLocks noGrp="1"/>
          </p:cNvSpPr>
          <p:nvPr>
            <p:ph type="ftr" sz="quarter" idx="11"/>
          </p:nvPr>
        </p:nvSpPr>
        <p:spPr/>
        <p:txBody>
          <a:bodyPr/>
          <a:lstStyle/>
          <a:p>
            <a:r>
              <a:rPr lang="en-US"/>
              <a:t>newlebanoncoc.com</a:t>
            </a:r>
          </a:p>
        </p:txBody>
      </p:sp>
      <p:sp>
        <p:nvSpPr>
          <p:cNvPr id="7" name="TextBox 6">
            <a:extLst>
              <a:ext uri="{FF2B5EF4-FFF2-40B4-BE49-F238E27FC236}">
                <a16:creationId xmlns:a16="http://schemas.microsoft.com/office/drawing/2014/main" id="{FC6ACF4F-003D-0A8B-1C1D-14EE20EAAA62}"/>
              </a:ext>
            </a:extLst>
          </p:cNvPr>
          <p:cNvSpPr txBox="1"/>
          <p:nvPr/>
        </p:nvSpPr>
        <p:spPr>
          <a:xfrm>
            <a:off x="0" y="1152705"/>
            <a:ext cx="9144000" cy="699743"/>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Calibri" panose="020F0502020204030204" pitchFamily="34" charset="0"/>
              </a:rPr>
              <a:t> </a:t>
            </a:r>
            <a:r>
              <a:rPr kumimoji="0" lang="en-US" sz="3600" b="1"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Calibri" panose="020F0502020204030204" pitchFamily="34" charset="0"/>
              </a:rPr>
              <a:t>Jesus was Sent in Love to the World. </a:t>
            </a:r>
            <a:endParaRPr kumimoji="0" lang="en-US" sz="3600" b="0"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9594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6124A-1B0E-E0F2-FF2E-751C43E982D6}"/>
              </a:ext>
            </a:extLst>
          </p:cNvPr>
          <p:cNvSpPr txBox="1"/>
          <p:nvPr/>
        </p:nvSpPr>
        <p:spPr>
          <a:xfrm>
            <a:off x="0" y="17725"/>
            <a:ext cx="9144000" cy="923330"/>
          </a:xfrm>
          <a:prstGeom prst="rect">
            <a:avLst/>
          </a:prstGeom>
          <a:solidFill>
            <a:schemeClr val="tx1"/>
          </a:solidFill>
        </p:spPr>
        <p:txBody>
          <a:bodyPr wrap="square" rtlCol="0">
            <a:spAutoFit/>
          </a:bodyPr>
          <a:lstStyle/>
          <a:p>
            <a:r>
              <a:rPr lang="en-US" sz="5400" dirty="0">
                <a:solidFill>
                  <a:schemeClr val="bg1"/>
                </a:solidFill>
                <a:latin typeface="Aharoni" panose="02010803020104030203" pitchFamily="2" charset="-79"/>
                <a:cs typeface="Aharoni" panose="02010803020104030203" pitchFamily="2" charset="-79"/>
              </a:rPr>
              <a:t>   Sent Into The World</a:t>
            </a:r>
          </a:p>
        </p:txBody>
      </p:sp>
      <p:pic>
        <p:nvPicPr>
          <p:cNvPr id="3" name="Picture 2" descr="Arrow 32 Free Stock Photo - Public Domain Pictures">
            <a:extLst>
              <a:ext uri="{FF2B5EF4-FFF2-40B4-BE49-F238E27FC236}">
                <a16:creationId xmlns:a16="http://schemas.microsoft.com/office/drawing/2014/main" id="{659F6508-E4E5-0638-7D90-0B14CB734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855" y="124278"/>
            <a:ext cx="1136343" cy="6628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3A1202B-7A55-E300-E3EB-7CF447679412}"/>
              </a:ext>
            </a:extLst>
          </p:cNvPr>
          <p:cNvSpPr txBox="1"/>
          <p:nvPr/>
        </p:nvSpPr>
        <p:spPr>
          <a:xfrm>
            <a:off x="577048" y="1793289"/>
            <a:ext cx="7865615" cy="4657685"/>
          </a:xfrm>
          <a:prstGeom prst="rect">
            <a:avLst/>
          </a:prstGeom>
          <a:noFill/>
        </p:spPr>
        <p:txBody>
          <a:bodyPr wrap="square">
            <a:spAutoFit/>
          </a:bodyPr>
          <a:lstStyle/>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Love for the perishing constrained the Father to send His Son. </a:t>
            </a:r>
            <a:r>
              <a:rPr lang="en-US" sz="24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“As My Father sent Me, even so send I you.” </a:t>
            </a:r>
            <a:r>
              <a:rPr lang="en-US" sz="2800" b="1" dirty="0">
                <a:effectLst/>
                <a:latin typeface="Calibri" panose="020F0502020204030204" pitchFamily="34" charset="0"/>
                <a:ea typeface="Calibri" panose="020F0502020204030204" pitchFamily="34" charset="0"/>
                <a:cs typeface="Calibri" panose="020F0502020204030204" pitchFamily="34" charset="0"/>
              </a:rPr>
              <a:t>The love of the Father still burns in the heart of His Son.  (Mark 16:15). And He said to them, "Go into all the world and preach the gospel to every creature.</a:t>
            </a:r>
          </a:p>
          <a:p>
            <a:pPr marL="0" marR="0">
              <a:spcBef>
                <a:spcPts val="0"/>
              </a:spcBef>
              <a:spcAft>
                <a:spcPts val="1000"/>
              </a:spcAft>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Does this love constrain you? Is the love of God shed abroad in your heart? Do you have the same motives for serving God that Christ had? </a:t>
            </a:r>
            <a:r>
              <a:rPr lang="en-US" sz="2400" b="1" dirty="0">
                <a:effectLst/>
                <a:latin typeface="Calibri" panose="020F0502020204030204" pitchFamily="34" charset="0"/>
                <a:ea typeface="Calibri" panose="020F0502020204030204" pitchFamily="34" charset="0"/>
                <a:cs typeface="Calibri" panose="020F0502020204030204" pitchFamily="34" charset="0"/>
              </a:rPr>
              <a:t>Would you be equally zealous in your Christian work if you received no wages nor any favor from man? (WIIFM)</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Footer Placeholder 7">
            <a:extLst>
              <a:ext uri="{FF2B5EF4-FFF2-40B4-BE49-F238E27FC236}">
                <a16:creationId xmlns:a16="http://schemas.microsoft.com/office/drawing/2014/main" id="{B6475EDB-08DA-9466-279D-4B15A34548F1}"/>
              </a:ext>
            </a:extLst>
          </p:cNvPr>
          <p:cNvSpPr>
            <a:spLocks noGrp="1"/>
          </p:cNvSpPr>
          <p:nvPr>
            <p:ph type="ftr" sz="quarter" idx="11"/>
          </p:nvPr>
        </p:nvSpPr>
        <p:spPr/>
        <p:txBody>
          <a:bodyPr/>
          <a:lstStyle/>
          <a:p>
            <a:r>
              <a:rPr lang="en-US"/>
              <a:t>newlebanoncoc.com</a:t>
            </a:r>
          </a:p>
        </p:txBody>
      </p:sp>
      <p:sp>
        <p:nvSpPr>
          <p:cNvPr id="9" name="TextBox 8">
            <a:extLst>
              <a:ext uri="{FF2B5EF4-FFF2-40B4-BE49-F238E27FC236}">
                <a16:creationId xmlns:a16="http://schemas.microsoft.com/office/drawing/2014/main" id="{80FB8BAE-07F1-E431-19C5-9EDF41CDC5EE}"/>
              </a:ext>
            </a:extLst>
          </p:cNvPr>
          <p:cNvSpPr txBox="1"/>
          <p:nvPr/>
        </p:nvSpPr>
        <p:spPr>
          <a:xfrm>
            <a:off x="0" y="1152705"/>
            <a:ext cx="9144000" cy="699743"/>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Calibri" panose="020F0502020204030204" pitchFamily="34" charset="0"/>
              </a:rPr>
              <a:t> </a:t>
            </a:r>
            <a:r>
              <a:rPr kumimoji="0" lang="en-US" sz="3600" b="1"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Calibri" panose="020F0502020204030204" pitchFamily="34" charset="0"/>
              </a:rPr>
              <a:t>Jesus was Sent in Love to the World. </a:t>
            </a:r>
            <a:endParaRPr kumimoji="0" lang="en-US" sz="3600" b="0"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244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6124A-1B0E-E0F2-FF2E-751C43E982D6}"/>
              </a:ext>
            </a:extLst>
          </p:cNvPr>
          <p:cNvSpPr txBox="1"/>
          <p:nvPr/>
        </p:nvSpPr>
        <p:spPr>
          <a:xfrm>
            <a:off x="0" y="17725"/>
            <a:ext cx="9144000" cy="923330"/>
          </a:xfrm>
          <a:prstGeom prst="rect">
            <a:avLst/>
          </a:prstGeom>
          <a:solidFill>
            <a:schemeClr val="tx1"/>
          </a:solidFill>
        </p:spPr>
        <p:txBody>
          <a:bodyPr wrap="square" rtlCol="0">
            <a:spAutoFit/>
          </a:bodyPr>
          <a:lstStyle/>
          <a:p>
            <a:r>
              <a:rPr lang="en-US" sz="5400" dirty="0">
                <a:solidFill>
                  <a:schemeClr val="bg1"/>
                </a:solidFill>
                <a:latin typeface="Aharoni" panose="02010803020104030203" pitchFamily="2" charset="-79"/>
                <a:cs typeface="Aharoni" panose="02010803020104030203" pitchFamily="2" charset="-79"/>
              </a:rPr>
              <a:t>   Sent Into The World</a:t>
            </a:r>
          </a:p>
        </p:txBody>
      </p:sp>
      <p:pic>
        <p:nvPicPr>
          <p:cNvPr id="3" name="Picture 2" descr="Arrow 32 Free Stock Photo - Public Domain Pictures">
            <a:extLst>
              <a:ext uri="{FF2B5EF4-FFF2-40B4-BE49-F238E27FC236}">
                <a16:creationId xmlns:a16="http://schemas.microsoft.com/office/drawing/2014/main" id="{659F6508-E4E5-0638-7D90-0B14CB734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855" y="124278"/>
            <a:ext cx="1136343" cy="6628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B6AEC67-9BD3-885B-1A53-5306413C63A7}"/>
              </a:ext>
            </a:extLst>
          </p:cNvPr>
          <p:cNvSpPr txBox="1"/>
          <p:nvPr/>
        </p:nvSpPr>
        <p:spPr>
          <a:xfrm>
            <a:off x="514905" y="2565807"/>
            <a:ext cx="7865615" cy="3703578"/>
          </a:xfrm>
          <a:prstGeom prst="rect">
            <a:avLst/>
          </a:prstGeom>
          <a:noFill/>
        </p:spPr>
        <p:txBody>
          <a:bodyPr wrap="square">
            <a:spAutoFit/>
          </a:bodyPr>
          <a:lstStyle/>
          <a:p>
            <a:pPr marL="0" marR="0">
              <a:spcBef>
                <a:spcPts val="0"/>
              </a:spcBef>
              <a:spcAft>
                <a:spcPts val="1000"/>
              </a:spcAft>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17:6 </a:t>
            </a:r>
            <a:r>
              <a:rPr lang="en-US" sz="2800" dirty="0">
                <a:effectLst/>
                <a:latin typeface="Calibri" panose="020F0502020204030204" pitchFamily="34" charset="0"/>
                <a:ea typeface="Calibri" panose="020F0502020204030204" pitchFamily="34" charset="0"/>
                <a:cs typeface="Calibri" panose="020F0502020204030204" pitchFamily="34" charset="0"/>
              </a:rPr>
              <a:t>"They are not of the world, just as I am not of the world.</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1000"/>
              </a:spcAft>
            </a:pPr>
            <a:r>
              <a:rPr lang="en-US" sz="2600" dirty="0">
                <a:effectLst/>
                <a:latin typeface="Calibri" panose="020F0502020204030204" pitchFamily="34" charset="0"/>
                <a:ea typeface="Calibri" panose="020F0502020204030204" pitchFamily="34" charset="0"/>
                <a:cs typeface="Calibri" panose="020F0502020204030204" pitchFamily="34" charset="0"/>
              </a:rPr>
              <a:t>“He that hath seen Me hath seen the Father.” “I and My Father are One”—</a:t>
            </a:r>
            <a:r>
              <a:rPr lang="en-US" sz="2600" u="sng" dirty="0">
                <a:effectLst/>
                <a:latin typeface="Calibri" panose="020F0502020204030204" pitchFamily="34" charset="0"/>
                <a:ea typeface="Calibri" panose="020F0502020204030204" pitchFamily="34" charset="0"/>
                <a:cs typeface="Calibri" panose="020F0502020204030204" pitchFamily="34" charset="0"/>
              </a:rPr>
              <a:t>One in nature</a:t>
            </a: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600" u="sng" dirty="0">
                <a:effectLst/>
                <a:latin typeface="Calibri" panose="020F0502020204030204" pitchFamily="34" charset="0"/>
                <a:ea typeface="Calibri" panose="020F0502020204030204" pitchFamily="34" charset="0"/>
                <a:cs typeface="Calibri" panose="020F0502020204030204" pitchFamily="34" charset="0"/>
              </a:rPr>
              <a:t>likeness</a:t>
            </a:r>
            <a:r>
              <a:rPr lang="en-US" sz="2600" dirty="0">
                <a:effectLst/>
                <a:latin typeface="Calibri" panose="020F0502020204030204" pitchFamily="34" charset="0"/>
                <a:ea typeface="Calibri" panose="020F0502020204030204" pitchFamily="34" charset="0"/>
                <a:cs typeface="Calibri" panose="020F0502020204030204" pitchFamily="34" charset="0"/>
              </a:rPr>
              <a:t>, and </a:t>
            </a:r>
            <a:r>
              <a:rPr lang="en-US" sz="2600" u="sng" dirty="0">
                <a:effectLst/>
                <a:latin typeface="Calibri" panose="020F0502020204030204" pitchFamily="34" charset="0"/>
                <a:ea typeface="Calibri" panose="020F0502020204030204" pitchFamily="34" charset="0"/>
                <a:cs typeface="Calibri" panose="020F0502020204030204" pitchFamily="34" charset="0"/>
              </a:rPr>
              <a:t>purpose</a:t>
            </a: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6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“As My Father sent Me, even so send I you.”</a:t>
            </a:r>
          </a:p>
          <a:p>
            <a:pPr marL="0" marR="0">
              <a:spcBef>
                <a:spcPts val="0"/>
              </a:spcBef>
              <a:spcAft>
                <a:spcPts val="1000"/>
              </a:spcAft>
            </a:pPr>
            <a:r>
              <a:rPr lang="en-US" sz="2600" dirty="0">
                <a:effectLst/>
                <a:latin typeface="Calibri" panose="020F0502020204030204" pitchFamily="34" charset="0"/>
                <a:ea typeface="Calibri" panose="020F0502020204030204" pitchFamily="34" charset="0"/>
                <a:cs typeface="Calibri" panose="020F0502020204030204" pitchFamily="34" charset="0"/>
              </a:rPr>
              <a:t>Does the world see Christ in you? Can you say, “He that hath seen me hath seen Christ Jesus?” Did Paul not mean this when he wrote, </a:t>
            </a:r>
            <a:r>
              <a:rPr lang="en-US" sz="2800" dirty="0">
                <a:effectLst/>
                <a:latin typeface="Calibri" panose="020F0502020204030204" pitchFamily="34" charset="0"/>
                <a:ea typeface="Calibri" panose="020F0502020204030204" pitchFamily="34" charset="0"/>
                <a:cs typeface="Calibri" panose="020F0502020204030204" pitchFamily="34" charset="0"/>
              </a:rPr>
              <a:t>“To me to live is Christ?”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a:extLst>
              <a:ext uri="{FF2B5EF4-FFF2-40B4-BE49-F238E27FC236}">
                <a16:creationId xmlns:a16="http://schemas.microsoft.com/office/drawing/2014/main" id="{CA9C0BDC-9FA9-2A1A-7809-937850689EA4}"/>
              </a:ext>
            </a:extLst>
          </p:cNvPr>
          <p:cNvSpPr>
            <a:spLocks noGrp="1"/>
          </p:cNvSpPr>
          <p:nvPr>
            <p:ph type="ftr" sz="quarter" idx="11"/>
          </p:nvPr>
        </p:nvSpPr>
        <p:spPr/>
        <p:txBody>
          <a:bodyPr/>
          <a:lstStyle/>
          <a:p>
            <a:r>
              <a:rPr lang="en-US"/>
              <a:t>newlebanoncoc.com</a:t>
            </a:r>
          </a:p>
        </p:txBody>
      </p:sp>
      <p:sp>
        <p:nvSpPr>
          <p:cNvPr id="7" name="TextBox 6">
            <a:extLst>
              <a:ext uri="{FF2B5EF4-FFF2-40B4-BE49-F238E27FC236}">
                <a16:creationId xmlns:a16="http://schemas.microsoft.com/office/drawing/2014/main" id="{8A393352-0BF3-4F8C-59DD-182F674BAE5C}"/>
              </a:ext>
            </a:extLst>
          </p:cNvPr>
          <p:cNvSpPr txBox="1"/>
          <p:nvPr/>
        </p:nvSpPr>
        <p:spPr>
          <a:xfrm>
            <a:off x="0" y="1152705"/>
            <a:ext cx="9144000" cy="1336841"/>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Calibri" panose="020F0502020204030204" pitchFamily="34" charset="0"/>
              </a:rPr>
              <a:t>Jesus was Sent to Reveal the                Character of God. </a:t>
            </a:r>
            <a:endParaRPr kumimoji="0" lang="en-US" sz="3600" b="0"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670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6124A-1B0E-E0F2-FF2E-751C43E982D6}"/>
              </a:ext>
            </a:extLst>
          </p:cNvPr>
          <p:cNvSpPr txBox="1"/>
          <p:nvPr/>
        </p:nvSpPr>
        <p:spPr>
          <a:xfrm>
            <a:off x="0" y="17725"/>
            <a:ext cx="9144000" cy="923330"/>
          </a:xfrm>
          <a:prstGeom prst="rect">
            <a:avLst/>
          </a:prstGeom>
          <a:solidFill>
            <a:schemeClr val="tx1"/>
          </a:solidFill>
        </p:spPr>
        <p:txBody>
          <a:bodyPr wrap="square" rtlCol="0">
            <a:spAutoFit/>
          </a:bodyPr>
          <a:lstStyle/>
          <a:p>
            <a:r>
              <a:rPr lang="en-US" sz="5400" dirty="0">
                <a:solidFill>
                  <a:schemeClr val="bg1"/>
                </a:solidFill>
                <a:latin typeface="Aharoni" panose="02010803020104030203" pitchFamily="2" charset="-79"/>
                <a:cs typeface="Aharoni" panose="02010803020104030203" pitchFamily="2" charset="-79"/>
              </a:rPr>
              <a:t>   Sent Into The World</a:t>
            </a:r>
          </a:p>
        </p:txBody>
      </p:sp>
      <p:pic>
        <p:nvPicPr>
          <p:cNvPr id="3" name="Picture 2" descr="Arrow 32 Free Stock Photo - Public Domain Pictures">
            <a:extLst>
              <a:ext uri="{FF2B5EF4-FFF2-40B4-BE49-F238E27FC236}">
                <a16:creationId xmlns:a16="http://schemas.microsoft.com/office/drawing/2014/main" id="{659F6508-E4E5-0638-7D90-0B14CB734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855" y="124278"/>
            <a:ext cx="1136343" cy="6628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7F2CD4D-5B01-A4DA-B56D-0C62CD87284B}"/>
              </a:ext>
            </a:extLst>
          </p:cNvPr>
          <p:cNvSpPr txBox="1"/>
          <p:nvPr/>
        </p:nvSpPr>
        <p:spPr>
          <a:xfrm>
            <a:off x="550416" y="2600794"/>
            <a:ext cx="7856737" cy="3729226"/>
          </a:xfrm>
          <a:prstGeom prst="rect">
            <a:avLst/>
          </a:prstGeom>
          <a:noFill/>
        </p:spPr>
        <p:txBody>
          <a:bodyPr wrap="square">
            <a:spAutoFit/>
          </a:bodyPr>
          <a:lstStyle/>
          <a:p>
            <a:pPr marL="0" marR="0">
              <a:spcBef>
                <a:spcPts val="0"/>
              </a:spcBef>
              <a:spcAft>
                <a:spcPts val="1000"/>
              </a:spcAft>
            </a:pPr>
            <a:r>
              <a:rPr lang="en-US" sz="3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Cor. 11:1</a:t>
            </a:r>
            <a:r>
              <a:rPr lang="en-US" sz="3200" dirty="0">
                <a:effectLst/>
                <a:latin typeface="Calibri" panose="020F0502020204030204" pitchFamily="34" charset="0"/>
                <a:ea typeface="Calibri" panose="020F0502020204030204" pitchFamily="34" charset="0"/>
                <a:cs typeface="Calibri" panose="020F0502020204030204" pitchFamily="34" charset="0"/>
              </a:rPr>
              <a:t>. Imitate me, just as I also imitate Christ.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Gal. 2:20</a:t>
            </a:r>
            <a:r>
              <a:rPr lang="en-US" sz="3200" dirty="0">
                <a:effectLst/>
                <a:latin typeface="Calibri" panose="020F0502020204030204" pitchFamily="34" charset="0"/>
                <a:ea typeface="Calibri" panose="020F0502020204030204" pitchFamily="34" charset="0"/>
                <a:cs typeface="Calibri" panose="020F0502020204030204" pitchFamily="34" charset="0"/>
              </a:rPr>
              <a:t>. "I have been crucified with Christ; it is no longer I who live, but Christ lives in me; and the life which I now live in the flesh I live by faith in the Son of God, who loved me and gave Himself for me.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a:extLst>
              <a:ext uri="{FF2B5EF4-FFF2-40B4-BE49-F238E27FC236}">
                <a16:creationId xmlns:a16="http://schemas.microsoft.com/office/drawing/2014/main" id="{DDBCCF1C-371F-F504-27E6-D3B63CE174E8}"/>
              </a:ext>
            </a:extLst>
          </p:cNvPr>
          <p:cNvSpPr>
            <a:spLocks noGrp="1"/>
          </p:cNvSpPr>
          <p:nvPr>
            <p:ph type="ftr" sz="quarter" idx="11"/>
          </p:nvPr>
        </p:nvSpPr>
        <p:spPr/>
        <p:txBody>
          <a:bodyPr/>
          <a:lstStyle/>
          <a:p>
            <a:r>
              <a:rPr lang="en-US"/>
              <a:t>newlebanoncoc.com</a:t>
            </a:r>
          </a:p>
        </p:txBody>
      </p:sp>
      <p:sp>
        <p:nvSpPr>
          <p:cNvPr id="7" name="TextBox 6">
            <a:extLst>
              <a:ext uri="{FF2B5EF4-FFF2-40B4-BE49-F238E27FC236}">
                <a16:creationId xmlns:a16="http://schemas.microsoft.com/office/drawing/2014/main" id="{2FA25299-8563-E336-1D8D-9C4BC89AD4B2}"/>
              </a:ext>
            </a:extLst>
          </p:cNvPr>
          <p:cNvSpPr txBox="1"/>
          <p:nvPr/>
        </p:nvSpPr>
        <p:spPr>
          <a:xfrm>
            <a:off x="0" y="1152705"/>
            <a:ext cx="9144000" cy="1336841"/>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Calibri" panose="020F0502020204030204" pitchFamily="34" charset="0"/>
              </a:rPr>
              <a:t>Jesus was Sent to Reveal the                Character of God. </a:t>
            </a:r>
            <a:endParaRPr kumimoji="0" lang="en-US" sz="3600" b="0"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0821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6124A-1B0E-E0F2-FF2E-751C43E982D6}"/>
              </a:ext>
            </a:extLst>
          </p:cNvPr>
          <p:cNvSpPr txBox="1"/>
          <p:nvPr/>
        </p:nvSpPr>
        <p:spPr>
          <a:xfrm>
            <a:off x="0" y="17725"/>
            <a:ext cx="9144000" cy="923330"/>
          </a:xfrm>
          <a:prstGeom prst="rect">
            <a:avLst/>
          </a:prstGeom>
          <a:solidFill>
            <a:schemeClr val="tx1"/>
          </a:solidFill>
        </p:spPr>
        <p:txBody>
          <a:bodyPr wrap="square" rtlCol="0">
            <a:spAutoFit/>
          </a:bodyPr>
          <a:lstStyle/>
          <a:p>
            <a:r>
              <a:rPr lang="en-US" sz="5400" dirty="0">
                <a:solidFill>
                  <a:schemeClr val="bg1"/>
                </a:solidFill>
                <a:latin typeface="Aharoni" panose="02010803020104030203" pitchFamily="2" charset="-79"/>
                <a:cs typeface="Aharoni" panose="02010803020104030203" pitchFamily="2" charset="-79"/>
              </a:rPr>
              <a:t>   Sent Into The World</a:t>
            </a:r>
          </a:p>
        </p:txBody>
      </p:sp>
      <p:pic>
        <p:nvPicPr>
          <p:cNvPr id="3" name="Picture 2" descr="Arrow 32 Free Stock Photo - Public Domain Pictures">
            <a:extLst>
              <a:ext uri="{FF2B5EF4-FFF2-40B4-BE49-F238E27FC236}">
                <a16:creationId xmlns:a16="http://schemas.microsoft.com/office/drawing/2014/main" id="{659F6508-E4E5-0638-7D90-0B14CB734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855" y="124278"/>
            <a:ext cx="1136343" cy="6628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0F3A8BA-8E47-3C6C-53D7-1670D9FA2633}"/>
              </a:ext>
            </a:extLst>
          </p:cNvPr>
          <p:cNvSpPr txBox="1"/>
          <p:nvPr/>
        </p:nvSpPr>
        <p:spPr>
          <a:xfrm>
            <a:off x="514905" y="2077375"/>
            <a:ext cx="8034293" cy="4534575"/>
          </a:xfrm>
          <a:prstGeom prst="rect">
            <a:avLst/>
          </a:prstGeom>
          <a:noFill/>
        </p:spPr>
        <p:txBody>
          <a:bodyPr wrap="square">
            <a:spAutoFit/>
          </a:bodyPr>
          <a:lstStyle/>
          <a:p>
            <a:pPr marL="0" marR="0">
              <a:spcBef>
                <a:spcPts val="0"/>
              </a:spcBef>
              <a:spcAft>
                <a:spcPts val="1000"/>
              </a:spcAft>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17:8 </a:t>
            </a:r>
            <a:r>
              <a:rPr lang="en-US" sz="2400" dirty="0">
                <a:effectLst/>
                <a:latin typeface="Calibri" panose="020F0502020204030204" pitchFamily="34" charset="0"/>
                <a:ea typeface="Calibri" panose="020F0502020204030204" pitchFamily="34" charset="0"/>
                <a:cs typeface="Calibri" panose="020F0502020204030204" pitchFamily="34" charset="0"/>
              </a:rPr>
              <a:t>"For I have given to them the words which You have given Me; and they have received them, and have known surely that I came forth from You; and they have believed that You sent Me. 9 "I pray for them. I do not pray for the world but for those whom You have given Me, for they are Yours.</a:t>
            </a:r>
          </a:p>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10 "And all Mine are Yours, and Yours are Mine, and I am glorified in them. 11 "Now I am no longer in the world, but these are in the world, and I come to You. Holy Father, keep through Your name those whom You have given Me, that they may be one as We are. &gt;&gt;&gt;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a:extLst>
              <a:ext uri="{FF2B5EF4-FFF2-40B4-BE49-F238E27FC236}">
                <a16:creationId xmlns:a16="http://schemas.microsoft.com/office/drawing/2014/main" id="{8F193030-1323-988C-95C1-266F298014D8}"/>
              </a:ext>
            </a:extLst>
          </p:cNvPr>
          <p:cNvSpPr>
            <a:spLocks noGrp="1"/>
          </p:cNvSpPr>
          <p:nvPr>
            <p:ph type="ftr" sz="quarter" idx="11"/>
          </p:nvPr>
        </p:nvSpPr>
        <p:spPr/>
        <p:txBody>
          <a:bodyPr/>
          <a:lstStyle/>
          <a:p>
            <a:r>
              <a:rPr lang="en-US"/>
              <a:t>newlebanoncoc.com</a:t>
            </a:r>
          </a:p>
        </p:txBody>
      </p:sp>
      <p:sp>
        <p:nvSpPr>
          <p:cNvPr id="7" name="TextBox 6">
            <a:extLst>
              <a:ext uri="{FF2B5EF4-FFF2-40B4-BE49-F238E27FC236}">
                <a16:creationId xmlns:a16="http://schemas.microsoft.com/office/drawing/2014/main" id="{FE8AF375-1824-CC79-BF1C-1E9E602E80C0}"/>
              </a:ext>
            </a:extLst>
          </p:cNvPr>
          <p:cNvSpPr txBox="1"/>
          <p:nvPr/>
        </p:nvSpPr>
        <p:spPr>
          <a:xfrm>
            <a:off x="0" y="1152705"/>
            <a:ext cx="9144000" cy="699743"/>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Calibri" panose="020F0502020204030204" pitchFamily="34" charset="0"/>
              </a:rPr>
              <a:t> </a:t>
            </a:r>
            <a:r>
              <a:rPr kumimoji="0" lang="en-US" sz="3600" b="1"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Calibri" panose="020F0502020204030204" pitchFamily="34" charset="0"/>
              </a:rPr>
              <a:t>Jesus was Sent to Declare the Word of God. </a:t>
            </a:r>
            <a:endParaRPr kumimoji="0" lang="en-US" sz="3600" b="0"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388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6124A-1B0E-E0F2-FF2E-751C43E982D6}"/>
              </a:ext>
            </a:extLst>
          </p:cNvPr>
          <p:cNvSpPr txBox="1"/>
          <p:nvPr/>
        </p:nvSpPr>
        <p:spPr>
          <a:xfrm>
            <a:off x="0" y="17725"/>
            <a:ext cx="9144000" cy="923330"/>
          </a:xfrm>
          <a:prstGeom prst="rect">
            <a:avLst/>
          </a:prstGeom>
          <a:solidFill>
            <a:srgbClr val="002060"/>
          </a:solidFill>
        </p:spPr>
        <p:txBody>
          <a:bodyPr wrap="square" rtlCol="0">
            <a:spAutoFit/>
          </a:bodyPr>
          <a:lstStyle/>
          <a:p>
            <a:r>
              <a:rPr lang="en-US" sz="5400" dirty="0">
                <a:solidFill>
                  <a:schemeClr val="bg1"/>
                </a:solidFill>
                <a:latin typeface="Aharoni" panose="02010803020104030203" pitchFamily="2" charset="-79"/>
                <a:cs typeface="Aharoni" panose="02010803020104030203" pitchFamily="2" charset="-79"/>
              </a:rPr>
              <a:t>   Sent Into The World</a:t>
            </a:r>
          </a:p>
        </p:txBody>
      </p:sp>
      <p:pic>
        <p:nvPicPr>
          <p:cNvPr id="3" name="Picture 2" descr="Arrow 32 Free Stock Photo - Public Domain Pictures">
            <a:extLst>
              <a:ext uri="{FF2B5EF4-FFF2-40B4-BE49-F238E27FC236}">
                <a16:creationId xmlns:a16="http://schemas.microsoft.com/office/drawing/2014/main" id="{659F6508-E4E5-0638-7D90-0B14CB734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855" y="124278"/>
            <a:ext cx="1136343" cy="6628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0F3A8BA-8E47-3C6C-53D7-1670D9FA2633}"/>
              </a:ext>
            </a:extLst>
          </p:cNvPr>
          <p:cNvSpPr txBox="1"/>
          <p:nvPr/>
        </p:nvSpPr>
        <p:spPr>
          <a:xfrm>
            <a:off x="328475" y="1740022"/>
            <a:ext cx="8531440" cy="3385542"/>
          </a:xfrm>
          <a:prstGeom prst="rect">
            <a:avLst/>
          </a:prstGeom>
          <a:noFill/>
        </p:spPr>
        <p:txBody>
          <a:bodyPr wrap="square">
            <a:spAutoFit/>
          </a:bodyPr>
          <a:lstStyle/>
          <a:p>
            <a:pPr marL="0" marR="0">
              <a:spcBef>
                <a:spcPts val="0"/>
              </a:spcBef>
              <a:spcAft>
                <a:spcPts val="1000"/>
              </a:spcAft>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17:12.</a:t>
            </a:r>
            <a:r>
              <a:rPr lang="en-US" sz="2800" dirty="0">
                <a:effectLst/>
                <a:latin typeface="Calibri" panose="020F0502020204030204" pitchFamily="34" charset="0"/>
                <a:ea typeface="Calibri" panose="020F0502020204030204" pitchFamily="34" charset="0"/>
                <a:cs typeface="Calibri" panose="020F0502020204030204" pitchFamily="34" charset="0"/>
              </a:rPr>
              <a:t>"</a:t>
            </a:r>
            <a:r>
              <a:rPr lang="en-US" sz="2600" dirty="0">
                <a:effectLst/>
                <a:latin typeface="Calibri" panose="020F0502020204030204" pitchFamily="34" charset="0"/>
                <a:ea typeface="Calibri" panose="020F0502020204030204" pitchFamily="34" charset="0"/>
                <a:cs typeface="Calibri" panose="020F0502020204030204" pitchFamily="34" charset="0"/>
              </a:rPr>
              <a:t>While I was with them in the world, I kept them in Your name. Those whom You gave Me I have kept; and none of them is lost except the son of perdition, that the Scripture might be fulfilled. 13 "But now I come to You, and these things I speak in the world, that they may have My joy fulfilled in themselves. 14 "I have given them Your word; and the world has hated them because they are not of the world, just as I am not of the world.</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a:extLst>
              <a:ext uri="{FF2B5EF4-FFF2-40B4-BE49-F238E27FC236}">
                <a16:creationId xmlns:a16="http://schemas.microsoft.com/office/drawing/2014/main" id="{8F193030-1323-988C-95C1-266F298014D8}"/>
              </a:ext>
            </a:extLst>
          </p:cNvPr>
          <p:cNvSpPr>
            <a:spLocks noGrp="1"/>
          </p:cNvSpPr>
          <p:nvPr>
            <p:ph type="ftr" sz="quarter" idx="11"/>
          </p:nvPr>
        </p:nvSpPr>
        <p:spPr/>
        <p:txBody>
          <a:bodyPr/>
          <a:lstStyle/>
          <a:p>
            <a:r>
              <a:rPr lang="en-US"/>
              <a:t>newlebanoncoc.com</a:t>
            </a:r>
          </a:p>
        </p:txBody>
      </p:sp>
      <p:sp>
        <p:nvSpPr>
          <p:cNvPr id="7" name="TextBox 6">
            <a:extLst>
              <a:ext uri="{FF2B5EF4-FFF2-40B4-BE49-F238E27FC236}">
                <a16:creationId xmlns:a16="http://schemas.microsoft.com/office/drawing/2014/main" id="{FE8AF375-1824-CC79-BF1C-1E9E602E80C0}"/>
              </a:ext>
            </a:extLst>
          </p:cNvPr>
          <p:cNvSpPr txBox="1"/>
          <p:nvPr/>
        </p:nvSpPr>
        <p:spPr>
          <a:xfrm>
            <a:off x="0" y="1152705"/>
            <a:ext cx="9144000" cy="699743"/>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Calibri" panose="020F0502020204030204" pitchFamily="34" charset="0"/>
              </a:rPr>
              <a:t> </a:t>
            </a:r>
            <a:r>
              <a:rPr kumimoji="0" lang="en-US" sz="3600" b="1"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Calibri" panose="020F0502020204030204" pitchFamily="34" charset="0"/>
              </a:rPr>
              <a:t>Jesus was Sent to Declare the Word of God. </a:t>
            </a:r>
            <a:endParaRPr kumimoji="0" lang="en-US" sz="3600" b="0"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Times New Roman" panose="02020603050405020304" pitchFamily="18" charset="0"/>
            </a:endParaRPr>
          </a:p>
        </p:txBody>
      </p:sp>
      <p:pic>
        <p:nvPicPr>
          <p:cNvPr id="4" name="Picture 2" descr="Download Somme Silhouette Behavior 1914 Of One Human HQ PNG Image ...">
            <a:extLst>
              <a:ext uri="{FF2B5EF4-FFF2-40B4-BE49-F238E27FC236}">
                <a16:creationId xmlns:a16="http://schemas.microsoft.com/office/drawing/2014/main" id="{13A152D7-1223-2AAD-942B-37ACEB7AEA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816" b="29078"/>
          <a:stretch/>
        </p:blipFill>
        <p:spPr bwMode="auto">
          <a:xfrm flipH="1">
            <a:off x="0" y="4918238"/>
            <a:ext cx="9144000" cy="197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194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6124A-1B0E-E0F2-FF2E-751C43E982D6}"/>
              </a:ext>
            </a:extLst>
          </p:cNvPr>
          <p:cNvSpPr txBox="1"/>
          <p:nvPr/>
        </p:nvSpPr>
        <p:spPr>
          <a:xfrm>
            <a:off x="0" y="17725"/>
            <a:ext cx="9144000" cy="923330"/>
          </a:xfrm>
          <a:prstGeom prst="rect">
            <a:avLst/>
          </a:prstGeom>
          <a:solidFill>
            <a:schemeClr val="tx1"/>
          </a:solidFill>
        </p:spPr>
        <p:txBody>
          <a:bodyPr wrap="square" rtlCol="0">
            <a:spAutoFit/>
          </a:bodyPr>
          <a:lstStyle/>
          <a:p>
            <a:r>
              <a:rPr lang="en-US" sz="5400" dirty="0">
                <a:solidFill>
                  <a:schemeClr val="bg1"/>
                </a:solidFill>
                <a:latin typeface="Aharoni" panose="02010803020104030203" pitchFamily="2" charset="-79"/>
                <a:cs typeface="Aharoni" panose="02010803020104030203" pitchFamily="2" charset="-79"/>
              </a:rPr>
              <a:t>   Sent Into The World</a:t>
            </a:r>
          </a:p>
        </p:txBody>
      </p:sp>
      <p:pic>
        <p:nvPicPr>
          <p:cNvPr id="3" name="Picture 2" descr="Arrow 32 Free Stock Photo - Public Domain Pictures">
            <a:extLst>
              <a:ext uri="{FF2B5EF4-FFF2-40B4-BE49-F238E27FC236}">
                <a16:creationId xmlns:a16="http://schemas.microsoft.com/office/drawing/2014/main" id="{659F6508-E4E5-0638-7D90-0B14CB734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855" y="124278"/>
            <a:ext cx="1136343" cy="6628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B0A750A-DE90-820D-576B-50D75D270930}"/>
              </a:ext>
            </a:extLst>
          </p:cNvPr>
          <p:cNvSpPr txBox="1"/>
          <p:nvPr/>
        </p:nvSpPr>
        <p:spPr>
          <a:xfrm>
            <a:off x="630315" y="2095131"/>
            <a:ext cx="7643673" cy="4221669"/>
          </a:xfrm>
          <a:prstGeom prst="rect">
            <a:avLst/>
          </a:prstGeom>
          <a:noFill/>
        </p:spPr>
        <p:txBody>
          <a:bodyPr wrap="square">
            <a:spAutoFit/>
          </a:bodyPr>
          <a:lstStyle/>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“I have given them the words which Thou hast given Me.” Oh, how faithfully did Jesus deliver the words which the Father gave Him to speak! </a:t>
            </a:r>
            <a:r>
              <a:rPr lang="en-US" sz="28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“As My Father sent Me, even so send I you.” </a:t>
            </a:r>
            <a:r>
              <a:rPr lang="en-US" sz="2800" dirty="0">
                <a:effectLst/>
                <a:latin typeface="Calibri" panose="020F0502020204030204" pitchFamily="34" charset="0"/>
                <a:ea typeface="Calibri" panose="020F0502020204030204" pitchFamily="34" charset="0"/>
                <a:cs typeface="Calibri" panose="020F0502020204030204" pitchFamily="34" charset="0"/>
              </a:rPr>
              <a:t>Are we declaring the whole counsel of God as Jesus Christ did? See how like their Lord in this respect Peter and John were:</a:t>
            </a:r>
          </a:p>
          <a:p>
            <a:pPr marL="0" marR="0">
              <a:spcBef>
                <a:spcPts val="0"/>
              </a:spcBef>
              <a:spcAft>
                <a:spcPts val="1000"/>
              </a:spcAft>
            </a:pPr>
            <a:r>
              <a:rPr lang="en-US" sz="3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4:20</a:t>
            </a:r>
            <a:r>
              <a:rPr lang="en-US" sz="2800" dirty="0">
                <a:effectLst/>
                <a:latin typeface="Calibri" panose="020F0502020204030204" pitchFamily="34" charset="0"/>
                <a:ea typeface="Calibri" panose="020F0502020204030204" pitchFamily="34" charset="0"/>
                <a:cs typeface="Calibri" panose="020F0502020204030204" pitchFamily="34" charset="0"/>
              </a:rPr>
              <a:t>. "For we cannot but speak the things which we have seen and heard."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a:extLst>
              <a:ext uri="{FF2B5EF4-FFF2-40B4-BE49-F238E27FC236}">
                <a16:creationId xmlns:a16="http://schemas.microsoft.com/office/drawing/2014/main" id="{72446ECF-4518-AAEA-1CDF-C05252E12E1C}"/>
              </a:ext>
            </a:extLst>
          </p:cNvPr>
          <p:cNvSpPr>
            <a:spLocks noGrp="1"/>
          </p:cNvSpPr>
          <p:nvPr>
            <p:ph type="ftr" sz="quarter" idx="11"/>
          </p:nvPr>
        </p:nvSpPr>
        <p:spPr/>
        <p:txBody>
          <a:bodyPr/>
          <a:lstStyle/>
          <a:p>
            <a:r>
              <a:rPr lang="en-US"/>
              <a:t>newlebanoncoc.com</a:t>
            </a:r>
          </a:p>
        </p:txBody>
      </p:sp>
      <p:sp>
        <p:nvSpPr>
          <p:cNvPr id="7" name="TextBox 6">
            <a:extLst>
              <a:ext uri="{FF2B5EF4-FFF2-40B4-BE49-F238E27FC236}">
                <a16:creationId xmlns:a16="http://schemas.microsoft.com/office/drawing/2014/main" id="{EC8E119C-AE85-EC1E-987F-CDE9A3957900}"/>
              </a:ext>
            </a:extLst>
          </p:cNvPr>
          <p:cNvSpPr txBox="1"/>
          <p:nvPr/>
        </p:nvSpPr>
        <p:spPr>
          <a:xfrm>
            <a:off x="0" y="1152705"/>
            <a:ext cx="9144000" cy="699743"/>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Calibri" panose="020F0502020204030204" pitchFamily="34" charset="0"/>
              </a:rPr>
              <a:t>Jesus was Sent to Declare the Word of God. </a:t>
            </a:r>
            <a:endParaRPr kumimoji="0" lang="en-US" sz="3600" b="0"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628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6124A-1B0E-E0F2-FF2E-751C43E982D6}"/>
              </a:ext>
            </a:extLst>
          </p:cNvPr>
          <p:cNvSpPr txBox="1"/>
          <p:nvPr/>
        </p:nvSpPr>
        <p:spPr>
          <a:xfrm>
            <a:off x="0" y="17725"/>
            <a:ext cx="9144000" cy="923330"/>
          </a:xfrm>
          <a:prstGeom prst="rect">
            <a:avLst/>
          </a:prstGeom>
          <a:solidFill>
            <a:schemeClr val="tx1"/>
          </a:solidFill>
        </p:spPr>
        <p:txBody>
          <a:bodyPr wrap="square" rtlCol="0">
            <a:spAutoFit/>
          </a:bodyPr>
          <a:lstStyle/>
          <a:p>
            <a:r>
              <a:rPr lang="en-US" sz="5400" dirty="0">
                <a:solidFill>
                  <a:schemeClr val="bg1"/>
                </a:solidFill>
                <a:latin typeface="Aharoni" panose="02010803020104030203" pitchFamily="2" charset="-79"/>
                <a:cs typeface="Aharoni" panose="02010803020104030203" pitchFamily="2" charset="-79"/>
              </a:rPr>
              <a:t>   Sent Into The World</a:t>
            </a:r>
          </a:p>
        </p:txBody>
      </p:sp>
      <p:pic>
        <p:nvPicPr>
          <p:cNvPr id="3" name="Picture 2" descr="Arrow 32 Free Stock Photo - Public Domain Pictures">
            <a:extLst>
              <a:ext uri="{FF2B5EF4-FFF2-40B4-BE49-F238E27FC236}">
                <a16:creationId xmlns:a16="http://schemas.microsoft.com/office/drawing/2014/main" id="{659F6508-E4E5-0638-7D90-0B14CB734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855" y="124278"/>
            <a:ext cx="1136343" cy="6628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E815411-A4A0-664C-EC26-5A8278394400}"/>
              </a:ext>
            </a:extLst>
          </p:cNvPr>
          <p:cNvSpPr txBox="1"/>
          <p:nvPr/>
        </p:nvSpPr>
        <p:spPr>
          <a:xfrm>
            <a:off x="541538" y="2112887"/>
            <a:ext cx="8238478" cy="2195473"/>
          </a:xfrm>
          <a:prstGeom prst="rect">
            <a:avLst/>
          </a:prstGeom>
          <a:noFill/>
        </p:spPr>
        <p:txBody>
          <a:bodyPr wrap="square">
            <a:spAutoFit/>
          </a:bodyPr>
          <a:lstStyle/>
          <a:p>
            <a:pPr marL="0" marR="0">
              <a:spcBef>
                <a:spcPts val="0"/>
              </a:spcBef>
              <a:spcAft>
                <a:spcPts val="1000"/>
              </a:spcAft>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Mark 10:45.</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"For even the Son of Man did not come to be served, but to serve, and to give His life a ransom for many.“</a:t>
            </a:r>
          </a:p>
          <a:p>
            <a:pPr marL="0" marR="0">
              <a:spcBef>
                <a:spcPts val="0"/>
              </a:spcBef>
              <a:spcAft>
                <a:spcPts val="10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endParaRPr lang="en-US" sz="16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Footer Placeholder 5">
            <a:extLst>
              <a:ext uri="{FF2B5EF4-FFF2-40B4-BE49-F238E27FC236}">
                <a16:creationId xmlns:a16="http://schemas.microsoft.com/office/drawing/2014/main" id="{616E4B4D-469C-C506-B6A2-22C5042A49A8}"/>
              </a:ext>
            </a:extLst>
          </p:cNvPr>
          <p:cNvSpPr>
            <a:spLocks noGrp="1"/>
          </p:cNvSpPr>
          <p:nvPr>
            <p:ph type="ftr" sz="quarter" idx="11"/>
          </p:nvPr>
        </p:nvSpPr>
        <p:spPr/>
        <p:txBody>
          <a:bodyPr/>
          <a:lstStyle/>
          <a:p>
            <a:r>
              <a:rPr lang="en-US"/>
              <a:t>newlebanoncoc.com</a:t>
            </a:r>
          </a:p>
        </p:txBody>
      </p:sp>
      <p:sp>
        <p:nvSpPr>
          <p:cNvPr id="7" name="TextBox 6">
            <a:extLst>
              <a:ext uri="{FF2B5EF4-FFF2-40B4-BE49-F238E27FC236}">
                <a16:creationId xmlns:a16="http://schemas.microsoft.com/office/drawing/2014/main" id="{0E3B1062-A860-BFE7-3113-C2885B428D98}"/>
              </a:ext>
            </a:extLst>
          </p:cNvPr>
          <p:cNvSpPr txBox="1"/>
          <p:nvPr/>
        </p:nvSpPr>
        <p:spPr>
          <a:xfrm>
            <a:off x="0" y="1152705"/>
            <a:ext cx="9144000" cy="699743"/>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Calibri" panose="020F0502020204030204" pitchFamily="34" charset="0"/>
              </a:rPr>
              <a:t>Jesus was Sent to Give His Life a Ransom. </a:t>
            </a:r>
            <a:endParaRPr kumimoji="0" lang="en-US" sz="3600" b="0"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99A0141-FFB7-0C04-1A55-9AC8A67385C9}"/>
              </a:ext>
            </a:extLst>
          </p:cNvPr>
          <p:cNvSpPr txBox="1"/>
          <p:nvPr/>
        </p:nvSpPr>
        <p:spPr>
          <a:xfrm>
            <a:off x="585926" y="3622087"/>
            <a:ext cx="3338004" cy="2862322"/>
          </a:xfrm>
          <a:prstGeom prst="rect">
            <a:avLst/>
          </a:prstGeom>
          <a:noFill/>
        </p:spPr>
        <p:txBody>
          <a:bodyPr wrap="square" rtlCol="0">
            <a:spAutoFit/>
          </a:bodyPr>
          <a:lstStyle/>
          <a:p>
            <a:pPr marL="0" marR="0">
              <a:spcBef>
                <a:spcPts val="0"/>
              </a:spcBef>
              <a:spcAft>
                <a:spcPts val="1000"/>
              </a:spcAft>
            </a:pPr>
            <a:r>
              <a:rPr lang="en-US" sz="3000" dirty="0">
                <a:effectLst/>
                <a:latin typeface="Calibri" panose="020F0502020204030204" pitchFamily="34" charset="0"/>
                <a:ea typeface="Calibri" panose="020F0502020204030204" pitchFamily="34" charset="0"/>
                <a:cs typeface="Calibri" panose="020F0502020204030204" pitchFamily="34" charset="0"/>
              </a:rPr>
              <a:t>“He came not to be ministered unto, but to give His life.” </a:t>
            </a:r>
            <a:r>
              <a:rPr lang="en-US" sz="30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“As My Father sent Me, even so send I you.” </a:t>
            </a:r>
            <a:endParaRPr lang="en-US" sz="30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2" descr="LiturgyTools.net: Pictures for the 15th Sunday in Ordinary Time, Year B">
            <a:extLst>
              <a:ext uri="{FF2B5EF4-FFF2-40B4-BE49-F238E27FC236}">
                <a16:creationId xmlns:a16="http://schemas.microsoft.com/office/drawing/2014/main" id="{6D8B1BBA-A43B-3390-A246-B0DD44C250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6494" y="3210623"/>
            <a:ext cx="4150958" cy="3096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94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D2F30E-B88B-B4A2-999F-87DD7093F8F9}"/>
              </a:ext>
            </a:extLst>
          </p:cNvPr>
          <p:cNvSpPr/>
          <p:nvPr/>
        </p:nvSpPr>
        <p:spPr>
          <a:xfrm>
            <a:off x="0" y="0"/>
            <a:ext cx="9144000" cy="221054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rrow 32 Free Stock Photo - Public Domain Pictures">
            <a:extLst>
              <a:ext uri="{FF2B5EF4-FFF2-40B4-BE49-F238E27FC236}">
                <a16:creationId xmlns:a16="http://schemas.microsoft.com/office/drawing/2014/main" id="{3F3FF101-E073-7FFE-1DFB-51076A273E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1141" y="186421"/>
            <a:ext cx="2024185" cy="11807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8896D4F-235D-E1BA-FB9A-19CA3AF506C3}"/>
              </a:ext>
            </a:extLst>
          </p:cNvPr>
          <p:cNvSpPr txBox="1"/>
          <p:nvPr/>
        </p:nvSpPr>
        <p:spPr>
          <a:xfrm>
            <a:off x="230821" y="381708"/>
            <a:ext cx="8611340" cy="923330"/>
          </a:xfrm>
          <a:prstGeom prst="rect">
            <a:avLst/>
          </a:prstGeom>
          <a:noFill/>
        </p:spPr>
        <p:txBody>
          <a:bodyPr wrap="square" rtlCol="0">
            <a:spAutoFit/>
          </a:bodyPr>
          <a:lstStyle/>
          <a:p>
            <a:r>
              <a:rPr lang="en-US" sz="5400" dirty="0">
                <a:solidFill>
                  <a:schemeClr val="bg1"/>
                </a:solidFill>
                <a:latin typeface="Aharoni" panose="02010803020104030203" pitchFamily="2" charset="-79"/>
                <a:cs typeface="Aharoni" panose="02010803020104030203" pitchFamily="2" charset="-79"/>
              </a:rPr>
              <a:t>Sent Into The World</a:t>
            </a:r>
          </a:p>
        </p:txBody>
      </p:sp>
      <p:sp>
        <p:nvSpPr>
          <p:cNvPr id="3" name="TextBox 2">
            <a:extLst>
              <a:ext uri="{FF2B5EF4-FFF2-40B4-BE49-F238E27FC236}">
                <a16:creationId xmlns:a16="http://schemas.microsoft.com/office/drawing/2014/main" id="{C60D7D77-FEDD-6365-1D91-C72C39E9FE52}"/>
              </a:ext>
            </a:extLst>
          </p:cNvPr>
          <p:cNvSpPr txBox="1"/>
          <p:nvPr/>
        </p:nvSpPr>
        <p:spPr>
          <a:xfrm>
            <a:off x="648070" y="3045044"/>
            <a:ext cx="7918882" cy="2862322"/>
          </a:xfrm>
          <a:prstGeom prst="rect">
            <a:avLst/>
          </a:prstGeom>
          <a:noFill/>
        </p:spPr>
        <p:txBody>
          <a:bodyPr wrap="square" rtlCol="0">
            <a:spAutoFit/>
          </a:bodyPr>
          <a:lstStyle/>
          <a:p>
            <a:r>
              <a:rPr lang="en-US" sz="4000" b="1" dirty="0">
                <a:solidFill>
                  <a:srgbClr val="002060"/>
                </a:solidFill>
              </a:rPr>
              <a:t>John 17:15-18 </a:t>
            </a:r>
            <a:r>
              <a:rPr lang="en-US" sz="2800" dirty="0"/>
              <a:t>"I do not pray that You should take them out of the world, but that You should keep them from the evil one. "They are not of the world, just as I am not of the world. "Sanctify them by Your truth. Your word is truth. "</a:t>
            </a:r>
            <a:r>
              <a:rPr lang="en-US" sz="2800" b="1" u="sng" dirty="0"/>
              <a:t>As You sent Me </a:t>
            </a:r>
            <a:r>
              <a:rPr lang="en-US" sz="2800" dirty="0"/>
              <a:t>into the world, </a:t>
            </a:r>
            <a:r>
              <a:rPr lang="en-US" sz="2800" b="1" u="sng" dirty="0"/>
              <a:t>I also have sent them into the world</a:t>
            </a:r>
            <a:r>
              <a:rPr lang="en-US" sz="2800" dirty="0"/>
              <a:t>.</a:t>
            </a:r>
          </a:p>
        </p:txBody>
      </p:sp>
      <p:sp>
        <p:nvSpPr>
          <p:cNvPr id="5" name="Rectangle 4">
            <a:extLst>
              <a:ext uri="{FF2B5EF4-FFF2-40B4-BE49-F238E27FC236}">
                <a16:creationId xmlns:a16="http://schemas.microsoft.com/office/drawing/2014/main" id="{557EBC0D-781A-D1BD-CB30-EF44571507DD}"/>
              </a:ext>
            </a:extLst>
          </p:cNvPr>
          <p:cNvSpPr/>
          <p:nvPr/>
        </p:nvSpPr>
        <p:spPr>
          <a:xfrm>
            <a:off x="506027" y="2734322"/>
            <a:ext cx="8202967" cy="3497802"/>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3FBFDF97-FDDE-D576-2EA7-153C5C580C72}"/>
              </a:ext>
            </a:extLst>
          </p:cNvPr>
          <p:cNvSpPr>
            <a:spLocks noGrp="1"/>
          </p:cNvSpPr>
          <p:nvPr>
            <p:ph type="ftr" sz="quarter" idx="11"/>
          </p:nvPr>
        </p:nvSpPr>
        <p:spPr/>
        <p:txBody>
          <a:bodyPr/>
          <a:lstStyle/>
          <a:p>
            <a:r>
              <a:rPr lang="en-US"/>
              <a:t>newlebanoncoc.com</a:t>
            </a:r>
          </a:p>
        </p:txBody>
      </p:sp>
    </p:spTree>
    <p:extLst>
      <p:ext uri="{BB962C8B-B14F-4D97-AF65-F5344CB8AC3E}">
        <p14:creationId xmlns:p14="http://schemas.microsoft.com/office/powerpoint/2010/main" val="2282616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6124A-1B0E-E0F2-FF2E-751C43E982D6}"/>
              </a:ext>
            </a:extLst>
          </p:cNvPr>
          <p:cNvSpPr txBox="1"/>
          <p:nvPr/>
        </p:nvSpPr>
        <p:spPr>
          <a:xfrm>
            <a:off x="0" y="17725"/>
            <a:ext cx="9144000" cy="923330"/>
          </a:xfrm>
          <a:prstGeom prst="rect">
            <a:avLst/>
          </a:prstGeom>
          <a:solidFill>
            <a:schemeClr val="tx1"/>
          </a:solidFill>
        </p:spPr>
        <p:txBody>
          <a:bodyPr wrap="square" rtlCol="0">
            <a:spAutoFit/>
          </a:bodyPr>
          <a:lstStyle/>
          <a:p>
            <a:r>
              <a:rPr lang="en-US" sz="5400" dirty="0">
                <a:solidFill>
                  <a:schemeClr val="bg1"/>
                </a:solidFill>
                <a:latin typeface="Aharoni" panose="02010803020104030203" pitchFamily="2" charset="-79"/>
                <a:cs typeface="Aharoni" panose="02010803020104030203" pitchFamily="2" charset="-79"/>
              </a:rPr>
              <a:t>   Sent Into The World</a:t>
            </a:r>
          </a:p>
        </p:txBody>
      </p:sp>
      <p:pic>
        <p:nvPicPr>
          <p:cNvPr id="3" name="Picture 2" descr="Arrow 32 Free Stock Photo - Public Domain Pictures">
            <a:extLst>
              <a:ext uri="{FF2B5EF4-FFF2-40B4-BE49-F238E27FC236}">
                <a16:creationId xmlns:a16="http://schemas.microsoft.com/office/drawing/2014/main" id="{659F6508-E4E5-0638-7D90-0B14CB734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855" y="124278"/>
            <a:ext cx="1136343" cy="6628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E815411-A4A0-664C-EC26-5A8278394400}"/>
              </a:ext>
            </a:extLst>
          </p:cNvPr>
          <p:cNvSpPr txBox="1"/>
          <p:nvPr/>
        </p:nvSpPr>
        <p:spPr>
          <a:xfrm>
            <a:off x="6168317" y="1779098"/>
            <a:ext cx="2664966" cy="4406334"/>
          </a:xfrm>
          <a:prstGeom prst="rect">
            <a:avLst/>
          </a:prstGeom>
          <a:noFill/>
        </p:spPr>
        <p:txBody>
          <a:bodyPr wrap="square">
            <a:spAutoFit/>
          </a:bodyPr>
          <a:lstStyle/>
          <a:p>
            <a:pPr marL="0" marR="0" algn="ctr">
              <a:spcBef>
                <a:spcPts val="0"/>
              </a:spcBef>
              <a:spcAft>
                <a:spcPts val="1000"/>
              </a:spcAft>
            </a:pP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Are we willing and ready, as He was, to yield up our lives wholly for the glory of God the Father?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a:extLst>
              <a:ext uri="{FF2B5EF4-FFF2-40B4-BE49-F238E27FC236}">
                <a16:creationId xmlns:a16="http://schemas.microsoft.com/office/drawing/2014/main" id="{616E4B4D-469C-C506-B6A2-22C5042A49A8}"/>
              </a:ext>
            </a:extLst>
          </p:cNvPr>
          <p:cNvSpPr>
            <a:spLocks noGrp="1"/>
          </p:cNvSpPr>
          <p:nvPr>
            <p:ph type="ftr" sz="quarter" idx="11"/>
          </p:nvPr>
        </p:nvSpPr>
        <p:spPr/>
        <p:txBody>
          <a:bodyPr/>
          <a:lstStyle/>
          <a:p>
            <a:r>
              <a:rPr lang="en-US"/>
              <a:t>newlebanoncoc.com</a:t>
            </a:r>
          </a:p>
        </p:txBody>
      </p:sp>
      <p:sp>
        <p:nvSpPr>
          <p:cNvPr id="7" name="TextBox 6">
            <a:extLst>
              <a:ext uri="{FF2B5EF4-FFF2-40B4-BE49-F238E27FC236}">
                <a16:creationId xmlns:a16="http://schemas.microsoft.com/office/drawing/2014/main" id="{0E3B1062-A860-BFE7-3113-C2885B428D98}"/>
              </a:ext>
            </a:extLst>
          </p:cNvPr>
          <p:cNvSpPr txBox="1"/>
          <p:nvPr/>
        </p:nvSpPr>
        <p:spPr>
          <a:xfrm>
            <a:off x="0" y="1152705"/>
            <a:ext cx="9144000" cy="699743"/>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Calibri" panose="020F0502020204030204" pitchFamily="34" charset="0"/>
              </a:rPr>
              <a:t>Jesus was Sent to Give His Life a Ransom. </a:t>
            </a:r>
            <a:endParaRPr kumimoji="0" lang="en-US" sz="3600" b="0"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Times New Roman" panose="02020603050405020304" pitchFamily="18" charset="0"/>
            </a:endParaRPr>
          </a:p>
        </p:txBody>
      </p:sp>
      <p:pic>
        <p:nvPicPr>
          <p:cNvPr id="4" name="Picture 2" descr="Home Sanctuary">
            <a:extLst>
              <a:ext uri="{FF2B5EF4-FFF2-40B4-BE49-F238E27FC236}">
                <a16:creationId xmlns:a16="http://schemas.microsoft.com/office/drawing/2014/main" id="{379F9A2E-F98B-38B8-BE6E-439920F97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009" y="2183271"/>
            <a:ext cx="5760683" cy="3838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731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6124A-1B0E-E0F2-FF2E-751C43E982D6}"/>
              </a:ext>
            </a:extLst>
          </p:cNvPr>
          <p:cNvSpPr txBox="1"/>
          <p:nvPr/>
        </p:nvSpPr>
        <p:spPr>
          <a:xfrm>
            <a:off x="0" y="17725"/>
            <a:ext cx="9144000" cy="923330"/>
          </a:xfrm>
          <a:prstGeom prst="rect">
            <a:avLst/>
          </a:prstGeom>
          <a:solidFill>
            <a:schemeClr val="tx1"/>
          </a:solidFill>
        </p:spPr>
        <p:txBody>
          <a:bodyPr wrap="square" rtlCol="0">
            <a:spAutoFit/>
          </a:bodyPr>
          <a:lstStyle/>
          <a:p>
            <a:r>
              <a:rPr lang="en-US" sz="5400" dirty="0">
                <a:solidFill>
                  <a:schemeClr val="bg1"/>
                </a:solidFill>
                <a:latin typeface="Aharoni" panose="02010803020104030203" pitchFamily="2" charset="-79"/>
                <a:cs typeface="Aharoni" panose="02010803020104030203" pitchFamily="2" charset="-79"/>
              </a:rPr>
              <a:t>   Sent Into The World</a:t>
            </a:r>
          </a:p>
        </p:txBody>
      </p:sp>
      <p:pic>
        <p:nvPicPr>
          <p:cNvPr id="3" name="Picture 2" descr="Arrow 32 Free Stock Photo - Public Domain Pictures">
            <a:extLst>
              <a:ext uri="{FF2B5EF4-FFF2-40B4-BE49-F238E27FC236}">
                <a16:creationId xmlns:a16="http://schemas.microsoft.com/office/drawing/2014/main" id="{659F6508-E4E5-0638-7D90-0B14CB734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855" y="124278"/>
            <a:ext cx="1136343" cy="6628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E815411-A4A0-664C-EC26-5A8278394400}"/>
              </a:ext>
            </a:extLst>
          </p:cNvPr>
          <p:cNvSpPr txBox="1"/>
          <p:nvPr/>
        </p:nvSpPr>
        <p:spPr>
          <a:xfrm>
            <a:off x="585926" y="1996579"/>
            <a:ext cx="8185212" cy="2990562"/>
          </a:xfrm>
          <a:prstGeom prst="rect">
            <a:avLst/>
          </a:prstGeom>
          <a:noFill/>
        </p:spPr>
        <p:txBody>
          <a:bodyPr wrap="square">
            <a:spAutoFit/>
          </a:bodyPr>
          <a:lstStyle/>
          <a:p>
            <a:pPr marL="0" marR="0">
              <a:spcBef>
                <a:spcPts val="0"/>
              </a:spcBef>
              <a:spcAft>
                <a:spcPts val="1000"/>
              </a:spcAft>
            </a:pPr>
            <a:r>
              <a:rPr lang="en-US" sz="3000" dirty="0">
                <a:effectLst/>
                <a:latin typeface="Calibri" panose="020F0502020204030204" pitchFamily="34" charset="0"/>
                <a:ea typeface="Calibri" panose="020F0502020204030204" pitchFamily="34" charset="0"/>
                <a:cs typeface="Calibri" panose="020F0502020204030204" pitchFamily="34" charset="0"/>
              </a:rPr>
              <a:t>Our Lord and Master girded Himself with the towel of lowly service, and was obedient unto death. </a:t>
            </a:r>
          </a:p>
          <a:p>
            <a:pPr marL="0" marR="0">
              <a:spcBef>
                <a:spcPts val="0"/>
              </a:spcBef>
              <a:spcAft>
                <a:spcPts val="1000"/>
              </a:spcAft>
            </a:pPr>
            <a:r>
              <a:rPr lang="en-US" sz="3000" dirty="0">
                <a:effectLst/>
                <a:latin typeface="Calibri" panose="020F0502020204030204" pitchFamily="34" charset="0"/>
                <a:ea typeface="Calibri" panose="020F0502020204030204" pitchFamily="34" charset="0"/>
                <a:cs typeface="Calibri" panose="020F0502020204030204" pitchFamily="34" charset="0"/>
              </a:rPr>
              <a:t>Have we girded ourselves with that lowly mind which was in Him? </a:t>
            </a:r>
            <a:r>
              <a:rPr lang="en-US" sz="3000" b="1" u="sng" dirty="0">
                <a:effectLst/>
                <a:latin typeface="Calibri" panose="020F0502020204030204" pitchFamily="34" charset="0"/>
                <a:ea typeface="Calibri" panose="020F0502020204030204" pitchFamily="34" charset="0"/>
                <a:cs typeface="Calibri" panose="020F0502020204030204" pitchFamily="34" charset="0"/>
              </a:rPr>
              <a:t>What a privilege </a:t>
            </a:r>
            <a:r>
              <a:rPr lang="en-US" sz="3000" dirty="0">
                <a:effectLst/>
                <a:latin typeface="Calibri" panose="020F0502020204030204" pitchFamily="34" charset="0"/>
                <a:ea typeface="Calibri" panose="020F0502020204030204" pitchFamily="34" charset="0"/>
                <a:cs typeface="Calibri" panose="020F0502020204030204" pitchFamily="34" charset="0"/>
              </a:rPr>
              <a:t>is ours to give our lives that we might minister the things of God to weary, perishing souls around us!</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a:extLst>
              <a:ext uri="{FF2B5EF4-FFF2-40B4-BE49-F238E27FC236}">
                <a16:creationId xmlns:a16="http://schemas.microsoft.com/office/drawing/2014/main" id="{616E4B4D-469C-C506-B6A2-22C5042A49A8}"/>
              </a:ext>
            </a:extLst>
          </p:cNvPr>
          <p:cNvSpPr>
            <a:spLocks noGrp="1"/>
          </p:cNvSpPr>
          <p:nvPr>
            <p:ph type="ftr" sz="quarter" idx="11"/>
          </p:nvPr>
        </p:nvSpPr>
        <p:spPr/>
        <p:txBody>
          <a:bodyPr/>
          <a:lstStyle/>
          <a:p>
            <a:r>
              <a:rPr lang="en-US"/>
              <a:t>newlebanoncoc.com</a:t>
            </a:r>
          </a:p>
        </p:txBody>
      </p:sp>
      <p:sp>
        <p:nvSpPr>
          <p:cNvPr id="7" name="TextBox 6">
            <a:extLst>
              <a:ext uri="{FF2B5EF4-FFF2-40B4-BE49-F238E27FC236}">
                <a16:creationId xmlns:a16="http://schemas.microsoft.com/office/drawing/2014/main" id="{0E3B1062-A860-BFE7-3113-C2885B428D98}"/>
              </a:ext>
            </a:extLst>
          </p:cNvPr>
          <p:cNvSpPr txBox="1"/>
          <p:nvPr/>
        </p:nvSpPr>
        <p:spPr>
          <a:xfrm>
            <a:off x="0" y="1152705"/>
            <a:ext cx="9144000" cy="699743"/>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Calibri" panose="020F0502020204030204" pitchFamily="34" charset="0"/>
              </a:rPr>
              <a:t>Jesus was Sent to Give His Life a Ransom. </a:t>
            </a:r>
            <a:endParaRPr kumimoji="0" lang="en-US" sz="3600" b="0"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Times New Roman" panose="02020603050405020304" pitchFamily="18" charset="0"/>
            </a:endParaRPr>
          </a:p>
        </p:txBody>
      </p:sp>
      <p:pic>
        <p:nvPicPr>
          <p:cNvPr id="4" name="Picture 2" descr="Download Somme Silhouette Behavior 1914 Of One Human HQ PNG Image ...">
            <a:extLst>
              <a:ext uri="{FF2B5EF4-FFF2-40B4-BE49-F238E27FC236}">
                <a16:creationId xmlns:a16="http://schemas.microsoft.com/office/drawing/2014/main" id="{1AB80ADF-797C-7389-3E79-60E1A7D49B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816" b="29078"/>
          <a:stretch/>
        </p:blipFill>
        <p:spPr bwMode="auto">
          <a:xfrm>
            <a:off x="0" y="4900478"/>
            <a:ext cx="9144000" cy="197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815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6124A-1B0E-E0F2-FF2E-751C43E982D6}"/>
              </a:ext>
            </a:extLst>
          </p:cNvPr>
          <p:cNvSpPr txBox="1"/>
          <p:nvPr/>
        </p:nvSpPr>
        <p:spPr>
          <a:xfrm>
            <a:off x="0" y="17725"/>
            <a:ext cx="9144000" cy="923330"/>
          </a:xfrm>
          <a:prstGeom prst="rect">
            <a:avLst/>
          </a:prstGeom>
          <a:solidFill>
            <a:schemeClr val="tx1"/>
          </a:solidFill>
        </p:spPr>
        <p:txBody>
          <a:bodyPr wrap="square" rtlCol="0">
            <a:spAutoFit/>
          </a:bodyPr>
          <a:lstStyle/>
          <a:p>
            <a:r>
              <a:rPr lang="en-US" sz="5400" dirty="0">
                <a:solidFill>
                  <a:schemeClr val="bg1"/>
                </a:solidFill>
                <a:latin typeface="Aharoni" panose="02010803020104030203" pitchFamily="2" charset="-79"/>
                <a:cs typeface="Aharoni" panose="02010803020104030203" pitchFamily="2" charset="-79"/>
              </a:rPr>
              <a:t>   Sent Into The World</a:t>
            </a:r>
          </a:p>
        </p:txBody>
      </p:sp>
      <p:pic>
        <p:nvPicPr>
          <p:cNvPr id="3" name="Picture 2" descr="Arrow 32 Free Stock Photo - Public Domain Pictures">
            <a:extLst>
              <a:ext uri="{FF2B5EF4-FFF2-40B4-BE49-F238E27FC236}">
                <a16:creationId xmlns:a16="http://schemas.microsoft.com/office/drawing/2014/main" id="{659F6508-E4E5-0638-7D90-0B14CB734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855" y="124278"/>
            <a:ext cx="1136343" cy="6628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0B81120-0A4A-7E7D-2F5E-3A9998639E0D}"/>
              </a:ext>
            </a:extLst>
          </p:cNvPr>
          <p:cNvSpPr txBox="1"/>
          <p:nvPr/>
        </p:nvSpPr>
        <p:spPr>
          <a:xfrm>
            <a:off x="683581" y="2832450"/>
            <a:ext cx="7963269" cy="3416320"/>
          </a:xfrm>
          <a:prstGeom prst="rect">
            <a:avLst/>
          </a:prstGeom>
          <a:noFill/>
        </p:spPr>
        <p:txBody>
          <a:bodyPr wrap="square">
            <a:spAutoFit/>
          </a:bodyPr>
          <a:lstStyle/>
          <a:p>
            <a:pPr marL="0" marR="0">
              <a:spcBef>
                <a:spcPts val="0"/>
              </a:spcBef>
              <a:spcAft>
                <a:spcPts val="1000"/>
              </a:spcAft>
            </a:pPr>
            <a:r>
              <a:rPr lang="en-US" sz="3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Matt. 3:16 </a:t>
            </a:r>
            <a:r>
              <a:rPr lang="en-US" sz="3600" dirty="0">
                <a:effectLst/>
                <a:latin typeface="Calibri" panose="020F0502020204030204" pitchFamily="34" charset="0"/>
                <a:ea typeface="Calibri" panose="020F0502020204030204" pitchFamily="34" charset="0"/>
                <a:cs typeface="Times New Roman" panose="02020603050405020304" pitchFamily="18" charset="0"/>
              </a:rPr>
              <a:t>When He had been baptized, Jesus came up immediately from the water; and behold, the heavens were opened to Him, and He saw the Spirit of God descending like a dove and alighting upon Him.</a:t>
            </a:r>
          </a:p>
        </p:txBody>
      </p:sp>
      <p:sp>
        <p:nvSpPr>
          <p:cNvPr id="6" name="Footer Placeholder 5">
            <a:extLst>
              <a:ext uri="{FF2B5EF4-FFF2-40B4-BE49-F238E27FC236}">
                <a16:creationId xmlns:a16="http://schemas.microsoft.com/office/drawing/2014/main" id="{AE0F3F2C-8D94-F72F-8008-A22B8B6A476A}"/>
              </a:ext>
            </a:extLst>
          </p:cNvPr>
          <p:cNvSpPr>
            <a:spLocks noGrp="1"/>
          </p:cNvSpPr>
          <p:nvPr>
            <p:ph type="ftr" sz="quarter" idx="11"/>
          </p:nvPr>
        </p:nvSpPr>
        <p:spPr/>
        <p:txBody>
          <a:bodyPr/>
          <a:lstStyle/>
          <a:p>
            <a:r>
              <a:rPr lang="en-US"/>
              <a:t>newlebanoncoc.com</a:t>
            </a:r>
          </a:p>
        </p:txBody>
      </p:sp>
      <p:sp>
        <p:nvSpPr>
          <p:cNvPr id="7" name="TextBox 6">
            <a:extLst>
              <a:ext uri="{FF2B5EF4-FFF2-40B4-BE49-F238E27FC236}">
                <a16:creationId xmlns:a16="http://schemas.microsoft.com/office/drawing/2014/main" id="{5F265850-35B6-2D2B-68DB-28FAF40556B8}"/>
              </a:ext>
            </a:extLst>
          </p:cNvPr>
          <p:cNvSpPr txBox="1"/>
          <p:nvPr/>
        </p:nvSpPr>
        <p:spPr>
          <a:xfrm>
            <a:off x="0" y="1152705"/>
            <a:ext cx="9144000" cy="1200329"/>
          </a:xfrm>
          <a:prstGeom prst="rect">
            <a:avLst/>
          </a:prstGeom>
          <a:noFill/>
        </p:spPr>
        <p:txBody>
          <a:bodyPr wrap="square">
            <a:spAutoFit/>
          </a:bodyPr>
          <a:lstStyle/>
          <a:p>
            <a:pPr marL="0" marR="0" lvl="0" indent="0" algn="ctr" defTabSz="914400" rtl="0" eaLnBrk="1" fontAlgn="auto" latinLnBrk="0" hangingPunct="1">
              <a:spcBef>
                <a:spcPts val="0"/>
              </a:spcBef>
              <a:spcAft>
                <a:spcPts val="10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Calibri" panose="020F0502020204030204" pitchFamily="34" charset="0"/>
              </a:rPr>
              <a:t> </a:t>
            </a:r>
            <a:r>
              <a:rPr kumimoji="0" lang="en-US" sz="3600" b="1"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Calibri" panose="020F0502020204030204" pitchFamily="34" charset="0"/>
              </a:rPr>
              <a:t>Jesus was Sent Equipped with Power                from on High. </a:t>
            </a:r>
            <a:endParaRPr kumimoji="0" lang="en-US" sz="3600" b="0"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9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6124A-1B0E-E0F2-FF2E-751C43E982D6}"/>
              </a:ext>
            </a:extLst>
          </p:cNvPr>
          <p:cNvSpPr txBox="1"/>
          <p:nvPr/>
        </p:nvSpPr>
        <p:spPr>
          <a:xfrm>
            <a:off x="0" y="17725"/>
            <a:ext cx="9144000" cy="923330"/>
          </a:xfrm>
          <a:prstGeom prst="rect">
            <a:avLst/>
          </a:prstGeom>
          <a:solidFill>
            <a:schemeClr val="tx1"/>
          </a:solidFill>
        </p:spPr>
        <p:txBody>
          <a:bodyPr wrap="square" rtlCol="0">
            <a:spAutoFit/>
          </a:bodyPr>
          <a:lstStyle/>
          <a:p>
            <a:r>
              <a:rPr lang="en-US" sz="5400" dirty="0">
                <a:solidFill>
                  <a:schemeClr val="bg1"/>
                </a:solidFill>
                <a:latin typeface="Aharoni" panose="02010803020104030203" pitchFamily="2" charset="-79"/>
                <a:cs typeface="Aharoni" panose="02010803020104030203" pitchFamily="2" charset="-79"/>
              </a:rPr>
              <a:t>   Sent Into The World</a:t>
            </a:r>
          </a:p>
        </p:txBody>
      </p:sp>
      <p:pic>
        <p:nvPicPr>
          <p:cNvPr id="3" name="Picture 2" descr="Arrow 32 Free Stock Photo - Public Domain Pictures">
            <a:extLst>
              <a:ext uri="{FF2B5EF4-FFF2-40B4-BE49-F238E27FC236}">
                <a16:creationId xmlns:a16="http://schemas.microsoft.com/office/drawing/2014/main" id="{659F6508-E4E5-0638-7D90-0B14CB734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855" y="124278"/>
            <a:ext cx="1136343" cy="6628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AC1063B-BAAC-6D37-3388-A8DB5ABDB9AC}"/>
              </a:ext>
            </a:extLst>
          </p:cNvPr>
          <p:cNvSpPr txBox="1"/>
          <p:nvPr/>
        </p:nvSpPr>
        <p:spPr>
          <a:xfrm>
            <a:off x="736847" y="2473883"/>
            <a:ext cx="7812351" cy="4078477"/>
          </a:xfrm>
          <a:prstGeom prst="rect">
            <a:avLst/>
          </a:prstGeom>
          <a:noFill/>
        </p:spPr>
        <p:txBody>
          <a:bodyPr wrap="square">
            <a:spAutoFit/>
          </a:bodyPr>
          <a:lstStyle/>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The Lord anointed Him with the Holy Ghost that He might preach, heal, deliver, and recover </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3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Luke 4:18-19</a:t>
            </a:r>
            <a:r>
              <a:rPr lang="en-US" sz="2800" dirty="0">
                <a:effectLst/>
                <a:latin typeface="Calibri" panose="020F0502020204030204" pitchFamily="34" charset="0"/>
                <a:ea typeface="Calibri" panose="020F0502020204030204" pitchFamily="34" charset="0"/>
                <a:cs typeface="Calibri" panose="020F0502020204030204" pitchFamily="34" charset="0"/>
              </a:rPr>
              <a:t>. "The Spirit of the LORD is upon Me, Because He has anointed Me </a:t>
            </a:r>
            <a:r>
              <a:rPr lang="en-US" sz="2800" u="sng" dirty="0">
                <a:effectLst/>
                <a:latin typeface="Calibri" panose="020F0502020204030204" pitchFamily="34" charset="0"/>
                <a:ea typeface="Calibri" panose="020F0502020204030204" pitchFamily="34" charset="0"/>
                <a:cs typeface="Calibri" panose="020F0502020204030204" pitchFamily="34" charset="0"/>
              </a:rPr>
              <a:t>To preach the gospel </a:t>
            </a:r>
            <a:r>
              <a:rPr lang="en-US" sz="2800" dirty="0">
                <a:effectLst/>
                <a:latin typeface="Calibri" panose="020F0502020204030204" pitchFamily="34" charset="0"/>
                <a:ea typeface="Calibri" panose="020F0502020204030204" pitchFamily="34" charset="0"/>
                <a:cs typeface="Calibri" panose="020F0502020204030204" pitchFamily="34" charset="0"/>
              </a:rPr>
              <a:t>to the poor; </a:t>
            </a:r>
            <a:r>
              <a:rPr lang="en-US" sz="2800" u="sng" dirty="0">
                <a:effectLst/>
                <a:latin typeface="Calibri" panose="020F0502020204030204" pitchFamily="34" charset="0"/>
                <a:ea typeface="Calibri" panose="020F0502020204030204" pitchFamily="34" charset="0"/>
                <a:cs typeface="Calibri" panose="020F0502020204030204" pitchFamily="34" charset="0"/>
              </a:rPr>
              <a:t>He has sent Me to heal the brokenhearted</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u="sng" dirty="0">
                <a:effectLst/>
                <a:latin typeface="Calibri" panose="020F0502020204030204" pitchFamily="34" charset="0"/>
                <a:ea typeface="Calibri" panose="020F0502020204030204" pitchFamily="34" charset="0"/>
                <a:cs typeface="Calibri" panose="020F0502020204030204" pitchFamily="34" charset="0"/>
              </a:rPr>
              <a:t>To proclaim liberty to  the captives </a:t>
            </a:r>
            <a:r>
              <a:rPr lang="en-US" sz="2800" dirty="0">
                <a:effectLst/>
                <a:latin typeface="Calibri" panose="020F0502020204030204" pitchFamily="34" charset="0"/>
                <a:ea typeface="Calibri" panose="020F0502020204030204" pitchFamily="34" charset="0"/>
                <a:cs typeface="Calibri" panose="020F0502020204030204" pitchFamily="34" charset="0"/>
              </a:rPr>
              <a:t>And </a:t>
            </a:r>
            <a:r>
              <a:rPr lang="en-US" sz="2800" u="sng" dirty="0">
                <a:effectLst/>
                <a:latin typeface="Calibri" panose="020F0502020204030204" pitchFamily="34" charset="0"/>
                <a:ea typeface="Calibri" panose="020F0502020204030204" pitchFamily="34" charset="0"/>
                <a:cs typeface="Calibri" panose="020F0502020204030204" pitchFamily="34" charset="0"/>
              </a:rPr>
              <a:t>recovery of sight to the blind</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u="sng" dirty="0">
                <a:effectLst/>
                <a:latin typeface="Calibri" panose="020F0502020204030204" pitchFamily="34" charset="0"/>
                <a:ea typeface="Calibri" panose="020F0502020204030204" pitchFamily="34" charset="0"/>
                <a:cs typeface="Calibri" panose="020F0502020204030204" pitchFamily="34" charset="0"/>
              </a:rPr>
              <a:t>To set at liberty those who are oppressed</a:t>
            </a:r>
            <a:r>
              <a:rPr lang="en-US" sz="2800" dirty="0">
                <a:effectLst/>
                <a:latin typeface="Calibri" panose="020F0502020204030204" pitchFamily="34" charset="0"/>
                <a:ea typeface="Calibri" panose="020F0502020204030204" pitchFamily="34" charset="0"/>
                <a:cs typeface="Calibri" panose="020F0502020204030204" pitchFamily="34" charset="0"/>
              </a:rPr>
              <a:t>; 19 </a:t>
            </a:r>
            <a:r>
              <a:rPr lang="en-US" sz="2800" u="sng" dirty="0">
                <a:effectLst/>
                <a:latin typeface="Calibri" panose="020F0502020204030204" pitchFamily="34" charset="0"/>
                <a:ea typeface="Calibri" panose="020F0502020204030204" pitchFamily="34" charset="0"/>
                <a:cs typeface="Calibri" panose="020F0502020204030204" pitchFamily="34" charset="0"/>
              </a:rPr>
              <a:t>To proclaim the acceptable year of the LORD."</a:t>
            </a:r>
            <a:endParaRPr lang="en-US" sz="2800" u="sn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a:extLst>
              <a:ext uri="{FF2B5EF4-FFF2-40B4-BE49-F238E27FC236}">
                <a16:creationId xmlns:a16="http://schemas.microsoft.com/office/drawing/2014/main" id="{310D86F8-5735-D3FB-661D-E6FD55EE61C2}"/>
              </a:ext>
            </a:extLst>
          </p:cNvPr>
          <p:cNvSpPr>
            <a:spLocks noGrp="1"/>
          </p:cNvSpPr>
          <p:nvPr>
            <p:ph type="ftr" sz="quarter" idx="11"/>
          </p:nvPr>
        </p:nvSpPr>
        <p:spPr/>
        <p:txBody>
          <a:bodyPr/>
          <a:lstStyle/>
          <a:p>
            <a:r>
              <a:rPr lang="en-US"/>
              <a:t>newlebanoncoc.com</a:t>
            </a:r>
          </a:p>
        </p:txBody>
      </p:sp>
      <p:sp>
        <p:nvSpPr>
          <p:cNvPr id="7" name="TextBox 6">
            <a:extLst>
              <a:ext uri="{FF2B5EF4-FFF2-40B4-BE49-F238E27FC236}">
                <a16:creationId xmlns:a16="http://schemas.microsoft.com/office/drawing/2014/main" id="{60E118BA-15EB-3AE7-6ABD-44CF93480462}"/>
              </a:ext>
            </a:extLst>
          </p:cNvPr>
          <p:cNvSpPr txBox="1"/>
          <p:nvPr/>
        </p:nvSpPr>
        <p:spPr>
          <a:xfrm>
            <a:off x="0" y="1152705"/>
            <a:ext cx="9144000" cy="1200329"/>
          </a:xfrm>
          <a:prstGeom prst="rect">
            <a:avLst/>
          </a:prstGeom>
          <a:noFill/>
        </p:spPr>
        <p:txBody>
          <a:bodyPr wrap="square">
            <a:spAutoFit/>
          </a:bodyPr>
          <a:lstStyle/>
          <a:p>
            <a:pPr marL="0" marR="0" lvl="0" indent="0" algn="ctr" defTabSz="914400" rtl="0" eaLnBrk="1" fontAlgn="auto" latinLnBrk="0" hangingPunct="1">
              <a:spcBef>
                <a:spcPts val="0"/>
              </a:spcBef>
              <a:spcAft>
                <a:spcPts val="10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Calibri" panose="020F0502020204030204" pitchFamily="34" charset="0"/>
              </a:rPr>
              <a:t> </a:t>
            </a:r>
            <a:r>
              <a:rPr kumimoji="0" lang="en-US" sz="3600" b="1"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Calibri" panose="020F0502020204030204" pitchFamily="34" charset="0"/>
              </a:rPr>
              <a:t>Jesus was Sent Equipped with Power                from on High. </a:t>
            </a:r>
            <a:endParaRPr kumimoji="0" lang="en-US" sz="3600" b="0"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63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6124A-1B0E-E0F2-FF2E-751C43E982D6}"/>
              </a:ext>
            </a:extLst>
          </p:cNvPr>
          <p:cNvSpPr txBox="1"/>
          <p:nvPr/>
        </p:nvSpPr>
        <p:spPr>
          <a:xfrm>
            <a:off x="0" y="17725"/>
            <a:ext cx="9144000" cy="923330"/>
          </a:xfrm>
          <a:prstGeom prst="rect">
            <a:avLst/>
          </a:prstGeom>
          <a:solidFill>
            <a:schemeClr val="tx1"/>
          </a:solidFill>
        </p:spPr>
        <p:txBody>
          <a:bodyPr wrap="square" rtlCol="0">
            <a:spAutoFit/>
          </a:bodyPr>
          <a:lstStyle/>
          <a:p>
            <a:r>
              <a:rPr lang="en-US" sz="5400" dirty="0">
                <a:solidFill>
                  <a:schemeClr val="bg1"/>
                </a:solidFill>
                <a:latin typeface="Aharoni" panose="02010803020104030203" pitchFamily="2" charset="-79"/>
                <a:cs typeface="Aharoni" panose="02010803020104030203" pitchFamily="2" charset="-79"/>
              </a:rPr>
              <a:t>   Sent Into The World</a:t>
            </a:r>
          </a:p>
        </p:txBody>
      </p:sp>
      <p:pic>
        <p:nvPicPr>
          <p:cNvPr id="3" name="Picture 2" descr="Arrow 32 Free Stock Photo - Public Domain Pictures">
            <a:extLst>
              <a:ext uri="{FF2B5EF4-FFF2-40B4-BE49-F238E27FC236}">
                <a16:creationId xmlns:a16="http://schemas.microsoft.com/office/drawing/2014/main" id="{659F6508-E4E5-0638-7D90-0B14CB734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855" y="124278"/>
            <a:ext cx="1136343" cy="6628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074B567-396A-C611-CF9C-1429CAD0D2C2}"/>
              </a:ext>
            </a:extLst>
          </p:cNvPr>
          <p:cNvSpPr txBox="1"/>
          <p:nvPr/>
        </p:nvSpPr>
        <p:spPr>
          <a:xfrm>
            <a:off x="577049" y="2682686"/>
            <a:ext cx="8185211" cy="3323987"/>
          </a:xfrm>
          <a:prstGeom prst="rect">
            <a:avLst/>
          </a:prstGeom>
          <a:noFill/>
        </p:spPr>
        <p:txBody>
          <a:bodyPr wrap="square">
            <a:spAutoFit/>
          </a:bodyPr>
          <a:lstStyle/>
          <a:p>
            <a:pPr marL="0" marR="0">
              <a:spcBef>
                <a:spcPts val="0"/>
              </a:spcBef>
              <a:spcAft>
                <a:spcPts val="1000"/>
              </a:spcAft>
            </a:pPr>
            <a:r>
              <a:rPr lang="en-US" sz="3000" dirty="0">
                <a:effectLst/>
                <a:latin typeface="Calibri" panose="020F0502020204030204" pitchFamily="34" charset="0"/>
                <a:ea typeface="Calibri" panose="020F0502020204030204" pitchFamily="34" charset="0"/>
                <a:cs typeface="Calibri" panose="020F0502020204030204" pitchFamily="34" charset="0"/>
              </a:rPr>
              <a:t>He was empowered by Him who sent Him for the work given Him to do. </a:t>
            </a:r>
            <a:r>
              <a:rPr lang="en-US" sz="30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“As My Father sent Me, even so send I you.</a:t>
            </a:r>
            <a:r>
              <a:rPr lang="en-US" sz="3000" dirty="0">
                <a:effectLst/>
                <a:latin typeface="Calibri" panose="020F0502020204030204" pitchFamily="34" charset="0"/>
                <a:ea typeface="Calibri" panose="020F0502020204030204" pitchFamily="34" charset="0"/>
                <a:cs typeface="Calibri" panose="020F0502020204030204" pitchFamily="34" charset="0"/>
              </a:rPr>
              <a:t>” Ye shall receive power by the Holy Ghost coming upon you. If the sinless Savior, Jesus, could not accomplish all the will of God concerning us without this endowment, no more can you. Are you sowing to the flesh or to the Spirit?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a:extLst>
              <a:ext uri="{FF2B5EF4-FFF2-40B4-BE49-F238E27FC236}">
                <a16:creationId xmlns:a16="http://schemas.microsoft.com/office/drawing/2014/main" id="{AD990266-B8E2-8CE9-9C8D-70C18D699DA5}"/>
              </a:ext>
            </a:extLst>
          </p:cNvPr>
          <p:cNvSpPr>
            <a:spLocks noGrp="1"/>
          </p:cNvSpPr>
          <p:nvPr>
            <p:ph type="ftr" sz="quarter" idx="11"/>
          </p:nvPr>
        </p:nvSpPr>
        <p:spPr/>
        <p:txBody>
          <a:bodyPr/>
          <a:lstStyle/>
          <a:p>
            <a:r>
              <a:rPr lang="en-US"/>
              <a:t>newlebanoncoc.com</a:t>
            </a:r>
          </a:p>
        </p:txBody>
      </p:sp>
      <p:sp>
        <p:nvSpPr>
          <p:cNvPr id="7" name="TextBox 6">
            <a:extLst>
              <a:ext uri="{FF2B5EF4-FFF2-40B4-BE49-F238E27FC236}">
                <a16:creationId xmlns:a16="http://schemas.microsoft.com/office/drawing/2014/main" id="{F232D6B0-151D-9BE4-3D19-DC4ABC4EFB21}"/>
              </a:ext>
            </a:extLst>
          </p:cNvPr>
          <p:cNvSpPr txBox="1"/>
          <p:nvPr/>
        </p:nvSpPr>
        <p:spPr>
          <a:xfrm>
            <a:off x="0" y="1152705"/>
            <a:ext cx="9144000" cy="1200329"/>
          </a:xfrm>
          <a:prstGeom prst="rect">
            <a:avLst/>
          </a:prstGeom>
          <a:noFill/>
        </p:spPr>
        <p:txBody>
          <a:bodyPr wrap="square">
            <a:spAutoFit/>
          </a:bodyPr>
          <a:lstStyle/>
          <a:p>
            <a:pPr marL="0" marR="0" lvl="0" indent="0" algn="ctr" defTabSz="914400" rtl="0" eaLnBrk="1" fontAlgn="auto" latinLnBrk="0" hangingPunct="1">
              <a:spcBef>
                <a:spcPts val="0"/>
              </a:spcBef>
              <a:spcAft>
                <a:spcPts val="10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Calibri" panose="020F0502020204030204" pitchFamily="34" charset="0"/>
              </a:rPr>
              <a:t> </a:t>
            </a:r>
            <a:r>
              <a:rPr kumimoji="0" lang="en-US" sz="3600" b="1"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Calibri" panose="020F0502020204030204" pitchFamily="34" charset="0"/>
              </a:rPr>
              <a:t>Jesus was Sent Equipped with Power                from on High. </a:t>
            </a:r>
            <a:endParaRPr kumimoji="0" lang="en-US" sz="3600" b="0"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5918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6124A-1B0E-E0F2-FF2E-751C43E982D6}"/>
              </a:ext>
            </a:extLst>
          </p:cNvPr>
          <p:cNvSpPr txBox="1"/>
          <p:nvPr/>
        </p:nvSpPr>
        <p:spPr>
          <a:xfrm>
            <a:off x="0" y="17725"/>
            <a:ext cx="9144000" cy="923330"/>
          </a:xfrm>
          <a:prstGeom prst="rect">
            <a:avLst/>
          </a:prstGeom>
          <a:solidFill>
            <a:schemeClr val="tx1"/>
          </a:solidFill>
        </p:spPr>
        <p:txBody>
          <a:bodyPr wrap="square" rtlCol="0">
            <a:spAutoFit/>
          </a:bodyPr>
          <a:lstStyle/>
          <a:p>
            <a:r>
              <a:rPr lang="en-US" sz="5400" dirty="0">
                <a:solidFill>
                  <a:schemeClr val="bg1"/>
                </a:solidFill>
                <a:latin typeface="Aharoni" panose="02010803020104030203" pitchFamily="2" charset="-79"/>
                <a:cs typeface="Aharoni" panose="02010803020104030203" pitchFamily="2" charset="-79"/>
              </a:rPr>
              <a:t>   Sent Into The World</a:t>
            </a:r>
          </a:p>
        </p:txBody>
      </p:sp>
      <p:pic>
        <p:nvPicPr>
          <p:cNvPr id="3" name="Picture 2" descr="Arrow 32 Free Stock Photo - Public Domain Pictures">
            <a:extLst>
              <a:ext uri="{FF2B5EF4-FFF2-40B4-BE49-F238E27FC236}">
                <a16:creationId xmlns:a16="http://schemas.microsoft.com/office/drawing/2014/main" id="{659F6508-E4E5-0638-7D90-0B14CB734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855" y="124278"/>
            <a:ext cx="1136343" cy="66284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430A6D2E-BB20-6415-489A-A93E66B6A5BA}"/>
              </a:ext>
            </a:extLst>
          </p:cNvPr>
          <p:cNvSpPr>
            <a:spLocks noGrp="1"/>
          </p:cNvSpPr>
          <p:nvPr>
            <p:ph type="ftr" sz="quarter" idx="11"/>
          </p:nvPr>
        </p:nvSpPr>
        <p:spPr/>
        <p:txBody>
          <a:bodyPr/>
          <a:lstStyle/>
          <a:p>
            <a:r>
              <a:rPr lang="en-US"/>
              <a:t>newlebanoncoc.com</a:t>
            </a:r>
          </a:p>
        </p:txBody>
      </p:sp>
      <p:sp>
        <p:nvSpPr>
          <p:cNvPr id="6" name="TextBox 5">
            <a:extLst>
              <a:ext uri="{FF2B5EF4-FFF2-40B4-BE49-F238E27FC236}">
                <a16:creationId xmlns:a16="http://schemas.microsoft.com/office/drawing/2014/main" id="{BC01EA7B-F57F-287F-29BC-3A5AC051CD89}"/>
              </a:ext>
            </a:extLst>
          </p:cNvPr>
          <p:cNvSpPr txBox="1"/>
          <p:nvPr/>
        </p:nvSpPr>
        <p:spPr>
          <a:xfrm>
            <a:off x="307909" y="1334276"/>
            <a:ext cx="8649478" cy="5139869"/>
          </a:xfrm>
          <a:prstGeom prst="rect">
            <a:avLst/>
          </a:prstGeom>
          <a:noFill/>
        </p:spPr>
        <p:txBody>
          <a:bodyPr wrap="square">
            <a:spAutoFit/>
          </a:bodyPr>
          <a:lstStyle/>
          <a:p>
            <a:r>
              <a:rPr kumimoji="0" lang="en-US" sz="3200" b="1" i="0" u="none" strike="noStrike" kern="1200" cap="none" spc="0" normalizeH="0" baseline="0" noProof="0" dirty="0">
                <a:ln>
                  <a:noFill/>
                </a:ln>
                <a:effectLst/>
                <a:uLnTx/>
                <a:uFillTx/>
                <a:latin typeface="Garamond" panose="02020404030301010803" pitchFamily="18" charset="0"/>
                <a:ea typeface="Calibri" panose="020F0502020204030204" pitchFamily="34" charset="0"/>
                <a:cs typeface="Calibri" panose="020F0502020204030204" pitchFamily="34" charset="0"/>
              </a:rPr>
              <a:t>We are Sent as Ones who do not belong to the World.</a:t>
            </a:r>
            <a:endParaRPr lang="en-US" sz="3200" b="1" dirty="0">
              <a:latin typeface="Garamond" panose="02020404030301010803" pitchFamily="18" charset="0"/>
              <a:cs typeface="Calibri" panose="020F0502020204030204" pitchFamily="34" charset="0"/>
            </a:endParaRPr>
          </a:p>
          <a:p>
            <a:pPr>
              <a:lnSpc>
                <a:spcPct val="150000"/>
              </a:lnSpc>
            </a:pPr>
            <a:r>
              <a:rPr kumimoji="0" lang="en-US" sz="3200" b="1"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Calibri" panose="020F0502020204030204" pitchFamily="34" charset="0"/>
              </a:rPr>
              <a:t>We are Sent in Love to the World.</a:t>
            </a:r>
          </a:p>
          <a:p>
            <a:pPr>
              <a:lnSpc>
                <a:spcPct val="150000"/>
              </a:lnSpc>
            </a:pPr>
            <a:r>
              <a:rPr kumimoji="0" lang="en-US" sz="3200" b="1" i="0" u="none" strike="noStrike" kern="1200" cap="none" spc="0" normalizeH="0" baseline="0" noProof="0" dirty="0">
                <a:ln>
                  <a:noFill/>
                </a:ln>
                <a:solidFill>
                  <a:srgbClr val="FF0000"/>
                </a:solidFill>
                <a:effectLst/>
                <a:uLnTx/>
                <a:uFillTx/>
                <a:latin typeface="Garamond" panose="02020404030301010803" pitchFamily="18" charset="0"/>
                <a:ea typeface="Calibri" panose="020F0502020204030204" pitchFamily="34" charset="0"/>
                <a:cs typeface="Calibri" panose="020F0502020204030204" pitchFamily="34" charset="0"/>
              </a:rPr>
              <a:t>We are Sent to Reveal the Character of God.</a:t>
            </a:r>
            <a:endParaRPr lang="en-US" sz="3200" b="1" dirty="0">
              <a:solidFill>
                <a:srgbClr val="FF0000"/>
              </a:solidFill>
              <a:latin typeface="Garamond" panose="02020404030301010803" pitchFamily="18" charset="0"/>
              <a:ea typeface="Calibri" panose="020F0502020204030204" pitchFamily="34" charset="0"/>
              <a:cs typeface="Calibri" panose="020F0502020204030204" pitchFamily="34" charset="0"/>
            </a:endParaRPr>
          </a:p>
          <a:p>
            <a:pPr>
              <a:lnSpc>
                <a:spcPct val="150000"/>
              </a:lnSpc>
            </a:pPr>
            <a:r>
              <a:rPr kumimoji="0" lang="en-US" sz="3200" b="1" i="0" u="none" strike="noStrike" kern="1200" cap="none" spc="0" normalizeH="0" baseline="0" noProof="0" dirty="0">
                <a:ln>
                  <a:noFill/>
                </a:ln>
                <a:effectLst/>
                <a:uLnTx/>
                <a:uFillTx/>
                <a:latin typeface="Garamond" panose="02020404030301010803" pitchFamily="18" charset="0"/>
                <a:ea typeface="Calibri" panose="020F0502020204030204" pitchFamily="34" charset="0"/>
                <a:cs typeface="Calibri" panose="020F0502020204030204" pitchFamily="34" charset="0"/>
              </a:rPr>
              <a:t>We are Sent to Declare the Word of God.</a:t>
            </a:r>
            <a:endParaRPr lang="en-US" sz="3200" b="1" dirty="0">
              <a:latin typeface="Garamond" panose="02020404030301010803" pitchFamily="18" charset="0"/>
              <a:ea typeface="Calibri" panose="020F0502020204030204" pitchFamily="34" charset="0"/>
              <a:cs typeface="Calibri" panose="020F0502020204030204" pitchFamily="34" charset="0"/>
            </a:endParaRPr>
          </a:p>
          <a:p>
            <a:pPr>
              <a:lnSpc>
                <a:spcPct val="150000"/>
              </a:lnSpc>
            </a:pPr>
            <a:r>
              <a:rPr kumimoji="0" lang="en-US" sz="3200" b="1" i="0" u="none" strike="noStrike" kern="1200" cap="none" spc="0" normalizeH="0" baseline="0" noProof="0" dirty="0">
                <a:ln>
                  <a:noFill/>
                </a:ln>
                <a:solidFill>
                  <a:srgbClr val="0070C0"/>
                </a:solidFill>
                <a:effectLst/>
                <a:uLnTx/>
                <a:uFillTx/>
                <a:latin typeface="Garamond" panose="02020404030301010803" pitchFamily="18" charset="0"/>
                <a:ea typeface="Calibri" panose="020F0502020204030204" pitchFamily="34" charset="0"/>
                <a:cs typeface="Calibri" panose="020F0502020204030204" pitchFamily="34" charset="0"/>
              </a:rPr>
              <a:t>We are Sent to Give our Life a Ransom.</a:t>
            </a:r>
          </a:p>
          <a:p>
            <a:pPr>
              <a:lnSpc>
                <a:spcPct val="150000"/>
              </a:lnSpc>
            </a:pPr>
            <a:r>
              <a:rPr kumimoji="0" lang="en-US" sz="3200" b="1" i="0" u="none" strike="noStrike" kern="1200" cap="none" spc="0" normalizeH="0" baseline="0" noProof="0" dirty="0">
                <a:ln>
                  <a:noFill/>
                </a:ln>
                <a:solidFill>
                  <a:srgbClr val="FF0000"/>
                </a:solidFill>
                <a:effectLst/>
                <a:uLnTx/>
                <a:uFillTx/>
                <a:latin typeface="Garamond" panose="02020404030301010803" pitchFamily="18" charset="0"/>
                <a:ea typeface="Calibri" panose="020F0502020204030204" pitchFamily="34" charset="0"/>
                <a:cs typeface="Calibri" panose="020F0502020204030204" pitchFamily="34" charset="0"/>
              </a:rPr>
              <a:t>We are Sent Equipped with Power from on High.</a:t>
            </a:r>
            <a:endParaRPr lang="en-US" sz="3200" b="1" dirty="0">
              <a:solidFill>
                <a:srgbClr val="FF0000"/>
              </a:solidFill>
              <a:latin typeface="Garamond" panose="02020404030301010803" pitchFamily="18" charset="0"/>
              <a:cs typeface="Calibri" panose="020F0502020204030204" pitchFamily="34" charset="0"/>
            </a:endParaRPr>
          </a:p>
          <a:p>
            <a:endParaRPr lang="en-US" sz="2400" dirty="0"/>
          </a:p>
        </p:txBody>
      </p:sp>
    </p:spTree>
    <p:extLst>
      <p:ext uri="{BB962C8B-B14F-4D97-AF65-F5344CB8AC3E}">
        <p14:creationId xmlns:p14="http://schemas.microsoft.com/office/powerpoint/2010/main" val="40081782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 name="Rectangle 12"/>
          <p:cNvSpPr/>
          <p:nvPr/>
        </p:nvSpPr>
        <p:spPr>
          <a:xfrm>
            <a:off x="707822" y="12701"/>
            <a:ext cx="8409673" cy="6845299"/>
          </a:xfrm>
          <a:prstGeom prst="rect">
            <a:avLst/>
          </a:prstGeom>
          <a:solidFill>
            <a:schemeClr val="bg1"/>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Rectangle 2"/>
          <p:cNvSpPr txBox="1">
            <a:spLocks noChangeArrowheads="1"/>
          </p:cNvSpPr>
          <p:nvPr/>
        </p:nvSpPr>
        <p:spPr>
          <a:xfrm>
            <a:off x="1752600" y="4205287"/>
            <a:ext cx="6324600" cy="2119313"/>
          </a:xfrm>
          <a:prstGeom prst="horizontalScroll">
            <a:avLst/>
          </a:prstGeom>
          <a:solidFill>
            <a:schemeClr val="bg1"/>
          </a:solidFill>
          <a:ln>
            <a:solidFill>
              <a:schemeClr val="tx1"/>
            </a:solidFill>
          </a:ln>
          <a:effectLst>
            <a:outerShdw blurRad="63500" sx="102000" sy="102000" algn="ctr" rotWithShape="0">
              <a:prstClr val="black">
                <a:alpha val="40000"/>
              </a:prst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a:ea typeface="+mj-ea"/>
                <a:cs typeface="+mj-cs"/>
              </a:rPr>
              <a:t>1 Timothy 4:16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a:ea typeface="+mj-ea"/>
                <a:cs typeface="+mj-cs"/>
              </a:rPr>
              <a:t>“</a:t>
            </a:r>
            <a:r>
              <a:rPr kumimoji="0" lang="en-US" sz="2400" b="0" i="0" u="none" strike="noStrike" kern="1200" cap="none" spc="0" normalizeH="0" baseline="0" noProof="0" dirty="0">
                <a:ln>
                  <a:noFill/>
                </a:ln>
                <a:solidFill>
                  <a:srgbClr val="000000"/>
                </a:solidFill>
                <a:effectLst/>
                <a:uLnTx/>
                <a:uFillTx/>
                <a:latin typeface="Times New Roman"/>
                <a:ea typeface="+mj-ea"/>
                <a:cs typeface="+mj-cs"/>
              </a:rPr>
              <a:t>Take heed unto thyself, and unto the doctrine; continue in them: for in doing this thou shalt both save thyself, and them that hear thee.”</a:t>
            </a:r>
            <a:endParaRPr kumimoji="0" lang="en-US" sz="2400" b="0" i="0" u="none" strike="noStrike" kern="0" cap="none" spc="0" normalizeH="0" baseline="0" noProof="0" dirty="0">
              <a:ln>
                <a:noFill/>
              </a:ln>
              <a:solidFill>
                <a:srgbClr val="000000"/>
              </a:solidFill>
              <a:effectLst/>
              <a:uLnTx/>
              <a:uFillTx/>
              <a:latin typeface="Times New Roman"/>
              <a:ea typeface="+mj-ea"/>
              <a:cs typeface="+mj-cs"/>
            </a:endParaRPr>
          </a:p>
        </p:txBody>
      </p:sp>
      <p:sp>
        <p:nvSpPr>
          <p:cNvPr id="6" name="Rectangle 3" descr="Rectangle: Click to edit Master text styles&#10;Second level&#10;Third level&#10;Fourth level&#10;Fifth level"/>
          <p:cNvSpPr txBox="1">
            <a:spLocks noChangeArrowheads="1"/>
          </p:cNvSpPr>
          <p:nvPr/>
        </p:nvSpPr>
        <p:spPr>
          <a:xfrm>
            <a:off x="1447800" y="2138919"/>
            <a:ext cx="6484938" cy="2905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Hear the Gospel (Rom.10:14).</a:t>
            </a:r>
          </a:p>
        </p:txBody>
      </p:sp>
      <p:sp>
        <p:nvSpPr>
          <p:cNvPr id="8" name="Rectangle 3" descr="Rectangle: Click to edit Master text styles&#10;Second level&#10;Third level&#10;Fourth level&#10;Fifth level"/>
          <p:cNvSpPr txBox="1">
            <a:spLocks noChangeArrowheads="1"/>
          </p:cNvSpPr>
          <p:nvPr/>
        </p:nvSpPr>
        <p:spPr>
          <a:xfrm>
            <a:off x="1447800" y="2547238"/>
            <a:ext cx="6484938" cy="3214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Believe the Gospel (Heb. 11:6).</a:t>
            </a:r>
          </a:p>
        </p:txBody>
      </p:sp>
      <p:sp>
        <p:nvSpPr>
          <p:cNvPr id="9" name="Rectangle 3" descr="Rectangle: Click to edit Master text styles&#10;Second level&#10;Third level&#10;Fourth level&#10;Fifth level"/>
          <p:cNvSpPr txBox="1">
            <a:spLocks noChangeArrowheads="1"/>
          </p:cNvSpPr>
          <p:nvPr/>
        </p:nvSpPr>
        <p:spPr>
          <a:xfrm>
            <a:off x="1439862" y="2949808"/>
            <a:ext cx="6484938" cy="3357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Repent of Sins (Acts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0" name="Rectangle 3" descr="Rectangle: Click to edit Master text styles&#10;Second level&#10;Third level&#10;Fourth level&#10;Fifth level"/>
          <p:cNvSpPr txBox="1">
            <a:spLocks noChangeArrowheads="1"/>
          </p:cNvSpPr>
          <p:nvPr/>
        </p:nvSpPr>
        <p:spPr>
          <a:xfrm>
            <a:off x="1447800" y="3370730"/>
            <a:ext cx="6484938"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Confess Christ (Rom.10:9).</a:t>
            </a:r>
          </a:p>
        </p:txBody>
      </p:sp>
      <p:sp>
        <p:nvSpPr>
          <p:cNvPr id="11" name="Rectangle 3" descr="Rectangle: Click to edit Master text styles&#10;Second level&#10;Third level&#10;Fourth level&#10;Fifth level"/>
          <p:cNvSpPr txBox="1">
            <a:spLocks noChangeArrowheads="1"/>
          </p:cNvSpPr>
          <p:nvPr/>
        </p:nvSpPr>
        <p:spPr>
          <a:xfrm>
            <a:off x="1447799" y="3757052"/>
            <a:ext cx="7203141"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 Baptized Into Christ (1 Cor.12:13).</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5" name="Rectangle 14"/>
          <p:cNvSpPr/>
          <p:nvPr/>
        </p:nvSpPr>
        <p:spPr>
          <a:xfrm>
            <a:off x="1143001" y="865094"/>
            <a:ext cx="7974495" cy="457200"/>
          </a:xfrm>
          <a:prstGeom prst="rect">
            <a:avLst/>
          </a:prstGeom>
          <a:noFill/>
          <a:ln>
            <a:noFill/>
          </a:ln>
          <a:effectLst/>
          <a:scene3d>
            <a:camera prst="orthographicFront"/>
            <a:lightRig rig="threePt" dir="t"/>
          </a:scene3d>
          <a:sp3d prstMaterial="dkEdge">
            <a:bevelT w="311150"/>
            <a:bevelB w="28575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11430"/>
                <a:solidFill>
                  <a:srgbClr val="0070C0"/>
                </a:solidFill>
                <a:effectLst/>
                <a:uLnTx/>
                <a:uFillTx/>
                <a:latin typeface="Arial" panose="020B0604020202020204" pitchFamily="34" charset="0"/>
                <a:ea typeface="+mn-ea"/>
                <a:cs typeface="Arial" panose="020B0604020202020204" pitchFamily="34" charset="0"/>
              </a:rPr>
              <a:t>Are You A New Testament Christian?</a:t>
            </a:r>
          </a:p>
        </p:txBody>
      </p:sp>
    </p:spTree>
    <p:extLst>
      <p:ext uri="{BB962C8B-B14F-4D97-AF65-F5344CB8AC3E}">
        <p14:creationId xmlns:p14="http://schemas.microsoft.com/office/powerpoint/2010/main" val="6984938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9E27E87-2FF5-4540-32D4-967FF739E48E}"/>
              </a:ext>
            </a:extLst>
          </p:cNvPr>
          <p:cNvSpPr>
            <a:spLocks noGrp="1"/>
          </p:cNvSpPr>
          <p:nvPr>
            <p:ph type="ftr" sz="quarter" idx="11"/>
          </p:nvPr>
        </p:nvSpPr>
        <p:spPr/>
        <p:txBody>
          <a:bodyPr/>
          <a:lstStyle/>
          <a:p>
            <a:r>
              <a:rPr lang="en-US"/>
              <a:t>newlebanoncoc.com</a:t>
            </a:r>
          </a:p>
        </p:txBody>
      </p:sp>
      <p:pic>
        <p:nvPicPr>
          <p:cNvPr id="4" name="Picture 3">
            <a:extLst>
              <a:ext uri="{FF2B5EF4-FFF2-40B4-BE49-F238E27FC236}">
                <a16:creationId xmlns:a16="http://schemas.microsoft.com/office/drawing/2014/main" id="{D0DEC92F-2838-050F-B481-16FA29734D04}"/>
              </a:ext>
            </a:extLst>
          </p:cNvPr>
          <p:cNvPicPr>
            <a:picLocks noChangeAspect="1"/>
          </p:cNvPicPr>
          <p:nvPr/>
        </p:nvPicPr>
        <p:blipFill rotWithShape="1">
          <a:blip r:embed="rId2"/>
          <a:srcRect l="24758" t="42190" r="32330" b="30884"/>
          <a:stretch/>
        </p:blipFill>
        <p:spPr>
          <a:xfrm>
            <a:off x="0" y="0"/>
            <a:ext cx="9169151" cy="3236174"/>
          </a:xfrm>
          <a:prstGeom prst="rect">
            <a:avLst/>
          </a:prstGeom>
        </p:spPr>
      </p:pic>
      <p:pic>
        <p:nvPicPr>
          <p:cNvPr id="5" name="Picture 4">
            <a:extLst>
              <a:ext uri="{FF2B5EF4-FFF2-40B4-BE49-F238E27FC236}">
                <a16:creationId xmlns:a16="http://schemas.microsoft.com/office/drawing/2014/main" id="{30F3D1B6-FFC3-66E5-A573-9CDF33A1A992}"/>
              </a:ext>
            </a:extLst>
          </p:cNvPr>
          <p:cNvPicPr>
            <a:picLocks noChangeAspect="1"/>
          </p:cNvPicPr>
          <p:nvPr/>
        </p:nvPicPr>
        <p:blipFill rotWithShape="1">
          <a:blip r:embed="rId3"/>
          <a:srcRect l="24854" t="39428" r="32233" b="32266"/>
          <a:stretch/>
        </p:blipFill>
        <p:spPr>
          <a:xfrm>
            <a:off x="0" y="3497480"/>
            <a:ext cx="9140751" cy="3391593"/>
          </a:xfrm>
          <a:prstGeom prst="rect">
            <a:avLst/>
          </a:prstGeom>
        </p:spPr>
      </p:pic>
      <p:sp>
        <p:nvSpPr>
          <p:cNvPr id="6" name="TextBox 5">
            <a:extLst>
              <a:ext uri="{FF2B5EF4-FFF2-40B4-BE49-F238E27FC236}">
                <a16:creationId xmlns:a16="http://schemas.microsoft.com/office/drawing/2014/main" id="{E8156ACB-A949-323D-3E38-C811D87BBDEB}"/>
              </a:ext>
            </a:extLst>
          </p:cNvPr>
          <p:cNvSpPr txBox="1"/>
          <p:nvPr/>
        </p:nvSpPr>
        <p:spPr>
          <a:xfrm>
            <a:off x="319595" y="3116061"/>
            <a:ext cx="8611340" cy="523220"/>
          </a:xfrm>
          <a:prstGeom prst="rect">
            <a:avLst/>
          </a:prstGeom>
          <a:noFill/>
        </p:spPr>
        <p:txBody>
          <a:bodyPr wrap="square" rtlCol="0">
            <a:spAutoFit/>
          </a:bodyPr>
          <a:lstStyle/>
          <a:p>
            <a:r>
              <a:rPr lang="en-US" sz="2800" b="1" dirty="0"/>
              <a:t>Representatives sent to Columbus, Washington DC, etc.</a:t>
            </a:r>
          </a:p>
        </p:txBody>
      </p:sp>
    </p:spTree>
    <p:extLst>
      <p:ext uri="{BB962C8B-B14F-4D97-AF65-F5344CB8AC3E}">
        <p14:creationId xmlns:p14="http://schemas.microsoft.com/office/powerpoint/2010/main" val="421339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93CF71-A1D4-1146-3C99-6543CFE40464}"/>
              </a:ext>
            </a:extLst>
          </p:cNvPr>
          <p:cNvSpPr>
            <a:spLocks noGrp="1"/>
          </p:cNvSpPr>
          <p:nvPr>
            <p:ph type="ftr" sz="quarter" idx="11"/>
          </p:nvPr>
        </p:nvSpPr>
        <p:spPr/>
        <p:txBody>
          <a:bodyPr/>
          <a:lstStyle/>
          <a:p>
            <a:r>
              <a:rPr lang="en-US"/>
              <a:t>newlebanoncoc.com</a:t>
            </a:r>
          </a:p>
        </p:txBody>
      </p:sp>
      <p:pic>
        <p:nvPicPr>
          <p:cNvPr id="6146" name="Picture 2" descr="Congresso de ex Testemunhas de Jeová reúne-se, para alertar para o ...">
            <a:extLst>
              <a:ext uri="{FF2B5EF4-FFF2-40B4-BE49-F238E27FC236}">
                <a16:creationId xmlns:a16="http://schemas.microsoft.com/office/drawing/2014/main" id="{C8D48BCA-1D22-D42D-A2C3-4552500CB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155" y="1839311"/>
            <a:ext cx="7279689" cy="50186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1707134-88EF-C4BC-3DBF-575DD82FDF21}"/>
              </a:ext>
            </a:extLst>
          </p:cNvPr>
          <p:cNvSpPr txBox="1"/>
          <p:nvPr/>
        </p:nvSpPr>
        <p:spPr>
          <a:xfrm>
            <a:off x="0" y="381740"/>
            <a:ext cx="9144000" cy="1077218"/>
          </a:xfrm>
          <a:prstGeom prst="rect">
            <a:avLst/>
          </a:prstGeom>
          <a:noFill/>
        </p:spPr>
        <p:txBody>
          <a:bodyPr wrap="square" rtlCol="0">
            <a:spAutoFit/>
          </a:bodyPr>
          <a:lstStyle/>
          <a:p>
            <a:pPr algn="ctr"/>
            <a:r>
              <a:rPr lang="en-US" sz="3200" dirty="0"/>
              <a:t>Our denominational neighbors are busy                  taking the word to the world.</a:t>
            </a:r>
          </a:p>
        </p:txBody>
      </p:sp>
      <p:sp>
        <p:nvSpPr>
          <p:cNvPr id="4" name="TextBox 3">
            <a:extLst>
              <a:ext uri="{FF2B5EF4-FFF2-40B4-BE49-F238E27FC236}">
                <a16:creationId xmlns:a16="http://schemas.microsoft.com/office/drawing/2014/main" id="{DEC1263E-5BA5-F713-A0F1-10B6104824C1}"/>
              </a:ext>
            </a:extLst>
          </p:cNvPr>
          <p:cNvSpPr txBox="1"/>
          <p:nvPr/>
        </p:nvSpPr>
        <p:spPr>
          <a:xfrm>
            <a:off x="5246702" y="5468644"/>
            <a:ext cx="3086100" cy="1200329"/>
          </a:xfrm>
          <a:prstGeom prst="rect">
            <a:avLst/>
          </a:prstGeom>
          <a:noFill/>
        </p:spPr>
        <p:txBody>
          <a:bodyPr wrap="square" rtlCol="0">
            <a:spAutoFit/>
          </a:bodyPr>
          <a:lstStyle/>
          <a:p>
            <a:pPr algn="ctr"/>
            <a:r>
              <a:rPr lang="en-US" dirty="0">
                <a:solidFill>
                  <a:schemeClr val="bg1"/>
                </a:solidFill>
              </a:rPr>
              <a:t>Acts 5:42 And daily in the temple, and in every house, they ceased not to teach and preach Jesus Christ.</a:t>
            </a:r>
          </a:p>
        </p:txBody>
      </p:sp>
    </p:spTree>
    <p:extLst>
      <p:ext uri="{BB962C8B-B14F-4D97-AF65-F5344CB8AC3E}">
        <p14:creationId xmlns:p14="http://schemas.microsoft.com/office/powerpoint/2010/main" val="1702090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F830E88-4815-9E86-8018-8147774C9D5A}"/>
              </a:ext>
            </a:extLst>
          </p:cNvPr>
          <p:cNvSpPr>
            <a:spLocks noGrp="1"/>
          </p:cNvSpPr>
          <p:nvPr>
            <p:ph type="ftr" sz="quarter" idx="11"/>
          </p:nvPr>
        </p:nvSpPr>
        <p:spPr/>
        <p:txBody>
          <a:bodyPr/>
          <a:lstStyle/>
          <a:p>
            <a:r>
              <a:rPr lang="en-US"/>
              <a:t>newlebanoncoc.com</a:t>
            </a:r>
          </a:p>
        </p:txBody>
      </p:sp>
      <p:pic>
        <p:nvPicPr>
          <p:cNvPr id="5122" name="Picture 2" descr="mormonen - Das Wiki, das schwierige Themen einfach erklärt">
            <a:extLst>
              <a:ext uri="{FF2B5EF4-FFF2-40B4-BE49-F238E27FC236}">
                <a16:creationId xmlns:a16="http://schemas.microsoft.com/office/drawing/2014/main" id="{BE8B2639-0B9A-2114-3138-798684414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179" y="1596980"/>
            <a:ext cx="8082571" cy="52610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2763A69-DCFA-0FA1-785C-28BF2A627F7B}"/>
              </a:ext>
            </a:extLst>
          </p:cNvPr>
          <p:cNvSpPr txBox="1"/>
          <p:nvPr/>
        </p:nvSpPr>
        <p:spPr>
          <a:xfrm>
            <a:off x="0" y="381740"/>
            <a:ext cx="9144000" cy="1077218"/>
          </a:xfrm>
          <a:prstGeom prst="rect">
            <a:avLst/>
          </a:prstGeom>
          <a:noFill/>
        </p:spPr>
        <p:txBody>
          <a:bodyPr wrap="square" rtlCol="0">
            <a:spAutoFit/>
          </a:bodyPr>
          <a:lstStyle/>
          <a:p>
            <a:pPr algn="ctr"/>
            <a:r>
              <a:rPr lang="en-US" sz="3200" dirty="0"/>
              <a:t>Our denominational neighbors are busy                  taking the word to the world.</a:t>
            </a:r>
          </a:p>
        </p:txBody>
      </p:sp>
    </p:spTree>
    <p:extLst>
      <p:ext uri="{BB962C8B-B14F-4D97-AF65-F5344CB8AC3E}">
        <p14:creationId xmlns:p14="http://schemas.microsoft.com/office/powerpoint/2010/main" val="3271422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EF35334-BCEC-A094-8BA6-789C3CE29E4C}"/>
              </a:ext>
            </a:extLst>
          </p:cNvPr>
          <p:cNvSpPr>
            <a:spLocks noGrp="1"/>
          </p:cNvSpPr>
          <p:nvPr>
            <p:ph type="ftr" sz="quarter" idx="11"/>
          </p:nvPr>
        </p:nvSpPr>
        <p:spPr/>
        <p:txBody>
          <a:bodyPr/>
          <a:lstStyle/>
          <a:p>
            <a:r>
              <a:rPr lang="en-US"/>
              <a:t>newlebanoncoc.com</a:t>
            </a:r>
          </a:p>
        </p:txBody>
      </p:sp>
      <p:pic>
        <p:nvPicPr>
          <p:cNvPr id="3074" name="Picture 2" descr="Home Sanctuary">
            <a:extLst>
              <a:ext uri="{FF2B5EF4-FFF2-40B4-BE49-F238E27FC236}">
                <a16:creationId xmlns:a16="http://schemas.microsoft.com/office/drawing/2014/main" id="{BA2F3F12-533D-612A-F500-B0AD341E79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90588"/>
            <a:ext cx="7620000" cy="507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759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6124A-1B0E-E0F2-FF2E-751C43E982D6}"/>
              </a:ext>
            </a:extLst>
          </p:cNvPr>
          <p:cNvSpPr txBox="1"/>
          <p:nvPr/>
        </p:nvSpPr>
        <p:spPr>
          <a:xfrm>
            <a:off x="0" y="17725"/>
            <a:ext cx="9144000" cy="923330"/>
          </a:xfrm>
          <a:prstGeom prst="rect">
            <a:avLst/>
          </a:prstGeom>
          <a:solidFill>
            <a:schemeClr val="tx1"/>
          </a:solidFill>
        </p:spPr>
        <p:txBody>
          <a:bodyPr wrap="square" rtlCol="0">
            <a:spAutoFit/>
          </a:bodyPr>
          <a:lstStyle/>
          <a:p>
            <a:r>
              <a:rPr lang="en-US" sz="5400" dirty="0">
                <a:solidFill>
                  <a:schemeClr val="bg1"/>
                </a:solidFill>
                <a:latin typeface="Aharoni" panose="02010803020104030203" pitchFamily="2" charset="-79"/>
                <a:cs typeface="Aharoni" panose="02010803020104030203" pitchFamily="2" charset="-79"/>
              </a:rPr>
              <a:t>   Sent Into The World</a:t>
            </a:r>
          </a:p>
        </p:txBody>
      </p:sp>
      <p:pic>
        <p:nvPicPr>
          <p:cNvPr id="3" name="Picture 2" descr="Arrow 32 Free Stock Photo - Public Domain Pictures">
            <a:extLst>
              <a:ext uri="{FF2B5EF4-FFF2-40B4-BE49-F238E27FC236}">
                <a16:creationId xmlns:a16="http://schemas.microsoft.com/office/drawing/2014/main" id="{659F6508-E4E5-0638-7D90-0B14CB734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855" y="124278"/>
            <a:ext cx="1136343" cy="6628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0D0B437-A04E-0096-C742-56C02F30AA25}"/>
              </a:ext>
            </a:extLst>
          </p:cNvPr>
          <p:cNvSpPr txBox="1"/>
          <p:nvPr/>
        </p:nvSpPr>
        <p:spPr>
          <a:xfrm>
            <a:off x="653142" y="1231641"/>
            <a:ext cx="8322181" cy="3924151"/>
          </a:xfrm>
          <a:prstGeom prst="rect">
            <a:avLst/>
          </a:prstGeom>
          <a:noFill/>
        </p:spPr>
        <p:txBody>
          <a:bodyPr wrap="square">
            <a:spAutoFit/>
          </a:bodyPr>
          <a:lstStyle/>
          <a:p>
            <a:pPr marL="0" marR="0">
              <a:spcBef>
                <a:spcPts val="0"/>
              </a:spcBef>
              <a:spcAft>
                <a:spcPts val="1000"/>
              </a:spcAft>
            </a:pPr>
            <a:r>
              <a:rPr lang="en-US" sz="3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Christians As Sent Ones</a:t>
            </a:r>
            <a:endParaRPr lang="en-US" sz="3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17:18</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As You sent Me into the world, I also have sent them into the world</a:t>
            </a:r>
            <a:r>
              <a:rPr lang="en-US" sz="3600" dirty="0">
                <a:effectLst/>
                <a:latin typeface="Calibri" panose="020F0502020204030204" pitchFamily="34" charset="0"/>
                <a:ea typeface="Calibri" panose="020F0502020204030204" pitchFamily="34" charset="0"/>
                <a:cs typeface="Calibri" panose="020F0502020204030204" pitchFamily="34" charset="0"/>
              </a:rPr>
              <a:t>.</a:t>
            </a:r>
          </a:p>
          <a:p>
            <a:pPr marL="0" marR="0">
              <a:spcBef>
                <a:spcPts val="0"/>
              </a:spcBef>
              <a:spcAft>
                <a:spcPts val="10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20:21</a:t>
            </a:r>
            <a:r>
              <a:rPr lang="en-US" sz="3600" dirty="0">
                <a:effectLst/>
                <a:latin typeface="Calibri" panose="020F0502020204030204" pitchFamily="34" charset="0"/>
                <a:ea typeface="Calibri" panose="020F0502020204030204" pitchFamily="34" charset="0"/>
                <a:cs typeface="Calibri" panose="020F0502020204030204" pitchFamily="34" charset="0"/>
              </a:rPr>
              <a:t>. So Jesus said to them again, "Peace to you! </a:t>
            </a:r>
            <a:r>
              <a:rPr lang="en-US" sz="36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As the Father has sent Me, I also send you."</a:t>
            </a:r>
            <a:endParaRPr lang="en-US" sz="36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a:extLst>
              <a:ext uri="{FF2B5EF4-FFF2-40B4-BE49-F238E27FC236}">
                <a16:creationId xmlns:a16="http://schemas.microsoft.com/office/drawing/2014/main" id="{75B3A018-CF10-0F6E-4752-A739D30B6F2A}"/>
              </a:ext>
            </a:extLst>
          </p:cNvPr>
          <p:cNvSpPr>
            <a:spLocks noGrp="1"/>
          </p:cNvSpPr>
          <p:nvPr>
            <p:ph type="ftr" sz="quarter" idx="11"/>
          </p:nvPr>
        </p:nvSpPr>
        <p:spPr/>
        <p:txBody>
          <a:bodyPr/>
          <a:lstStyle/>
          <a:p>
            <a:r>
              <a:rPr lang="en-US" dirty="0"/>
              <a:t>newlebanoncoc.com</a:t>
            </a:r>
          </a:p>
        </p:txBody>
      </p:sp>
      <p:pic>
        <p:nvPicPr>
          <p:cNvPr id="4" name="Picture 2" descr="Download Somme Silhouette Behavior 1914 Of One Human HQ PNG Image ...">
            <a:extLst>
              <a:ext uri="{FF2B5EF4-FFF2-40B4-BE49-F238E27FC236}">
                <a16:creationId xmlns:a16="http://schemas.microsoft.com/office/drawing/2014/main" id="{C414D258-2A44-0676-D418-168A37CDBB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816" b="29078"/>
          <a:stretch/>
        </p:blipFill>
        <p:spPr bwMode="auto">
          <a:xfrm>
            <a:off x="0" y="4918238"/>
            <a:ext cx="9144000" cy="197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289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6124A-1B0E-E0F2-FF2E-751C43E982D6}"/>
              </a:ext>
            </a:extLst>
          </p:cNvPr>
          <p:cNvSpPr txBox="1"/>
          <p:nvPr/>
        </p:nvSpPr>
        <p:spPr>
          <a:xfrm>
            <a:off x="0" y="17725"/>
            <a:ext cx="9144000" cy="923330"/>
          </a:xfrm>
          <a:prstGeom prst="rect">
            <a:avLst/>
          </a:prstGeom>
          <a:solidFill>
            <a:schemeClr val="tx1"/>
          </a:solidFill>
        </p:spPr>
        <p:txBody>
          <a:bodyPr wrap="square" rtlCol="0">
            <a:spAutoFit/>
          </a:bodyPr>
          <a:lstStyle/>
          <a:p>
            <a:r>
              <a:rPr lang="en-US" sz="5400" dirty="0">
                <a:solidFill>
                  <a:schemeClr val="bg1"/>
                </a:solidFill>
                <a:latin typeface="Aharoni" panose="02010803020104030203" pitchFamily="2" charset="-79"/>
                <a:cs typeface="Aharoni" panose="02010803020104030203" pitchFamily="2" charset="-79"/>
              </a:rPr>
              <a:t>   Sent Into The World</a:t>
            </a:r>
          </a:p>
        </p:txBody>
      </p:sp>
      <p:pic>
        <p:nvPicPr>
          <p:cNvPr id="3" name="Picture 2" descr="Arrow 32 Free Stock Photo - Public Domain Pictures">
            <a:extLst>
              <a:ext uri="{FF2B5EF4-FFF2-40B4-BE49-F238E27FC236}">
                <a16:creationId xmlns:a16="http://schemas.microsoft.com/office/drawing/2014/main" id="{659F6508-E4E5-0638-7D90-0B14CB734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855" y="124278"/>
            <a:ext cx="1136343" cy="6628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0785534-BD82-A1F0-C23A-73ADC368BAC3}"/>
              </a:ext>
            </a:extLst>
          </p:cNvPr>
          <p:cNvSpPr txBox="1"/>
          <p:nvPr/>
        </p:nvSpPr>
        <p:spPr>
          <a:xfrm>
            <a:off x="405745" y="1284908"/>
            <a:ext cx="8258861" cy="4780796"/>
          </a:xfrm>
          <a:prstGeom prst="rect">
            <a:avLst/>
          </a:prstGeom>
          <a:noFill/>
        </p:spPr>
        <p:txBody>
          <a:bodyPr wrap="square">
            <a:spAutoFit/>
          </a:bodyPr>
          <a:lstStyle/>
          <a:p>
            <a:pPr marL="0" marR="0">
              <a:spcBef>
                <a:spcPts val="0"/>
              </a:spcBef>
              <a:spcAft>
                <a:spcPts val="1000"/>
              </a:spcAft>
            </a:pPr>
            <a:r>
              <a:rPr lang="en-US" sz="3600" dirty="0">
                <a:effectLst/>
                <a:latin typeface="Calibri" panose="020F0502020204030204" pitchFamily="34" charset="0"/>
                <a:ea typeface="Calibri" panose="020F0502020204030204" pitchFamily="34" charset="0"/>
                <a:cs typeface="Calibri" panose="020F0502020204030204" pitchFamily="34" charset="0"/>
              </a:rPr>
              <a:t>Have we ever realized that as Christians we take the place of Christ in the world? We are to occupy in His stead till He comes.</a:t>
            </a:r>
          </a:p>
          <a:p>
            <a:pPr marL="0" marR="0">
              <a:spcBef>
                <a:spcPts val="0"/>
              </a:spcBef>
              <a:spcAft>
                <a:spcPts val="1000"/>
              </a:spcAft>
            </a:pPr>
            <a:endParaRPr lang="en-US" sz="3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1000"/>
              </a:spcAft>
            </a:pPr>
            <a:r>
              <a:rPr lang="en-US" sz="3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Cor. 5:20</a:t>
            </a:r>
            <a:r>
              <a:rPr lang="en-US" sz="36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Now then, </a:t>
            </a:r>
            <a:r>
              <a:rPr lang="en-US" sz="36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we are ambassadors for Christ, as though God were pleading through us</a:t>
            </a:r>
            <a:r>
              <a:rPr lang="en-US" sz="36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we implore you on Christ's behalf, be reconciled to God.</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6" name="Footer Placeholder 5">
            <a:extLst>
              <a:ext uri="{FF2B5EF4-FFF2-40B4-BE49-F238E27FC236}">
                <a16:creationId xmlns:a16="http://schemas.microsoft.com/office/drawing/2014/main" id="{125D5BEB-A358-AD8B-1200-C0C3924932DA}"/>
              </a:ext>
            </a:extLst>
          </p:cNvPr>
          <p:cNvSpPr>
            <a:spLocks noGrp="1"/>
          </p:cNvSpPr>
          <p:nvPr>
            <p:ph type="ftr" sz="quarter" idx="11"/>
          </p:nvPr>
        </p:nvSpPr>
        <p:spPr/>
        <p:txBody>
          <a:bodyPr/>
          <a:lstStyle/>
          <a:p>
            <a:r>
              <a:rPr lang="en-US"/>
              <a:t>newlebanoncoc.com</a:t>
            </a:r>
          </a:p>
        </p:txBody>
      </p:sp>
    </p:spTree>
    <p:extLst>
      <p:ext uri="{BB962C8B-B14F-4D97-AF65-F5344CB8AC3E}">
        <p14:creationId xmlns:p14="http://schemas.microsoft.com/office/powerpoint/2010/main" val="3657748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6124A-1B0E-E0F2-FF2E-751C43E982D6}"/>
              </a:ext>
            </a:extLst>
          </p:cNvPr>
          <p:cNvSpPr txBox="1"/>
          <p:nvPr/>
        </p:nvSpPr>
        <p:spPr>
          <a:xfrm>
            <a:off x="0" y="17725"/>
            <a:ext cx="9144000" cy="923330"/>
          </a:xfrm>
          <a:prstGeom prst="rect">
            <a:avLst/>
          </a:prstGeom>
          <a:solidFill>
            <a:schemeClr val="tx1"/>
          </a:solidFill>
        </p:spPr>
        <p:txBody>
          <a:bodyPr wrap="square" rtlCol="0">
            <a:spAutoFit/>
          </a:bodyPr>
          <a:lstStyle/>
          <a:p>
            <a:r>
              <a:rPr lang="en-US" sz="5400" dirty="0">
                <a:solidFill>
                  <a:schemeClr val="bg1"/>
                </a:solidFill>
                <a:latin typeface="Aharoni" panose="02010803020104030203" pitchFamily="2" charset="-79"/>
                <a:cs typeface="Aharoni" panose="02010803020104030203" pitchFamily="2" charset="-79"/>
              </a:rPr>
              <a:t>   Sent Into The World</a:t>
            </a:r>
          </a:p>
        </p:txBody>
      </p:sp>
      <p:pic>
        <p:nvPicPr>
          <p:cNvPr id="3" name="Picture 2" descr="Arrow 32 Free Stock Photo - Public Domain Pictures">
            <a:extLst>
              <a:ext uri="{FF2B5EF4-FFF2-40B4-BE49-F238E27FC236}">
                <a16:creationId xmlns:a16="http://schemas.microsoft.com/office/drawing/2014/main" id="{659F6508-E4E5-0638-7D90-0B14CB734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855" y="124278"/>
            <a:ext cx="1136343" cy="6628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0785534-BD82-A1F0-C23A-73ADC368BAC3}"/>
              </a:ext>
            </a:extLst>
          </p:cNvPr>
          <p:cNvSpPr txBox="1"/>
          <p:nvPr/>
        </p:nvSpPr>
        <p:spPr>
          <a:xfrm>
            <a:off x="506027" y="1047608"/>
            <a:ext cx="8247356" cy="4801314"/>
          </a:xfrm>
          <a:prstGeom prst="rect">
            <a:avLst/>
          </a:prstGeom>
          <a:noFill/>
        </p:spPr>
        <p:txBody>
          <a:bodyPr wrap="square">
            <a:spAutoFit/>
          </a:bodyPr>
          <a:lstStyle/>
          <a:p>
            <a:pPr marL="0" marR="0">
              <a:spcBef>
                <a:spcPts val="0"/>
              </a:spcBef>
              <a:spcAft>
                <a:spcPts val="1000"/>
              </a:spcAft>
            </a:pPr>
            <a:endParaRPr lang="en-US" sz="3200" dirty="0">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1000"/>
              </a:spcAft>
            </a:pPr>
            <a:r>
              <a:rPr lang="en-US" sz="32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As the Father sent the Son,</a:t>
            </a:r>
          </a:p>
          <a:p>
            <a:pPr marL="0" marR="0">
              <a:spcBef>
                <a:spcPts val="0"/>
              </a:spcBef>
              <a:spcAft>
                <a:spcPts val="1000"/>
              </a:spcAft>
            </a:pPr>
            <a:r>
              <a:rPr lang="en-US" sz="32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so has the Son sent you</a:t>
            </a:r>
            <a:r>
              <a:rPr lang="en-US" sz="3200" dirty="0">
                <a:effectLst/>
                <a:latin typeface="Calibri" panose="020F0502020204030204" pitchFamily="34" charset="0"/>
                <a:ea typeface="Calibri" panose="020F0502020204030204" pitchFamily="34" charset="0"/>
                <a:cs typeface="Calibri" panose="020F0502020204030204" pitchFamily="34" charset="0"/>
              </a:rPr>
              <a:t>—</a:t>
            </a:r>
          </a:p>
          <a:p>
            <a:pPr marL="0" marR="0">
              <a:spcBef>
                <a:spcPts val="0"/>
              </a:spcBef>
              <a:spcAft>
                <a:spcPts val="1000"/>
              </a:spcAft>
            </a:pPr>
            <a:r>
              <a:rPr lang="en-US" sz="3200" b="1" u="sng" dirty="0">
                <a:effectLst/>
                <a:latin typeface="Calibri" panose="020F0502020204030204" pitchFamily="34" charset="0"/>
                <a:ea typeface="Calibri" panose="020F0502020204030204" pitchFamily="34" charset="0"/>
                <a:cs typeface="Calibri" panose="020F0502020204030204" pitchFamily="34" charset="0"/>
              </a:rPr>
              <a:t>after the same manner</a:t>
            </a:r>
            <a:r>
              <a:rPr lang="en-US" sz="32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and </a:t>
            </a:r>
            <a:r>
              <a:rPr lang="en-US" sz="3200" b="1" u="sng" dirty="0">
                <a:effectLst/>
                <a:latin typeface="Calibri" panose="020F0502020204030204" pitchFamily="34" charset="0"/>
                <a:ea typeface="Calibri" panose="020F0502020204030204" pitchFamily="34" charset="0"/>
                <a:cs typeface="Calibri" panose="020F0502020204030204" pitchFamily="34" charset="0"/>
              </a:rPr>
              <a:t>for the same purpose</a:t>
            </a:r>
            <a:r>
              <a:rPr lang="en-US" sz="3200" dirty="0">
                <a:effectLst/>
                <a:latin typeface="Calibri" panose="020F0502020204030204" pitchFamily="34" charset="0"/>
                <a:ea typeface="Calibri" panose="020F0502020204030204" pitchFamily="34" charset="0"/>
                <a:cs typeface="Calibri" panose="020F0502020204030204" pitchFamily="34" charset="0"/>
              </a:rPr>
              <a:t>.</a:t>
            </a:r>
          </a:p>
          <a:p>
            <a:pPr marL="0" marR="0">
              <a:spcBef>
                <a:spcPts val="0"/>
              </a:spcBef>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We need to see our true relationship to the world as sent ones, </a:t>
            </a:r>
          </a:p>
          <a:p>
            <a:pPr marL="0" marR="0">
              <a:spcBef>
                <a:spcPts val="0"/>
              </a:spcBef>
              <a:spcAft>
                <a:spcPts val="1000"/>
              </a:spcAft>
            </a:pP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let us see how the Father sent the Son.</a:t>
            </a:r>
            <a:endParaRPr lang="en-US"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a:extLst>
              <a:ext uri="{FF2B5EF4-FFF2-40B4-BE49-F238E27FC236}">
                <a16:creationId xmlns:a16="http://schemas.microsoft.com/office/drawing/2014/main" id="{125D5BEB-A358-AD8B-1200-C0C3924932DA}"/>
              </a:ext>
            </a:extLst>
          </p:cNvPr>
          <p:cNvSpPr>
            <a:spLocks noGrp="1"/>
          </p:cNvSpPr>
          <p:nvPr>
            <p:ph type="ftr" sz="quarter" idx="11"/>
          </p:nvPr>
        </p:nvSpPr>
        <p:spPr/>
        <p:txBody>
          <a:bodyPr/>
          <a:lstStyle/>
          <a:p>
            <a:r>
              <a:rPr lang="en-US"/>
              <a:t>newlebanoncoc.com</a:t>
            </a:r>
          </a:p>
        </p:txBody>
      </p:sp>
      <p:pic>
        <p:nvPicPr>
          <p:cNvPr id="4" name="Picture 2" descr="The Purpose of Preaching - Plain Bible Teaching">
            <a:extLst>
              <a:ext uri="{FF2B5EF4-FFF2-40B4-BE49-F238E27FC236}">
                <a16:creationId xmlns:a16="http://schemas.microsoft.com/office/drawing/2014/main" id="{C0C8F286-F974-5AA7-24A9-9C4BAB357E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2711" y="1602421"/>
            <a:ext cx="3763835" cy="2352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162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669</TotalTime>
  <Words>2050</Words>
  <Application>Microsoft Office PowerPoint</Application>
  <PresentationFormat>On-screen Show (4:3)</PresentationFormat>
  <Paragraphs>132</Paragraphs>
  <Slides>26</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26</vt:i4>
      </vt:variant>
    </vt:vector>
  </HeadingPairs>
  <TitlesOfParts>
    <vt:vector size="37" baseType="lpstr">
      <vt:lpstr>Aharoni</vt:lpstr>
      <vt:lpstr>Arial</vt:lpstr>
      <vt:lpstr>Arial Unicode MS</vt:lpstr>
      <vt:lpstr>Calibri</vt:lpstr>
      <vt:lpstr>Calibri Light</vt:lpstr>
      <vt:lpstr>Garamond</vt:lpstr>
      <vt:lpstr>Ink Free</vt:lpstr>
      <vt:lpstr>Times New Roman</vt:lpstr>
      <vt:lpstr>Office Theme</vt:lpstr>
      <vt:lpstr>1_Office Theme</vt:lpstr>
      <vt:lpstr>14_Default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8</cp:revision>
  <dcterms:created xsi:type="dcterms:W3CDTF">2024-06-09T19:33:00Z</dcterms:created>
  <dcterms:modified xsi:type="dcterms:W3CDTF">2024-06-23T09:47:46Z</dcterms:modified>
</cp:coreProperties>
</file>