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7"/>
  </p:notesMasterIdLst>
  <p:sldIdLst>
    <p:sldId id="257" r:id="rId3"/>
    <p:sldId id="258" r:id="rId4"/>
    <p:sldId id="851" r:id="rId5"/>
    <p:sldId id="853" r:id="rId6"/>
    <p:sldId id="852" r:id="rId7"/>
    <p:sldId id="259" r:id="rId8"/>
    <p:sldId id="260" r:id="rId9"/>
    <p:sldId id="261" r:id="rId10"/>
    <p:sldId id="262" r:id="rId11"/>
    <p:sldId id="263" r:id="rId12"/>
    <p:sldId id="264" r:id="rId13"/>
    <p:sldId id="265" r:id="rId14"/>
    <p:sldId id="266" r:id="rId15"/>
    <p:sldId id="268" r:id="rId16"/>
    <p:sldId id="267" r:id="rId17"/>
    <p:sldId id="271" r:id="rId18"/>
    <p:sldId id="269" r:id="rId19"/>
    <p:sldId id="270" r:id="rId20"/>
    <p:sldId id="272" r:id="rId21"/>
    <p:sldId id="273" r:id="rId22"/>
    <p:sldId id="274" r:id="rId23"/>
    <p:sldId id="275" r:id="rId24"/>
    <p:sldId id="276" r:id="rId25"/>
    <p:sldId id="85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vOwbVldYfl13U5hjdWEOOw==" hashData="pyC0SomaBvnZlgAzXQniAFIR/nSiwj/J3h+2mT7KFRVqw7bF/lrwA9DaEB79N9IkuoR0w33qQz6rKlLd1VVyqQ=="/>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4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5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46326E-F67F-4BA1-921B-A594049A7355}" type="datetimeFigureOut">
              <a:rPr lang="en-US" smtClean="0"/>
              <a:t>5/11/2024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1B5E40-E619-4591-89B7-E4D6867E9DFD}" type="slidenum">
              <a:rPr lang="en-US" smtClean="0"/>
              <a:t>‹#›</a:t>
            </a:fld>
            <a:endParaRPr lang="en-US"/>
          </a:p>
        </p:txBody>
      </p:sp>
    </p:spTree>
    <p:extLst>
      <p:ext uri="{BB962C8B-B14F-4D97-AF65-F5344CB8AC3E}">
        <p14:creationId xmlns:p14="http://schemas.microsoft.com/office/powerpoint/2010/main" val="3932264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0FA616-7103-4C16-97EF-EC275361F026}" type="datetime1">
              <a:rPr lang="en-US" smtClean="0"/>
              <a:t>5/11/2024</a:t>
            </a:fld>
            <a:endParaRPr lang="en-US"/>
          </a:p>
        </p:txBody>
      </p:sp>
      <p:sp>
        <p:nvSpPr>
          <p:cNvPr id="5" name="Footer Placeholder 4"/>
          <p:cNvSpPr>
            <a:spLocks noGrp="1"/>
          </p:cNvSpPr>
          <p:nvPr>
            <p:ph type="ftr" sz="quarter" idx="11"/>
          </p:nvPr>
        </p:nvSpPr>
        <p:spPr/>
        <p:txBody>
          <a:bodyPr/>
          <a:lstStyle/>
          <a:p>
            <a:r>
              <a:rPr lang="en-US"/>
              <a:t>newlebanoncoc.com</a:t>
            </a:r>
          </a:p>
        </p:txBody>
      </p:sp>
      <p:sp>
        <p:nvSpPr>
          <p:cNvPr id="6" name="Slide Number Placeholder 5"/>
          <p:cNvSpPr>
            <a:spLocks noGrp="1"/>
          </p:cNvSpPr>
          <p:nvPr>
            <p:ph type="sldNum" sz="quarter" idx="12"/>
          </p:nvPr>
        </p:nvSpPr>
        <p:spPr/>
        <p:txBody>
          <a:bodyPr/>
          <a:lstStyle/>
          <a:p>
            <a:fld id="{0ECAA760-C3A3-44B4-9226-C2827F9B9B48}" type="slidenum">
              <a:rPr lang="en-US" smtClean="0"/>
              <a:t>‹#›</a:t>
            </a:fld>
            <a:endParaRPr lang="en-US"/>
          </a:p>
        </p:txBody>
      </p:sp>
    </p:spTree>
    <p:extLst>
      <p:ext uri="{BB962C8B-B14F-4D97-AF65-F5344CB8AC3E}">
        <p14:creationId xmlns:p14="http://schemas.microsoft.com/office/powerpoint/2010/main" val="4063080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680996-5B9F-4283-A2DF-581E3B8DB814}" type="datetime1">
              <a:rPr lang="en-US" smtClean="0"/>
              <a:t>5/11/2024</a:t>
            </a:fld>
            <a:endParaRPr lang="en-US"/>
          </a:p>
        </p:txBody>
      </p:sp>
      <p:sp>
        <p:nvSpPr>
          <p:cNvPr id="5" name="Footer Placeholder 4"/>
          <p:cNvSpPr>
            <a:spLocks noGrp="1"/>
          </p:cNvSpPr>
          <p:nvPr>
            <p:ph type="ftr" sz="quarter" idx="11"/>
          </p:nvPr>
        </p:nvSpPr>
        <p:spPr/>
        <p:txBody>
          <a:bodyPr/>
          <a:lstStyle/>
          <a:p>
            <a:r>
              <a:rPr lang="en-US"/>
              <a:t>newlebanoncoc.com</a:t>
            </a:r>
          </a:p>
        </p:txBody>
      </p:sp>
      <p:sp>
        <p:nvSpPr>
          <p:cNvPr id="6" name="Slide Number Placeholder 5"/>
          <p:cNvSpPr>
            <a:spLocks noGrp="1"/>
          </p:cNvSpPr>
          <p:nvPr>
            <p:ph type="sldNum" sz="quarter" idx="12"/>
          </p:nvPr>
        </p:nvSpPr>
        <p:spPr/>
        <p:txBody>
          <a:bodyPr/>
          <a:lstStyle/>
          <a:p>
            <a:fld id="{0ECAA760-C3A3-44B4-9226-C2827F9B9B48}" type="slidenum">
              <a:rPr lang="en-US" smtClean="0"/>
              <a:t>‹#›</a:t>
            </a:fld>
            <a:endParaRPr lang="en-US"/>
          </a:p>
        </p:txBody>
      </p:sp>
    </p:spTree>
    <p:extLst>
      <p:ext uri="{BB962C8B-B14F-4D97-AF65-F5344CB8AC3E}">
        <p14:creationId xmlns:p14="http://schemas.microsoft.com/office/powerpoint/2010/main" val="1875330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D79240-A68E-4635-ABF8-06A1B6F9920C}" type="datetime1">
              <a:rPr lang="en-US" smtClean="0"/>
              <a:t>5/11/2024</a:t>
            </a:fld>
            <a:endParaRPr lang="en-US"/>
          </a:p>
        </p:txBody>
      </p:sp>
      <p:sp>
        <p:nvSpPr>
          <p:cNvPr id="5" name="Footer Placeholder 4"/>
          <p:cNvSpPr>
            <a:spLocks noGrp="1"/>
          </p:cNvSpPr>
          <p:nvPr>
            <p:ph type="ftr" sz="quarter" idx="11"/>
          </p:nvPr>
        </p:nvSpPr>
        <p:spPr/>
        <p:txBody>
          <a:bodyPr/>
          <a:lstStyle/>
          <a:p>
            <a:r>
              <a:rPr lang="en-US"/>
              <a:t>newlebanoncoc.com</a:t>
            </a:r>
          </a:p>
        </p:txBody>
      </p:sp>
      <p:sp>
        <p:nvSpPr>
          <p:cNvPr id="6" name="Slide Number Placeholder 5"/>
          <p:cNvSpPr>
            <a:spLocks noGrp="1"/>
          </p:cNvSpPr>
          <p:nvPr>
            <p:ph type="sldNum" sz="quarter" idx="12"/>
          </p:nvPr>
        </p:nvSpPr>
        <p:spPr/>
        <p:txBody>
          <a:bodyPr/>
          <a:lstStyle/>
          <a:p>
            <a:fld id="{0ECAA760-C3A3-44B4-9226-C2827F9B9B48}" type="slidenum">
              <a:rPr lang="en-US" smtClean="0"/>
              <a:t>‹#›</a:t>
            </a:fld>
            <a:endParaRPr lang="en-US"/>
          </a:p>
        </p:txBody>
      </p:sp>
    </p:spTree>
    <p:extLst>
      <p:ext uri="{BB962C8B-B14F-4D97-AF65-F5344CB8AC3E}">
        <p14:creationId xmlns:p14="http://schemas.microsoft.com/office/powerpoint/2010/main" val="29341388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D7346F2F-A1C7-46B6-B493-26065277E9BB}" type="datetime1">
              <a:rPr lang="en-US" smtClean="0">
                <a:solidFill>
                  <a:srgbClr val="000000"/>
                </a:solidFill>
              </a:rPr>
              <a:t>5/11/2024</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newlebanoncoc.com</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C5CE097-EA66-44F1-B6E4-7FB05216B33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127679135"/>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FB8E51ED-4D80-4768-A110-2C11E9C483F8}" type="datetime1">
              <a:rPr lang="en-US" smtClean="0">
                <a:solidFill>
                  <a:srgbClr val="000000"/>
                </a:solidFill>
              </a:rPr>
              <a:t>5/11/2024</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newlebanoncoc.com</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9596E68-E92F-4B9C-9F2F-8DA9BFF061A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938685341"/>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CF491F04-FAB3-4C7B-AB2D-6DB59E0CFD0C}" type="datetime1">
              <a:rPr lang="en-US" smtClean="0">
                <a:solidFill>
                  <a:srgbClr val="000000"/>
                </a:solidFill>
              </a:rPr>
              <a:t>5/11/2024</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newlebanoncoc.com</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66DFC60-92E1-42EC-ACD7-2F8732CC811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44900842"/>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66427741-FCEF-4641-9B78-124B12D668DA}" type="datetime1">
              <a:rPr lang="en-US" smtClean="0">
                <a:solidFill>
                  <a:srgbClr val="000000"/>
                </a:solidFill>
              </a:rPr>
              <a:t>5/11/2024</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newlebanoncoc.com</a:t>
            </a: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BC44111-8993-4EA0-BF6D-9CCE5285D8B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34625710"/>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14A4613E-38AA-421A-87F1-1925DBF1FB53}" type="datetime1">
              <a:rPr lang="en-US" smtClean="0">
                <a:solidFill>
                  <a:srgbClr val="000000"/>
                </a:solidFill>
              </a:rPr>
              <a:t>5/11/2024</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newlebanoncoc.com</a:t>
            </a: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8A1CFC8-5B3D-466B-8E8E-A775875811F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235078481"/>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3B48247D-F986-4824-AA67-BA518089A922}" type="datetime1">
              <a:rPr lang="en-US" smtClean="0">
                <a:solidFill>
                  <a:srgbClr val="000000"/>
                </a:solidFill>
              </a:rPr>
              <a:t>5/11/2024</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newlebanoncoc.com</a:t>
            </a: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7B72D51-9E02-4E6F-BA7F-811A3980226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727435695"/>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B7159BF3-FCBB-4AE3-BF94-6A18F280376E}" type="datetime1">
              <a:rPr lang="en-US" smtClean="0">
                <a:solidFill>
                  <a:srgbClr val="000000"/>
                </a:solidFill>
              </a:rPr>
              <a:t>5/11/2024</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newlebanoncoc.com</a:t>
            </a: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CBC7BFF-140E-4F3E-AA7C-4D51343A001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900957012"/>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A85CB11-C462-4AFF-83EA-C0B9304656BB}" type="datetime1">
              <a:rPr lang="en-US" smtClean="0">
                <a:solidFill>
                  <a:srgbClr val="000000"/>
                </a:solidFill>
              </a:rPr>
              <a:t>5/11/2024</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newlebanoncoc.com</a:t>
            </a: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EC78BC6-DE8D-4B63-A36D-A69A33368B8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59979273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74D51C-6F66-472A-A24F-765CCEEAE832}" type="datetime1">
              <a:rPr lang="en-US" smtClean="0"/>
              <a:t>5/11/2024</a:t>
            </a:fld>
            <a:endParaRPr lang="en-US"/>
          </a:p>
        </p:txBody>
      </p:sp>
      <p:sp>
        <p:nvSpPr>
          <p:cNvPr id="5" name="Footer Placeholder 4"/>
          <p:cNvSpPr>
            <a:spLocks noGrp="1"/>
          </p:cNvSpPr>
          <p:nvPr>
            <p:ph type="ftr" sz="quarter" idx="11"/>
          </p:nvPr>
        </p:nvSpPr>
        <p:spPr/>
        <p:txBody>
          <a:bodyPr/>
          <a:lstStyle/>
          <a:p>
            <a:r>
              <a:rPr lang="en-US"/>
              <a:t>newlebanoncoc.com</a:t>
            </a:r>
          </a:p>
        </p:txBody>
      </p:sp>
      <p:sp>
        <p:nvSpPr>
          <p:cNvPr id="6" name="Slide Number Placeholder 5"/>
          <p:cNvSpPr>
            <a:spLocks noGrp="1"/>
          </p:cNvSpPr>
          <p:nvPr>
            <p:ph type="sldNum" sz="quarter" idx="12"/>
          </p:nvPr>
        </p:nvSpPr>
        <p:spPr/>
        <p:txBody>
          <a:bodyPr/>
          <a:lstStyle/>
          <a:p>
            <a:fld id="{0ECAA760-C3A3-44B4-9226-C2827F9B9B48}" type="slidenum">
              <a:rPr lang="en-US" smtClean="0"/>
              <a:t>‹#›</a:t>
            </a:fld>
            <a:endParaRPr lang="en-US"/>
          </a:p>
        </p:txBody>
      </p:sp>
    </p:spTree>
    <p:extLst>
      <p:ext uri="{BB962C8B-B14F-4D97-AF65-F5344CB8AC3E}">
        <p14:creationId xmlns:p14="http://schemas.microsoft.com/office/powerpoint/2010/main" val="34829630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D530F9B4-5278-42B4-B829-63E72703D341}" type="datetime1">
              <a:rPr lang="en-US" smtClean="0">
                <a:solidFill>
                  <a:srgbClr val="000000"/>
                </a:solidFill>
              </a:rPr>
              <a:t>5/11/2024</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newlebanoncoc.com</a:t>
            </a: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4B1B937-C9D4-4D5D-A41E-7BBAEE2AFB6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65116959"/>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01B69FBC-0CB8-4B48-925C-668DABE8EEDB}" type="datetime1">
              <a:rPr lang="en-US" smtClean="0">
                <a:solidFill>
                  <a:srgbClr val="000000"/>
                </a:solidFill>
              </a:rPr>
              <a:t>5/11/2024</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newlebanoncoc.com</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B29FBE0-04D5-489F-8620-E8470E4A542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681719518"/>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18FF2D9F-518F-49D5-8C2F-E1C9F87C23EB}" type="datetime1">
              <a:rPr lang="en-US" smtClean="0">
                <a:solidFill>
                  <a:srgbClr val="000000"/>
                </a:solidFill>
              </a:rPr>
              <a:t>5/11/2024</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newlebanoncoc.com</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4100843-8768-42FE-ABC9-EBAC00B1535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09102523"/>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622016-5BD2-4FB6-B853-92E35F899D03}" type="datetime1">
              <a:rPr lang="en-US" smtClean="0"/>
              <a:t>5/11/2024</a:t>
            </a:fld>
            <a:endParaRPr lang="en-US"/>
          </a:p>
        </p:txBody>
      </p:sp>
      <p:sp>
        <p:nvSpPr>
          <p:cNvPr id="5" name="Footer Placeholder 4"/>
          <p:cNvSpPr>
            <a:spLocks noGrp="1"/>
          </p:cNvSpPr>
          <p:nvPr>
            <p:ph type="ftr" sz="quarter" idx="11"/>
          </p:nvPr>
        </p:nvSpPr>
        <p:spPr/>
        <p:txBody>
          <a:bodyPr/>
          <a:lstStyle/>
          <a:p>
            <a:r>
              <a:rPr lang="en-US"/>
              <a:t>newlebanoncoc.com</a:t>
            </a:r>
          </a:p>
        </p:txBody>
      </p:sp>
      <p:sp>
        <p:nvSpPr>
          <p:cNvPr id="6" name="Slide Number Placeholder 5"/>
          <p:cNvSpPr>
            <a:spLocks noGrp="1"/>
          </p:cNvSpPr>
          <p:nvPr>
            <p:ph type="sldNum" sz="quarter" idx="12"/>
          </p:nvPr>
        </p:nvSpPr>
        <p:spPr/>
        <p:txBody>
          <a:bodyPr/>
          <a:lstStyle/>
          <a:p>
            <a:fld id="{0ECAA760-C3A3-44B4-9226-C2827F9B9B48}" type="slidenum">
              <a:rPr lang="en-US" smtClean="0"/>
              <a:t>‹#›</a:t>
            </a:fld>
            <a:endParaRPr lang="en-US"/>
          </a:p>
        </p:txBody>
      </p:sp>
    </p:spTree>
    <p:extLst>
      <p:ext uri="{BB962C8B-B14F-4D97-AF65-F5344CB8AC3E}">
        <p14:creationId xmlns:p14="http://schemas.microsoft.com/office/powerpoint/2010/main" val="2566881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D7820B-68AC-4D90-BDFB-E872AF84BDC5}" type="datetime1">
              <a:rPr lang="en-US" smtClean="0"/>
              <a:t>5/11/2024</a:t>
            </a:fld>
            <a:endParaRPr lang="en-US"/>
          </a:p>
        </p:txBody>
      </p:sp>
      <p:sp>
        <p:nvSpPr>
          <p:cNvPr id="6" name="Footer Placeholder 5"/>
          <p:cNvSpPr>
            <a:spLocks noGrp="1"/>
          </p:cNvSpPr>
          <p:nvPr>
            <p:ph type="ftr" sz="quarter" idx="11"/>
          </p:nvPr>
        </p:nvSpPr>
        <p:spPr/>
        <p:txBody>
          <a:bodyPr/>
          <a:lstStyle/>
          <a:p>
            <a:r>
              <a:rPr lang="en-US"/>
              <a:t>newlebanoncoc.com</a:t>
            </a:r>
          </a:p>
        </p:txBody>
      </p:sp>
      <p:sp>
        <p:nvSpPr>
          <p:cNvPr id="7" name="Slide Number Placeholder 6"/>
          <p:cNvSpPr>
            <a:spLocks noGrp="1"/>
          </p:cNvSpPr>
          <p:nvPr>
            <p:ph type="sldNum" sz="quarter" idx="12"/>
          </p:nvPr>
        </p:nvSpPr>
        <p:spPr/>
        <p:txBody>
          <a:bodyPr/>
          <a:lstStyle/>
          <a:p>
            <a:fld id="{0ECAA760-C3A3-44B4-9226-C2827F9B9B48}" type="slidenum">
              <a:rPr lang="en-US" smtClean="0"/>
              <a:t>‹#›</a:t>
            </a:fld>
            <a:endParaRPr lang="en-US"/>
          </a:p>
        </p:txBody>
      </p:sp>
    </p:spTree>
    <p:extLst>
      <p:ext uri="{BB962C8B-B14F-4D97-AF65-F5344CB8AC3E}">
        <p14:creationId xmlns:p14="http://schemas.microsoft.com/office/powerpoint/2010/main" val="650713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D9B3278-7423-4408-BC50-3D6D002A8BAD}" type="datetime1">
              <a:rPr lang="en-US" smtClean="0"/>
              <a:t>5/11/2024</a:t>
            </a:fld>
            <a:endParaRPr lang="en-US"/>
          </a:p>
        </p:txBody>
      </p:sp>
      <p:sp>
        <p:nvSpPr>
          <p:cNvPr id="8" name="Footer Placeholder 7"/>
          <p:cNvSpPr>
            <a:spLocks noGrp="1"/>
          </p:cNvSpPr>
          <p:nvPr>
            <p:ph type="ftr" sz="quarter" idx="11"/>
          </p:nvPr>
        </p:nvSpPr>
        <p:spPr/>
        <p:txBody>
          <a:bodyPr/>
          <a:lstStyle/>
          <a:p>
            <a:r>
              <a:rPr lang="en-US"/>
              <a:t>newlebanoncoc.com</a:t>
            </a:r>
          </a:p>
        </p:txBody>
      </p:sp>
      <p:sp>
        <p:nvSpPr>
          <p:cNvPr id="9" name="Slide Number Placeholder 8"/>
          <p:cNvSpPr>
            <a:spLocks noGrp="1"/>
          </p:cNvSpPr>
          <p:nvPr>
            <p:ph type="sldNum" sz="quarter" idx="12"/>
          </p:nvPr>
        </p:nvSpPr>
        <p:spPr/>
        <p:txBody>
          <a:bodyPr/>
          <a:lstStyle/>
          <a:p>
            <a:fld id="{0ECAA760-C3A3-44B4-9226-C2827F9B9B48}" type="slidenum">
              <a:rPr lang="en-US" smtClean="0"/>
              <a:t>‹#›</a:t>
            </a:fld>
            <a:endParaRPr lang="en-US"/>
          </a:p>
        </p:txBody>
      </p:sp>
    </p:spTree>
    <p:extLst>
      <p:ext uri="{BB962C8B-B14F-4D97-AF65-F5344CB8AC3E}">
        <p14:creationId xmlns:p14="http://schemas.microsoft.com/office/powerpoint/2010/main" val="2400962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972414-EC0E-4329-AF29-877D15D8BA82}" type="datetime1">
              <a:rPr lang="en-US" smtClean="0"/>
              <a:t>5/11/2024</a:t>
            </a:fld>
            <a:endParaRPr lang="en-US"/>
          </a:p>
        </p:txBody>
      </p:sp>
      <p:sp>
        <p:nvSpPr>
          <p:cNvPr id="4" name="Footer Placeholder 3"/>
          <p:cNvSpPr>
            <a:spLocks noGrp="1"/>
          </p:cNvSpPr>
          <p:nvPr>
            <p:ph type="ftr" sz="quarter" idx="11"/>
          </p:nvPr>
        </p:nvSpPr>
        <p:spPr/>
        <p:txBody>
          <a:bodyPr/>
          <a:lstStyle/>
          <a:p>
            <a:r>
              <a:rPr lang="en-US"/>
              <a:t>newlebanoncoc.com</a:t>
            </a:r>
          </a:p>
        </p:txBody>
      </p:sp>
      <p:sp>
        <p:nvSpPr>
          <p:cNvPr id="5" name="Slide Number Placeholder 4"/>
          <p:cNvSpPr>
            <a:spLocks noGrp="1"/>
          </p:cNvSpPr>
          <p:nvPr>
            <p:ph type="sldNum" sz="quarter" idx="12"/>
          </p:nvPr>
        </p:nvSpPr>
        <p:spPr/>
        <p:txBody>
          <a:bodyPr/>
          <a:lstStyle/>
          <a:p>
            <a:fld id="{0ECAA760-C3A3-44B4-9226-C2827F9B9B48}" type="slidenum">
              <a:rPr lang="en-US" smtClean="0"/>
              <a:t>‹#›</a:t>
            </a:fld>
            <a:endParaRPr lang="en-US"/>
          </a:p>
        </p:txBody>
      </p:sp>
    </p:spTree>
    <p:extLst>
      <p:ext uri="{BB962C8B-B14F-4D97-AF65-F5344CB8AC3E}">
        <p14:creationId xmlns:p14="http://schemas.microsoft.com/office/powerpoint/2010/main" val="2749981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4A6E50-3729-4D5F-8C94-EFF43ADB6A21}" type="datetime1">
              <a:rPr lang="en-US" smtClean="0"/>
              <a:t>5/11/2024</a:t>
            </a:fld>
            <a:endParaRPr lang="en-US"/>
          </a:p>
        </p:txBody>
      </p:sp>
      <p:sp>
        <p:nvSpPr>
          <p:cNvPr id="3" name="Footer Placeholder 2"/>
          <p:cNvSpPr>
            <a:spLocks noGrp="1"/>
          </p:cNvSpPr>
          <p:nvPr>
            <p:ph type="ftr" sz="quarter" idx="11"/>
          </p:nvPr>
        </p:nvSpPr>
        <p:spPr/>
        <p:txBody>
          <a:bodyPr/>
          <a:lstStyle/>
          <a:p>
            <a:r>
              <a:rPr lang="en-US"/>
              <a:t>newlebanoncoc.com</a:t>
            </a:r>
          </a:p>
        </p:txBody>
      </p:sp>
      <p:sp>
        <p:nvSpPr>
          <p:cNvPr id="4" name="Slide Number Placeholder 3"/>
          <p:cNvSpPr>
            <a:spLocks noGrp="1"/>
          </p:cNvSpPr>
          <p:nvPr>
            <p:ph type="sldNum" sz="quarter" idx="12"/>
          </p:nvPr>
        </p:nvSpPr>
        <p:spPr/>
        <p:txBody>
          <a:bodyPr/>
          <a:lstStyle/>
          <a:p>
            <a:fld id="{0ECAA760-C3A3-44B4-9226-C2827F9B9B48}" type="slidenum">
              <a:rPr lang="en-US" smtClean="0"/>
              <a:t>‹#›</a:t>
            </a:fld>
            <a:endParaRPr lang="en-US"/>
          </a:p>
        </p:txBody>
      </p:sp>
    </p:spTree>
    <p:extLst>
      <p:ext uri="{BB962C8B-B14F-4D97-AF65-F5344CB8AC3E}">
        <p14:creationId xmlns:p14="http://schemas.microsoft.com/office/powerpoint/2010/main" val="920853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708C26-5150-42F8-9C51-08F9B89D6746}" type="datetime1">
              <a:rPr lang="en-US" smtClean="0"/>
              <a:t>5/11/2024</a:t>
            </a:fld>
            <a:endParaRPr lang="en-US"/>
          </a:p>
        </p:txBody>
      </p:sp>
      <p:sp>
        <p:nvSpPr>
          <p:cNvPr id="6" name="Footer Placeholder 5"/>
          <p:cNvSpPr>
            <a:spLocks noGrp="1"/>
          </p:cNvSpPr>
          <p:nvPr>
            <p:ph type="ftr" sz="quarter" idx="11"/>
          </p:nvPr>
        </p:nvSpPr>
        <p:spPr/>
        <p:txBody>
          <a:bodyPr/>
          <a:lstStyle/>
          <a:p>
            <a:r>
              <a:rPr lang="en-US"/>
              <a:t>newlebanoncoc.com</a:t>
            </a:r>
          </a:p>
        </p:txBody>
      </p:sp>
      <p:sp>
        <p:nvSpPr>
          <p:cNvPr id="7" name="Slide Number Placeholder 6"/>
          <p:cNvSpPr>
            <a:spLocks noGrp="1"/>
          </p:cNvSpPr>
          <p:nvPr>
            <p:ph type="sldNum" sz="quarter" idx="12"/>
          </p:nvPr>
        </p:nvSpPr>
        <p:spPr/>
        <p:txBody>
          <a:bodyPr/>
          <a:lstStyle/>
          <a:p>
            <a:fld id="{0ECAA760-C3A3-44B4-9226-C2827F9B9B48}" type="slidenum">
              <a:rPr lang="en-US" smtClean="0"/>
              <a:t>‹#›</a:t>
            </a:fld>
            <a:endParaRPr lang="en-US"/>
          </a:p>
        </p:txBody>
      </p:sp>
    </p:spTree>
    <p:extLst>
      <p:ext uri="{BB962C8B-B14F-4D97-AF65-F5344CB8AC3E}">
        <p14:creationId xmlns:p14="http://schemas.microsoft.com/office/powerpoint/2010/main" val="2110304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186415-761D-43AC-A07F-F69433753EF3}" type="datetime1">
              <a:rPr lang="en-US" smtClean="0"/>
              <a:t>5/11/2024</a:t>
            </a:fld>
            <a:endParaRPr lang="en-US"/>
          </a:p>
        </p:txBody>
      </p:sp>
      <p:sp>
        <p:nvSpPr>
          <p:cNvPr id="6" name="Footer Placeholder 5"/>
          <p:cNvSpPr>
            <a:spLocks noGrp="1"/>
          </p:cNvSpPr>
          <p:nvPr>
            <p:ph type="ftr" sz="quarter" idx="11"/>
          </p:nvPr>
        </p:nvSpPr>
        <p:spPr/>
        <p:txBody>
          <a:bodyPr/>
          <a:lstStyle/>
          <a:p>
            <a:r>
              <a:rPr lang="en-US"/>
              <a:t>newlebanoncoc.com</a:t>
            </a:r>
          </a:p>
        </p:txBody>
      </p:sp>
      <p:sp>
        <p:nvSpPr>
          <p:cNvPr id="7" name="Slide Number Placeholder 6"/>
          <p:cNvSpPr>
            <a:spLocks noGrp="1"/>
          </p:cNvSpPr>
          <p:nvPr>
            <p:ph type="sldNum" sz="quarter" idx="12"/>
          </p:nvPr>
        </p:nvSpPr>
        <p:spPr/>
        <p:txBody>
          <a:bodyPr/>
          <a:lstStyle/>
          <a:p>
            <a:fld id="{0ECAA760-C3A3-44B4-9226-C2827F9B9B48}" type="slidenum">
              <a:rPr lang="en-US" smtClean="0"/>
              <a:t>‹#›</a:t>
            </a:fld>
            <a:endParaRPr lang="en-US"/>
          </a:p>
        </p:txBody>
      </p:sp>
    </p:spTree>
    <p:extLst>
      <p:ext uri="{BB962C8B-B14F-4D97-AF65-F5344CB8AC3E}">
        <p14:creationId xmlns:p14="http://schemas.microsoft.com/office/powerpoint/2010/main" val="1212226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82301B-6F9F-438C-8FFA-06CAE2E6EEEF}" type="datetime1">
              <a:rPr lang="en-US" smtClean="0"/>
              <a:t>5/11/2024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newlebanoncoc.com</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CAA760-C3A3-44B4-9226-C2827F9B9B48}" type="slidenum">
              <a:rPr lang="en-US" smtClean="0"/>
              <a:t>‹#›</a:t>
            </a:fld>
            <a:endParaRPr lang="en-US"/>
          </a:p>
        </p:txBody>
      </p:sp>
    </p:spTree>
    <p:extLst>
      <p:ext uri="{BB962C8B-B14F-4D97-AF65-F5344CB8AC3E}">
        <p14:creationId xmlns:p14="http://schemas.microsoft.com/office/powerpoint/2010/main" val="2120393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3D4A8"/>
            </a:gs>
            <a:gs pos="25000">
              <a:srgbClr val="21D6E0"/>
            </a:gs>
            <a:gs pos="75000">
              <a:srgbClr val="0087E6"/>
            </a:gs>
            <a:gs pos="100000">
              <a:srgbClr val="005CBF"/>
            </a:gs>
          </a:gsLst>
          <a:lin ang="5400000"/>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fld id="{794AEE72-CB78-41A0-97AF-A5438D77518D}" type="datetime1">
              <a:rPr lang="en-US" smtClean="0">
                <a:solidFill>
                  <a:srgbClr val="000000"/>
                </a:solidFill>
              </a:rPr>
              <a:t>5/11/2024</a:t>
            </a:fld>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r>
              <a:rPr lang="en-US">
                <a:solidFill>
                  <a:srgbClr val="000000"/>
                </a:solidFill>
              </a:rPr>
              <a:t>newlebanoncoc.com</a:t>
            </a:r>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202EEB5B-0C57-473B-A1BF-11CA541A6586}" type="slidenum">
              <a:rPr lang="en-US">
                <a:solidFill>
                  <a:srgbClr val="000000"/>
                </a:solidFill>
              </a:rPr>
              <a:pPr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14056129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909221"/>
            <a:ext cx="7772400" cy="5262979"/>
          </a:xfrm>
          <a:prstGeom prst="rect">
            <a:avLst/>
          </a:prstGeom>
          <a:noFill/>
        </p:spPr>
        <p:txBody>
          <a:bodyPr wrap="square" rtlCol="0">
            <a:spAutoFit/>
          </a:bodyPr>
          <a:lstStyle/>
          <a:p>
            <a:r>
              <a:rPr lang="en-US" sz="2800" b="1" dirty="0">
                <a:solidFill>
                  <a:srgbClr val="0070C0"/>
                </a:solidFill>
              </a:rPr>
              <a:t>Matt 5:13-16</a:t>
            </a:r>
            <a:r>
              <a:rPr lang="en-US" sz="2800" dirty="0">
                <a:solidFill>
                  <a:srgbClr val="0070C0"/>
                </a:solidFill>
              </a:rPr>
              <a:t> </a:t>
            </a:r>
          </a:p>
          <a:p>
            <a:r>
              <a:rPr lang="en-US" sz="2800" dirty="0"/>
              <a:t>"You are the salt of the earth; but if the salt loses its flavor, how shall it be seasoned? It is then good for nothing but to be thrown out and trampled underfoot by men.</a:t>
            </a:r>
          </a:p>
          <a:p>
            <a:r>
              <a:rPr lang="en-US" sz="2800" dirty="0"/>
              <a:t>"You are the light of the world. A city that is set on a hill cannot be hidden.   "Nor do they light a lamp and put it under a basket, but on a lampstand, and it gives light to all who are in the house.  </a:t>
            </a:r>
            <a:r>
              <a:rPr lang="en-US" sz="2800" dirty="0">
                <a:solidFill>
                  <a:srgbClr val="0070C0"/>
                </a:solidFill>
              </a:rPr>
              <a:t>"Let your light so shine before men, </a:t>
            </a:r>
            <a:r>
              <a:rPr lang="en-US" sz="2800" b="1" dirty="0">
                <a:solidFill>
                  <a:srgbClr val="0070C0"/>
                </a:solidFill>
              </a:rPr>
              <a:t>that they                   may see your good works and</a:t>
            </a:r>
            <a:r>
              <a:rPr lang="en-US" sz="2800" dirty="0">
                <a:solidFill>
                  <a:srgbClr val="0070C0"/>
                </a:solidFill>
              </a:rPr>
              <a:t> </a:t>
            </a:r>
            <a:r>
              <a:rPr lang="en-US" sz="2800" b="1" dirty="0">
                <a:solidFill>
                  <a:srgbClr val="0070C0"/>
                </a:solidFill>
              </a:rPr>
              <a:t>glorify</a:t>
            </a:r>
            <a:r>
              <a:rPr lang="en-US" sz="2800" dirty="0">
                <a:solidFill>
                  <a:srgbClr val="0070C0"/>
                </a:solidFill>
              </a:rPr>
              <a:t>                                     your Father in heaven.”</a:t>
            </a:r>
          </a:p>
        </p:txBody>
      </p:sp>
      <p:sp>
        <p:nvSpPr>
          <p:cNvPr id="4" name="TextBox 3">
            <a:extLst>
              <a:ext uri="{FF2B5EF4-FFF2-40B4-BE49-F238E27FC236}">
                <a16:creationId xmlns:a16="http://schemas.microsoft.com/office/drawing/2014/main" id="{679690FF-F8EC-FCC4-708D-019A06F94A79}"/>
              </a:ext>
            </a:extLst>
          </p:cNvPr>
          <p:cNvSpPr txBox="1"/>
          <p:nvPr/>
        </p:nvSpPr>
        <p:spPr>
          <a:xfrm>
            <a:off x="1" y="-16778"/>
            <a:ext cx="9143999" cy="707886"/>
          </a:xfrm>
          <a:prstGeom prst="rect">
            <a:avLst/>
          </a:prstGeom>
          <a:solidFill>
            <a:srgbClr val="002060"/>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white"/>
                </a:solidFill>
                <a:effectLst/>
                <a:uLnTx/>
                <a:uFillTx/>
              </a:rPr>
              <a:t>Our Good Works</a:t>
            </a:r>
          </a:p>
        </p:txBody>
      </p:sp>
      <p:sp>
        <p:nvSpPr>
          <p:cNvPr id="5" name="Footer Placeholder 4">
            <a:extLst>
              <a:ext uri="{FF2B5EF4-FFF2-40B4-BE49-F238E27FC236}">
                <a16:creationId xmlns:a16="http://schemas.microsoft.com/office/drawing/2014/main" id="{4B8BEC2C-0BE0-5FE2-9BDE-513B3C5CDE35}"/>
              </a:ext>
            </a:extLst>
          </p:cNvPr>
          <p:cNvSpPr>
            <a:spLocks noGrp="1"/>
          </p:cNvSpPr>
          <p:nvPr>
            <p:ph type="ftr" sz="quarter" idx="11"/>
          </p:nvPr>
        </p:nvSpPr>
        <p:spPr/>
        <p:txBody>
          <a:bodyPr/>
          <a:lstStyle/>
          <a:p>
            <a:r>
              <a:rPr lang="en-US"/>
              <a:t>newlebanoncoc.com</a:t>
            </a:r>
          </a:p>
        </p:txBody>
      </p:sp>
      <p:sp>
        <p:nvSpPr>
          <p:cNvPr id="6" name="Rectangle 5">
            <a:extLst>
              <a:ext uri="{FF2B5EF4-FFF2-40B4-BE49-F238E27FC236}">
                <a16:creationId xmlns:a16="http://schemas.microsoft.com/office/drawing/2014/main" id="{09B77D95-35ED-ED55-FA6C-8492CD306AB7}"/>
              </a:ext>
            </a:extLst>
          </p:cNvPr>
          <p:cNvSpPr/>
          <p:nvPr/>
        </p:nvSpPr>
        <p:spPr>
          <a:xfrm>
            <a:off x="457200" y="1371600"/>
            <a:ext cx="8229600" cy="4800600"/>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4876800"/>
            <a:ext cx="1895475" cy="1807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a:extLst>
              <a:ext uri="{FF2B5EF4-FFF2-40B4-BE49-F238E27FC236}">
                <a16:creationId xmlns:a16="http://schemas.microsoft.com/office/drawing/2014/main" id="{84326646-8FB2-F6AD-F8E3-B3B8DB235053}"/>
              </a:ext>
            </a:extLst>
          </p:cNvPr>
          <p:cNvSpPr/>
          <p:nvPr/>
        </p:nvSpPr>
        <p:spPr>
          <a:xfrm>
            <a:off x="6934200" y="4876800"/>
            <a:ext cx="1895475" cy="1807605"/>
          </a:xfrm>
          <a:prstGeom prst="rect">
            <a:avLst/>
          </a:prstGeom>
          <a:noFill/>
          <a:ln w="38100">
            <a:solidFill>
              <a:schemeClr val="accent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7533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914400"/>
            <a:ext cx="8153400" cy="3970318"/>
          </a:xfrm>
          <a:prstGeom prst="rect">
            <a:avLst/>
          </a:prstGeom>
          <a:noFill/>
        </p:spPr>
        <p:txBody>
          <a:bodyPr wrap="square" rtlCol="0">
            <a:spAutoFit/>
          </a:bodyPr>
          <a:lstStyle/>
          <a:p>
            <a:pPr lvl="0"/>
            <a:r>
              <a:rPr lang="en-US" sz="3600" dirty="0"/>
              <a:t>Titus taught to be an example of good works. </a:t>
            </a:r>
          </a:p>
          <a:p>
            <a:pPr lvl="0"/>
            <a:r>
              <a:rPr lang="en-US" sz="3600" b="1" dirty="0">
                <a:solidFill>
                  <a:srgbClr val="0070C0"/>
                </a:solidFill>
              </a:rPr>
              <a:t>Titus 2:7 </a:t>
            </a:r>
          </a:p>
          <a:p>
            <a:pPr lvl="0"/>
            <a:r>
              <a:rPr lang="en-US" sz="3600" dirty="0"/>
              <a:t>in all things showing yourself to be a pattern of good works; in doctrine showing integrity, reverence, incorruptibility,</a:t>
            </a:r>
          </a:p>
        </p:txBody>
      </p:sp>
      <p:sp>
        <p:nvSpPr>
          <p:cNvPr id="4" name="TextBox 3"/>
          <p:cNvSpPr txBox="1"/>
          <p:nvPr/>
        </p:nvSpPr>
        <p:spPr>
          <a:xfrm>
            <a:off x="1905000" y="4876800"/>
            <a:ext cx="5638800" cy="1323439"/>
          </a:xfrm>
          <a:prstGeom prst="rect">
            <a:avLst/>
          </a:prstGeom>
          <a:noFill/>
        </p:spPr>
        <p:txBody>
          <a:bodyPr wrap="square" rtlCol="0">
            <a:spAutoFit/>
          </a:bodyPr>
          <a:lstStyle/>
          <a:p>
            <a:r>
              <a:rPr lang="en-US" sz="4000" dirty="0">
                <a:solidFill>
                  <a:schemeClr val="accent6">
                    <a:lumMod val="50000"/>
                  </a:schemeClr>
                </a:solidFill>
                <a:latin typeface="Arial Black" panose="020B0A04020102020204" pitchFamily="34" charset="0"/>
              </a:rPr>
              <a:t>Be a Pattern of Good Works</a:t>
            </a:r>
          </a:p>
        </p:txBody>
      </p:sp>
      <p:pic>
        <p:nvPicPr>
          <p:cNvPr id="6" name="Picture 2">
            <a:extLst>
              <a:ext uri="{FF2B5EF4-FFF2-40B4-BE49-F238E27FC236}">
                <a16:creationId xmlns:a16="http://schemas.microsoft.com/office/drawing/2014/main" id="{BF5BC74C-05D8-402D-E70A-5AFB96D79D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4876800"/>
            <a:ext cx="1895475" cy="1807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6">
            <a:extLst>
              <a:ext uri="{FF2B5EF4-FFF2-40B4-BE49-F238E27FC236}">
                <a16:creationId xmlns:a16="http://schemas.microsoft.com/office/drawing/2014/main" id="{C8C42560-015F-4355-5C70-41CE946399D1}"/>
              </a:ext>
            </a:extLst>
          </p:cNvPr>
          <p:cNvSpPr>
            <a:spLocks noGrp="1"/>
          </p:cNvSpPr>
          <p:nvPr>
            <p:ph type="ftr" sz="quarter" idx="11"/>
          </p:nvPr>
        </p:nvSpPr>
        <p:spPr/>
        <p:txBody>
          <a:bodyPr/>
          <a:lstStyle/>
          <a:p>
            <a:r>
              <a:rPr lang="en-US"/>
              <a:t>newlebanoncoc.com</a:t>
            </a:r>
          </a:p>
        </p:txBody>
      </p:sp>
      <p:sp>
        <p:nvSpPr>
          <p:cNvPr id="3" name="TextBox 2">
            <a:extLst>
              <a:ext uri="{FF2B5EF4-FFF2-40B4-BE49-F238E27FC236}">
                <a16:creationId xmlns:a16="http://schemas.microsoft.com/office/drawing/2014/main" id="{946ADB0F-692A-8B33-3576-E7162EAB1C21}"/>
              </a:ext>
            </a:extLst>
          </p:cNvPr>
          <p:cNvSpPr txBox="1"/>
          <p:nvPr/>
        </p:nvSpPr>
        <p:spPr>
          <a:xfrm>
            <a:off x="1" y="-16778"/>
            <a:ext cx="9143999" cy="707886"/>
          </a:xfrm>
          <a:prstGeom prst="rect">
            <a:avLst/>
          </a:prstGeom>
          <a:solidFill>
            <a:srgbClr val="002060"/>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white"/>
                </a:solidFill>
                <a:effectLst/>
                <a:uLnTx/>
                <a:uFillTx/>
              </a:rPr>
              <a:t>Our Good Works</a:t>
            </a:r>
          </a:p>
        </p:txBody>
      </p:sp>
    </p:spTree>
    <p:extLst>
      <p:ext uri="{BB962C8B-B14F-4D97-AF65-F5344CB8AC3E}">
        <p14:creationId xmlns:p14="http://schemas.microsoft.com/office/powerpoint/2010/main" val="179545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167348"/>
            <a:ext cx="8153400" cy="3785652"/>
          </a:xfrm>
          <a:prstGeom prst="rect">
            <a:avLst/>
          </a:prstGeom>
          <a:noFill/>
        </p:spPr>
        <p:txBody>
          <a:bodyPr wrap="square" rtlCol="0">
            <a:spAutoFit/>
          </a:bodyPr>
          <a:lstStyle/>
          <a:p>
            <a:pPr lvl="0"/>
            <a:r>
              <a:rPr lang="en-US" sz="4000" b="1" dirty="0">
                <a:solidFill>
                  <a:srgbClr val="0070C0"/>
                </a:solidFill>
              </a:rPr>
              <a:t>Titus 2:14</a:t>
            </a:r>
          </a:p>
          <a:p>
            <a:pPr lvl="0"/>
            <a:r>
              <a:rPr lang="en-US" sz="4000" dirty="0"/>
              <a:t>who gave Himself for us, that He might redeem us from every lawless deed and purify for Himself His own special people, zealous for good works.</a:t>
            </a:r>
          </a:p>
        </p:txBody>
      </p:sp>
      <p:sp>
        <p:nvSpPr>
          <p:cNvPr id="4" name="TextBox 3"/>
          <p:cNvSpPr txBox="1"/>
          <p:nvPr/>
        </p:nvSpPr>
        <p:spPr>
          <a:xfrm>
            <a:off x="2438400" y="4878050"/>
            <a:ext cx="5029200" cy="1446550"/>
          </a:xfrm>
          <a:prstGeom prst="rect">
            <a:avLst/>
          </a:prstGeom>
          <a:noFill/>
        </p:spPr>
        <p:txBody>
          <a:bodyPr wrap="square" rtlCol="0">
            <a:spAutoFit/>
          </a:bodyPr>
          <a:lstStyle/>
          <a:p>
            <a:r>
              <a:rPr lang="en-US" sz="4400" dirty="0">
                <a:solidFill>
                  <a:schemeClr val="accent6">
                    <a:lumMod val="50000"/>
                  </a:schemeClr>
                </a:solidFill>
                <a:latin typeface="Arial Black" panose="020B0A04020102020204" pitchFamily="34" charset="0"/>
              </a:rPr>
              <a:t>Zealous for Good Works</a:t>
            </a:r>
          </a:p>
        </p:txBody>
      </p:sp>
      <p:pic>
        <p:nvPicPr>
          <p:cNvPr id="6" name="Picture 2">
            <a:extLst>
              <a:ext uri="{FF2B5EF4-FFF2-40B4-BE49-F238E27FC236}">
                <a16:creationId xmlns:a16="http://schemas.microsoft.com/office/drawing/2014/main" id="{C3E471C3-8F6E-C484-0A22-97C69DAE86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4876800"/>
            <a:ext cx="1895475" cy="1807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6">
            <a:extLst>
              <a:ext uri="{FF2B5EF4-FFF2-40B4-BE49-F238E27FC236}">
                <a16:creationId xmlns:a16="http://schemas.microsoft.com/office/drawing/2014/main" id="{44530945-16F2-8ADB-9571-A8EE4DC72E3F}"/>
              </a:ext>
            </a:extLst>
          </p:cNvPr>
          <p:cNvSpPr>
            <a:spLocks noGrp="1"/>
          </p:cNvSpPr>
          <p:nvPr>
            <p:ph type="ftr" sz="quarter" idx="11"/>
          </p:nvPr>
        </p:nvSpPr>
        <p:spPr/>
        <p:txBody>
          <a:bodyPr/>
          <a:lstStyle/>
          <a:p>
            <a:r>
              <a:rPr lang="en-US"/>
              <a:t>newlebanoncoc.com</a:t>
            </a:r>
          </a:p>
        </p:txBody>
      </p:sp>
      <p:sp>
        <p:nvSpPr>
          <p:cNvPr id="3" name="TextBox 2">
            <a:extLst>
              <a:ext uri="{FF2B5EF4-FFF2-40B4-BE49-F238E27FC236}">
                <a16:creationId xmlns:a16="http://schemas.microsoft.com/office/drawing/2014/main" id="{FE75A9F8-9D76-6BFE-A268-9E96C4517374}"/>
              </a:ext>
            </a:extLst>
          </p:cNvPr>
          <p:cNvSpPr txBox="1"/>
          <p:nvPr/>
        </p:nvSpPr>
        <p:spPr>
          <a:xfrm>
            <a:off x="1" y="-16778"/>
            <a:ext cx="9143999" cy="707886"/>
          </a:xfrm>
          <a:prstGeom prst="rect">
            <a:avLst/>
          </a:prstGeom>
          <a:solidFill>
            <a:srgbClr val="002060"/>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white"/>
                </a:solidFill>
                <a:effectLst/>
                <a:uLnTx/>
                <a:uFillTx/>
              </a:rPr>
              <a:t>Our Good Works</a:t>
            </a:r>
          </a:p>
        </p:txBody>
      </p:sp>
    </p:spTree>
    <p:extLst>
      <p:ext uri="{BB962C8B-B14F-4D97-AF65-F5344CB8AC3E}">
        <p14:creationId xmlns:p14="http://schemas.microsoft.com/office/powerpoint/2010/main" val="14010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066800"/>
            <a:ext cx="8382000" cy="3170099"/>
          </a:xfrm>
          <a:prstGeom prst="rect">
            <a:avLst/>
          </a:prstGeom>
          <a:noFill/>
        </p:spPr>
        <p:txBody>
          <a:bodyPr wrap="square" rtlCol="0">
            <a:spAutoFit/>
          </a:bodyPr>
          <a:lstStyle/>
          <a:p>
            <a:pPr lvl="0"/>
            <a:r>
              <a:rPr lang="en-US" sz="4000" dirty="0"/>
              <a:t>Women are taught specifically in           </a:t>
            </a:r>
            <a:r>
              <a:rPr lang="en-US" sz="4000" b="1" dirty="0">
                <a:solidFill>
                  <a:srgbClr val="0070C0"/>
                </a:solidFill>
              </a:rPr>
              <a:t>1 Timothy 2:10 </a:t>
            </a:r>
          </a:p>
          <a:p>
            <a:pPr lvl="0"/>
            <a:endParaRPr lang="en-US" sz="4000" dirty="0"/>
          </a:p>
          <a:p>
            <a:pPr lvl="0"/>
            <a:r>
              <a:rPr lang="en-US" sz="4000" dirty="0"/>
              <a:t>but, which is proper for women professing godliness, with good works.</a:t>
            </a:r>
          </a:p>
        </p:txBody>
      </p:sp>
      <p:sp>
        <p:nvSpPr>
          <p:cNvPr id="4" name="TextBox 3"/>
          <p:cNvSpPr txBox="1"/>
          <p:nvPr/>
        </p:nvSpPr>
        <p:spPr>
          <a:xfrm>
            <a:off x="609600" y="4876800"/>
            <a:ext cx="6781800" cy="1323439"/>
          </a:xfrm>
          <a:prstGeom prst="rect">
            <a:avLst/>
          </a:prstGeom>
          <a:noFill/>
        </p:spPr>
        <p:txBody>
          <a:bodyPr wrap="square" rtlCol="0">
            <a:spAutoFit/>
          </a:bodyPr>
          <a:lstStyle/>
          <a:p>
            <a:r>
              <a:rPr lang="en-US" sz="4000" dirty="0">
                <a:solidFill>
                  <a:schemeClr val="accent6">
                    <a:lumMod val="50000"/>
                  </a:schemeClr>
                </a:solidFill>
                <a:latin typeface="Arial Black" panose="020B0A04020102020204" pitchFamily="34" charset="0"/>
              </a:rPr>
              <a:t>Professing Godliness, with Good Works</a:t>
            </a:r>
          </a:p>
        </p:txBody>
      </p:sp>
      <p:pic>
        <p:nvPicPr>
          <p:cNvPr id="6" name="Picture 2">
            <a:extLst>
              <a:ext uri="{FF2B5EF4-FFF2-40B4-BE49-F238E27FC236}">
                <a16:creationId xmlns:a16="http://schemas.microsoft.com/office/drawing/2014/main" id="{819BD98B-BED7-E1CE-62D8-CCD27606A6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4876800"/>
            <a:ext cx="1895475" cy="1807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6">
            <a:extLst>
              <a:ext uri="{FF2B5EF4-FFF2-40B4-BE49-F238E27FC236}">
                <a16:creationId xmlns:a16="http://schemas.microsoft.com/office/drawing/2014/main" id="{0AFC0EC0-1916-7B85-68A7-E830F4B99D68}"/>
              </a:ext>
            </a:extLst>
          </p:cNvPr>
          <p:cNvSpPr>
            <a:spLocks noGrp="1"/>
          </p:cNvSpPr>
          <p:nvPr>
            <p:ph type="ftr" sz="quarter" idx="11"/>
          </p:nvPr>
        </p:nvSpPr>
        <p:spPr/>
        <p:txBody>
          <a:bodyPr/>
          <a:lstStyle/>
          <a:p>
            <a:r>
              <a:rPr lang="en-US"/>
              <a:t>newlebanoncoc.com</a:t>
            </a:r>
          </a:p>
        </p:txBody>
      </p:sp>
      <p:sp>
        <p:nvSpPr>
          <p:cNvPr id="3" name="TextBox 2">
            <a:extLst>
              <a:ext uri="{FF2B5EF4-FFF2-40B4-BE49-F238E27FC236}">
                <a16:creationId xmlns:a16="http://schemas.microsoft.com/office/drawing/2014/main" id="{5FAAD063-0F93-6702-9E6F-EA71C56A79DD}"/>
              </a:ext>
            </a:extLst>
          </p:cNvPr>
          <p:cNvSpPr txBox="1"/>
          <p:nvPr/>
        </p:nvSpPr>
        <p:spPr>
          <a:xfrm>
            <a:off x="1" y="-16778"/>
            <a:ext cx="9143999" cy="707886"/>
          </a:xfrm>
          <a:prstGeom prst="rect">
            <a:avLst/>
          </a:prstGeom>
          <a:solidFill>
            <a:srgbClr val="002060"/>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white"/>
                </a:solidFill>
                <a:effectLst/>
                <a:uLnTx/>
                <a:uFillTx/>
              </a:rPr>
              <a:t>Our Good Works</a:t>
            </a:r>
          </a:p>
        </p:txBody>
      </p:sp>
    </p:spTree>
    <p:extLst>
      <p:ext uri="{BB962C8B-B14F-4D97-AF65-F5344CB8AC3E}">
        <p14:creationId xmlns:p14="http://schemas.microsoft.com/office/powerpoint/2010/main" val="1794734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199" y="990600"/>
            <a:ext cx="8372475" cy="3662541"/>
          </a:xfrm>
          <a:prstGeom prst="rect">
            <a:avLst/>
          </a:prstGeom>
          <a:noFill/>
        </p:spPr>
        <p:txBody>
          <a:bodyPr wrap="square" rtlCol="0">
            <a:spAutoFit/>
          </a:bodyPr>
          <a:lstStyle/>
          <a:p>
            <a:pPr lvl="0"/>
            <a:r>
              <a:rPr lang="en-US" sz="2800" dirty="0"/>
              <a:t>Widows who qualify for support of the church are qualified by their works. </a:t>
            </a:r>
          </a:p>
          <a:p>
            <a:pPr lvl="0"/>
            <a:endParaRPr lang="en-US" sz="2800" dirty="0"/>
          </a:p>
          <a:p>
            <a:pPr lvl="0"/>
            <a:r>
              <a:rPr lang="en-US" sz="3600" b="1" dirty="0">
                <a:solidFill>
                  <a:srgbClr val="0070C0"/>
                </a:solidFill>
              </a:rPr>
              <a:t>1 Tim. 5:10 </a:t>
            </a:r>
          </a:p>
          <a:p>
            <a:pPr lvl="0"/>
            <a:r>
              <a:rPr lang="en-US" sz="2800" dirty="0"/>
              <a:t>well reported for good works: if she has brought up children, if she has lodged strangers, if she has washed the saints' feet, if she has relieved the afflicted, if she has diligently followed every good work.</a:t>
            </a:r>
          </a:p>
        </p:txBody>
      </p:sp>
      <p:pic>
        <p:nvPicPr>
          <p:cNvPr id="5" name="Picture 2">
            <a:extLst>
              <a:ext uri="{FF2B5EF4-FFF2-40B4-BE49-F238E27FC236}">
                <a16:creationId xmlns:a16="http://schemas.microsoft.com/office/drawing/2014/main" id="{A363D61B-03B3-0B71-2BBE-1798F15DAB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4876800"/>
            <a:ext cx="1895475" cy="1807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a:extLst>
              <a:ext uri="{FF2B5EF4-FFF2-40B4-BE49-F238E27FC236}">
                <a16:creationId xmlns:a16="http://schemas.microsoft.com/office/drawing/2014/main" id="{0F6518C4-10F1-3BE8-2386-3E5BD69371CD}"/>
              </a:ext>
            </a:extLst>
          </p:cNvPr>
          <p:cNvSpPr txBox="1"/>
          <p:nvPr/>
        </p:nvSpPr>
        <p:spPr>
          <a:xfrm>
            <a:off x="609600" y="4876800"/>
            <a:ext cx="6781800" cy="1323439"/>
          </a:xfrm>
          <a:prstGeom prst="rect">
            <a:avLst/>
          </a:prstGeom>
          <a:noFill/>
        </p:spPr>
        <p:txBody>
          <a:bodyPr wrap="square" rtlCol="0">
            <a:spAutoFit/>
          </a:bodyPr>
          <a:lstStyle/>
          <a:p>
            <a:r>
              <a:rPr lang="en-US" sz="4000" dirty="0">
                <a:solidFill>
                  <a:schemeClr val="accent6">
                    <a:lumMod val="50000"/>
                  </a:schemeClr>
                </a:solidFill>
                <a:latin typeface="Arial Black" panose="020B0A04020102020204" pitchFamily="34" charset="0"/>
              </a:rPr>
              <a:t>Professing Godliness, with Good Works</a:t>
            </a:r>
          </a:p>
        </p:txBody>
      </p:sp>
      <p:sp>
        <p:nvSpPr>
          <p:cNvPr id="7" name="Footer Placeholder 6">
            <a:extLst>
              <a:ext uri="{FF2B5EF4-FFF2-40B4-BE49-F238E27FC236}">
                <a16:creationId xmlns:a16="http://schemas.microsoft.com/office/drawing/2014/main" id="{4C987355-2769-5775-9F7F-C7AF803CD769}"/>
              </a:ext>
            </a:extLst>
          </p:cNvPr>
          <p:cNvSpPr>
            <a:spLocks noGrp="1"/>
          </p:cNvSpPr>
          <p:nvPr>
            <p:ph type="ftr" sz="quarter" idx="11"/>
          </p:nvPr>
        </p:nvSpPr>
        <p:spPr/>
        <p:txBody>
          <a:bodyPr/>
          <a:lstStyle/>
          <a:p>
            <a:r>
              <a:rPr lang="en-US"/>
              <a:t>newlebanoncoc.com</a:t>
            </a:r>
          </a:p>
        </p:txBody>
      </p:sp>
      <p:sp>
        <p:nvSpPr>
          <p:cNvPr id="3" name="TextBox 2">
            <a:extLst>
              <a:ext uri="{FF2B5EF4-FFF2-40B4-BE49-F238E27FC236}">
                <a16:creationId xmlns:a16="http://schemas.microsoft.com/office/drawing/2014/main" id="{A69C68B1-A90A-5DB1-EC73-296B3BD3966C}"/>
              </a:ext>
            </a:extLst>
          </p:cNvPr>
          <p:cNvSpPr txBox="1"/>
          <p:nvPr/>
        </p:nvSpPr>
        <p:spPr>
          <a:xfrm>
            <a:off x="1" y="-16778"/>
            <a:ext cx="9143999" cy="707886"/>
          </a:xfrm>
          <a:prstGeom prst="rect">
            <a:avLst/>
          </a:prstGeom>
          <a:solidFill>
            <a:srgbClr val="002060"/>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white"/>
                </a:solidFill>
                <a:effectLst/>
                <a:uLnTx/>
                <a:uFillTx/>
              </a:rPr>
              <a:t>Our Good Works</a:t>
            </a:r>
          </a:p>
        </p:txBody>
      </p:sp>
    </p:spTree>
    <p:extLst>
      <p:ext uri="{BB962C8B-B14F-4D97-AF65-F5344CB8AC3E}">
        <p14:creationId xmlns:p14="http://schemas.microsoft.com/office/powerpoint/2010/main" val="1929156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838200"/>
            <a:ext cx="8382000" cy="3785652"/>
          </a:xfrm>
          <a:prstGeom prst="rect">
            <a:avLst/>
          </a:prstGeom>
          <a:noFill/>
        </p:spPr>
        <p:txBody>
          <a:bodyPr wrap="square" rtlCol="0">
            <a:spAutoFit/>
          </a:bodyPr>
          <a:lstStyle/>
          <a:p>
            <a:pPr lvl="0"/>
            <a:r>
              <a:rPr lang="en-US" sz="4000" dirty="0"/>
              <a:t>Timothy talked to the rich about works.</a:t>
            </a:r>
          </a:p>
          <a:p>
            <a:pPr lvl="0"/>
            <a:endParaRPr lang="en-US" sz="4000" dirty="0"/>
          </a:p>
          <a:p>
            <a:pPr lvl="0"/>
            <a:r>
              <a:rPr lang="en-US" sz="4000" b="1" dirty="0">
                <a:solidFill>
                  <a:srgbClr val="0070C0"/>
                </a:solidFill>
              </a:rPr>
              <a:t>1 Timothy 6:18 </a:t>
            </a:r>
          </a:p>
          <a:p>
            <a:pPr lvl="0"/>
            <a:r>
              <a:rPr lang="en-US" sz="4000" dirty="0"/>
              <a:t>Let them do good, that they be rich in good works, ready to give, willing to share,</a:t>
            </a:r>
          </a:p>
        </p:txBody>
      </p:sp>
      <p:sp>
        <p:nvSpPr>
          <p:cNvPr id="4" name="TextBox 3"/>
          <p:cNvSpPr txBox="1"/>
          <p:nvPr/>
        </p:nvSpPr>
        <p:spPr>
          <a:xfrm>
            <a:off x="2667000" y="4876800"/>
            <a:ext cx="3886200" cy="1446550"/>
          </a:xfrm>
          <a:prstGeom prst="rect">
            <a:avLst/>
          </a:prstGeom>
          <a:noFill/>
        </p:spPr>
        <p:txBody>
          <a:bodyPr wrap="square" rtlCol="0">
            <a:spAutoFit/>
          </a:bodyPr>
          <a:lstStyle/>
          <a:p>
            <a:r>
              <a:rPr lang="en-US" sz="4400" dirty="0">
                <a:solidFill>
                  <a:schemeClr val="accent6">
                    <a:lumMod val="50000"/>
                  </a:schemeClr>
                </a:solidFill>
                <a:latin typeface="Arial Black" panose="020B0A04020102020204" pitchFamily="34" charset="0"/>
              </a:rPr>
              <a:t>Rich in Good Works</a:t>
            </a:r>
          </a:p>
        </p:txBody>
      </p:sp>
      <p:pic>
        <p:nvPicPr>
          <p:cNvPr id="6" name="Picture 2">
            <a:extLst>
              <a:ext uri="{FF2B5EF4-FFF2-40B4-BE49-F238E27FC236}">
                <a16:creationId xmlns:a16="http://schemas.microsoft.com/office/drawing/2014/main" id="{F27DA2C7-677C-41BF-7239-3F75C1B0C3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4876800"/>
            <a:ext cx="1895475" cy="1807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6">
            <a:extLst>
              <a:ext uri="{FF2B5EF4-FFF2-40B4-BE49-F238E27FC236}">
                <a16:creationId xmlns:a16="http://schemas.microsoft.com/office/drawing/2014/main" id="{BC94C872-8C11-EABC-0E2B-0A791EEB13EC}"/>
              </a:ext>
            </a:extLst>
          </p:cNvPr>
          <p:cNvSpPr>
            <a:spLocks noGrp="1"/>
          </p:cNvSpPr>
          <p:nvPr>
            <p:ph type="ftr" sz="quarter" idx="11"/>
          </p:nvPr>
        </p:nvSpPr>
        <p:spPr/>
        <p:txBody>
          <a:bodyPr/>
          <a:lstStyle/>
          <a:p>
            <a:r>
              <a:rPr lang="en-US"/>
              <a:t>newlebanoncoc.com</a:t>
            </a:r>
          </a:p>
        </p:txBody>
      </p:sp>
      <p:sp>
        <p:nvSpPr>
          <p:cNvPr id="3" name="TextBox 2">
            <a:extLst>
              <a:ext uri="{FF2B5EF4-FFF2-40B4-BE49-F238E27FC236}">
                <a16:creationId xmlns:a16="http://schemas.microsoft.com/office/drawing/2014/main" id="{8827DFB1-14B1-9FF7-980D-058D4F4B2B71}"/>
              </a:ext>
            </a:extLst>
          </p:cNvPr>
          <p:cNvSpPr txBox="1"/>
          <p:nvPr/>
        </p:nvSpPr>
        <p:spPr>
          <a:xfrm>
            <a:off x="1" y="-16778"/>
            <a:ext cx="9143999" cy="707886"/>
          </a:xfrm>
          <a:prstGeom prst="rect">
            <a:avLst/>
          </a:prstGeom>
          <a:solidFill>
            <a:srgbClr val="002060"/>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white"/>
                </a:solidFill>
                <a:effectLst/>
                <a:uLnTx/>
                <a:uFillTx/>
              </a:rPr>
              <a:t>Our Good Works</a:t>
            </a:r>
          </a:p>
        </p:txBody>
      </p:sp>
    </p:spTree>
    <p:extLst>
      <p:ext uri="{BB962C8B-B14F-4D97-AF65-F5344CB8AC3E}">
        <p14:creationId xmlns:p14="http://schemas.microsoft.com/office/powerpoint/2010/main" val="2022320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066800"/>
            <a:ext cx="8458200" cy="3785652"/>
          </a:xfrm>
          <a:prstGeom prst="rect">
            <a:avLst/>
          </a:prstGeom>
          <a:noFill/>
        </p:spPr>
        <p:txBody>
          <a:bodyPr wrap="square" rtlCol="0">
            <a:spAutoFit/>
          </a:bodyPr>
          <a:lstStyle/>
          <a:p>
            <a:pPr lvl="0"/>
            <a:r>
              <a:rPr lang="en-US" sz="3800" dirty="0"/>
              <a:t>Dorcas, who made garments for the poor. </a:t>
            </a:r>
          </a:p>
          <a:p>
            <a:pPr lvl="0"/>
            <a:endParaRPr lang="en-US" sz="1200" dirty="0"/>
          </a:p>
          <a:p>
            <a:pPr lvl="0"/>
            <a:r>
              <a:rPr lang="en-US" sz="3800" b="1" dirty="0">
                <a:solidFill>
                  <a:srgbClr val="0070C0"/>
                </a:solidFill>
              </a:rPr>
              <a:t>Acts 9:36  </a:t>
            </a:r>
            <a:r>
              <a:rPr lang="en-US" sz="3800" dirty="0"/>
              <a:t>At Joppa there was a certain disciple named Tabitha, which is translated Dorcas. This woman was full of good works and charitable deeds which she did</a:t>
            </a:r>
          </a:p>
        </p:txBody>
      </p:sp>
      <p:sp>
        <p:nvSpPr>
          <p:cNvPr id="4" name="TextBox 3"/>
          <p:cNvSpPr txBox="1"/>
          <p:nvPr/>
        </p:nvSpPr>
        <p:spPr>
          <a:xfrm>
            <a:off x="2743200" y="4876800"/>
            <a:ext cx="3962400" cy="1446550"/>
          </a:xfrm>
          <a:prstGeom prst="rect">
            <a:avLst/>
          </a:prstGeom>
          <a:noFill/>
        </p:spPr>
        <p:txBody>
          <a:bodyPr wrap="square" rtlCol="0">
            <a:spAutoFit/>
          </a:bodyPr>
          <a:lstStyle/>
          <a:p>
            <a:r>
              <a:rPr lang="en-US" sz="4400" dirty="0">
                <a:solidFill>
                  <a:schemeClr val="accent6">
                    <a:lumMod val="50000"/>
                  </a:schemeClr>
                </a:solidFill>
                <a:latin typeface="Arial Black" panose="020B0A04020102020204" pitchFamily="34" charset="0"/>
              </a:rPr>
              <a:t>Full of  Good Works</a:t>
            </a:r>
          </a:p>
        </p:txBody>
      </p:sp>
      <p:pic>
        <p:nvPicPr>
          <p:cNvPr id="6" name="Picture 2">
            <a:extLst>
              <a:ext uri="{FF2B5EF4-FFF2-40B4-BE49-F238E27FC236}">
                <a16:creationId xmlns:a16="http://schemas.microsoft.com/office/drawing/2014/main" id="{4B3B7353-D8CC-DAD3-7F58-CB653A4A78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4876800"/>
            <a:ext cx="1895475" cy="1807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6">
            <a:extLst>
              <a:ext uri="{FF2B5EF4-FFF2-40B4-BE49-F238E27FC236}">
                <a16:creationId xmlns:a16="http://schemas.microsoft.com/office/drawing/2014/main" id="{D36F55E8-7E28-2C62-2CA9-8A554B9A653E}"/>
              </a:ext>
            </a:extLst>
          </p:cNvPr>
          <p:cNvSpPr>
            <a:spLocks noGrp="1"/>
          </p:cNvSpPr>
          <p:nvPr>
            <p:ph type="ftr" sz="quarter" idx="11"/>
          </p:nvPr>
        </p:nvSpPr>
        <p:spPr/>
        <p:txBody>
          <a:bodyPr/>
          <a:lstStyle/>
          <a:p>
            <a:r>
              <a:rPr lang="en-US"/>
              <a:t>newlebanoncoc.com</a:t>
            </a:r>
          </a:p>
        </p:txBody>
      </p:sp>
      <p:sp>
        <p:nvSpPr>
          <p:cNvPr id="3" name="TextBox 2">
            <a:extLst>
              <a:ext uri="{FF2B5EF4-FFF2-40B4-BE49-F238E27FC236}">
                <a16:creationId xmlns:a16="http://schemas.microsoft.com/office/drawing/2014/main" id="{ED74FD6E-CEE8-EA1F-C239-4F6CBB5A8777}"/>
              </a:ext>
            </a:extLst>
          </p:cNvPr>
          <p:cNvSpPr txBox="1"/>
          <p:nvPr/>
        </p:nvSpPr>
        <p:spPr>
          <a:xfrm>
            <a:off x="1" y="-16778"/>
            <a:ext cx="9143999" cy="707886"/>
          </a:xfrm>
          <a:prstGeom prst="rect">
            <a:avLst/>
          </a:prstGeom>
          <a:solidFill>
            <a:srgbClr val="002060"/>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white"/>
                </a:solidFill>
                <a:effectLst/>
                <a:uLnTx/>
                <a:uFillTx/>
              </a:rPr>
              <a:t>Our Good Works</a:t>
            </a:r>
          </a:p>
        </p:txBody>
      </p:sp>
    </p:spTree>
    <p:extLst>
      <p:ext uri="{BB962C8B-B14F-4D97-AF65-F5344CB8AC3E}">
        <p14:creationId xmlns:p14="http://schemas.microsoft.com/office/powerpoint/2010/main" val="29348734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1" y="838200"/>
            <a:ext cx="8305800" cy="3810000"/>
          </a:xfrm>
          <a:prstGeom prst="rect">
            <a:avLst/>
          </a:prstGeom>
          <a:noFill/>
        </p:spPr>
        <p:txBody>
          <a:bodyPr wrap="square" rtlCol="0">
            <a:spAutoFit/>
          </a:bodyPr>
          <a:lstStyle/>
          <a:p>
            <a:r>
              <a:rPr lang="en-US" sz="3200" b="1" dirty="0">
                <a:solidFill>
                  <a:srgbClr val="0070C0"/>
                </a:solidFill>
              </a:rPr>
              <a:t>John 9:4 </a:t>
            </a:r>
          </a:p>
          <a:p>
            <a:r>
              <a:rPr lang="en-US" sz="3000" dirty="0"/>
              <a:t>"I must work the works of Him who sent Me while it is day; the night is coming when no one can work.</a:t>
            </a:r>
          </a:p>
          <a:p>
            <a:endParaRPr lang="en-US" sz="1400" dirty="0"/>
          </a:p>
          <a:p>
            <a:r>
              <a:rPr lang="en-US" sz="3200" b="1" dirty="0">
                <a:solidFill>
                  <a:srgbClr val="0070C0"/>
                </a:solidFill>
              </a:rPr>
              <a:t>John 4:34 </a:t>
            </a:r>
            <a:r>
              <a:rPr lang="en-US" sz="3000" dirty="0"/>
              <a:t>Jesus said to them, "My food is to do the will of Him who sent Me, and to finish His work.</a:t>
            </a:r>
          </a:p>
          <a:p>
            <a:endParaRPr lang="en-US" sz="1400" dirty="0"/>
          </a:p>
          <a:p>
            <a:r>
              <a:rPr lang="en-US" sz="3200" b="1" dirty="0">
                <a:solidFill>
                  <a:srgbClr val="0070C0"/>
                </a:solidFill>
              </a:rPr>
              <a:t>John 17:4 </a:t>
            </a:r>
            <a:r>
              <a:rPr lang="en-US" sz="3000" dirty="0"/>
              <a:t>"I have glorified You on the earth. I have finished the work which You have given Me to do.</a:t>
            </a:r>
          </a:p>
        </p:txBody>
      </p:sp>
      <p:pic>
        <p:nvPicPr>
          <p:cNvPr id="5" name="Picture 2">
            <a:extLst>
              <a:ext uri="{FF2B5EF4-FFF2-40B4-BE49-F238E27FC236}">
                <a16:creationId xmlns:a16="http://schemas.microsoft.com/office/drawing/2014/main" id="{DA99C00F-2CE6-485B-8CE4-57D533AE6C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4876800"/>
            <a:ext cx="1895475" cy="1807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a:extLst>
              <a:ext uri="{FF2B5EF4-FFF2-40B4-BE49-F238E27FC236}">
                <a16:creationId xmlns:a16="http://schemas.microsoft.com/office/drawing/2014/main" id="{15A17004-6CA6-5453-EF53-3EFACA08E304}"/>
              </a:ext>
            </a:extLst>
          </p:cNvPr>
          <p:cNvSpPr txBox="1"/>
          <p:nvPr/>
        </p:nvSpPr>
        <p:spPr>
          <a:xfrm>
            <a:off x="2743200" y="4876800"/>
            <a:ext cx="3962400" cy="1446550"/>
          </a:xfrm>
          <a:prstGeom prst="rect">
            <a:avLst/>
          </a:prstGeom>
          <a:noFill/>
        </p:spPr>
        <p:txBody>
          <a:bodyPr wrap="square" rtlCol="0">
            <a:spAutoFit/>
          </a:bodyPr>
          <a:lstStyle/>
          <a:p>
            <a:r>
              <a:rPr lang="en-US" sz="4400" dirty="0">
                <a:solidFill>
                  <a:schemeClr val="accent6">
                    <a:lumMod val="50000"/>
                  </a:schemeClr>
                </a:solidFill>
                <a:latin typeface="Arial Black" panose="020B0A04020102020204" pitchFamily="34" charset="0"/>
              </a:rPr>
              <a:t>Full of  Good Works</a:t>
            </a:r>
          </a:p>
        </p:txBody>
      </p:sp>
      <p:sp>
        <p:nvSpPr>
          <p:cNvPr id="7" name="Footer Placeholder 6">
            <a:extLst>
              <a:ext uri="{FF2B5EF4-FFF2-40B4-BE49-F238E27FC236}">
                <a16:creationId xmlns:a16="http://schemas.microsoft.com/office/drawing/2014/main" id="{8A66A32A-F629-376F-8545-9A9344012E0D}"/>
              </a:ext>
            </a:extLst>
          </p:cNvPr>
          <p:cNvSpPr>
            <a:spLocks noGrp="1"/>
          </p:cNvSpPr>
          <p:nvPr>
            <p:ph type="ftr" sz="quarter" idx="11"/>
          </p:nvPr>
        </p:nvSpPr>
        <p:spPr/>
        <p:txBody>
          <a:bodyPr/>
          <a:lstStyle/>
          <a:p>
            <a:r>
              <a:rPr lang="en-US"/>
              <a:t>newlebanoncoc.com</a:t>
            </a:r>
          </a:p>
        </p:txBody>
      </p:sp>
      <p:sp>
        <p:nvSpPr>
          <p:cNvPr id="3" name="TextBox 2">
            <a:extLst>
              <a:ext uri="{FF2B5EF4-FFF2-40B4-BE49-F238E27FC236}">
                <a16:creationId xmlns:a16="http://schemas.microsoft.com/office/drawing/2014/main" id="{B7666F35-43EE-A606-7F98-D547FB5BF165}"/>
              </a:ext>
            </a:extLst>
          </p:cNvPr>
          <p:cNvSpPr txBox="1"/>
          <p:nvPr/>
        </p:nvSpPr>
        <p:spPr>
          <a:xfrm>
            <a:off x="1" y="-16778"/>
            <a:ext cx="9143999" cy="707886"/>
          </a:xfrm>
          <a:prstGeom prst="rect">
            <a:avLst/>
          </a:prstGeom>
          <a:solidFill>
            <a:srgbClr val="002060"/>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white"/>
                </a:solidFill>
                <a:effectLst/>
                <a:uLnTx/>
                <a:uFillTx/>
              </a:rPr>
              <a:t>Our Good Works</a:t>
            </a:r>
          </a:p>
        </p:txBody>
      </p:sp>
    </p:spTree>
    <p:extLst>
      <p:ext uri="{BB962C8B-B14F-4D97-AF65-F5344CB8AC3E}">
        <p14:creationId xmlns:p14="http://schemas.microsoft.com/office/powerpoint/2010/main" val="3639948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8305800" cy="3970318"/>
          </a:xfrm>
          <a:prstGeom prst="rect">
            <a:avLst/>
          </a:prstGeom>
          <a:noFill/>
        </p:spPr>
        <p:txBody>
          <a:bodyPr wrap="square" rtlCol="0">
            <a:spAutoFit/>
          </a:bodyPr>
          <a:lstStyle/>
          <a:p>
            <a:r>
              <a:rPr lang="en-US" sz="3600" b="1" dirty="0">
                <a:solidFill>
                  <a:srgbClr val="0070C0"/>
                </a:solidFill>
              </a:rPr>
              <a:t>2 Timothy 3:16-17</a:t>
            </a:r>
          </a:p>
          <a:p>
            <a:r>
              <a:rPr lang="en-US" sz="3600" dirty="0"/>
              <a:t>All Scripture is given by inspiration of God, and is profitable for doctrine, for reproof, for correction, for instruction in righteousness,</a:t>
            </a:r>
          </a:p>
          <a:p>
            <a:r>
              <a:rPr lang="en-US" sz="3600" dirty="0">
                <a:solidFill>
                  <a:srgbClr val="0070C0"/>
                </a:solidFill>
              </a:rPr>
              <a:t>17)</a:t>
            </a:r>
            <a:r>
              <a:rPr lang="en-US" sz="3600" dirty="0"/>
              <a:t> that the man of God may be complete, thoroughly equipped for every good work.</a:t>
            </a:r>
          </a:p>
        </p:txBody>
      </p:sp>
      <p:sp>
        <p:nvSpPr>
          <p:cNvPr id="4" name="TextBox 3"/>
          <p:cNvSpPr txBox="1"/>
          <p:nvPr/>
        </p:nvSpPr>
        <p:spPr>
          <a:xfrm>
            <a:off x="2438400" y="4876800"/>
            <a:ext cx="5334000" cy="1446550"/>
          </a:xfrm>
          <a:prstGeom prst="rect">
            <a:avLst/>
          </a:prstGeom>
          <a:noFill/>
        </p:spPr>
        <p:txBody>
          <a:bodyPr wrap="square" rtlCol="0">
            <a:spAutoFit/>
          </a:bodyPr>
          <a:lstStyle/>
          <a:p>
            <a:r>
              <a:rPr lang="en-US" sz="4400" dirty="0">
                <a:solidFill>
                  <a:schemeClr val="accent6">
                    <a:lumMod val="50000"/>
                  </a:schemeClr>
                </a:solidFill>
                <a:latin typeface="Arial Black" panose="020B0A04020102020204" pitchFamily="34" charset="0"/>
              </a:rPr>
              <a:t>Equipped for Good Works</a:t>
            </a:r>
          </a:p>
        </p:txBody>
      </p:sp>
      <p:pic>
        <p:nvPicPr>
          <p:cNvPr id="6" name="Picture 2">
            <a:extLst>
              <a:ext uri="{FF2B5EF4-FFF2-40B4-BE49-F238E27FC236}">
                <a16:creationId xmlns:a16="http://schemas.microsoft.com/office/drawing/2014/main" id="{76A0C1C0-2C2E-F420-1341-CB28B07F1C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4876800"/>
            <a:ext cx="1895475" cy="1807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6">
            <a:extLst>
              <a:ext uri="{FF2B5EF4-FFF2-40B4-BE49-F238E27FC236}">
                <a16:creationId xmlns:a16="http://schemas.microsoft.com/office/drawing/2014/main" id="{3A3C225D-FA3D-026C-EE33-5186EF4786E2}"/>
              </a:ext>
            </a:extLst>
          </p:cNvPr>
          <p:cNvSpPr>
            <a:spLocks noGrp="1"/>
          </p:cNvSpPr>
          <p:nvPr>
            <p:ph type="ftr" sz="quarter" idx="11"/>
          </p:nvPr>
        </p:nvSpPr>
        <p:spPr/>
        <p:txBody>
          <a:bodyPr/>
          <a:lstStyle/>
          <a:p>
            <a:r>
              <a:rPr lang="en-US"/>
              <a:t>newlebanoncoc.com</a:t>
            </a:r>
          </a:p>
        </p:txBody>
      </p:sp>
      <p:sp>
        <p:nvSpPr>
          <p:cNvPr id="3" name="TextBox 2">
            <a:extLst>
              <a:ext uri="{FF2B5EF4-FFF2-40B4-BE49-F238E27FC236}">
                <a16:creationId xmlns:a16="http://schemas.microsoft.com/office/drawing/2014/main" id="{99E5893D-DECC-44C2-30AD-A7410FACBB05}"/>
              </a:ext>
            </a:extLst>
          </p:cNvPr>
          <p:cNvSpPr txBox="1"/>
          <p:nvPr/>
        </p:nvSpPr>
        <p:spPr>
          <a:xfrm>
            <a:off x="1" y="-16778"/>
            <a:ext cx="9143999" cy="707886"/>
          </a:xfrm>
          <a:prstGeom prst="rect">
            <a:avLst/>
          </a:prstGeom>
          <a:solidFill>
            <a:srgbClr val="002060"/>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white"/>
                </a:solidFill>
                <a:effectLst/>
                <a:uLnTx/>
                <a:uFillTx/>
              </a:rPr>
              <a:t>Our Good Works</a:t>
            </a:r>
          </a:p>
        </p:txBody>
      </p:sp>
    </p:spTree>
    <p:extLst>
      <p:ext uri="{BB962C8B-B14F-4D97-AF65-F5344CB8AC3E}">
        <p14:creationId xmlns:p14="http://schemas.microsoft.com/office/powerpoint/2010/main" val="34611596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045726"/>
            <a:ext cx="8229600" cy="3816429"/>
          </a:xfrm>
          <a:prstGeom prst="rect">
            <a:avLst/>
          </a:prstGeom>
          <a:noFill/>
        </p:spPr>
        <p:txBody>
          <a:bodyPr wrap="square" rtlCol="0">
            <a:spAutoFit/>
          </a:bodyPr>
          <a:lstStyle/>
          <a:p>
            <a:pPr lvl="0"/>
            <a:r>
              <a:rPr lang="en-US" sz="3200" dirty="0"/>
              <a:t>Consider – Christians are fruit bearing trees whose fruit is every good work. </a:t>
            </a:r>
          </a:p>
          <a:p>
            <a:pPr lvl="0"/>
            <a:endParaRPr lang="en-US" sz="1400" dirty="0"/>
          </a:p>
          <a:p>
            <a:r>
              <a:rPr lang="en-US" sz="3600" b="1" dirty="0">
                <a:solidFill>
                  <a:srgbClr val="0070C0"/>
                </a:solidFill>
              </a:rPr>
              <a:t>Col.1:10. </a:t>
            </a:r>
          </a:p>
          <a:p>
            <a:r>
              <a:rPr lang="en-US" sz="3200" dirty="0"/>
              <a:t>That ye might walk worthy of the Lord unto all pleasing, being fruitful in every good work, and increasing in the knowledge of God; In this, we are to increase.</a:t>
            </a:r>
          </a:p>
        </p:txBody>
      </p:sp>
      <p:sp>
        <p:nvSpPr>
          <p:cNvPr id="4" name="TextBox 3"/>
          <p:cNvSpPr txBox="1"/>
          <p:nvPr/>
        </p:nvSpPr>
        <p:spPr>
          <a:xfrm>
            <a:off x="2438400" y="4878050"/>
            <a:ext cx="4572000" cy="1446550"/>
          </a:xfrm>
          <a:prstGeom prst="rect">
            <a:avLst/>
          </a:prstGeom>
          <a:noFill/>
        </p:spPr>
        <p:txBody>
          <a:bodyPr wrap="square" rtlCol="0">
            <a:spAutoFit/>
          </a:bodyPr>
          <a:lstStyle/>
          <a:p>
            <a:r>
              <a:rPr lang="en-US" sz="4400" dirty="0">
                <a:solidFill>
                  <a:schemeClr val="accent6">
                    <a:lumMod val="50000"/>
                  </a:schemeClr>
                </a:solidFill>
                <a:latin typeface="Arial Black" panose="020B0A04020102020204" pitchFamily="34" charset="0"/>
              </a:rPr>
              <a:t>Fruitful in Good Works</a:t>
            </a:r>
          </a:p>
        </p:txBody>
      </p:sp>
      <p:pic>
        <p:nvPicPr>
          <p:cNvPr id="6" name="Picture 2">
            <a:extLst>
              <a:ext uri="{FF2B5EF4-FFF2-40B4-BE49-F238E27FC236}">
                <a16:creationId xmlns:a16="http://schemas.microsoft.com/office/drawing/2014/main" id="{38ABC28E-6242-3117-D981-FA37ACE20E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4876800"/>
            <a:ext cx="1895475" cy="1807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6">
            <a:extLst>
              <a:ext uri="{FF2B5EF4-FFF2-40B4-BE49-F238E27FC236}">
                <a16:creationId xmlns:a16="http://schemas.microsoft.com/office/drawing/2014/main" id="{D2E0F8B1-066E-C8A7-0BDB-8ED7D275293D}"/>
              </a:ext>
            </a:extLst>
          </p:cNvPr>
          <p:cNvSpPr>
            <a:spLocks noGrp="1"/>
          </p:cNvSpPr>
          <p:nvPr>
            <p:ph type="ftr" sz="quarter" idx="11"/>
          </p:nvPr>
        </p:nvSpPr>
        <p:spPr/>
        <p:txBody>
          <a:bodyPr/>
          <a:lstStyle/>
          <a:p>
            <a:r>
              <a:rPr lang="en-US"/>
              <a:t>newlebanoncoc.com</a:t>
            </a:r>
          </a:p>
        </p:txBody>
      </p:sp>
      <p:sp>
        <p:nvSpPr>
          <p:cNvPr id="3" name="TextBox 2">
            <a:extLst>
              <a:ext uri="{FF2B5EF4-FFF2-40B4-BE49-F238E27FC236}">
                <a16:creationId xmlns:a16="http://schemas.microsoft.com/office/drawing/2014/main" id="{A2622584-878E-B682-FF0E-4984349A3D86}"/>
              </a:ext>
            </a:extLst>
          </p:cNvPr>
          <p:cNvSpPr txBox="1"/>
          <p:nvPr/>
        </p:nvSpPr>
        <p:spPr>
          <a:xfrm>
            <a:off x="1" y="-16778"/>
            <a:ext cx="9143999" cy="707886"/>
          </a:xfrm>
          <a:prstGeom prst="rect">
            <a:avLst/>
          </a:prstGeom>
          <a:solidFill>
            <a:srgbClr val="002060"/>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white"/>
                </a:solidFill>
                <a:effectLst/>
                <a:uLnTx/>
                <a:uFillTx/>
              </a:rPr>
              <a:t>Our Good Works</a:t>
            </a:r>
          </a:p>
        </p:txBody>
      </p:sp>
    </p:spTree>
    <p:extLst>
      <p:ext uri="{BB962C8B-B14F-4D97-AF65-F5344CB8AC3E}">
        <p14:creationId xmlns:p14="http://schemas.microsoft.com/office/powerpoint/2010/main" val="2561050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066800"/>
            <a:ext cx="8458200" cy="3354765"/>
          </a:xfrm>
          <a:prstGeom prst="rect">
            <a:avLst/>
          </a:prstGeom>
          <a:noFill/>
        </p:spPr>
        <p:txBody>
          <a:bodyPr wrap="square" rtlCol="0">
            <a:spAutoFit/>
          </a:bodyPr>
          <a:lstStyle/>
          <a:p>
            <a:pPr lvl="0"/>
            <a:r>
              <a:rPr lang="en-US" sz="4000" dirty="0"/>
              <a:t>In our bearing fruit, God is glorified.</a:t>
            </a:r>
          </a:p>
          <a:p>
            <a:pPr lvl="0"/>
            <a:endParaRPr lang="en-US" sz="1200" dirty="0"/>
          </a:p>
          <a:p>
            <a:pPr lvl="0"/>
            <a:r>
              <a:rPr lang="en-US" sz="4000" b="1" dirty="0">
                <a:solidFill>
                  <a:srgbClr val="0070C0"/>
                </a:solidFill>
              </a:rPr>
              <a:t>John 15:8</a:t>
            </a:r>
            <a:r>
              <a:rPr lang="en-US" sz="4000" dirty="0"/>
              <a:t> </a:t>
            </a:r>
          </a:p>
          <a:p>
            <a:pPr lvl="0"/>
            <a:r>
              <a:rPr lang="en-US" sz="4000" dirty="0"/>
              <a:t>"By this My Father is glorified, that you bear much fruit; so you will be My disciples.</a:t>
            </a:r>
          </a:p>
        </p:txBody>
      </p:sp>
      <p:sp>
        <p:nvSpPr>
          <p:cNvPr id="4" name="TextBox 3"/>
          <p:cNvSpPr txBox="1"/>
          <p:nvPr/>
        </p:nvSpPr>
        <p:spPr>
          <a:xfrm>
            <a:off x="1295400" y="4876800"/>
            <a:ext cx="8077200" cy="769441"/>
          </a:xfrm>
          <a:prstGeom prst="rect">
            <a:avLst/>
          </a:prstGeom>
          <a:noFill/>
        </p:spPr>
        <p:txBody>
          <a:bodyPr wrap="square" rtlCol="0">
            <a:spAutoFit/>
          </a:bodyPr>
          <a:lstStyle/>
          <a:p>
            <a:r>
              <a:rPr lang="en-US" sz="4400" dirty="0">
                <a:solidFill>
                  <a:schemeClr val="accent6">
                    <a:lumMod val="50000"/>
                  </a:schemeClr>
                </a:solidFill>
                <a:latin typeface="Arial Black" panose="020B0A04020102020204" pitchFamily="34" charset="0"/>
              </a:rPr>
              <a:t>Bear Much Fruit</a:t>
            </a:r>
          </a:p>
        </p:txBody>
      </p:sp>
      <p:pic>
        <p:nvPicPr>
          <p:cNvPr id="6" name="Picture 2">
            <a:extLst>
              <a:ext uri="{FF2B5EF4-FFF2-40B4-BE49-F238E27FC236}">
                <a16:creationId xmlns:a16="http://schemas.microsoft.com/office/drawing/2014/main" id="{811A7261-198D-704A-A387-077AB8C878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4876800"/>
            <a:ext cx="1895475" cy="1807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6">
            <a:extLst>
              <a:ext uri="{FF2B5EF4-FFF2-40B4-BE49-F238E27FC236}">
                <a16:creationId xmlns:a16="http://schemas.microsoft.com/office/drawing/2014/main" id="{C60DC320-66FE-85C2-248A-6D0F647D8412}"/>
              </a:ext>
            </a:extLst>
          </p:cNvPr>
          <p:cNvSpPr>
            <a:spLocks noGrp="1"/>
          </p:cNvSpPr>
          <p:nvPr>
            <p:ph type="ftr" sz="quarter" idx="11"/>
          </p:nvPr>
        </p:nvSpPr>
        <p:spPr/>
        <p:txBody>
          <a:bodyPr/>
          <a:lstStyle/>
          <a:p>
            <a:r>
              <a:rPr lang="en-US" sz="1400" dirty="0"/>
              <a:t>newlebanoncoc.com</a:t>
            </a:r>
          </a:p>
        </p:txBody>
      </p:sp>
      <p:sp>
        <p:nvSpPr>
          <p:cNvPr id="3" name="TextBox 2">
            <a:extLst>
              <a:ext uri="{FF2B5EF4-FFF2-40B4-BE49-F238E27FC236}">
                <a16:creationId xmlns:a16="http://schemas.microsoft.com/office/drawing/2014/main" id="{7E5B50E0-90C3-8767-C4D8-7DBD6D605B6C}"/>
              </a:ext>
            </a:extLst>
          </p:cNvPr>
          <p:cNvSpPr txBox="1"/>
          <p:nvPr/>
        </p:nvSpPr>
        <p:spPr>
          <a:xfrm>
            <a:off x="1" y="-16778"/>
            <a:ext cx="9143999" cy="707886"/>
          </a:xfrm>
          <a:prstGeom prst="rect">
            <a:avLst/>
          </a:prstGeom>
          <a:solidFill>
            <a:srgbClr val="002060"/>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white"/>
                </a:solidFill>
                <a:effectLst/>
                <a:uLnTx/>
                <a:uFillTx/>
              </a:rPr>
              <a:t>Our Good Works</a:t>
            </a:r>
          </a:p>
        </p:txBody>
      </p:sp>
    </p:spTree>
    <p:extLst>
      <p:ext uri="{BB962C8B-B14F-4D97-AF65-F5344CB8AC3E}">
        <p14:creationId xmlns:p14="http://schemas.microsoft.com/office/powerpoint/2010/main" val="1184987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95400"/>
            <a:ext cx="9143998" cy="3416320"/>
          </a:xfrm>
          <a:prstGeom prst="rect">
            <a:avLst/>
          </a:prstGeom>
          <a:noFill/>
        </p:spPr>
        <p:txBody>
          <a:bodyPr wrap="square" rtlCol="0">
            <a:spAutoFit/>
          </a:bodyPr>
          <a:lstStyle/>
          <a:p>
            <a:pPr algn="ctr"/>
            <a:r>
              <a:rPr lang="en-US" sz="7200" dirty="0">
                <a:solidFill>
                  <a:schemeClr val="accent6">
                    <a:lumMod val="50000"/>
                  </a:schemeClr>
                </a:solidFill>
                <a:latin typeface="Arial Black" panose="020B0A04020102020204" pitchFamily="34" charset="0"/>
              </a:rPr>
              <a:t>What Are      Good Works?</a:t>
            </a:r>
          </a:p>
          <a:p>
            <a:pPr algn="ctr"/>
            <a:endParaRPr lang="en-US" sz="3600" dirty="0">
              <a:solidFill>
                <a:schemeClr val="accent6">
                  <a:lumMod val="50000"/>
                </a:schemeClr>
              </a:solidFill>
              <a:latin typeface="Arial Black" panose="020B0A04020102020204" pitchFamily="34" charset="0"/>
            </a:endParaRPr>
          </a:p>
          <a:p>
            <a:pPr algn="ctr"/>
            <a:r>
              <a:rPr lang="en-US" sz="3600" dirty="0">
                <a:solidFill>
                  <a:srgbClr val="0070C0"/>
                </a:solidFill>
                <a:latin typeface="Arial Black" panose="020B0A04020102020204" pitchFamily="34" charset="0"/>
              </a:rPr>
              <a:t>Not all religious works are good.</a:t>
            </a:r>
          </a:p>
        </p:txBody>
      </p:sp>
      <p:pic>
        <p:nvPicPr>
          <p:cNvPr id="6" name="Picture 2">
            <a:extLst>
              <a:ext uri="{FF2B5EF4-FFF2-40B4-BE49-F238E27FC236}">
                <a16:creationId xmlns:a16="http://schemas.microsoft.com/office/drawing/2014/main" id="{34483B46-3155-D85B-FB95-A8121B0BF8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4876800"/>
            <a:ext cx="1895475" cy="1807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6">
            <a:extLst>
              <a:ext uri="{FF2B5EF4-FFF2-40B4-BE49-F238E27FC236}">
                <a16:creationId xmlns:a16="http://schemas.microsoft.com/office/drawing/2014/main" id="{E2DA0B2B-BFB3-4EB1-4F20-126888B57B01}"/>
              </a:ext>
            </a:extLst>
          </p:cNvPr>
          <p:cNvSpPr>
            <a:spLocks noGrp="1"/>
          </p:cNvSpPr>
          <p:nvPr>
            <p:ph type="ftr" sz="quarter" idx="11"/>
          </p:nvPr>
        </p:nvSpPr>
        <p:spPr/>
        <p:txBody>
          <a:bodyPr/>
          <a:lstStyle/>
          <a:p>
            <a:r>
              <a:rPr lang="en-US"/>
              <a:t>newlebanoncoc.com</a:t>
            </a:r>
          </a:p>
        </p:txBody>
      </p:sp>
      <p:sp>
        <p:nvSpPr>
          <p:cNvPr id="3" name="TextBox 2">
            <a:extLst>
              <a:ext uri="{FF2B5EF4-FFF2-40B4-BE49-F238E27FC236}">
                <a16:creationId xmlns:a16="http://schemas.microsoft.com/office/drawing/2014/main" id="{0B5517D4-93CE-54AE-BD5F-EFC662159AF7}"/>
              </a:ext>
            </a:extLst>
          </p:cNvPr>
          <p:cNvSpPr txBox="1"/>
          <p:nvPr/>
        </p:nvSpPr>
        <p:spPr>
          <a:xfrm>
            <a:off x="1" y="-16778"/>
            <a:ext cx="9143999" cy="707886"/>
          </a:xfrm>
          <a:prstGeom prst="rect">
            <a:avLst/>
          </a:prstGeom>
          <a:solidFill>
            <a:srgbClr val="002060"/>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white"/>
                </a:solidFill>
                <a:effectLst/>
                <a:uLnTx/>
                <a:uFillTx/>
              </a:rPr>
              <a:t>Our Good Works</a:t>
            </a:r>
          </a:p>
        </p:txBody>
      </p:sp>
    </p:spTree>
    <p:extLst>
      <p:ext uri="{BB962C8B-B14F-4D97-AF65-F5344CB8AC3E}">
        <p14:creationId xmlns:p14="http://schemas.microsoft.com/office/powerpoint/2010/main" val="21217236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066800"/>
            <a:ext cx="8077200" cy="3600986"/>
          </a:xfrm>
          <a:prstGeom prst="rect">
            <a:avLst/>
          </a:prstGeom>
          <a:noFill/>
        </p:spPr>
        <p:txBody>
          <a:bodyPr wrap="square" rtlCol="0">
            <a:spAutoFit/>
          </a:bodyPr>
          <a:lstStyle/>
          <a:p>
            <a:r>
              <a:rPr lang="en-US" sz="4000" b="1" dirty="0">
                <a:solidFill>
                  <a:srgbClr val="0070C0"/>
                </a:solidFill>
              </a:rPr>
              <a:t>Rev. 2:2   </a:t>
            </a:r>
            <a:r>
              <a:rPr lang="en-US" sz="4000" dirty="0"/>
              <a:t>"I know your works,</a:t>
            </a:r>
          </a:p>
          <a:p>
            <a:r>
              <a:rPr lang="en-US" sz="4000" b="1" dirty="0">
                <a:solidFill>
                  <a:srgbClr val="0070C0"/>
                </a:solidFill>
              </a:rPr>
              <a:t>Rev. 2:19 </a:t>
            </a:r>
            <a:r>
              <a:rPr lang="en-US" sz="4000" dirty="0"/>
              <a:t>"I know your works, </a:t>
            </a:r>
          </a:p>
          <a:p>
            <a:r>
              <a:rPr lang="en-US" sz="4000" b="1" dirty="0">
                <a:solidFill>
                  <a:srgbClr val="0070C0"/>
                </a:solidFill>
              </a:rPr>
              <a:t>Rev. 3:1   </a:t>
            </a:r>
            <a:r>
              <a:rPr lang="en-US" sz="4000" dirty="0"/>
              <a:t>"I know your works, </a:t>
            </a:r>
          </a:p>
          <a:p>
            <a:r>
              <a:rPr lang="en-US" sz="4000" b="1" dirty="0">
                <a:solidFill>
                  <a:srgbClr val="0070C0"/>
                </a:solidFill>
              </a:rPr>
              <a:t>Rev. 3:8   </a:t>
            </a:r>
            <a:r>
              <a:rPr lang="en-US" sz="4000" dirty="0"/>
              <a:t>"I know your works, </a:t>
            </a:r>
          </a:p>
          <a:p>
            <a:r>
              <a:rPr lang="en-US" sz="4000" b="1" dirty="0">
                <a:solidFill>
                  <a:srgbClr val="0070C0"/>
                </a:solidFill>
              </a:rPr>
              <a:t>Rev. 3:15 </a:t>
            </a:r>
            <a:r>
              <a:rPr lang="en-US" sz="4000" dirty="0"/>
              <a:t>"I know your works, </a:t>
            </a:r>
          </a:p>
          <a:p>
            <a:endParaRPr lang="en-US" sz="2800" dirty="0"/>
          </a:p>
        </p:txBody>
      </p:sp>
      <p:sp>
        <p:nvSpPr>
          <p:cNvPr id="3" name="TextBox 2"/>
          <p:cNvSpPr txBox="1"/>
          <p:nvPr/>
        </p:nvSpPr>
        <p:spPr>
          <a:xfrm>
            <a:off x="2133600" y="4353342"/>
            <a:ext cx="7696200" cy="2123658"/>
          </a:xfrm>
          <a:prstGeom prst="rect">
            <a:avLst/>
          </a:prstGeom>
          <a:noFill/>
        </p:spPr>
        <p:txBody>
          <a:bodyPr wrap="square" rtlCol="0">
            <a:spAutoFit/>
          </a:bodyPr>
          <a:lstStyle/>
          <a:p>
            <a:r>
              <a:rPr lang="en-US" sz="4400" b="1" dirty="0">
                <a:solidFill>
                  <a:schemeClr val="accent6">
                    <a:lumMod val="50000"/>
                  </a:schemeClr>
                </a:solidFill>
                <a:latin typeface="Arial Black" panose="020B0A04020102020204" pitchFamily="34" charset="0"/>
              </a:rPr>
              <a:t>Christ knows              our works               </a:t>
            </a:r>
            <a:r>
              <a:rPr lang="en-US" sz="4400" dirty="0">
                <a:solidFill>
                  <a:schemeClr val="accent6">
                    <a:lumMod val="50000"/>
                  </a:schemeClr>
                </a:solidFill>
                <a:latin typeface="Arial Black" panose="020B0A04020102020204" pitchFamily="34" charset="0"/>
              </a:rPr>
              <a:t>(good or bad).</a:t>
            </a:r>
          </a:p>
        </p:txBody>
      </p:sp>
      <p:pic>
        <p:nvPicPr>
          <p:cNvPr id="6" name="Picture 2">
            <a:extLst>
              <a:ext uri="{FF2B5EF4-FFF2-40B4-BE49-F238E27FC236}">
                <a16:creationId xmlns:a16="http://schemas.microsoft.com/office/drawing/2014/main" id="{94BFF533-0DC1-ED26-E95B-ED98284D2E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4876800"/>
            <a:ext cx="1895475" cy="1807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6">
            <a:extLst>
              <a:ext uri="{FF2B5EF4-FFF2-40B4-BE49-F238E27FC236}">
                <a16:creationId xmlns:a16="http://schemas.microsoft.com/office/drawing/2014/main" id="{3A0CCD8A-BA16-1955-8F44-F6DBEEB97DFF}"/>
              </a:ext>
            </a:extLst>
          </p:cNvPr>
          <p:cNvSpPr>
            <a:spLocks noGrp="1"/>
          </p:cNvSpPr>
          <p:nvPr>
            <p:ph type="ftr" sz="quarter" idx="11"/>
          </p:nvPr>
        </p:nvSpPr>
        <p:spPr/>
        <p:txBody>
          <a:bodyPr/>
          <a:lstStyle/>
          <a:p>
            <a:r>
              <a:rPr lang="en-US"/>
              <a:t>newlebanoncoc.com</a:t>
            </a:r>
          </a:p>
        </p:txBody>
      </p:sp>
      <p:sp>
        <p:nvSpPr>
          <p:cNvPr id="4" name="TextBox 3">
            <a:extLst>
              <a:ext uri="{FF2B5EF4-FFF2-40B4-BE49-F238E27FC236}">
                <a16:creationId xmlns:a16="http://schemas.microsoft.com/office/drawing/2014/main" id="{8E482AC9-7BA2-DCB3-C8A9-72E24E455F56}"/>
              </a:ext>
            </a:extLst>
          </p:cNvPr>
          <p:cNvSpPr txBox="1"/>
          <p:nvPr/>
        </p:nvSpPr>
        <p:spPr>
          <a:xfrm>
            <a:off x="1" y="-16778"/>
            <a:ext cx="9143999" cy="707886"/>
          </a:xfrm>
          <a:prstGeom prst="rect">
            <a:avLst/>
          </a:prstGeom>
          <a:solidFill>
            <a:srgbClr val="002060"/>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white"/>
                </a:solidFill>
                <a:effectLst/>
                <a:uLnTx/>
                <a:uFillTx/>
              </a:rPr>
              <a:t>Our Good Works</a:t>
            </a:r>
          </a:p>
        </p:txBody>
      </p:sp>
    </p:spTree>
    <p:extLst>
      <p:ext uri="{BB962C8B-B14F-4D97-AF65-F5344CB8AC3E}">
        <p14:creationId xmlns:p14="http://schemas.microsoft.com/office/powerpoint/2010/main" val="38460016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399" y="838200"/>
            <a:ext cx="8296275" cy="3970318"/>
          </a:xfrm>
          <a:prstGeom prst="rect">
            <a:avLst/>
          </a:prstGeom>
          <a:noFill/>
        </p:spPr>
        <p:txBody>
          <a:bodyPr wrap="square" rtlCol="0">
            <a:spAutoFit/>
          </a:bodyPr>
          <a:lstStyle/>
          <a:p>
            <a:pPr lvl="0"/>
            <a:r>
              <a:rPr lang="en-US" sz="3600" b="1" dirty="0" err="1">
                <a:solidFill>
                  <a:srgbClr val="0070C0"/>
                </a:solidFill>
              </a:rPr>
              <a:t>Ecc</a:t>
            </a:r>
            <a:r>
              <a:rPr lang="en-US" sz="3600" b="1" dirty="0">
                <a:solidFill>
                  <a:srgbClr val="0070C0"/>
                </a:solidFill>
              </a:rPr>
              <a:t>. 12:13-14</a:t>
            </a:r>
            <a:endParaRPr lang="en-US" sz="3600" dirty="0"/>
          </a:p>
          <a:p>
            <a:pPr lvl="0"/>
            <a:r>
              <a:rPr lang="en-US" sz="3600" dirty="0"/>
              <a:t>Let us hear the conclusion of the whole matter: Fear God and keep His commandments, For this is man's all. </a:t>
            </a:r>
          </a:p>
          <a:p>
            <a:pPr lvl="0"/>
            <a:r>
              <a:rPr lang="en-US" sz="3600" dirty="0">
                <a:solidFill>
                  <a:srgbClr val="0070C0"/>
                </a:solidFill>
              </a:rPr>
              <a:t>14)  </a:t>
            </a:r>
            <a:r>
              <a:rPr lang="en-US" sz="3600" dirty="0"/>
              <a:t>For God will bring every work into judgment, Including every secret thing, Whether good or evil.</a:t>
            </a:r>
          </a:p>
        </p:txBody>
      </p:sp>
      <p:sp>
        <p:nvSpPr>
          <p:cNvPr id="4" name="TextBox 3"/>
          <p:cNvSpPr txBox="1"/>
          <p:nvPr/>
        </p:nvSpPr>
        <p:spPr>
          <a:xfrm>
            <a:off x="1676400" y="4878050"/>
            <a:ext cx="8686800" cy="1446550"/>
          </a:xfrm>
          <a:prstGeom prst="rect">
            <a:avLst/>
          </a:prstGeom>
          <a:noFill/>
        </p:spPr>
        <p:txBody>
          <a:bodyPr wrap="square" rtlCol="0">
            <a:spAutoFit/>
          </a:bodyPr>
          <a:lstStyle/>
          <a:p>
            <a:r>
              <a:rPr lang="en-US" sz="4400" dirty="0">
                <a:solidFill>
                  <a:schemeClr val="accent6">
                    <a:lumMod val="50000"/>
                  </a:schemeClr>
                </a:solidFill>
                <a:latin typeface="Arial Black" panose="020B0A04020102020204" pitchFamily="34" charset="0"/>
              </a:rPr>
              <a:t>Every Work Will                Be Judged.</a:t>
            </a:r>
          </a:p>
        </p:txBody>
      </p:sp>
      <p:pic>
        <p:nvPicPr>
          <p:cNvPr id="6" name="Picture 2">
            <a:extLst>
              <a:ext uri="{FF2B5EF4-FFF2-40B4-BE49-F238E27FC236}">
                <a16:creationId xmlns:a16="http://schemas.microsoft.com/office/drawing/2014/main" id="{B5A2B32A-2C69-6C78-9D3D-9DAD43D6E7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4876800"/>
            <a:ext cx="1895475" cy="1807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6">
            <a:extLst>
              <a:ext uri="{FF2B5EF4-FFF2-40B4-BE49-F238E27FC236}">
                <a16:creationId xmlns:a16="http://schemas.microsoft.com/office/drawing/2014/main" id="{BF133BA1-4513-56E7-AC34-AF4221C3A871}"/>
              </a:ext>
            </a:extLst>
          </p:cNvPr>
          <p:cNvSpPr>
            <a:spLocks noGrp="1"/>
          </p:cNvSpPr>
          <p:nvPr>
            <p:ph type="ftr" sz="quarter" idx="11"/>
          </p:nvPr>
        </p:nvSpPr>
        <p:spPr/>
        <p:txBody>
          <a:bodyPr/>
          <a:lstStyle/>
          <a:p>
            <a:r>
              <a:rPr lang="en-US"/>
              <a:t>newlebanoncoc.com</a:t>
            </a:r>
          </a:p>
        </p:txBody>
      </p:sp>
      <p:sp>
        <p:nvSpPr>
          <p:cNvPr id="3" name="TextBox 2">
            <a:extLst>
              <a:ext uri="{FF2B5EF4-FFF2-40B4-BE49-F238E27FC236}">
                <a16:creationId xmlns:a16="http://schemas.microsoft.com/office/drawing/2014/main" id="{1DFA395E-2640-E32B-E8BC-CDE9F4894BFA}"/>
              </a:ext>
            </a:extLst>
          </p:cNvPr>
          <p:cNvSpPr txBox="1"/>
          <p:nvPr/>
        </p:nvSpPr>
        <p:spPr>
          <a:xfrm>
            <a:off x="1" y="-16778"/>
            <a:ext cx="9143999" cy="707886"/>
          </a:xfrm>
          <a:prstGeom prst="rect">
            <a:avLst/>
          </a:prstGeom>
          <a:solidFill>
            <a:srgbClr val="002060"/>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white"/>
                </a:solidFill>
                <a:effectLst/>
                <a:uLnTx/>
                <a:uFillTx/>
              </a:rPr>
              <a:t>Our Good Works</a:t>
            </a:r>
          </a:p>
        </p:txBody>
      </p:sp>
    </p:spTree>
    <p:extLst>
      <p:ext uri="{BB962C8B-B14F-4D97-AF65-F5344CB8AC3E}">
        <p14:creationId xmlns:p14="http://schemas.microsoft.com/office/powerpoint/2010/main" val="30217728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066800"/>
            <a:ext cx="7924800" cy="3416320"/>
          </a:xfrm>
          <a:prstGeom prst="rect">
            <a:avLst/>
          </a:prstGeom>
          <a:noFill/>
        </p:spPr>
        <p:txBody>
          <a:bodyPr wrap="square" rtlCol="0">
            <a:spAutoFit/>
          </a:bodyPr>
          <a:lstStyle/>
          <a:p>
            <a:pPr lvl="0"/>
            <a:r>
              <a:rPr lang="en-US" sz="3600" b="1" dirty="0">
                <a:solidFill>
                  <a:srgbClr val="0070C0"/>
                </a:solidFill>
              </a:rPr>
              <a:t>Rev. 14:13 </a:t>
            </a:r>
          </a:p>
          <a:p>
            <a:pPr lvl="0"/>
            <a:r>
              <a:rPr lang="en-US" sz="3600" dirty="0"/>
              <a:t>Then I heard a voice from heaven saying to me, Write: Blessed are the dead who die in the Lord from now on. Yes, says the Spirit, that they may rest from their labors, and their works follow them.</a:t>
            </a:r>
          </a:p>
        </p:txBody>
      </p:sp>
      <p:sp>
        <p:nvSpPr>
          <p:cNvPr id="4" name="TextBox 3"/>
          <p:cNvSpPr txBox="1"/>
          <p:nvPr/>
        </p:nvSpPr>
        <p:spPr>
          <a:xfrm>
            <a:off x="1752600" y="4876800"/>
            <a:ext cx="8229600" cy="1446550"/>
          </a:xfrm>
          <a:prstGeom prst="rect">
            <a:avLst/>
          </a:prstGeom>
          <a:noFill/>
        </p:spPr>
        <p:txBody>
          <a:bodyPr wrap="square" rtlCol="0">
            <a:spAutoFit/>
          </a:bodyPr>
          <a:lstStyle/>
          <a:p>
            <a:r>
              <a:rPr lang="en-US" sz="4400" dirty="0">
                <a:solidFill>
                  <a:schemeClr val="accent6">
                    <a:lumMod val="50000"/>
                  </a:schemeClr>
                </a:solidFill>
                <a:latin typeface="Arial Black" panose="020B0A04020102020204" pitchFamily="34" charset="0"/>
              </a:rPr>
              <a:t>Our Works Will          Follow Us.</a:t>
            </a:r>
          </a:p>
        </p:txBody>
      </p:sp>
      <p:pic>
        <p:nvPicPr>
          <p:cNvPr id="6" name="Picture 2">
            <a:extLst>
              <a:ext uri="{FF2B5EF4-FFF2-40B4-BE49-F238E27FC236}">
                <a16:creationId xmlns:a16="http://schemas.microsoft.com/office/drawing/2014/main" id="{135E5DC5-1320-20DD-BA38-790CB28C4B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4876800"/>
            <a:ext cx="1895475" cy="1807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6">
            <a:extLst>
              <a:ext uri="{FF2B5EF4-FFF2-40B4-BE49-F238E27FC236}">
                <a16:creationId xmlns:a16="http://schemas.microsoft.com/office/drawing/2014/main" id="{6C0C33C2-E116-7F99-6E7C-F5A6A5AC577D}"/>
              </a:ext>
            </a:extLst>
          </p:cNvPr>
          <p:cNvSpPr>
            <a:spLocks noGrp="1"/>
          </p:cNvSpPr>
          <p:nvPr>
            <p:ph type="ftr" sz="quarter" idx="11"/>
          </p:nvPr>
        </p:nvSpPr>
        <p:spPr/>
        <p:txBody>
          <a:bodyPr/>
          <a:lstStyle/>
          <a:p>
            <a:r>
              <a:rPr lang="en-US"/>
              <a:t>newlebanoncoc.com</a:t>
            </a:r>
          </a:p>
        </p:txBody>
      </p:sp>
      <p:sp>
        <p:nvSpPr>
          <p:cNvPr id="3" name="TextBox 2">
            <a:extLst>
              <a:ext uri="{FF2B5EF4-FFF2-40B4-BE49-F238E27FC236}">
                <a16:creationId xmlns:a16="http://schemas.microsoft.com/office/drawing/2014/main" id="{6C207BAA-F1BF-5BA7-D534-8B8B1741E83B}"/>
              </a:ext>
            </a:extLst>
          </p:cNvPr>
          <p:cNvSpPr txBox="1"/>
          <p:nvPr/>
        </p:nvSpPr>
        <p:spPr>
          <a:xfrm>
            <a:off x="1" y="-16778"/>
            <a:ext cx="9143999" cy="707886"/>
          </a:xfrm>
          <a:prstGeom prst="rect">
            <a:avLst/>
          </a:prstGeom>
          <a:solidFill>
            <a:srgbClr val="002060"/>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white"/>
                </a:solidFill>
                <a:effectLst/>
                <a:uLnTx/>
                <a:uFillTx/>
              </a:rPr>
              <a:t>Our Good Works</a:t>
            </a:r>
          </a:p>
        </p:txBody>
      </p:sp>
    </p:spTree>
    <p:extLst>
      <p:ext uri="{BB962C8B-B14F-4D97-AF65-F5344CB8AC3E}">
        <p14:creationId xmlns:p14="http://schemas.microsoft.com/office/powerpoint/2010/main" val="26486100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335"/>
            <a:ext cx="9144000" cy="68406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Footer Placeholder 1">
            <a:extLst>
              <a:ext uri="{FF2B5EF4-FFF2-40B4-BE49-F238E27FC236}">
                <a16:creationId xmlns:a16="http://schemas.microsoft.com/office/drawing/2014/main" id="{76D86766-E85F-B963-9847-D245D3E31ECF}"/>
              </a:ext>
            </a:extLst>
          </p:cNvPr>
          <p:cNvSpPr>
            <a:spLocks noGrp="1"/>
          </p:cNvSpPr>
          <p:nvPr>
            <p:ph type="ftr" sz="quarter" idx="11"/>
          </p:nvPr>
        </p:nvSpPr>
        <p:spPr/>
        <p:txBody>
          <a:bodyPr/>
          <a:lstStyle/>
          <a:p>
            <a:r>
              <a:rPr lang="en-US"/>
              <a:t>newlebanoncoc.com</a:t>
            </a:r>
          </a:p>
        </p:txBody>
      </p:sp>
    </p:spTree>
    <p:extLst>
      <p:ext uri="{BB962C8B-B14F-4D97-AF65-F5344CB8AC3E}">
        <p14:creationId xmlns:p14="http://schemas.microsoft.com/office/powerpoint/2010/main" val="26488579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3" name="Rectangle 12"/>
          <p:cNvSpPr/>
          <p:nvPr/>
        </p:nvSpPr>
        <p:spPr>
          <a:xfrm>
            <a:off x="707822" y="12701"/>
            <a:ext cx="8409673" cy="6845299"/>
          </a:xfrm>
          <a:prstGeom prst="rect">
            <a:avLst/>
          </a:prstGeom>
          <a:solidFill>
            <a:schemeClr val="bg1"/>
          </a:solidFill>
          <a:ln w="38100">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5" name="Rectangle 2"/>
          <p:cNvSpPr txBox="1">
            <a:spLocks noChangeArrowheads="1"/>
          </p:cNvSpPr>
          <p:nvPr/>
        </p:nvSpPr>
        <p:spPr>
          <a:xfrm>
            <a:off x="1752600" y="4205287"/>
            <a:ext cx="6324600" cy="2119313"/>
          </a:xfrm>
          <a:prstGeom prst="horizontalScroll">
            <a:avLst/>
          </a:prstGeom>
          <a:solidFill>
            <a:schemeClr val="bg1"/>
          </a:solidFill>
          <a:ln>
            <a:solidFill>
              <a:schemeClr val="tx1"/>
            </a:solidFill>
          </a:ln>
          <a:effectLst>
            <a:outerShdw blurRad="63500" sx="102000" sy="102000" algn="ctr" rotWithShape="0">
              <a:prstClr val="black">
                <a:alpha val="40000"/>
              </a:prstClr>
            </a:outerShdw>
          </a:effec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0" cap="none" spc="0" normalizeH="0" baseline="0" noProof="0" dirty="0">
                <a:ln>
                  <a:noFill/>
                </a:ln>
                <a:solidFill>
                  <a:srgbClr val="000000"/>
                </a:solidFill>
                <a:effectLst/>
                <a:uLnTx/>
                <a:uFillTx/>
                <a:latin typeface="Times New Roman"/>
                <a:ea typeface="+mj-ea"/>
                <a:cs typeface="+mj-cs"/>
              </a:rPr>
              <a:t>1 Timothy 4:16</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0" cap="none" spc="0" normalizeH="0" baseline="0" noProof="0" dirty="0">
                <a:ln>
                  <a:noFill/>
                </a:ln>
                <a:solidFill>
                  <a:srgbClr val="000000"/>
                </a:solidFill>
                <a:effectLst/>
                <a:uLnTx/>
                <a:uFillTx/>
                <a:latin typeface="Times New Roman"/>
                <a:ea typeface="+mj-ea"/>
                <a:cs typeface="+mj-cs"/>
              </a:rPr>
              <a:t>“</a:t>
            </a:r>
            <a:r>
              <a:rPr kumimoji="0" lang="en-US" sz="2400" b="0" i="0" u="none" strike="noStrike" kern="1200" cap="none" spc="0" normalizeH="0" baseline="0" noProof="0" dirty="0">
                <a:ln>
                  <a:noFill/>
                </a:ln>
                <a:solidFill>
                  <a:srgbClr val="000000"/>
                </a:solidFill>
                <a:effectLst/>
                <a:uLnTx/>
                <a:uFillTx/>
                <a:latin typeface="Times New Roman"/>
                <a:ea typeface="+mj-ea"/>
                <a:cs typeface="+mj-cs"/>
              </a:rPr>
              <a:t>Take heed unto thyself, and unto the doctrine; continue in them: for in doing this thou shalt both save thyself, and them that hear thee.”</a:t>
            </a:r>
            <a:endParaRPr kumimoji="0" lang="en-US" sz="2400" b="0" i="0" u="none" strike="noStrike" kern="0" cap="none" spc="0" normalizeH="0" baseline="0" noProof="0" dirty="0">
              <a:ln>
                <a:noFill/>
              </a:ln>
              <a:solidFill>
                <a:srgbClr val="000000"/>
              </a:solidFill>
              <a:effectLst/>
              <a:uLnTx/>
              <a:uFillTx/>
              <a:latin typeface="Times New Roman"/>
              <a:ea typeface="+mj-ea"/>
              <a:cs typeface="+mj-cs"/>
            </a:endParaRPr>
          </a:p>
        </p:txBody>
      </p:sp>
      <p:sp>
        <p:nvSpPr>
          <p:cNvPr id="6" name="Rectangle 3" descr="Rectangle: Click to edit Master text styles&#10;Second level&#10;Third level&#10;Fourth level&#10;Fifth level"/>
          <p:cNvSpPr txBox="1">
            <a:spLocks noChangeArrowheads="1"/>
          </p:cNvSpPr>
          <p:nvPr/>
        </p:nvSpPr>
        <p:spPr>
          <a:xfrm>
            <a:off x="1447800" y="2138919"/>
            <a:ext cx="6484938" cy="29051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sz="32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Hear the Gospel (Rom.10:14).</a:t>
            </a:r>
          </a:p>
        </p:txBody>
      </p:sp>
      <p:sp>
        <p:nvSpPr>
          <p:cNvPr id="8" name="Rectangle 3" descr="Rectangle: Click to edit Master text styles&#10;Second level&#10;Third level&#10;Fourth level&#10;Fifth level"/>
          <p:cNvSpPr txBox="1">
            <a:spLocks noChangeArrowheads="1"/>
          </p:cNvSpPr>
          <p:nvPr/>
        </p:nvSpPr>
        <p:spPr>
          <a:xfrm>
            <a:off x="1447800" y="2547238"/>
            <a:ext cx="6484938" cy="321469"/>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sz="32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Believe the Gospel (Heb. 11:6).</a:t>
            </a:r>
          </a:p>
        </p:txBody>
      </p:sp>
      <p:sp>
        <p:nvSpPr>
          <p:cNvPr id="9" name="Rectangle 3" descr="Rectangle: Click to edit Master text styles&#10;Second level&#10;Third level&#10;Fourth level&#10;Fifth level"/>
          <p:cNvSpPr txBox="1">
            <a:spLocks noChangeArrowheads="1"/>
          </p:cNvSpPr>
          <p:nvPr/>
        </p:nvSpPr>
        <p:spPr>
          <a:xfrm>
            <a:off x="1439862" y="2949808"/>
            <a:ext cx="6484938" cy="335756"/>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sz="32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Repent of Sins (Acts 3:19).</a:t>
            </a:r>
          </a:p>
          <a:p>
            <a:pPr marL="609600" marR="0" lvl="0" indent="-609600" algn="l" defTabSz="914400" rtl="0" eaLnBrk="0" fontAlgn="base" latinLnBrk="0" hangingPunct="0">
              <a:lnSpc>
                <a:spcPct val="8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0000"/>
              </a:solidFill>
              <a:effectLst/>
              <a:uLnTx/>
              <a:uFillTx/>
              <a:latin typeface="Times New Roman"/>
              <a:ea typeface="+mn-ea"/>
              <a:cs typeface="+mn-cs"/>
            </a:endParaRPr>
          </a:p>
        </p:txBody>
      </p:sp>
      <p:sp>
        <p:nvSpPr>
          <p:cNvPr id="10" name="Rectangle 3" descr="Rectangle: Click to edit Master text styles&#10;Second level&#10;Third level&#10;Fourth level&#10;Fifth level"/>
          <p:cNvSpPr txBox="1">
            <a:spLocks noChangeArrowheads="1"/>
          </p:cNvSpPr>
          <p:nvPr/>
        </p:nvSpPr>
        <p:spPr>
          <a:xfrm>
            <a:off x="1447800" y="3370730"/>
            <a:ext cx="6484938" cy="304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sz="32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Confess Christ (Rom.10:9).</a:t>
            </a:r>
          </a:p>
        </p:txBody>
      </p:sp>
      <p:sp>
        <p:nvSpPr>
          <p:cNvPr id="11" name="Rectangle 3" descr="Rectangle: Click to edit Master text styles&#10;Second level&#10;Third level&#10;Fourth level&#10;Fifth level"/>
          <p:cNvSpPr txBox="1">
            <a:spLocks noChangeArrowheads="1"/>
          </p:cNvSpPr>
          <p:nvPr/>
        </p:nvSpPr>
        <p:spPr>
          <a:xfrm>
            <a:off x="1447799" y="3757052"/>
            <a:ext cx="7203141" cy="44291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sz="32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Be Baptized Into Christ (1 Cor.12:13).</a:t>
            </a:r>
          </a:p>
          <a:p>
            <a:pPr marL="609600" marR="0" lvl="0" indent="-609600" algn="l" defTabSz="914400" rtl="0" eaLnBrk="0" fontAlgn="base" latinLnBrk="0" hangingPunct="0">
              <a:lnSpc>
                <a:spcPct val="8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0000"/>
              </a:solidFill>
              <a:effectLst/>
              <a:uLnTx/>
              <a:uFillTx/>
              <a:latin typeface="Times New Roman"/>
              <a:ea typeface="+mn-ea"/>
              <a:cs typeface="+mn-cs"/>
            </a:endParaRPr>
          </a:p>
        </p:txBody>
      </p:sp>
      <p:sp>
        <p:nvSpPr>
          <p:cNvPr id="15" name="Rectangle 14"/>
          <p:cNvSpPr/>
          <p:nvPr/>
        </p:nvSpPr>
        <p:spPr>
          <a:xfrm>
            <a:off x="1143001" y="865094"/>
            <a:ext cx="7974495" cy="457200"/>
          </a:xfrm>
          <a:prstGeom prst="rect">
            <a:avLst/>
          </a:prstGeom>
          <a:noFill/>
          <a:ln>
            <a:noFill/>
          </a:ln>
          <a:effectLst/>
          <a:scene3d>
            <a:camera prst="orthographicFront"/>
            <a:lightRig rig="threePt" dir="t"/>
          </a:scene3d>
          <a:sp3d prstMaterial="dkEdge">
            <a:bevelT w="311150"/>
            <a:bevelB w="28575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50" normalizeH="0" baseline="0" noProof="0" dirty="0">
                <a:ln w="11430"/>
                <a:solidFill>
                  <a:srgbClr val="0070C0"/>
                </a:solidFill>
                <a:effectLst/>
                <a:uLnTx/>
                <a:uFillTx/>
                <a:latin typeface="Arial" panose="020B0604020202020204" pitchFamily="34" charset="0"/>
                <a:ea typeface="+mn-ea"/>
                <a:cs typeface="Arial" panose="020B0604020202020204" pitchFamily="34" charset="0"/>
              </a:rPr>
              <a:t>Are You A New Testament Christian?</a:t>
            </a:r>
          </a:p>
        </p:txBody>
      </p:sp>
      <p:sp>
        <p:nvSpPr>
          <p:cNvPr id="2" name="Footer Placeholder 1">
            <a:extLst>
              <a:ext uri="{FF2B5EF4-FFF2-40B4-BE49-F238E27FC236}">
                <a16:creationId xmlns:a16="http://schemas.microsoft.com/office/drawing/2014/main" id="{D8605348-D00D-7863-B32A-2321875281AD}"/>
              </a:ext>
            </a:extLst>
          </p:cNvPr>
          <p:cNvSpPr>
            <a:spLocks noGrp="1"/>
          </p:cNvSpPr>
          <p:nvPr>
            <p:ph type="ftr" sz="quarter" idx="11"/>
          </p:nvPr>
        </p:nvSpPr>
        <p:spPr/>
        <p:txBody>
          <a:bodyPr/>
          <a:lstStyle/>
          <a:p>
            <a:pPr>
              <a:defRPr/>
            </a:pPr>
            <a:r>
              <a:rPr lang="en-US">
                <a:solidFill>
                  <a:srgbClr val="000000"/>
                </a:solidFill>
              </a:rPr>
              <a:t>newlebanoncoc.com</a:t>
            </a:r>
            <a:endParaRPr lang="en-US" dirty="0">
              <a:solidFill>
                <a:srgbClr val="000000"/>
              </a:solidFill>
            </a:endParaRPr>
          </a:p>
        </p:txBody>
      </p:sp>
    </p:spTree>
    <p:extLst>
      <p:ext uri="{BB962C8B-B14F-4D97-AF65-F5344CB8AC3E}">
        <p14:creationId xmlns:p14="http://schemas.microsoft.com/office/powerpoint/2010/main" val="69849387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066800"/>
            <a:ext cx="8077200" cy="3662541"/>
          </a:xfrm>
          <a:prstGeom prst="rect">
            <a:avLst/>
          </a:prstGeom>
          <a:noFill/>
        </p:spPr>
        <p:txBody>
          <a:bodyPr wrap="square" rtlCol="0">
            <a:spAutoFit/>
          </a:bodyPr>
          <a:lstStyle/>
          <a:p>
            <a:pPr lvl="0"/>
            <a:r>
              <a:rPr lang="en-US" sz="3600" b="1" dirty="0">
                <a:solidFill>
                  <a:srgbClr val="0070C0"/>
                </a:solidFill>
              </a:rPr>
              <a:t>Matt. 7:21-23  </a:t>
            </a:r>
            <a:r>
              <a:rPr lang="en-US" sz="2800" dirty="0"/>
              <a:t>"Not everyone who says to Me, 'Lord, Lord,' shall enter the kingdom of heaven, but he who does the will of My Father in heaven.</a:t>
            </a:r>
          </a:p>
          <a:p>
            <a:pPr lvl="0"/>
            <a:r>
              <a:rPr lang="en-US" sz="2800" dirty="0">
                <a:solidFill>
                  <a:srgbClr val="0070C0"/>
                </a:solidFill>
              </a:rPr>
              <a:t>22</a:t>
            </a:r>
            <a:r>
              <a:rPr lang="en-US" sz="2800" dirty="0"/>
              <a:t> "Many will say to Me in that day, 'Lord, Lord, have we not prophesied in Your name, cast out demons in Your name, and done many wonders in Your name?'</a:t>
            </a:r>
          </a:p>
          <a:p>
            <a:pPr lvl="0"/>
            <a:r>
              <a:rPr lang="en-US" sz="2800" dirty="0">
                <a:solidFill>
                  <a:srgbClr val="0070C0"/>
                </a:solidFill>
              </a:rPr>
              <a:t>23</a:t>
            </a:r>
            <a:r>
              <a:rPr lang="en-US" sz="2800" dirty="0"/>
              <a:t> "And then I will declare to them, 'I never knew you; depart from Me, you who practice lawlessness!'</a:t>
            </a:r>
          </a:p>
        </p:txBody>
      </p:sp>
      <p:sp>
        <p:nvSpPr>
          <p:cNvPr id="4" name="TextBox 3"/>
          <p:cNvSpPr txBox="1"/>
          <p:nvPr/>
        </p:nvSpPr>
        <p:spPr>
          <a:xfrm>
            <a:off x="914400" y="4878050"/>
            <a:ext cx="8686800" cy="1446550"/>
          </a:xfrm>
          <a:prstGeom prst="rect">
            <a:avLst/>
          </a:prstGeom>
          <a:noFill/>
        </p:spPr>
        <p:txBody>
          <a:bodyPr wrap="square" rtlCol="0">
            <a:spAutoFit/>
          </a:bodyPr>
          <a:lstStyle/>
          <a:p>
            <a:r>
              <a:rPr lang="en-US" sz="4400" dirty="0">
                <a:solidFill>
                  <a:schemeClr val="accent6">
                    <a:lumMod val="50000"/>
                  </a:schemeClr>
                </a:solidFill>
                <a:latin typeface="Arial Black" panose="020B0A04020102020204" pitchFamily="34" charset="0"/>
              </a:rPr>
              <a:t>Our Works Must be  		 	 	Authorized</a:t>
            </a:r>
          </a:p>
        </p:txBody>
      </p:sp>
      <p:pic>
        <p:nvPicPr>
          <p:cNvPr id="6" name="Picture 2">
            <a:extLst>
              <a:ext uri="{FF2B5EF4-FFF2-40B4-BE49-F238E27FC236}">
                <a16:creationId xmlns:a16="http://schemas.microsoft.com/office/drawing/2014/main" id="{B5A2B32A-2C69-6C78-9D3D-9DAD43D6E7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4876800"/>
            <a:ext cx="1895475" cy="1807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6">
            <a:extLst>
              <a:ext uri="{FF2B5EF4-FFF2-40B4-BE49-F238E27FC236}">
                <a16:creationId xmlns:a16="http://schemas.microsoft.com/office/drawing/2014/main" id="{BF133BA1-4513-56E7-AC34-AF4221C3A871}"/>
              </a:ext>
            </a:extLst>
          </p:cNvPr>
          <p:cNvSpPr>
            <a:spLocks noGrp="1"/>
          </p:cNvSpPr>
          <p:nvPr>
            <p:ph type="ftr" sz="quarter" idx="11"/>
          </p:nvPr>
        </p:nvSpPr>
        <p:spPr/>
        <p:txBody>
          <a:bodyPr/>
          <a:lstStyle/>
          <a:p>
            <a:r>
              <a:rPr lang="en-US"/>
              <a:t>newlebanoncoc.com</a:t>
            </a:r>
          </a:p>
        </p:txBody>
      </p:sp>
      <p:sp>
        <p:nvSpPr>
          <p:cNvPr id="3" name="TextBox 2">
            <a:extLst>
              <a:ext uri="{FF2B5EF4-FFF2-40B4-BE49-F238E27FC236}">
                <a16:creationId xmlns:a16="http://schemas.microsoft.com/office/drawing/2014/main" id="{5FA5504C-9375-5568-3EF0-E8FA2F5FCC6E}"/>
              </a:ext>
            </a:extLst>
          </p:cNvPr>
          <p:cNvSpPr txBox="1"/>
          <p:nvPr/>
        </p:nvSpPr>
        <p:spPr>
          <a:xfrm>
            <a:off x="1" y="-16778"/>
            <a:ext cx="9143999" cy="707886"/>
          </a:xfrm>
          <a:prstGeom prst="rect">
            <a:avLst/>
          </a:prstGeom>
          <a:solidFill>
            <a:srgbClr val="002060"/>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white"/>
                </a:solidFill>
                <a:effectLst/>
                <a:uLnTx/>
                <a:uFillTx/>
              </a:rPr>
              <a:t>Our Good Works</a:t>
            </a:r>
          </a:p>
        </p:txBody>
      </p:sp>
    </p:spTree>
    <p:extLst>
      <p:ext uri="{BB962C8B-B14F-4D97-AF65-F5344CB8AC3E}">
        <p14:creationId xmlns:p14="http://schemas.microsoft.com/office/powerpoint/2010/main" val="2551166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B5A2B32A-2C69-6C78-9D3D-9DAD43D6E7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4876800"/>
            <a:ext cx="1895475" cy="1807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6">
            <a:extLst>
              <a:ext uri="{FF2B5EF4-FFF2-40B4-BE49-F238E27FC236}">
                <a16:creationId xmlns:a16="http://schemas.microsoft.com/office/drawing/2014/main" id="{BF133BA1-4513-56E7-AC34-AF4221C3A871}"/>
              </a:ext>
            </a:extLst>
          </p:cNvPr>
          <p:cNvSpPr>
            <a:spLocks noGrp="1"/>
          </p:cNvSpPr>
          <p:nvPr>
            <p:ph type="ftr" sz="quarter" idx="11"/>
          </p:nvPr>
        </p:nvSpPr>
        <p:spPr/>
        <p:txBody>
          <a:bodyPr/>
          <a:lstStyle/>
          <a:p>
            <a:r>
              <a:rPr lang="en-US"/>
              <a:t>newlebanoncoc.com</a:t>
            </a:r>
          </a:p>
        </p:txBody>
      </p:sp>
      <p:sp>
        <p:nvSpPr>
          <p:cNvPr id="3" name="TextBox 2">
            <a:extLst>
              <a:ext uri="{FF2B5EF4-FFF2-40B4-BE49-F238E27FC236}">
                <a16:creationId xmlns:a16="http://schemas.microsoft.com/office/drawing/2014/main" id="{5FA5504C-9375-5568-3EF0-E8FA2F5FCC6E}"/>
              </a:ext>
            </a:extLst>
          </p:cNvPr>
          <p:cNvSpPr txBox="1"/>
          <p:nvPr/>
        </p:nvSpPr>
        <p:spPr>
          <a:xfrm>
            <a:off x="1" y="-16778"/>
            <a:ext cx="9143999" cy="707886"/>
          </a:xfrm>
          <a:prstGeom prst="rect">
            <a:avLst/>
          </a:prstGeom>
          <a:solidFill>
            <a:srgbClr val="002060"/>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white"/>
                </a:solidFill>
                <a:effectLst/>
                <a:uLnTx/>
                <a:uFillTx/>
              </a:rPr>
              <a:t>Our Good Works</a:t>
            </a:r>
          </a:p>
        </p:txBody>
      </p:sp>
      <p:sp>
        <p:nvSpPr>
          <p:cNvPr id="8" name="TextBox 7">
            <a:extLst>
              <a:ext uri="{FF2B5EF4-FFF2-40B4-BE49-F238E27FC236}">
                <a16:creationId xmlns:a16="http://schemas.microsoft.com/office/drawing/2014/main" id="{696C5D7E-7F3F-D802-C8E6-FF1399126CA7}"/>
              </a:ext>
            </a:extLst>
          </p:cNvPr>
          <p:cNvSpPr txBox="1"/>
          <p:nvPr/>
        </p:nvSpPr>
        <p:spPr>
          <a:xfrm>
            <a:off x="609600" y="1828800"/>
            <a:ext cx="8077200" cy="4154984"/>
          </a:xfrm>
          <a:prstGeom prst="rect">
            <a:avLst/>
          </a:prstGeom>
          <a:noFill/>
        </p:spPr>
        <p:txBody>
          <a:bodyPr wrap="square">
            <a:spAutoFit/>
          </a:bodyPr>
          <a:lstStyle/>
          <a:p>
            <a:r>
              <a:rPr lang="en-US" sz="4400" b="1" dirty="0">
                <a:solidFill>
                  <a:srgbClr val="0070C0"/>
                </a:solidFill>
              </a:rPr>
              <a:t>Mark 9:41 </a:t>
            </a:r>
            <a:r>
              <a:rPr lang="en-US" sz="4400" dirty="0"/>
              <a:t>"For whoever gives you a cup of water to drink in My name, because you belong to Christ, assuredly, I say to you, he will by no means lose                    his reward.</a:t>
            </a:r>
          </a:p>
        </p:txBody>
      </p:sp>
    </p:spTree>
    <p:extLst>
      <p:ext uri="{BB962C8B-B14F-4D97-AF65-F5344CB8AC3E}">
        <p14:creationId xmlns:p14="http://schemas.microsoft.com/office/powerpoint/2010/main" val="3890279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914400"/>
            <a:ext cx="8305800" cy="3785652"/>
          </a:xfrm>
          <a:prstGeom prst="rect">
            <a:avLst/>
          </a:prstGeom>
          <a:noFill/>
        </p:spPr>
        <p:txBody>
          <a:bodyPr wrap="square" rtlCol="0">
            <a:spAutoFit/>
          </a:bodyPr>
          <a:lstStyle/>
          <a:p>
            <a:r>
              <a:rPr lang="en-US" sz="4000" b="1" dirty="0">
                <a:solidFill>
                  <a:srgbClr val="0070C0"/>
                </a:solidFill>
              </a:rPr>
              <a:t>1 Peter 2:12 </a:t>
            </a:r>
          </a:p>
          <a:p>
            <a:r>
              <a:rPr lang="en-US" sz="4000" dirty="0"/>
              <a:t>having your conduct honorable among the Gentiles, that when they speak against you as evildoers, they may, by your good works which they observe, glorify God in the day of visitation.</a:t>
            </a:r>
          </a:p>
        </p:txBody>
      </p:sp>
      <p:sp>
        <p:nvSpPr>
          <p:cNvPr id="4" name="TextBox 3"/>
          <p:cNvSpPr txBox="1"/>
          <p:nvPr/>
        </p:nvSpPr>
        <p:spPr>
          <a:xfrm>
            <a:off x="2286000" y="4876800"/>
            <a:ext cx="6553200" cy="1446550"/>
          </a:xfrm>
          <a:prstGeom prst="rect">
            <a:avLst/>
          </a:prstGeom>
          <a:noFill/>
        </p:spPr>
        <p:txBody>
          <a:bodyPr wrap="square" rtlCol="0">
            <a:spAutoFit/>
          </a:bodyPr>
          <a:lstStyle/>
          <a:p>
            <a:r>
              <a:rPr lang="en-US" sz="4400" dirty="0">
                <a:solidFill>
                  <a:schemeClr val="accent6">
                    <a:lumMod val="50000"/>
                  </a:schemeClr>
                </a:solidFill>
                <a:latin typeface="Arial Black" panose="020B0A04020102020204" pitchFamily="34" charset="0"/>
              </a:rPr>
              <a:t>Works are Observable</a:t>
            </a:r>
          </a:p>
        </p:txBody>
      </p:sp>
      <p:pic>
        <p:nvPicPr>
          <p:cNvPr id="6" name="Picture 2">
            <a:extLst>
              <a:ext uri="{FF2B5EF4-FFF2-40B4-BE49-F238E27FC236}">
                <a16:creationId xmlns:a16="http://schemas.microsoft.com/office/drawing/2014/main" id="{34483B46-3155-D85B-FB95-A8121B0BF8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4876800"/>
            <a:ext cx="1895475" cy="1807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6">
            <a:extLst>
              <a:ext uri="{FF2B5EF4-FFF2-40B4-BE49-F238E27FC236}">
                <a16:creationId xmlns:a16="http://schemas.microsoft.com/office/drawing/2014/main" id="{E2DA0B2B-BFB3-4EB1-4F20-126888B57B01}"/>
              </a:ext>
            </a:extLst>
          </p:cNvPr>
          <p:cNvSpPr>
            <a:spLocks noGrp="1"/>
          </p:cNvSpPr>
          <p:nvPr>
            <p:ph type="ftr" sz="quarter" idx="11"/>
          </p:nvPr>
        </p:nvSpPr>
        <p:spPr/>
        <p:txBody>
          <a:bodyPr/>
          <a:lstStyle/>
          <a:p>
            <a:r>
              <a:rPr lang="en-US"/>
              <a:t>newlebanoncoc.com</a:t>
            </a:r>
          </a:p>
        </p:txBody>
      </p:sp>
      <p:sp>
        <p:nvSpPr>
          <p:cNvPr id="3" name="TextBox 2">
            <a:extLst>
              <a:ext uri="{FF2B5EF4-FFF2-40B4-BE49-F238E27FC236}">
                <a16:creationId xmlns:a16="http://schemas.microsoft.com/office/drawing/2014/main" id="{0B5517D4-93CE-54AE-BD5F-EFC662159AF7}"/>
              </a:ext>
            </a:extLst>
          </p:cNvPr>
          <p:cNvSpPr txBox="1"/>
          <p:nvPr/>
        </p:nvSpPr>
        <p:spPr>
          <a:xfrm>
            <a:off x="1" y="-16778"/>
            <a:ext cx="9143999" cy="707886"/>
          </a:xfrm>
          <a:prstGeom prst="rect">
            <a:avLst/>
          </a:prstGeom>
          <a:solidFill>
            <a:srgbClr val="002060"/>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white"/>
                </a:solidFill>
                <a:effectLst/>
                <a:uLnTx/>
                <a:uFillTx/>
              </a:rPr>
              <a:t>Our Good Works</a:t>
            </a:r>
          </a:p>
        </p:txBody>
      </p:sp>
    </p:spTree>
    <p:extLst>
      <p:ext uri="{BB962C8B-B14F-4D97-AF65-F5344CB8AC3E}">
        <p14:creationId xmlns:p14="http://schemas.microsoft.com/office/powerpoint/2010/main" val="1842167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219200"/>
            <a:ext cx="8001000" cy="3323987"/>
          </a:xfrm>
          <a:prstGeom prst="rect">
            <a:avLst/>
          </a:prstGeom>
          <a:noFill/>
        </p:spPr>
        <p:txBody>
          <a:bodyPr wrap="square" rtlCol="0">
            <a:spAutoFit/>
          </a:bodyPr>
          <a:lstStyle/>
          <a:p>
            <a:r>
              <a:rPr lang="en-US" sz="4800" b="1" dirty="0">
                <a:solidFill>
                  <a:srgbClr val="0070C0"/>
                </a:solidFill>
              </a:rPr>
              <a:t>John 15:8</a:t>
            </a:r>
            <a:endParaRPr lang="en-US" sz="4800" dirty="0"/>
          </a:p>
          <a:p>
            <a:r>
              <a:rPr lang="en-US" sz="4800" dirty="0"/>
              <a:t>"By this My Father is glorified, that you bear much fruit; so you will be My disciples.</a:t>
            </a:r>
          </a:p>
          <a:p>
            <a:r>
              <a:rPr lang="en-US" b="1" i="1" dirty="0"/>
              <a:t> </a:t>
            </a:r>
            <a:endParaRPr lang="en-US" dirty="0"/>
          </a:p>
        </p:txBody>
      </p:sp>
      <p:sp>
        <p:nvSpPr>
          <p:cNvPr id="4" name="TextBox 3"/>
          <p:cNvSpPr txBox="1"/>
          <p:nvPr/>
        </p:nvSpPr>
        <p:spPr>
          <a:xfrm>
            <a:off x="1219200" y="4876800"/>
            <a:ext cx="8382000" cy="769441"/>
          </a:xfrm>
          <a:prstGeom prst="rect">
            <a:avLst/>
          </a:prstGeom>
          <a:noFill/>
        </p:spPr>
        <p:txBody>
          <a:bodyPr wrap="square" rtlCol="0">
            <a:spAutoFit/>
          </a:bodyPr>
          <a:lstStyle/>
          <a:p>
            <a:r>
              <a:rPr lang="en-US" sz="4400" dirty="0">
                <a:solidFill>
                  <a:schemeClr val="accent6">
                    <a:lumMod val="50000"/>
                  </a:schemeClr>
                </a:solidFill>
                <a:latin typeface="Arial Black" panose="020B0A04020102020204" pitchFamily="34" charset="0"/>
              </a:rPr>
              <a:t>Bear Much fruit.</a:t>
            </a:r>
          </a:p>
        </p:txBody>
      </p:sp>
      <p:pic>
        <p:nvPicPr>
          <p:cNvPr id="7" name="Picture 2">
            <a:extLst>
              <a:ext uri="{FF2B5EF4-FFF2-40B4-BE49-F238E27FC236}">
                <a16:creationId xmlns:a16="http://schemas.microsoft.com/office/drawing/2014/main" id="{E45EF4F0-8702-AEE9-4B30-1B7AD7E3BB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4876800"/>
            <a:ext cx="1895475" cy="1807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Footer Placeholder 7">
            <a:extLst>
              <a:ext uri="{FF2B5EF4-FFF2-40B4-BE49-F238E27FC236}">
                <a16:creationId xmlns:a16="http://schemas.microsoft.com/office/drawing/2014/main" id="{001FF7FA-C581-6BE7-F142-F3F0BD0B1F35}"/>
              </a:ext>
            </a:extLst>
          </p:cNvPr>
          <p:cNvSpPr>
            <a:spLocks noGrp="1"/>
          </p:cNvSpPr>
          <p:nvPr>
            <p:ph type="ftr" sz="quarter" idx="11"/>
          </p:nvPr>
        </p:nvSpPr>
        <p:spPr/>
        <p:txBody>
          <a:bodyPr/>
          <a:lstStyle/>
          <a:p>
            <a:r>
              <a:rPr lang="en-US"/>
              <a:t>newlebanoncoc.com</a:t>
            </a:r>
          </a:p>
        </p:txBody>
      </p:sp>
      <p:sp>
        <p:nvSpPr>
          <p:cNvPr id="3" name="TextBox 2">
            <a:extLst>
              <a:ext uri="{FF2B5EF4-FFF2-40B4-BE49-F238E27FC236}">
                <a16:creationId xmlns:a16="http://schemas.microsoft.com/office/drawing/2014/main" id="{8DCD6CD3-23E9-F837-9300-F52B1D691F61}"/>
              </a:ext>
            </a:extLst>
          </p:cNvPr>
          <p:cNvSpPr txBox="1"/>
          <p:nvPr/>
        </p:nvSpPr>
        <p:spPr>
          <a:xfrm>
            <a:off x="1" y="-16778"/>
            <a:ext cx="9143999" cy="707886"/>
          </a:xfrm>
          <a:prstGeom prst="rect">
            <a:avLst/>
          </a:prstGeom>
          <a:solidFill>
            <a:srgbClr val="002060"/>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white"/>
                </a:solidFill>
                <a:effectLst/>
                <a:uLnTx/>
                <a:uFillTx/>
              </a:rPr>
              <a:t>Our Good Works</a:t>
            </a:r>
          </a:p>
        </p:txBody>
      </p:sp>
    </p:spTree>
    <p:extLst>
      <p:ext uri="{BB962C8B-B14F-4D97-AF65-F5344CB8AC3E}">
        <p14:creationId xmlns:p14="http://schemas.microsoft.com/office/powerpoint/2010/main" val="388986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066800"/>
            <a:ext cx="8077200" cy="3785652"/>
          </a:xfrm>
          <a:prstGeom prst="rect">
            <a:avLst/>
          </a:prstGeom>
          <a:noFill/>
        </p:spPr>
        <p:txBody>
          <a:bodyPr wrap="square" rtlCol="0">
            <a:spAutoFit/>
          </a:bodyPr>
          <a:lstStyle/>
          <a:p>
            <a:pPr lvl="0"/>
            <a:r>
              <a:rPr lang="en-US" sz="4000" b="1" dirty="0">
                <a:solidFill>
                  <a:srgbClr val="0070C0"/>
                </a:solidFill>
              </a:rPr>
              <a:t>Titus 3:1</a:t>
            </a:r>
          </a:p>
          <a:p>
            <a:pPr lvl="0"/>
            <a:r>
              <a:rPr lang="en-US" sz="4000" dirty="0"/>
              <a:t>(We are exhorted to “be ready unto every good work.”) Remind them to be subject to rulers and authorities, to obey, to be ready for every good work,</a:t>
            </a:r>
          </a:p>
        </p:txBody>
      </p:sp>
      <p:sp>
        <p:nvSpPr>
          <p:cNvPr id="4" name="TextBox 3"/>
          <p:cNvSpPr txBox="1"/>
          <p:nvPr/>
        </p:nvSpPr>
        <p:spPr>
          <a:xfrm>
            <a:off x="2438400" y="4884003"/>
            <a:ext cx="8077200" cy="830997"/>
          </a:xfrm>
          <a:prstGeom prst="rect">
            <a:avLst/>
          </a:prstGeom>
          <a:noFill/>
        </p:spPr>
        <p:txBody>
          <a:bodyPr wrap="square" rtlCol="0">
            <a:spAutoFit/>
          </a:bodyPr>
          <a:lstStyle/>
          <a:p>
            <a:r>
              <a:rPr lang="en-US" sz="4800" dirty="0">
                <a:solidFill>
                  <a:schemeClr val="accent6">
                    <a:lumMod val="50000"/>
                  </a:schemeClr>
                </a:solidFill>
                <a:latin typeface="Arial Black" panose="020B0A04020102020204" pitchFamily="34" charset="0"/>
              </a:rPr>
              <a:t>Be Ready.</a:t>
            </a:r>
          </a:p>
        </p:txBody>
      </p:sp>
      <p:pic>
        <p:nvPicPr>
          <p:cNvPr id="6" name="Picture 2">
            <a:extLst>
              <a:ext uri="{FF2B5EF4-FFF2-40B4-BE49-F238E27FC236}">
                <a16:creationId xmlns:a16="http://schemas.microsoft.com/office/drawing/2014/main" id="{FC84EF66-A801-2667-8E21-C787D0E252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4876800"/>
            <a:ext cx="1895475" cy="1807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6">
            <a:extLst>
              <a:ext uri="{FF2B5EF4-FFF2-40B4-BE49-F238E27FC236}">
                <a16:creationId xmlns:a16="http://schemas.microsoft.com/office/drawing/2014/main" id="{E901FF53-C3FA-1E24-9819-69BD93BD61C0}"/>
              </a:ext>
            </a:extLst>
          </p:cNvPr>
          <p:cNvSpPr>
            <a:spLocks noGrp="1"/>
          </p:cNvSpPr>
          <p:nvPr>
            <p:ph type="ftr" sz="quarter" idx="11"/>
          </p:nvPr>
        </p:nvSpPr>
        <p:spPr/>
        <p:txBody>
          <a:bodyPr/>
          <a:lstStyle/>
          <a:p>
            <a:r>
              <a:rPr lang="en-US"/>
              <a:t>newlebanoncoc.com</a:t>
            </a:r>
          </a:p>
        </p:txBody>
      </p:sp>
      <p:sp>
        <p:nvSpPr>
          <p:cNvPr id="3" name="TextBox 2">
            <a:extLst>
              <a:ext uri="{FF2B5EF4-FFF2-40B4-BE49-F238E27FC236}">
                <a16:creationId xmlns:a16="http://schemas.microsoft.com/office/drawing/2014/main" id="{D37524A4-D41A-DC45-D3E3-445E02FBFA68}"/>
              </a:ext>
            </a:extLst>
          </p:cNvPr>
          <p:cNvSpPr txBox="1"/>
          <p:nvPr/>
        </p:nvSpPr>
        <p:spPr>
          <a:xfrm>
            <a:off x="1" y="-16778"/>
            <a:ext cx="9143999" cy="707886"/>
          </a:xfrm>
          <a:prstGeom prst="rect">
            <a:avLst/>
          </a:prstGeom>
          <a:solidFill>
            <a:srgbClr val="002060"/>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white"/>
                </a:solidFill>
                <a:effectLst/>
                <a:uLnTx/>
                <a:uFillTx/>
              </a:rPr>
              <a:t>Our Good Works</a:t>
            </a:r>
          </a:p>
        </p:txBody>
      </p:sp>
    </p:spTree>
    <p:extLst>
      <p:ext uri="{BB962C8B-B14F-4D97-AF65-F5344CB8AC3E}">
        <p14:creationId xmlns:p14="http://schemas.microsoft.com/office/powerpoint/2010/main" val="3744656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143000"/>
            <a:ext cx="8001000" cy="3539430"/>
          </a:xfrm>
          <a:prstGeom prst="rect">
            <a:avLst/>
          </a:prstGeom>
          <a:noFill/>
        </p:spPr>
        <p:txBody>
          <a:bodyPr wrap="square" rtlCol="0">
            <a:spAutoFit/>
          </a:bodyPr>
          <a:lstStyle/>
          <a:p>
            <a:pPr lvl="0"/>
            <a:r>
              <a:rPr lang="en-US" sz="2800" b="1" dirty="0">
                <a:solidFill>
                  <a:srgbClr val="0070C0"/>
                </a:solidFill>
                <a:latin typeface="+mj-lt"/>
              </a:rPr>
              <a:t>Titus 3:8,14 </a:t>
            </a:r>
            <a:r>
              <a:rPr lang="en-US" sz="2800" dirty="0">
                <a:latin typeface="+mj-lt"/>
              </a:rPr>
              <a:t>(Not only to be ready, but to “maintain good works.”) This is a faithful saying, and these things I want you to affirm constantly, that those who have believed in God should be careful to maintain good works. These things are good and profitable to men. </a:t>
            </a:r>
            <a:r>
              <a:rPr lang="en-US" sz="2800" b="1" dirty="0">
                <a:solidFill>
                  <a:srgbClr val="0070C0"/>
                </a:solidFill>
                <a:latin typeface="+mj-lt"/>
              </a:rPr>
              <a:t>V14</a:t>
            </a:r>
            <a:r>
              <a:rPr lang="en-US" sz="2800" dirty="0">
                <a:latin typeface="+mj-lt"/>
              </a:rPr>
              <a:t>. And let our people also learn to maintain good works, to meet urgent needs, that they may not be unfruitful.</a:t>
            </a:r>
          </a:p>
        </p:txBody>
      </p:sp>
      <p:sp>
        <p:nvSpPr>
          <p:cNvPr id="4" name="TextBox 3"/>
          <p:cNvSpPr txBox="1"/>
          <p:nvPr/>
        </p:nvSpPr>
        <p:spPr>
          <a:xfrm>
            <a:off x="2362200" y="4876800"/>
            <a:ext cx="4380390" cy="1446550"/>
          </a:xfrm>
          <a:prstGeom prst="rect">
            <a:avLst/>
          </a:prstGeom>
          <a:noFill/>
        </p:spPr>
        <p:txBody>
          <a:bodyPr wrap="square" rtlCol="0">
            <a:spAutoFit/>
          </a:bodyPr>
          <a:lstStyle/>
          <a:p>
            <a:r>
              <a:rPr lang="en-US" sz="4400" dirty="0">
                <a:solidFill>
                  <a:schemeClr val="accent6">
                    <a:lumMod val="50000"/>
                  </a:schemeClr>
                </a:solidFill>
                <a:latin typeface="Arial Black" panose="020B0A04020102020204" pitchFamily="34" charset="0"/>
              </a:rPr>
              <a:t>Maintain Good Works.</a:t>
            </a:r>
          </a:p>
        </p:txBody>
      </p:sp>
      <p:pic>
        <p:nvPicPr>
          <p:cNvPr id="6" name="Picture 2">
            <a:extLst>
              <a:ext uri="{FF2B5EF4-FFF2-40B4-BE49-F238E27FC236}">
                <a16:creationId xmlns:a16="http://schemas.microsoft.com/office/drawing/2014/main" id="{9EEA0C8A-F671-46CD-1DF7-C7F92625FF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4876800"/>
            <a:ext cx="1895475" cy="1807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6">
            <a:extLst>
              <a:ext uri="{FF2B5EF4-FFF2-40B4-BE49-F238E27FC236}">
                <a16:creationId xmlns:a16="http://schemas.microsoft.com/office/drawing/2014/main" id="{7F5A280B-33D4-388B-DEB9-DD6716FB3D77}"/>
              </a:ext>
            </a:extLst>
          </p:cNvPr>
          <p:cNvSpPr>
            <a:spLocks noGrp="1"/>
          </p:cNvSpPr>
          <p:nvPr>
            <p:ph type="ftr" sz="quarter" idx="11"/>
          </p:nvPr>
        </p:nvSpPr>
        <p:spPr/>
        <p:txBody>
          <a:bodyPr/>
          <a:lstStyle/>
          <a:p>
            <a:r>
              <a:rPr lang="en-US"/>
              <a:t>newlebanoncoc.com</a:t>
            </a:r>
          </a:p>
        </p:txBody>
      </p:sp>
      <p:sp>
        <p:nvSpPr>
          <p:cNvPr id="3" name="TextBox 2">
            <a:extLst>
              <a:ext uri="{FF2B5EF4-FFF2-40B4-BE49-F238E27FC236}">
                <a16:creationId xmlns:a16="http://schemas.microsoft.com/office/drawing/2014/main" id="{025449AF-E108-FD8B-B050-83BFE76D9200}"/>
              </a:ext>
            </a:extLst>
          </p:cNvPr>
          <p:cNvSpPr txBox="1"/>
          <p:nvPr/>
        </p:nvSpPr>
        <p:spPr>
          <a:xfrm>
            <a:off x="1" y="-16778"/>
            <a:ext cx="9143999" cy="707886"/>
          </a:xfrm>
          <a:prstGeom prst="rect">
            <a:avLst/>
          </a:prstGeom>
          <a:solidFill>
            <a:srgbClr val="002060"/>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white"/>
                </a:solidFill>
                <a:effectLst/>
                <a:uLnTx/>
                <a:uFillTx/>
              </a:rPr>
              <a:t>Our Good Works</a:t>
            </a:r>
          </a:p>
        </p:txBody>
      </p:sp>
    </p:spTree>
    <p:extLst>
      <p:ext uri="{BB962C8B-B14F-4D97-AF65-F5344CB8AC3E}">
        <p14:creationId xmlns:p14="http://schemas.microsoft.com/office/powerpoint/2010/main" val="67432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143000"/>
            <a:ext cx="8077200" cy="3416320"/>
          </a:xfrm>
          <a:prstGeom prst="rect">
            <a:avLst/>
          </a:prstGeom>
          <a:noFill/>
        </p:spPr>
        <p:txBody>
          <a:bodyPr wrap="square" rtlCol="0">
            <a:spAutoFit/>
          </a:bodyPr>
          <a:lstStyle/>
          <a:p>
            <a:pPr lvl="0"/>
            <a:r>
              <a:rPr lang="en-US" sz="3600" dirty="0"/>
              <a:t>To be ready, we must purge ourselves.</a:t>
            </a:r>
          </a:p>
          <a:p>
            <a:pPr lvl="0"/>
            <a:endParaRPr lang="en-US" sz="3600" dirty="0"/>
          </a:p>
          <a:p>
            <a:pPr lvl="0"/>
            <a:r>
              <a:rPr lang="en-US" sz="3600" b="1" dirty="0">
                <a:solidFill>
                  <a:srgbClr val="0070C0"/>
                </a:solidFill>
              </a:rPr>
              <a:t>2 Tim.2:21  </a:t>
            </a:r>
            <a:r>
              <a:rPr lang="en-US" sz="3600" dirty="0"/>
              <a:t>Therefore if anyone cleanses himself from the latter, he will be a vessel for honor, sanctified and useful for the Master, prepared for every good work.</a:t>
            </a:r>
          </a:p>
        </p:txBody>
      </p:sp>
      <p:sp>
        <p:nvSpPr>
          <p:cNvPr id="5" name="Rectangle 4"/>
          <p:cNvSpPr/>
          <p:nvPr/>
        </p:nvSpPr>
        <p:spPr>
          <a:xfrm>
            <a:off x="2362200" y="4876800"/>
            <a:ext cx="4165436" cy="1446550"/>
          </a:xfrm>
          <a:prstGeom prst="rect">
            <a:avLst/>
          </a:prstGeom>
        </p:spPr>
        <p:txBody>
          <a:bodyPr wrap="none">
            <a:spAutoFit/>
          </a:bodyPr>
          <a:lstStyle/>
          <a:p>
            <a:r>
              <a:rPr lang="en-US" sz="4400" dirty="0">
                <a:solidFill>
                  <a:schemeClr val="accent6">
                    <a:lumMod val="50000"/>
                  </a:schemeClr>
                </a:solidFill>
                <a:latin typeface="Arial Black" panose="020B0A04020102020204" pitchFamily="34" charset="0"/>
              </a:rPr>
              <a:t>Prepared For</a:t>
            </a:r>
          </a:p>
          <a:p>
            <a:r>
              <a:rPr lang="en-US" sz="4400" dirty="0">
                <a:solidFill>
                  <a:schemeClr val="accent6">
                    <a:lumMod val="50000"/>
                  </a:schemeClr>
                </a:solidFill>
                <a:latin typeface="Arial Black" panose="020B0A04020102020204" pitchFamily="34" charset="0"/>
              </a:rPr>
              <a:t>Good Works </a:t>
            </a:r>
            <a:endParaRPr lang="en-US" sz="4400" dirty="0">
              <a:solidFill>
                <a:schemeClr val="accent6">
                  <a:lumMod val="50000"/>
                </a:schemeClr>
              </a:solidFill>
            </a:endParaRPr>
          </a:p>
        </p:txBody>
      </p:sp>
      <p:pic>
        <p:nvPicPr>
          <p:cNvPr id="6" name="Picture 2">
            <a:extLst>
              <a:ext uri="{FF2B5EF4-FFF2-40B4-BE49-F238E27FC236}">
                <a16:creationId xmlns:a16="http://schemas.microsoft.com/office/drawing/2014/main" id="{C15D5ED5-ABAC-AAA0-D2F8-9E45F15A82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4876800"/>
            <a:ext cx="1895475" cy="1807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6">
            <a:extLst>
              <a:ext uri="{FF2B5EF4-FFF2-40B4-BE49-F238E27FC236}">
                <a16:creationId xmlns:a16="http://schemas.microsoft.com/office/drawing/2014/main" id="{68F92E75-6F58-538B-018D-1755F86A029F}"/>
              </a:ext>
            </a:extLst>
          </p:cNvPr>
          <p:cNvSpPr>
            <a:spLocks noGrp="1"/>
          </p:cNvSpPr>
          <p:nvPr>
            <p:ph type="ftr" sz="quarter" idx="11"/>
          </p:nvPr>
        </p:nvSpPr>
        <p:spPr/>
        <p:txBody>
          <a:bodyPr/>
          <a:lstStyle/>
          <a:p>
            <a:r>
              <a:rPr lang="en-US"/>
              <a:t>newlebanoncoc.com</a:t>
            </a:r>
          </a:p>
        </p:txBody>
      </p:sp>
      <p:sp>
        <p:nvSpPr>
          <p:cNvPr id="3" name="TextBox 2">
            <a:extLst>
              <a:ext uri="{FF2B5EF4-FFF2-40B4-BE49-F238E27FC236}">
                <a16:creationId xmlns:a16="http://schemas.microsoft.com/office/drawing/2014/main" id="{D40815B7-ADAE-3F5B-FF9A-2B16F7949C38}"/>
              </a:ext>
            </a:extLst>
          </p:cNvPr>
          <p:cNvSpPr txBox="1"/>
          <p:nvPr/>
        </p:nvSpPr>
        <p:spPr>
          <a:xfrm>
            <a:off x="1" y="-16778"/>
            <a:ext cx="9143999" cy="707886"/>
          </a:xfrm>
          <a:prstGeom prst="rect">
            <a:avLst/>
          </a:prstGeom>
          <a:solidFill>
            <a:srgbClr val="002060"/>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white"/>
                </a:solidFill>
                <a:effectLst/>
                <a:uLnTx/>
                <a:uFillTx/>
              </a:rPr>
              <a:t>Our Good Works</a:t>
            </a:r>
          </a:p>
        </p:txBody>
      </p:sp>
    </p:spTree>
    <p:extLst>
      <p:ext uri="{BB962C8B-B14F-4D97-AF65-F5344CB8AC3E}">
        <p14:creationId xmlns:p14="http://schemas.microsoft.com/office/powerpoint/2010/main" val="23544387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4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675</TotalTime>
  <Words>1373</Words>
  <Application>Microsoft Office PowerPoint</Application>
  <PresentationFormat>On-screen Show (4:3)</PresentationFormat>
  <Paragraphs>141</Paragraphs>
  <Slides>24</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24</vt:i4>
      </vt:variant>
    </vt:vector>
  </HeadingPairs>
  <TitlesOfParts>
    <vt:vector size="30" baseType="lpstr">
      <vt:lpstr>Arial</vt:lpstr>
      <vt:lpstr>Arial Black</vt:lpstr>
      <vt:lpstr>Calibri</vt:lpstr>
      <vt:lpstr>Times New Roman</vt:lpstr>
      <vt:lpstr>Office Theme</vt:lpstr>
      <vt:lpstr>14_Default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bruce hastings</dc:creator>
  <cp:lastModifiedBy>New Lebanon church of Christ</cp:lastModifiedBy>
  <cp:revision>15</cp:revision>
  <dcterms:created xsi:type="dcterms:W3CDTF">2017-06-12T20:53:52Z</dcterms:created>
  <dcterms:modified xsi:type="dcterms:W3CDTF">2024-05-11T19:04:34Z</dcterms:modified>
</cp:coreProperties>
</file>