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7" r:id="rId4"/>
    <p:sldMasterId id="2147483709" r:id="rId5"/>
  </p:sldMasterIdLst>
  <p:notesMasterIdLst>
    <p:notesMasterId r:id="rId42"/>
  </p:notesMasterIdLst>
  <p:sldIdLst>
    <p:sldId id="265" r:id="rId6"/>
    <p:sldId id="853" r:id="rId7"/>
    <p:sldId id="258" r:id="rId8"/>
    <p:sldId id="883" r:id="rId9"/>
    <p:sldId id="858" r:id="rId10"/>
    <p:sldId id="878" r:id="rId11"/>
    <p:sldId id="879" r:id="rId12"/>
    <p:sldId id="880" r:id="rId13"/>
    <p:sldId id="881" r:id="rId14"/>
    <p:sldId id="884" r:id="rId15"/>
    <p:sldId id="555" r:id="rId16"/>
    <p:sldId id="857" r:id="rId17"/>
    <p:sldId id="325" r:id="rId18"/>
    <p:sldId id="856" r:id="rId19"/>
    <p:sldId id="860" r:id="rId20"/>
    <p:sldId id="861" r:id="rId21"/>
    <p:sldId id="859" r:id="rId22"/>
    <p:sldId id="864" r:id="rId23"/>
    <p:sldId id="297" r:id="rId24"/>
    <p:sldId id="873" r:id="rId25"/>
    <p:sldId id="863" r:id="rId26"/>
    <p:sldId id="886" r:id="rId27"/>
    <p:sldId id="865" r:id="rId28"/>
    <p:sldId id="326" r:id="rId29"/>
    <p:sldId id="874" r:id="rId30"/>
    <p:sldId id="867" r:id="rId31"/>
    <p:sldId id="868" r:id="rId32"/>
    <p:sldId id="870" r:id="rId33"/>
    <p:sldId id="869" r:id="rId34"/>
    <p:sldId id="875" r:id="rId35"/>
    <p:sldId id="871" r:id="rId36"/>
    <p:sldId id="872" r:id="rId37"/>
    <p:sldId id="866" r:id="rId38"/>
    <p:sldId id="877" r:id="rId39"/>
    <p:sldId id="311" r:id="rId40"/>
    <p:sldId id="294"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l0x8oJIt3ovk6fMFaKUo9g==" hashData="OXrC9eHhA+qQZNvuyHoYv+Jq9gRQB4J/GSveYrUgwYfkCHL/xrAhkizNdZSUcCazEkpNA2ssf7S9wdEIFmxXmA=="/>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30" autoAdjust="0"/>
    <p:restoredTop sz="86449" autoAdjust="0"/>
  </p:normalViewPr>
  <p:slideViewPr>
    <p:cSldViewPr snapToGrid="0">
      <p:cViewPr varScale="1">
        <p:scale>
          <a:sx n="99" d="100"/>
          <a:sy n="99" d="100"/>
        </p:scale>
        <p:origin x="1800"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177871-0AB1-43E2-9370-76BB3E1FAA86}" type="datetimeFigureOut">
              <a:rPr lang="en-US" smtClean="0"/>
              <a:t>4/21/2024</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93561F-D3EA-4D4C-8394-75B6361474E4}" type="slidenum">
              <a:rPr lang="en-US" smtClean="0"/>
              <a:t>‹#›</a:t>
            </a:fld>
            <a:endParaRPr lang="en-US" dirty="0"/>
          </a:p>
        </p:txBody>
      </p:sp>
    </p:spTree>
    <p:extLst>
      <p:ext uri="{BB962C8B-B14F-4D97-AF65-F5344CB8AC3E}">
        <p14:creationId xmlns:p14="http://schemas.microsoft.com/office/powerpoint/2010/main" val="3621248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93561F-D3EA-4D4C-8394-75B6361474E4}" type="slidenum">
              <a:rPr lang="en-US" smtClean="0"/>
              <a:t>30</a:t>
            </a:fld>
            <a:endParaRPr lang="en-US" dirty="0"/>
          </a:p>
        </p:txBody>
      </p:sp>
    </p:spTree>
    <p:extLst>
      <p:ext uri="{BB962C8B-B14F-4D97-AF65-F5344CB8AC3E}">
        <p14:creationId xmlns:p14="http://schemas.microsoft.com/office/powerpoint/2010/main" val="2996737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4/21/2024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652968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4/21/2024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372346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4/21/2024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562390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F73E70-B7F8-47FD-97D5-7DBFF67B84BF}" type="datetimeFigureOut">
              <a:rPr lang="en-US" smtClean="0"/>
              <a:t>4/21/2024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253AB8-74AF-4805-B7A0-E703E44275E5}" type="slidenum">
              <a:rPr lang="en-US" smtClean="0"/>
              <a:t>‹#›</a:t>
            </a:fld>
            <a:endParaRPr lang="en-US" dirty="0"/>
          </a:p>
        </p:txBody>
      </p:sp>
    </p:spTree>
    <p:extLst>
      <p:ext uri="{BB962C8B-B14F-4D97-AF65-F5344CB8AC3E}">
        <p14:creationId xmlns:p14="http://schemas.microsoft.com/office/powerpoint/2010/main" val="28528982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F73E70-B7F8-47FD-97D5-7DBFF67B84BF}" type="datetimeFigureOut">
              <a:rPr lang="en-US" smtClean="0"/>
              <a:t>4/21/2024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253AB8-74AF-4805-B7A0-E703E44275E5}" type="slidenum">
              <a:rPr lang="en-US" smtClean="0"/>
              <a:t>‹#›</a:t>
            </a:fld>
            <a:endParaRPr lang="en-US" dirty="0"/>
          </a:p>
        </p:txBody>
      </p:sp>
    </p:spTree>
    <p:extLst>
      <p:ext uri="{BB962C8B-B14F-4D97-AF65-F5344CB8AC3E}">
        <p14:creationId xmlns:p14="http://schemas.microsoft.com/office/powerpoint/2010/main" val="16826544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F73E70-B7F8-47FD-97D5-7DBFF67B84BF}" type="datetimeFigureOut">
              <a:rPr lang="en-US" smtClean="0"/>
              <a:t>4/21/2024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253AB8-74AF-4805-B7A0-E703E44275E5}" type="slidenum">
              <a:rPr lang="en-US" smtClean="0"/>
              <a:t>‹#›</a:t>
            </a:fld>
            <a:endParaRPr lang="en-US" dirty="0"/>
          </a:p>
        </p:txBody>
      </p:sp>
    </p:spTree>
    <p:extLst>
      <p:ext uri="{BB962C8B-B14F-4D97-AF65-F5344CB8AC3E}">
        <p14:creationId xmlns:p14="http://schemas.microsoft.com/office/powerpoint/2010/main" val="29506927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AF73E70-B7F8-47FD-97D5-7DBFF67B84BF}" type="datetimeFigureOut">
              <a:rPr lang="en-US" smtClean="0"/>
              <a:t>4/21/2024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C253AB8-74AF-4805-B7A0-E703E44275E5}" type="slidenum">
              <a:rPr lang="en-US" smtClean="0"/>
              <a:t>‹#›</a:t>
            </a:fld>
            <a:endParaRPr lang="en-US" dirty="0"/>
          </a:p>
        </p:txBody>
      </p:sp>
    </p:spTree>
    <p:extLst>
      <p:ext uri="{BB962C8B-B14F-4D97-AF65-F5344CB8AC3E}">
        <p14:creationId xmlns:p14="http://schemas.microsoft.com/office/powerpoint/2010/main" val="3301324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AF73E70-B7F8-47FD-97D5-7DBFF67B84BF}" type="datetimeFigureOut">
              <a:rPr lang="en-US" smtClean="0"/>
              <a:t>4/21/2024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C253AB8-74AF-4805-B7A0-E703E44275E5}" type="slidenum">
              <a:rPr lang="en-US" smtClean="0"/>
              <a:t>‹#›</a:t>
            </a:fld>
            <a:endParaRPr lang="en-US" dirty="0"/>
          </a:p>
        </p:txBody>
      </p:sp>
    </p:spTree>
    <p:extLst>
      <p:ext uri="{BB962C8B-B14F-4D97-AF65-F5344CB8AC3E}">
        <p14:creationId xmlns:p14="http://schemas.microsoft.com/office/powerpoint/2010/main" val="36179598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F73E70-B7F8-47FD-97D5-7DBFF67B84BF}" type="datetimeFigureOut">
              <a:rPr lang="en-US" smtClean="0"/>
              <a:t>4/21/2024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C253AB8-74AF-4805-B7A0-E703E44275E5}" type="slidenum">
              <a:rPr lang="en-US" smtClean="0"/>
              <a:t>‹#›</a:t>
            </a:fld>
            <a:endParaRPr lang="en-US" dirty="0"/>
          </a:p>
        </p:txBody>
      </p:sp>
    </p:spTree>
    <p:extLst>
      <p:ext uri="{BB962C8B-B14F-4D97-AF65-F5344CB8AC3E}">
        <p14:creationId xmlns:p14="http://schemas.microsoft.com/office/powerpoint/2010/main" val="17729439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73E70-B7F8-47FD-97D5-7DBFF67B84BF}" type="datetimeFigureOut">
              <a:rPr lang="en-US" smtClean="0"/>
              <a:t>4/21/2024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C253AB8-74AF-4805-B7A0-E703E44275E5}" type="slidenum">
              <a:rPr lang="en-US" smtClean="0"/>
              <a:t>‹#›</a:t>
            </a:fld>
            <a:endParaRPr lang="en-US" dirty="0"/>
          </a:p>
        </p:txBody>
      </p:sp>
    </p:spTree>
    <p:extLst>
      <p:ext uri="{BB962C8B-B14F-4D97-AF65-F5344CB8AC3E}">
        <p14:creationId xmlns:p14="http://schemas.microsoft.com/office/powerpoint/2010/main" val="31157145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F73E70-B7F8-47FD-97D5-7DBFF67B84BF}" type="datetimeFigureOut">
              <a:rPr lang="en-US" smtClean="0"/>
              <a:t>4/21/2024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C253AB8-74AF-4805-B7A0-E703E44275E5}" type="slidenum">
              <a:rPr lang="en-US" smtClean="0"/>
              <a:t>‹#›</a:t>
            </a:fld>
            <a:endParaRPr lang="en-US" dirty="0"/>
          </a:p>
        </p:txBody>
      </p:sp>
    </p:spTree>
    <p:extLst>
      <p:ext uri="{BB962C8B-B14F-4D97-AF65-F5344CB8AC3E}">
        <p14:creationId xmlns:p14="http://schemas.microsoft.com/office/powerpoint/2010/main" val="141349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4/21/2024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6167863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F73E70-B7F8-47FD-97D5-7DBFF67B84BF}" type="datetimeFigureOut">
              <a:rPr lang="en-US" smtClean="0"/>
              <a:t>4/21/2024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C253AB8-74AF-4805-B7A0-E703E44275E5}" type="slidenum">
              <a:rPr lang="en-US" smtClean="0"/>
              <a:t>‹#›</a:t>
            </a:fld>
            <a:endParaRPr lang="en-US" dirty="0"/>
          </a:p>
        </p:txBody>
      </p:sp>
    </p:spTree>
    <p:extLst>
      <p:ext uri="{BB962C8B-B14F-4D97-AF65-F5344CB8AC3E}">
        <p14:creationId xmlns:p14="http://schemas.microsoft.com/office/powerpoint/2010/main" val="39670958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F73E70-B7F8-47FD-97D5-7DBFF67B84BF}" type="datetimeFigureOut">
              <a:rPr lang="en-US" smtClean="0"/>
              <a:t>4/21/2024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253AB8-74AF-4805-B7A0-E703E44275E5}" type="slidenum">
              <a:rPr lang="en-US" smtClean="0"/>
              <a:t>‹#›</a:t>
            </a:fld>
            <a:endParaRPr lang="en-US" dirty="0"/>
          </a:p>
        </p:txBody>
      </p:sp>
    </p:spTree>
    <p:extLst>
      <p:ext uri="{BB962C8B-B14F-4D97-AF65-F5344CB8AC3E}">
        <p14:creationId xmlns:p14="http://schemas.microsoft.com/office/powerpoint/2010/main" val="10376911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F73E70-B7F8-47FD-97D5-7DBFF67B84BF}" type="datetimeFigureOut">
              <a:rPr lang="en-US" smtClean="0"/>
              <a:t>4/21/2024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253AB8-74AF-4805-B7A0-E703E44275E5}" type="slidenum">
              <a:rPr lang="en-US" smtClean="0"/>
              <a:t>‹#›</a:t>
            </a:fld>
            <a:endParaRPr lang="en-US" dirty="0"/>
          </a:p>
        </p:txBody>
      </p:sp>
    </p:spTree>
    <p:extLst>
      <p:ext uri="{BB962C8B-B14F-4D97-AF65-F5344CB8AC3E}">
        <p14:creationId xmlns:p14="http://schemas.microsoft.com/office/powerpoint/2010/main" val="19143112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4B4D1BB-344B-487A-9E16-E40ADDA73DFA}" type="datetimeFigureOut">
              <a:rPr lang="en-US" smtClean="0"/>
              <a:t>4/21/2024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C4974EA-E2F5-4E58-BAC5-923063A43E46}" type="slidenum">
              <a:rPr lang="en-US" smtClean="0"/>
              <a:t>‹#›</a:t>
            </a:fld>
            <a:endParaRPr lang="en-US" dirty="0"/>
          </a:p>
        </p:txBody>
      </p:sp>
    </p:spTree>
    <p:extLst>
      <p:ext uri="{BB962C8B-B14F-4D97-AF65-F5344CB8AC3E}">
        <p14:creationId xmlns:p14="http://schemas.microsoft.com/office/powerpoint/2010/main" val="5158146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B4D1BB-344B-487A-9E16-E40ADDA73DFA}" type="datetimeFigureOut">
              <a:rPr lang="en-US" smtClean="0"/>
              <a:t>4/21/2024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C4974EA-E2F5-4E58-BAC5-923063A43E46}" type="slidenum">
              <a:rPr lang="en-US" smtClean="0"/>
              <a:t>‹#›</a:t>
            </a:fld>
            <a:endParaRPr lang="en-US" dirty="0"/>
          </a:p>
        </p:txBody>
      </p:sp>
    </p:spTree>
    <p:extLst>
      <p:ext uri="{BB962C8B-B14F-4D97-AF65-F5344CB8AC3E}">
        <p14:creationId xmlns:p14="http://schemas.microsoft.com/office/powerpoint/2010/main" val="22378974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4B4D1BB-344B-487A-9E16-E40ADDA73DFA}" type="datetimeFigureOut">
              <a:rPr lang="en-US" smtClean="0"/>
              <a:t>4/21/2024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C4974EA-E2F5-4E58-BAC5-923063A43E46}" type="slidenum">
              <a:rPr lang="en-US" smtClean="0"/>
              <a:t>‹#›</a:t>
            </a:fld>
            <a:endParaRPr lang="en-US" dirty="0"/>
          </a:p>
        </p:txBody>
      </p:sp>
    </p:spTree>
    <p:extLst>
      <p:ext uri="{BB962C8B-B14F-4D97-AF65-F5344CB8AC3E}">
        <p14:creationId xmlns:p14="http://schemas.microsoft.com/office/powerpoint/2010/main" val="2571147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4B4D1BB-344B-487A-9E16-E40ADDA73DFA}" type="datetimeFigureOut">
              <a:rPr lang="en-US" smtClean="0"/>
              <a:t>4/21/2024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C4974EA-E2F5-4E58-BAC5-923063A43E46}" type="slidenum">
              <a:rPr lang="en-US" smtClean="0"/>
              <a:t>‹#›</a:t>
            </a:fld>
            <a:endParaRPr lang="en-US" dirty="0"/>
          </a:p>
        </p:txBody>
      </p:sp>
    </p:spTree>
    <p:extLst>
      <p:ext uri="{BB962C8B-B14F-4D97-AF65-F5344CB8AC3E}">
        <p14:creationId xmlns:p14="http://schemas.microsoft.com/office/powerpoint/2010/main" val="11990272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4B4D1BB-344B-487A-9E16-E40ADDA73DFA}" type="datetimeFigureOut">
              <a:rPr lang="en-US" smtClean="0"/>
              <a:t>4/21/2024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C4974EA-E2F5-4E58-BAC5-923063A43E46}" type="slidenum">
              <a:rPr lang="en-US" smtClean="0"/>
              <a:t>‹#›</a:t>
            </a:fld>
            <a:endParaRPr lang="en-US" dirty="0"/>
          </a:p>
        </p:txBody>
      </p:sp>
    </p:spTree>
    <p:extLst>
      <p:ext uri="{BB962C8B-B14F-4D97-AF65-F5344CB8AC3E}">
        <p14:creationId xmlns:p14="http://schemas.microsoft.com/office/powerpoint/2010/main" val="10060107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4B4D1BB-344B-487A-9E16-E40ADDA73DFA}" type="datetimeFigureOut">
              <a:rPr lang="en-US" smtClean="0"/>
              <a:t>4/21/2024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C4974EA-E2F5-4E58-BAC5-923063A43E46}" type="slidenum">
              <a:rPr lang="en-US" smtClean="0"/>
              <a:t>‹#›</a:t>
            </a:fld>
            <a:endParaRPr lang="en-US" dirty="0"/>
          </a:p>
        </p:txBody>
      </p:sp>
    </p:spTree>
    <p:extLst>
      <p:ext uri="{BB962C8B-B14F-4D97-AF65-F5344CB8AC3E}">
        <p14:creationId xmlns:p14="http://schemas.microsoft.com/office/powerpoint/2010/main" val="21657774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B4D1BB-344B-487A-9E16-E40ADDA73DFA}" type="datetimeFigureOut">
              <a:rPr lang="en-US" smtClean="0"/>
              <a:t>4/21/2024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C4974EA-E2F5-4E58-BAC5-923063A43E46}" type="slidenum">
              <a:rPr lang="en-US" smtClean="0"/>
              <a:t>‹#›</a:t>
            </a:fld>
            <a:endParaRPr lang="en-US" dirty="0"/>
          </a:p>
        </p:txBody>
      </p:sp>
    </p:spTree>
    <p:extLst>
      <p:ext uri="{BB962C8B-B14F-4D97-AF65-F5344CB8AC3E}">
        <p14:creationId xmlns:p14="http://schemas.microsoft.com/office/powerpoint/2010/main" val="1053183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261408-B059-4BE3-9B18-E2EA024F5496}" type="datetimeFigureOut">
              <a:rPr lang="en-US" smtClean="0"/>
              <a:t>4/21/2024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2706714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4B4D1BB-344B-487A-9E16-E40ADDA73DFA}" type="datetimeFigureOut">
              <a:rPr lang="en-US" smtClean="0"/>
              <a:t>4/21/2024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C4974EA-E2F5-4E58-BAC5-923063A43E46}" type="slidenum">
              <a:rPr lang="en-US" smtClean="0"/>
              <a:t>‹#›</a:t>
            </a:fld>
            <a:endParaRPr lang="en-US" dirty="0"/>
          </a:p>
        </p:txBody>
      </p:sp>
    </p:spTree>
    <p:extLst>
      <p:ext uri="{BB962C8B-B14F-4D97-AF65-F5344CB8AC3E}">
        <p14:creationId xmlns:p14="http://schemas.microsoft.com/office/powerpoint/2010/main" val="20146702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4B4D1BB-344B-487A-9E16-E40ADDA73DFA}" type="datetimeFigureOut">
              <a:rPr lang="en-US" smtClean="0"/>
              <a:t>4/21/2024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C4974EA-E2F5-4E58-BAC5-923063A43E46}" type="slidenum">
              <a:rPr lang="en-US" smtClean="0"/>
              <a:t>‹#›</a:t>
            </a:fld>
            <a:endParaRPr lang="en-US" dirty="0"/>
          </a:p>
        </p:txBody>
      </p:sp>
    </p:spTree>
    <p:extLst>
      <p:ext uri="{BB962C8B-B14F-4D97-AF65-F5344CB8AC3E}">
        <p14:creationId xmlns:p14="http://schemas.microsoft.com/office/powerpoint/2010/main" val="15280191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B4D1BB-344B-487A-9E16-E40ADDA73DFA}" type="datetimeFigureOut">
              <a:rPr lang="en-US" smtClean="0"/>
              <a:t>4/21/2024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C4974EA-E2F5-4E58-BAC5-923063A43E46}" type="slidenum">
              <a:rPr lang="en-US" smtClean="0"/>
              <a:t>‹#›</a:t>
            </a:fld>
            <a:endParaRPr lang="en-US" dirty="0"/>
          </a:p>
        </p:txBody>
      </p:sp>
    </p:spTree>
    <p:extLst>
      <p:ext uri="{BB962C8B-B14F-4D97-AF65-F5344CB8AC3E}">
        <p14:creationId xmlns:p14="http://schemas.microsoft.com/office/powerpoint/2010/main" val="32448213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B4D1BB-344B-487A-9E16-E40ADDA73DFA}" type="datetimeFigureOut">
              <a:rPr lang="en-US" smtClean="0"/>
              <a:t>4/21/2024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C4974EA-E2F5-4E58-BAC5-923063A43E46}" type="slidenum">
              <a:rPr lang="en-US" smtClean="0"/>
              <a:t>‹#›</a:t>
            </a:fld>
            <a:endParaRPr lang="en-US" dirty="0"/>
          </a:p>
        </p:txBody>
      </p:sp>
    </p:spTree>
    <p:extLst>
      <p:ext uri="{BB962C8B-B14F-4D97-AF65-F5344CB8AC3E}">
        <p14:creationId xmlns:p14="http://schemas.microsoft.com/office/powerpoint/2010/main" val="19554623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0" y="6519672"/>
            <a:ext cx="8074152" cy="338328"/>
          </a:xfrm>
          <a:solidFill>
            <a:schemeClr val="bg1"/>
          </a:solidFill>
        </p:spPr>
        <p:txBody>
          <a:bodyPr>
            <a:spAutoFit/>
          </a:bodyPr>
          <a:lstStyle>
            <a:lvl1pPr marL="0" indent="0">
              <a:spcBef>
                <a:spcPts val="0"/>
              </a:spcBef>
              <a:buNone/>
              <a:defRPr sz="1600"/>
            </a:lvl1pPr>
          </a:lstStyle>
          <a:p>
            <a:pPr lvl="0"/>
            <a:r>
              <a:rPr lang="en-US" dirty="0"/>
              <a:t>Description</a:t>
            </a:r>
          </a:p>
        </p:txBody>
      </p:sp>
      <p:sp>
        <p:nvSpPr>
          <p:cNvPr id="15" name="Text Placeholder 14"/>
          <p:cNvSpPr>
            <a:spLocks noGrp="1"/>
          </p:cNvSpPr>
          <p:nvPr>
            <p:ph type="body" sz="quarter" idx="12" hasCustomPrompt="1"/>
          </p:nvPr>
        </p:nvSpPr>
        <p:spPr>
          <a:xfrm>
            <a:off x="8074152" y="6519672"/>
            <a:ext cx="1069848" cy="338328"/>
          </a:xfrm>
          <a:solidFill>
            <a:schemeClr val="bg1"/>
          </a:solidFill>
        </p:spPr>
        <p:txBody>
          <a:bodyPr>
            <a:spAutoFit/>
          </a:bodyPr>
          <a:lstStyle>
            <a:lvl1pPr marL="342900" indent="-342900" algn="r">
              <a:spcBef>
                <a:spcPts val="0"/>
              </a:spcBef>
              <a:buFont typeface="+mj-lt"/>
              <a:buNone/>
              <a:defRPr lang="en-US" sz="1600" kern="1200" dirty="0">
                <a:solidFill>
                  <a:schemeClr val="tx1"/>
                </a:solidFill>
                <a:latin typeface="+mn-lt"/>
                <a:ea typeface="+mn-ea"/>
                <a:cs typeface="+mn-cs"/>
              </a:defRPr>
            </a:lvl1pPr>
          </a:lstStyle>
          <a:p>
            <a:pPr marL="0" lvl="0" indent="0" algn="r" defTabSz="914400" rtl="0" eaLnBrk="1" latinLnBrk="0" hangingPunct="1">
              <a:spcBef>
                <a:spcPct val="20000"/>
              </a:spcBef>
            </a:pPr>
            <a:r>
              <a:rPr lang="en-US" dirty="0"/>
              <a:t>1:1</a:t>
            </a:r>
          </a:p>
        </p:txBody>
      </p:sp>
      <p:sp>
        <p:nvSpPr>
          <p:cNvPr id="18" name="Title 17"/>
          <p:cNvSpPr>
            <a:spLocks noGrp="1"/>
          </p:cNvSpPr>
          <p:nvPr>
            <p:ph type="title"/>
          </p:nvPr>
        </p:nvSpPr>
        <p:spPr>
          <a:xfrm>
            <a:off x="0" y="0"/>
            <a:ext cx="9144000" cy="365760"/>
          </a:xfrm>
          <a:solidFill>
            <a:schemeClr val="bg1"/>
          </a:solidFill>
        </p:spPr>
        <p:txBody>
          <a:bodyPr anchor="t" anchorCtr="0">
            <a:spAutoFit/>
          </a:bodyPr>
          <a:lstStyle>
            <a:lvl1pPr marL="0" algn="l" defTabSz="914400" rtl="0" eaLnBrk="1" fontAlgn="base" latinLnBrk="0" hangingPunct="1">
              <a:spcBef>
                <a:spcPct val="0"/>
              </a:spcBef>
              <a:spcAft>
                <a:spcPct val="0"/>
              </a:spcAft>
              <a:defRPr lang="en-US" sz="1800" i="1" kern="1200" dirty="0">
                <a:solidFill>
                  <a:schemeClr val="tx1"/>
                </a:solidFill>
                <a:effectLst>
                  <a:glow rad="76200">
                    <a:schemeClr val="bg1">
                      <a:alpha val="60000"/>
                    </a:schemeClr>
                  </a:glow>
                </a:effectLst>
                <a:latin typeface="Calibri" pitchFamily="34" charset="0"/>
                <a:ea typeface="+mn-ea"/>
                <a:cs typeface="Calibr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656707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824" y="3886647"/>
            <a:ext cx="6400354" cy="1752451"/>
          </a:xfrm>
          <a:prstGeom prst="rect">
            <a:avLst/>
          </a:prstGeom>
        </p:spPr>
        <p:txBody>
          <a:bodyPr/>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en-US"/>
              <a:t>Click to edit Master subtitle style</a:t>
            </a:r>
          </a:p>
        </p:txBody>
      </p:sp>
    </p:spTree>
    <p:extLst>
      <p:ext uri="{BB962C8B-B14F-4D97-AF65-F5344CB8AC3E}">
        <p14:creationId xmlns:p14="http://schemas.microsoft.com/office/powerpoint/2010/main" val="710550087"/>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647" y="1600647"/>
            <a:ext cx="8228707" cy="452511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58280399"/>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1"/>
            <a:ext cx="7772176" cy="1361777"/>
          </a:xfrm>
          <a:prstGeom prst="rect">
            <a:avLst/>
          </a:prstGeom>
        </p:spPr>
        <p:txBody>
          <a:bodyPr anchor="t"/>
          <a:lstStyle>
            <a:lvl1pPr algn="l">
              <a:defRPr sz="2812" b="1" cap="all"/>
            </a:lvl1pPr>
          </a:lstStyle>
          <a:p>
            <a:r>
              <a:rPr lang="en-US"/>
              <a:t>Click to edit Master title style</a:t>
            </a:r>
          </a:p>
        </p:txBody>
      </p:sp>
      <p:sp>
        <p:nvSpPr>
          <p:cNvPr id="3" name="Text Placeholder 2"/>
          <p:cNvSpPr>
            <a:spLocks noGrp="1"/>
          </p:cNvSpPr>
          <p:nvPr>
            <p:ph type="body" idx="1"/>
          </p:nvPr>
        </p:nvSpPr>
        <p:spPr>
          <a:xfrm>
            <a:off x="722189" y="2906613"/>
            <a:ext cx="7772176" cy="1500188"/>
          </a:xfrm>
          <a:prstGeom prst="rect">
            <a:avLst/>
          </a:prstGeom>
        </p:spPr>
        <p:txBody>
          <a:bodyPr anchor="b"/>
          <a:lstStyle>
            <a:lvl1pPr marL="0" indent="0">
              <a:buNone/>
              <a:defRPr sz="1406"/>
            </a:lvl1pPr>
            <a:lvl2pPr marL="321457" indent="0">
              <a:buNone/>
              <a:defRPr sz="1266"/>
            </a:lvl2pPr>
            <a:lvl3pPr marL="642915" indent="0">
              <a:buNone/>
              <a:defRPr sz="1125"/>
            </a:lvl3pPr>
            <a:lvl4pPr marL="964372" indent="0">
              <a:buNone/>
              <a:defRPr sz="984"/>
            </a:lvl4pPr>
            <a:lvl5pPr marL="1285829" indent="0">
              <a:buNone/>
              <a:defRPr sz="984"/>
            </a:lvl5pPr>
            <a:lvl6pPr marL="1607287" indent="0">
              <a:buNone/>
              <a:defRPr sz="984"/>
            </a:lvl6pPr>
            <a:lvl7pPr marL="1928744" indent="0">
              <a:buNone/>
              <a:defRPr sz="984"/>
            </a:lvl7pPr>
            <a:lvl8pPr marL="2250201" indent="0">
              <a:buNone/>
              <a:defRPr sz="984"/>
            </a:lvl8pPr>
            <a:lvl9pPr marL="2571659" indent="0">
              <a:buNone/>
              <a:defRPr sz="984"/>
            </a:lvl9pPr>
          </a:lstStyle>
          <a:p>
            <a:pPr lvl="0"/>
            <a:r>
              <a:rPr lang="en-US"/>
              <a:t>Click to edit Master text styles</a:t>
            </a:r>
          </a:p>
        </p:txBody>
      </p:sp>
    </p:spTree>
    <p:extLst>
      <p:ext uri="{BB962C8B-B14F-4D97-AF65-F5344CB8AC3E}">
        <p14:creationId xmlns:p14="http://schemas.microsoft.com/office/powerpoint/2010/main" val="3536030624"/>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647" y="1600647"/>
            <a:ext cx="4060775" cy="4525119"/>
          </a:xfrm>
          <a:prstGeom prst="rect">
            <a:avLst/>
          </a:prstGeom>
        </p:spPr>
        <p:txBody>
          <a:bodyPr/>
          <a:lstStyle>
            <a:lvl1pPr>
              <a:defRPr sz="1969"/>
            </a:lvl1pPr>
            <a:lvl2pPr>
              <a:defRPr sz="1687"/>
            </a:lvl2pPr>
            <a:lvl3pPr>
              <a:defRPr sz="1406"/>
            </a:lvl3pPr>
            <a:lvl4pPr>
              <a:defRPr sz="1266"/>
            </a:lvl4pPr>
            <a:lvl5pPr>
              <a:defRPr sz="1266"/>
            </a:lvl5pPr>
            <a:lvl6pPr>
              <a:defRPr sz="1266"/>
            </a:lvl6pPr>
            <a:lvl7pPr>
              <a:defRPr sz="1266"/>
            </a:lvl7pPr>
            <a:lvl8pPr>
              <a:defRPr sz="1266"/>
            </a:lvl8pPr>
            <a:lvl9pPr>
              <a:defRPr sz="12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5579" y="1600647"/>
            <a:ext cx="4060775" cy="4525119"/>
          </a:xfrm>
          <a:prstGeom prst="rect">
            <a:avLst/>
          </a:prstGeom>
        </p:spPr>
        <p:txBody>
          <a:bodyPr/>
          <a:lstStyle>
            <a:lvl1pPr>
              <a:defRPr sz="1969"/>
            </a:lvl1pPr>
            <a:lvl2pPr>
              <a:defRPr sz="1687"/>
            </a:lvl2pPr>
            <a:lvl3pPr>
              <a:defRPr sz="1406"/>
            </a:lvl3pPr>
            <a:lvl4pPr>
              <a:defRPr sz="1266"/>
            </a:lvl4pPr>
            <a:lvl5pPr>
              <a:defRPr sz="1266"/>
            </a:lvl5pPr>
            <a:lvl6pPr>
              <a:defRPr sz="1266"/>
            </a:lvl6pPr>
            <a:lvl7pPr>
              <a:defRPr sz="1266"/>
            </a:lvl7pPr>
            <a:lvl8pPr>
              <a:defRPr sz="1266"/>
            </a:lvl8pPr>
            <a:lvl9pPr>
              <a:defRPr sz="12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22316085"/>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647" y="1534791"/>
            <a:ext cx="4039568" cy="639589"/>
          </a:xfrm>
          <a:prstGeom prst="rect">
            <a:avLst/>
          </a:prstGeom>
        </p:spPr>
        <p:txBody>
          <a:bodyPr anchor="b"/>
          <a:lstStyle>
            <a:lvl1pPr marL="0" indent="0">
              <a:buNone/>
              <a:defRPr sz="1687" b="1"/>
            </a:lvl1pPr>
            <a:lvl2pPr marL="321457" indent="0">
              <a:buNone/>
              <a:defRPr sz="1406" b="1"/>
            </a:lvl2pPr>
            <a:lvl3pPr marL="642915" indent="0">
              <a:buNone/>
              <a:defRPr sz="1266" b="1"/>
            </a:lvl3pPr>
            <a:lvl4pPr marL="964372" indent="0">
              <a:buNone/>
              <a:defRPr sz="1125" b="1"/>
            </a:lvl4pPr>
            <a:lvl5pPr marL="1285829" indent="0">
              <a:buNone/>
              <a:defRPr sz="1125" b="1"/>
            </a:lvl5pPr>
            <a:lvl6pPr marL="1607287" indent="0">
              <a:buNone/>
              <a:defRPr sz="1125" b="1"/>
            </a:lvl6pPr>
            <a:lvl7pPr marL="1928744" indent="0">
              <a:buNone/>
              <a:defRPr sz="1125" b="1"/>
            </a:lvl7pPr>
            <a:lvl8pPr marL="2250201" indent="0">
              <a:buNone/>
              <a:defRPr sz="1125" b="1"/>
            </a:lvl8pPr>
            <a:lvl9pPr marL="2571659" indent="0">
              <a:buNone/>
              <a:defRPr sz="1125" b="1"/>
            </a:lvl9pPr>
          </a:lstStyle>
          <a:p>
            <a:pPr lvl="0"/>
            <a:r>
              <a:rPr lang="en-US"/>
              <a:t>Click to edit Master text styles</a:t>
            </a:r>
          </a:p>
        </p:txBody>
      </p:sp>
      <p:sp>
        <p:nvSpPr>
          <p:cNvPr id="4" name="Content Placeholder 3"/>
          <p:cNvSpPr>
            <a:spLocks noGrp="1"/>
          </p:cNvSpPr>
          <p:nvPr>
            <p:ph sz="half" idx="2"/>
          </p:nvPr>
        </p:nvSpPr>
        <p:spPr>
          <a:xfrm>
            <a:off x="457647" y="2174379"/>
            <a:ext cx="4039568" cy="3951387"/>
          </a:xfrm>
          <a:prstGeom prst="rect">
            <a:avLst/>
          </a:prstGeom>
        </p:spPr>
        <p:txBody>
          <a:bodyPr/>
          <a:lstStyle>
            <a:lvl1pPr>
              <a:defRPr sz="1687"/>
            </a:lvl1pPr>
            <a:lvl2pPr>
              <a:defRPr sz="1406"/>
            </a:lvl2pPr>
            <a:lvl3pPr>
              <a:defRPr sz="1266"/>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4555" y="1534791"/>
            <a:ext cx="4041799" cy="639589"/>
          </a:xfrm>
          <a:prstGeom prst="rect">
            <a:avLst/>
          </a:prstGeom>
        </p:spPr>
        <p:txBody>
          <a:bodyPr anchor="b"/>
          <a:lstStyle>
            <a:lvl1pPr marL="0" indent="0">
              <a:buNone/>
              <a:defRPr sz="1687" b="1"/>
            </a:lvl1pPr>
            <a:lvl2pPr marL="321457" indent="0">
              <a:buNone/>
              <a:defRPr sz="1406" b="1"/>
            </a:lvl2pPr>
            <a:lvl3pPr marL="642915" indent="0">
              <a:buNone/>
              <a:defRPr sz="1266" b="1"/>
            </a:lvl3pPr>
            <a:lvl4pPr marL="964372" indent="0">
              <a:buNone/>
              <a:defRPr sz="1125" b="1"/>
            </a:lvl4pPr>
            <a:lvl5pPr marL="1285829" indent="0">
              <a:buNone/>
              <a:defRPr sz="1125" b="1"/>
            </a:lvl5pPr>
            <a:lvl6pPr marL="1607287" indent="0">
              <a:buNone/>
              <a:defRPr sz="1125" b="1"/>
            </a:lvl6pPr>
            <a:lvl7pPr marL="1928744" indent="0">
              <a:buNone/>
              <a:defRPr sz="1125" b="1"/>
            </a:lvl7pPr>
            <a:lvl8pPr marL="2250201" indent="0">
              <a:buNone/>
              <a:defRPr sz="1125" b="1"/>
            </a:lvl8pPr>
            <a:lvl9pPr marL="2571659" indent="0">
              <a:buNone/>
              <a:defRPr sz="1125" b="1"/>
            </a:lvl9pPr>
          </a:lstStyle>
          <a:p>
            <a:pPr lvl="0"/>
            <a:r>
              <a:rPr lang="en-US"/>
              <a:t>Click to edit Master text styles</a:t>
            </a:r>
          </a:p>
        </p:txBody>
      </p:sp>
      <p:sp>
        <p:nvSpPr>
          <p:cNvPr id="6" name="Content Placeholder 5"/>
          <p:cNvSpPr>
            <a:spLocks noGrp="1"/>
          </p:cNvSpPr>
          <p:nvPr>
            <p:ph sz="quarter" idx="4"/>
          </p:nvPr>
        </p:nvSpPr>
        <p:spPr>
          <a:xfrm>
            <a:off x="4644555" y="2174379"/>
            <a:ext cx="4041799" cy="3951387"/>
          </a:xfrm>
          <a:prstGeom prst="rect">
            <a:avLst/>
          </a:prstGeom>
        </p:spPr>
        <p:txBody>
          <a:bodyPr/>
          <a:lstStyle>
            <a:lvl1pPr>
              <a:defRPr sz="1687"/>
            </a:lvl1pPr>
            <a:lvl2pPr>
              <a:defRPr sz="1406"/>
            </a:lvl2pPr>
            <a:lvl3pPr>
              <a:defRPr sz="1266"/>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354289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261408-B059-4BE3-9B18-E2EA024F5496}" type="datetimeFigureOut">
              <a:rPr lang="en-US" smtClean="0"/>
              <a:t>4/21/2024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0053355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25564049"/>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9077031"/>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1161975"/>
          </a:xfrm>
          <a:prstGeom prst="rect">
            <a:avLst/>
          </a:prstGeom>
        </p:spPr>
        <p:txBody>
          <a:bodyPr anchor="b"/>
          <a:lstStyle>
            <a:lvl1pPr algn="l">
              <a:defRPr sz="1406" b="1"/>
            </a:lvl1pPr>
          </a:lstStyle>
          <a:p>
            <a:r>
              <a:rPr lang="en-US"/>
              <a:t>Click to edit Master title style</a:t>
            </a:r>
          </a:p>
        </p:txBody>
      </p:sp>
      <p:sp>
        <p:nvSpPr>
          <p:cNvPr id="3" name="Content Placeholder 2"/>
          <p:cNvSpPr>
            <a:spLocks noGrp="1"/>
          </p:cNvSpPr>
          <p:nvPr>
            <p:ph idx="1"/>
          </p:nvPr>
        </p:nvSpPr>
        <p:spPr>
          <a:xfrm>
            <a:off x="3575224" y="273472"/>
            <a:ext cx="5111130" cy="5852294"/>
          </a:xfrm>
          <a:prstGeom prst="rect">
            <a:avLst/>
          </a:prstGeom>
        </p:spPr>
        <p:txBody>
          <a:bodyPr/>
          <a:lstStyle>
            <a:lvl1pPr>
              <a:defRPr sz="2250"/>
            </a:lvl1pPr>
            <a:lvl2pPr>
              <a:defRPr sz="1969"/>
            </a:lvl2pPr>
            <a:lvl3pPr>
              <a:defRPr sz="1687"/>
            </a:lvl3pPr>
            <a:lvl4pPr>
              <a:defRPr sz="1406"/>
            </a:lvl4pPr>
            <a:lvl5pPr>
              <a:defRPr sz="1406"/>
            </a:lvl5pPr>
            <a:lvl6pPr>
              <a:defRPr sz="1406"/>
            </a:lvl6pPr>
            <a:lvl7pPr>
              <a:defRPr sz="1406"/>
            </a:lvl7pPr>
            <a:lvl8pPr>
              <a:defRPr sz="1406"/>
            </a:lvl8pPr>
            <a:lvl9pPr>
              <a:defRPr sz="140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647" y="1435448"/>
            <a:ext cx="3008189" cy="4690318"/>
          </a:xfrm>
          <a:prstGeom prst="rect">
            <a:avLst/>
          </a:prstGeom>
        </p:spPr>
        <p:txBody>
          <a:bodyPr/>
          <a:lstStyle>
            <a:lvl1pPr marL="0" indent="0">
              <a:buNone/>
              <a:defRPr sz="984"/>
            </a:lvl1pPr>
            <a:lvl2pPr marL="321457" indent="0">
              <a:buNone/>
              <a:defRPr sz="844"/>
            </a:lvl2pPr>
            <a:lvl3pPr marL="642915" indent="0">
              <a:buNone/>
              <a:defRPr sz="703"/>
            </a:lvl3pPr>
            <a:lvl4pPr marL="964372" indent="0">
              <a:buNone/>
              <a:defRPr sz="633"/>
            </a:lvl4pPr>
            <a:lvl5pPr marL="1285829" indent="0">
              <a:buNone/>
              <a:defRPr sz="633"/>
            </a:lvl5pPr>
            <a:lvl6pPr marL="1607287" indent="0">
              <a:buNone/>
              <a:defRPr sz="633"/>
            </a:lvl6pPr>
            <a:lvl7pPr marL="1928744" indent="0">
              <a:buNone/>
              <a:defRPr sz="633"/>
            </a:lvl7pPr>
            <a:lvl8pPr marL="2250201" indent="0">
              <a:buNone/>
              <a:defRPr sz="633"/>
            </a:lvl8pPr>
            <a:lvl9pPr marL="2571659" indent="0">
              <a:buNone/>
              <a:defRPr sz="633"/>
            </a:lvl9pPr>
          </a:lstStyle>
          <a:p>
            <a:pPr lvl="0"/>
            <a:r>
              <a:rPr lang="en-US"/>
              <a:t>Click to edit Master text styles</a:t>
            </a:r>
          </a:p>
        </p:txBody>
      </p:sp>
    </p:spTree>
    <p:extLst>
      <p:ext uri="{BB962C8B-B14F-4D97-AF65-F5344CB8AC3E}">
        <p14:creationId xmlns:p14="http://schemas.microsoft.com/office/powerpoint/2010/main" val="794708038"/>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5" y="4800824"/>
            <a:ext cx="5486177" cy="567035"/>
          </a:xfrm>
          <a:prstGeom prst="rect">
            <a:avLst/>
          </a:prstGeom>
        </p:spPr>
        <p:txBody>
          <a:bodyPr anchor="b"/>
          <a:lstStyle>
            <a:lvl1pPr algn="l">
              <a:defRPr sz="1406" b="1"/>
            </a:lvl1pPr>
          </a:lstStyle>
          <a:p>
            <a:r>
              <a:rPr lang="en-US"/>
              <a:t>Click to edit Master title style</a:t>
            </a:r>
          </a:p>
        </p:txBody>
      </p:sp>
      <p:sp>
        <p:nvSpPr>
          <p:cNvPr id="3" name="Picture Placeholder 2"/>
          <p:cNvSpPr>
            <a:spLocks noGrp="1"/>
          </p:cNvSpPr>
          <p:nvPr>
            <p:ph type="pic" idx="1"/>
          </p:nvPr>
        </p:nvSpPr>
        <p:spPr>
          <a:xfrm>
            <a:off x="1792635" y="612800"/>
            <a:ext cx="5486177" cy="4114354"/>
          </a:xfrm>
          <a:prstGeom prst="rect">
            <a:avLst/>
          </a:prstGeom>
        </p:spPr>
        <p:txBody>
          <a:bodyPr/>
          <a:lstStyle>
            <a:lvl1pPr marL="0" indent="0">
              <a:buNone/>
              <a:defRPr sz="2250"/>
            </a:lvl1pPr>
            <a:lvl2pPr marL="321457" indent="0">
              <a:buNone/>
              <a:defRPr sz="1969"/>
            </a:lvl2pPr>
            <a:lvl3pPr marL="642915" indent="0">
              <a:buNone/>
              <a:defRPr sz="1687"/>
            </a:lvl3pPr>
            <a:lvl4pPr marL="964372" indent="0">
              <a:buNone/>
              <a:defRPr sz="1406"/>
            </a:lvl4pPr>
            <a:lvl5pPr marL="1285829" indent="0">
              <a:buNone/>
              <a:defRPr sz="1406"/>
            </a:lvl5pPr>
            <a:lvl6pPr marL="1607287" indent="0">
              <a:buNone/>
              <a:defRPr sz="1406"/>
            </a:lvl6pPr>
            <a:lvl7pPr marL="1928744" indent="0">
              <a:buNone/>
              <a:defRPr sz="1406"/>
            </a:lvl7pPr>
            <a:lvl8pPr marL="2250201" indent="0">
              <a:buNone/>
              <a:defRPr sz="1406"/>
            </a:lvl8pPr>
            <a:lvl9pPr marL="2571659" indent="0">
              <a:buNone/>
              <a:defRPr sz="1406"/>
            </a:lvl9pPr>
          </a:lstStyle>
          <a:p>
            <a:pPr lvl="0"/>
            <a:endParaRPr lang="en-US" noProof="0" dirty="0">
              <a:sym typeface="Gill Sans" charset="0"/>
            </a:endParaRPr>
          </a:p>
        </p:txBody>
      </p:sp>
      <p:sp>
        <p:nvSpPr>
          <p:cNvPr id="4" name="Text Placeholder 3"/>
          <p:cNvSpPr>
            <a:spLocks noGrp="1"/>
          </p:cNvSpPr>
          <p:nvPr>
            <p:ph type="body" sz="half" idx="2"/>
          </p:nvPr>
        </p:nvSpPr>
        <p:spPr>
          <a:xfrm>
            <a:off x="1792635" y="5367859"/>
            <a:ext cx="5486177" cy="804788"/>
          </a:xfrm>
          <a:prstGeom prst="rect">
            <a:avLst/>
          </a:prstGeom>
        </p:spPr>
        <p:txBody>
          <a:bodyPr/>
          <a:lstStyle>
            <a:lvl1pPr marL="0" indent="0">
              <a:buNone/>
              <a:defRPr sz="984"/>
            </a:lvl1pPr>
            <a:lvl2pPr marL="321457" indent="0">
              <a:buNone/>
              <a:defRPr sz="844"/>
            </a:lvl2pPr>
            <a:lvl3pPr marL="642915" indent="0">
              <a:buNone/>
              <a:defRPr sz="703"/>
            </a:lvl3pPr>
            <a:lvl4pPr marL="964372" indent="0">
              <a:buNone/>
              <a:defRPr sz="633"/>
            </a:lvl4pPr>
            <a:lvl5pPr marL="1285829" indent="0">
              <a:buNone/>
              <a:defRPr sz="633"/>
            </a:lvl5pPr>
            <a:lvl6pPr marL="1607287" indent="0">
              <a:buNone/>
              <a:defRPr sz="633"/>
            </a:lvl6pPr>
            <a:lvl7pPr marL="1928744" indent="0">
              <a:buNone/>
              <a:defRPr sz="633"/>
            </a:lvl7pPr>
            <a:lvl8pPr marL="2250201" indent="0">
              <a:buNone/>
              <a:defRPr sz="633"/>
            </a:lvl8pPr>
            <a:lvl9pPr marL="2571659" indent="0">
              <a:buNone/>
              <a:defRPr sz="633"/>
            </a:lvl9pPr>
          </a:lstStyle>
          <a:p>
            <a:pPr lvl="0"/>
            <a:r>
              <a:rPr lang="en-US"/>
              <a:t>Click to edit Master text styles</a:t>
            </a:r>
          </a:p>
        </p:txBody>
      </p:sp>
    </p:spTree>
    <p:extLst>
      <p:ext uri="{BB962C8B-B14F-4D97-AF65-F5344CB8AC3E}">
        <p14:creationId xmlns:p14="http://schemas.microsoft.com/office/powerpoint/2010/main" val="791833161"/>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647" y="1600647"/>
            <a:ext cx="8228707" cy="452511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73930929"/>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177" y="274588"/>
            <a:ext cx="2057176" cy="585117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647" y="274588"/>
            <a:ext cx="6064374" cy="585117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5680125"/>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BA31FDB-7B39-4FCE-BA5F-8958B14D7F56}" type="slidenum">
              <a:rPr lang="en-US"/>
              <a:pPr>
                <a:defRPr/>
              </a:pPr>
              <a:t>‹#›</a:t>
            </a:fld>
            <a:endParaRPr lang="en-US" dirty="0"/>
          </a:p>
        </p:txBody>
      </p:sp>
    </p:spTree>
    <p:extLst>
      <p:ext uri="{BB962C8B-B14F-4D97-AF65-F5344CB8AC3E}">
        <p14:creationId xmlns:p14="http://schemas.microsoft.com/office/powerpoint/2010/main" val="1855686289"/>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44CB41D-D8C2-4CBD-B36F-4BBD6FFF11A4}" type="slidenum">
              <a:rPr lang="en-US"/>
              <a:pPr>
                <a:defRPr/>
              </a:pPr>
              <a:t>‹#›</a:t>
            </a:fld>
            <a:endParaRPr lang="en-US" dirty="0"/>
          </a:p>
        </p:txBody>
      </p:sp>
    </p:spTree>
    <p:extLst>
      <p:ext uri="{BB962C8B-B14F-4D97-AF65-F5344CB8AC3E}">
        <p14:creationId xmlns:p14="http://schemas.microsoft.com/office/powerpoint/2010/main" val="489437801"/>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4F1F0E2-F7DF-4E56-9EC8-15038F6290AE}" type="slidenum">
              <a:rPr lang="en-US"/>
              <a:pPr>
                <a:defRPr/>
              </a:pPr>
              <a:t>‹#›</a:t>
            </a:fld>
            <a:endParaRPr lang="en-US" dirty="0"/>
          </a:p>
        </p:txBody>
      </p:sp>
    </p:spTree>
    <p:extLst>
      <p:ext uri="{BB962C8B-B14F-4D97-AF65-F5344CB8AC3E}">
        <p14:creationId xmlns:p14="http://schemas.microsoft.com/office/powerpoint/2010/main" val="1748319046"/>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96CC9784-B002-4ED5-AD2D-F016DEF8AE80}" type="slidenum">
              <a:rPr lang="en-US"/>
              <a:pPr>
                <a:defRPr/>
              </a:pPr>
              <a:t>‹#›</a:t>
            </a:fld>
            <a:endParaRPr lang="en-US" dirty="0"/>
          </a:p>
        </p:txBody>
      </p:sp>
    </p:spTree>
    <p:extLst>
      <p:ext uri="{BB962C8B-B14F-4D97-AF65-F5344CB8AC3E}">
        <p14:creationId xmlns:p14="http://schemas.microsoft.com/office/powerpoint/2010/main" val="382553719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261408-B059-4BE3-9B18-E2EA024F5496}" type="datetimeFigureOut">
              <a:rPr lang="en-US" smtClean="0"/>
              <a:t>4/21/2024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61904959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1AEF815A-355F-404A-B9D8-3211FF9FBF47}" type="slidenum">
              <a:rPr lang="en-US"/>
              <a:pPr>
                <a:defRPr/>
              </a:pPr>
              <a:t>‹#›</a:t>
            </a:fld>
            <a:endParaRPr lang="en-US" dirty="0"/>
          </a:p>
        </p:txBody>
      </p:sp>
    </p:spTree>
    <p:extLst>
      <p:ext uri="{BB962C8B-B14F-4D97-AF65-F5344CB8AC3E}">
        <p14:creationId xmlns:p14="http://schemas.microsoft.com/office/powerpoint/2010/main" val="2816300489"/>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A8091B9E-758E-4CED-A85F-070F8BD0DC1F}" type="slidenum">
              <a:rPr lang="en-US"/>
              <a:pPr>
                <a:defRPr/>
              </a:pPr>
              <a:t>‹#›</a:t>
            </a:fld>
            <a:endParaRPr lang="en-US" dirty="0"/>
          </a:p>
        </p:txBody>
      </p:sp>
    </p:spTree>
    <p:extLst>
      <p:ext uri="{BB962C8B-B14F-4D97-AF65-F5344CB8AC3E}">
        <p14:creationId xmlns:p14="http://schemas.microsoft.com/office/powerpoint/2010/main" val="2518426816"/>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851822A2-5BE5-480C-BE60-F66771DA04CF}" type="slidenum">
              <a:rPr lang="en-US"/>
              <a:pPr>
                <a:defRPr/>
              </a:pPr>
              <a:t>‹#›</a:t>
            </a:fld>
            <a:endParaRPr lang="en-US" dirty="0"/>
          </a:p>
        </p:txBody>
      </p:sp>
    </p:spTree>
    <p:extLst>
      <p:ext uri="{BB962C8B-B14F-4D97-AF65-F5344CB8AC3E}">
        <p14:creationId xmlns:p14="http://schemas.microsoft.com/office/powerpoint/2010/main" val="2999743657"/>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442B5C2-9B78-4FF2-9F33-7F633385A41F}" type="slidenum">
              <a:rPr lang="en-US"/>
              <a:pPr>
                <a:defRPr/>
              </a:pPr>
              <a:t>‹#›</a:t>
            </a:fld>
            <a:endParaRPr lang="en-US" dirty="0"/>
          </a:p>
        </p:txBody>
      </p:sp>
    </p:spTree>
    <p:extLst>
      <p:ext uri="{BB962C8B-B14F-4D97-AF65-F5344CB8AC3E}">
        <p14:creationId xmlns:p14="http://schemas.microsoft.com/office/powerpoint/2010/main" val="3896375969"/>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9E52B56D-4996-4FE4-B698-309BD7259E02}" type="slidenum">
              <a:rPr lang="en-US"/>
              <a:pPr>
                <a:defRPr/>
              </a:pPr>
              <a:t>‹#›</a:t>
            </a:fld>
            <a:endParaRPr lang="en-US" dirty="0"/>
          </a:p>
        </p:txBody>
      </p:sp>
    </p:spTree>
    <p:extLst>
      <p:ext uri="{BB962C8B-B14F-4D97-AF65-F5344CB8AC3E}">
        <p14:creationId xmlns:p14="http://schemas.microsoft.com/office/powerpoint/2010/main" val="1145336179"/>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52A93D1-5745-41F1-B2ED-78E42E401C7A}" type="slidenum">
              <a:rPr lang="en-US"/>
              <a:pPr>
                <a:defRPr/>
              </a:pPr>
              <a:t>‹#›</a:t>
            </a:fld>
            <a:endParaRPr lang="en-US" dirty="0"/>
          </a:p>
        </p:txBody>
      </p:sp>
    </p:spTree>
    <p:extLst>
      <p:ext uri="{BB962C8B-B14F-4D97-AF65-F5344CB8AC3E}">
        <p14:creationId xmlns:p14="http://schemas.microsoft.com/office/powerpoint/2010/main" val="74803625"/>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C53E0F9-EDFD-45AE-A015-01499A84C270}" type="slidenum">
              <a:rPr lang="en-US"/>
              <a:pPr>
                <a:defRPr/>
              </a:pPr>
              <a:t>‹#›</a:t>
            </a:fld>
            <a:endParaRPr lang="en-US" dirty="0"/>
          </a:p>
        </p:txBody>
      </p:sp>
    </p:spTree>
    <p:extLst>
      <p:ext uri="{BB962C8B-B14F-4D97-AF65-F5344CB8AC3E}">
        <p14:creationId xmlns:p14="http://schemas.microsoft.com/office/powerpoint/2010/main" val="235742184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261408-B059-4BE3-9B18-E2EA024F5496}" type="datetimeFigureOut">
              <a:rPr lang="en-US" smtClean="0"/>
              <a:t>4/21/2024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225461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261408-B059-4BE3-9B18-E2EA024F5496}" type="datetimeFigureOut">
              <a:rPr lang="en-US" smtClean="0"/>
              <a:t>4/21/2024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316497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4/21/2024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183630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4/21/2024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256476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261408-B059-4BE3-9B18-E2EA024F5496}" type="datetimeFigureOut">
              <a:rPr lang="en-US" smtClean="0"/>
              <a:t>4/21/2024</a:t>
            </a:fld>
            <a:endParaRPr lang="en-US" dirty="0"/>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5853B-0D88-4491-8C47-0F7D0AB63E77}" type="slidenum">
              <a:rPr lang="en-US" smtClean="0"/>
              <a:t>‹#›</a:t>
            </a:fld>
            <a:endParaRPr lang="en-US" dirty="0"/>
          </a:p>
        </p:txBody>
      </p:sp>
    </p:spTree>
    <p:extLst>
      <p:ext uri="{BB962C8B-B14F-4D97-AF65-F5344CB8AC3E}">
        <p14:creationId xmlns:p14="http://schemas.microsoft.com/office/powerpoint/2010/main" val="27953510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F73E70-B7F8-47FD-97D5-7DBFF67B84BF}" type="datetimeFigureOut">
              <a:rPr lang="en-US" smtClean="0"/>
              <a:t>4/21/2024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253AB8-74AF-4805-B7A0-E703E44275E5}" type="slidenum">
              <a:rPr lang="en-US" smtClean="0"/>
              <a:t>‹#›</a:t>
            </a:fld>
            <a:endParaRPr lang="en-US" dirty="0"/>
          </a:p>
        </p:txBody>
      </p:sp>
    </p:spTree>
    <p:extLst>
      <p:ext uri="{BB962C8B-B14F-4D97-AF65-F5344CB8AC3E}">
        <p14:creationId xmlns:p14="http://schemas.microsoft.com/office/powerpoint/2010/main" val="40467551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B4D1BB-344B-487A-9E16-E40ADDA73DFA}" type="datetimeFigureOut">
              <a:rPr lang="en-US" smtClean="0"/>
              <a:t>4/21/2024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4974EA-E2F5-4E58-BAC5-923063A43E46}" type="slidenum">
              <a:rPr lang="en-US" smtClean="0"/>
              <a:t>‹#›</a:t>
            </a:fld>
            <a:endParaRPr lang="en-US" dirty="0"/>
          </a:p>
        </p:txBody>
      </p:sp>
    </p:spTree>
    <p:extLst>
      <p:ext uri="{BB962C8B-B14F-4D97-AF65-F5344CB8AC3E}">
        <p14:creationId xmlns:p14="http://schemas.microsoft.com/office/powerpoint/2010/main" val="36497840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361426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ransition/>
  <p:txStyles>
    <p:titleStyle>
      <a:lvl1pPr algn="ctr" rtl="0" eaLnBrk="0" fontAlgn="base" hangingPunct="0">
        <a:spcBef>
          <a:spcPct val="0"/>
        </a:spcBef>
        <a:spcAft>
          <a:spcPct val="0"/>
        </a:spcAft>
        <a:defRPr sz="5906">
          <a:solidFill>
            <a:schemeClr val="tx1"/>
          </a:solidFill>
          <a:latin typeface="+mj-lt"/>
          <a:ea typeface="+mj-ea"/>
          <a:cs typeface="+mj-cs"/>
          <a:sym typeface="Gill Sans" charset="0"/>
        </a:defRPr>
      </a:lvl1pPr>
      <a:lvl2pPr algn="ctr" rtl="0" eaLnBrk="0" fontAlgn="base" hangingPunct="0">
        <a:spcBef>
          <a:spcPct val="0"/>
        </a:spcBef>
        <a:spcAft>
          <a:spcPct val="0"/>
        </a:spcAft>
        <a:defRPr sz="5906">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5906">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5906">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5906">
          <a:solidFill>
            <a:schemeClr val="tx1"/>
          </a:solidFill>
          <a:latin typeface="Gill Sans" charset="0"/>
          <a:ea typeface="ヒラギノ角ゴ ProN W3" charset="0"/>
          <a:cs typeface="ヒラギノ角ゴ ProN W3" charset="0"/>
          <a:sym typeface="Gill Sans" charset="0"/>
        </a:defRPr>
      </a:lvl5pPr>
      <a:lvl6pPr marL="321457" algn="ctr" rtl="0" fontAlgn="base">
        <a:spcBef>
          <a:spcPct val="0"/>
        </a:spcBef>
        <a:spcAft>
          <a:spcPct val="0"/>
        </a:spcAft>
        <a:defRPr sz="5906">
          <a:solidFill>
            <a:schemeClr val="tx1"/>
          </a:solidFill>
          <a:latin typeface="Gill Sans" charset="0"/>
          <a:ea typeface="ヒラギノ角ゴ ProN W3" charset="0"/>
          <a:cs typeface="ヒラギノ角ゴ ProN W3" charset="0"/>
          <a:sym typeface="Gill Sans" charset="0"/>
        </a:defRPr>
      </a:lvl6pPr>
      <a:lvl7pPr marL="642915" algn="ctr" rtl="0" fontAlgn="base">
        <a:spcBef>
          <a:spcPct val="0"/>
        </a:spcBef>
        <a:spcAft>
          <a:spcPct val="0"/>
        </a:spcAft>
        <a:defRPr sz="5906">
          <a:solidFill>
            <a:schemeClr val="tx1"/>
          </a:solidFill>
          <a:latin typeface="Gill Sans" charset="0"/>
          <a:ea typeface="ヒラギノ角ゴ ProN W3" charset="0"/>
          <a:cs typeface="ヒラギノ角ゴ ProN W3" charset="0"/>
          <a:sym typeface="Gill Sans" charset="0"/>
        </a:defRPr>
      </a:lvl7pPr>
      <a:lvl8pPr marL="964372" algn="ctr" rtl="0" fontAlgn="base">
        <a:spcBef>
          <a:spcPct val="0"/>
        </a:spcBef>
        <a:spcAft>
          <a:spcPct val="0"/>
        </a:spcAft>
        <a:defRPr sz="5906">
          <a:solidFill>
            <a:schemeClr val="tx1"/>
          </a:solidFill>
          <a:latin typeface="Gill Sans" charset="0"/>
          <a:ea typeface="ヒラギノ角ゴ ProN W3" charset="0"/>
          <a:cs typeface="ヒラギノ角ゴ ProN W3" charset="0"/>
          <a:sym typeface="Gill Sans" charset="0"/>
        </a:defRPr>
      </a:lvl8pPr>
      <a:lvl9pPr marL="1285829" algn="ctr" rtl="0" fontAlgn="base">
        <a:spcBef>
          <a:spcPct val="0"/>
        </a:spcBef>
        <a:spcAft>
          <a:spcPct val="0"/>
        </a:spcAft>
        <a:defRPr sz="5906">
          <a:solidFill>
            <a:schemeClr val="tx1"/>
          </a:solidFill>
          <a:latin typeface="Gill Sans" charset="0"/>
          <a:ea typeface="ヒラギノ角ゴ ProN W3" charset="0"/>
          <a:cs typeface="ヒラギノ角ゴ ProN W3" charset="0"/>
          <a:sym typeface="Gill Sans" charset="0"/>
        </a:defRPr>
      </a:lvl9pPr>
    </p:titleStyle>
    <p:bodyStyle>
      <a:lvl1pPr marL="625056" indent="-401822" algn="l" rtl="0" eaLnBrk="0" fontAlgn="base" hangingPunct="0">
        <a:spcBef>
          <a:spcPts val="1687"/>
        </a:spcBef>
        <a:spcAft>
          <a:spcPct val="0"/>
        </a:spcAft>
        <a:buSzPct val="171000"/>
        <a:buFont typeface="Gill Sans" charset="0"/>
        <a:buChar char="•"/>
        <a:defRPr sz="2953">
          <a:solidFill>
            <a:schemeClr val="tx1"/>
          </a:solidFill>
          <a:latin typeface="+mn-lt"/>
          <a:ea typeface="+mn-ea"/>
          <a:cs typeface="+mn-cs"/>
          <a:sym typeface="Gill Sans" charset="0"/>
        </a:defRPr>
      </a:lvl1pPr>
      <a:lvl2pPr marL="937584" indent="-401822" algn="l" rtl="0" eaLnBrk="0" fontAlgn="base" hangingPunct="0">
        <a:spcBef>
          <a:spcPts val="1687"/>
        </a:spcBef>
        <a:spcAft>
          <a:spcPct val="0"/>
        </a:spcAft>
        <a:buSzPct val="171000"/>
        <a:buFont typeface="Gill Sans" charset="0"/>
        <a:buChar char="•"/>
        <a:defRPr sz="2953">
          <a:solidFill>
            <a:schemeClr val="tx1"/>
          </a:solidFill>
          <a:latin typeface="+mn-lt"/>
          <a:ea typeface="+mn-ea"/>
          <a:cs typeface="+mn-cs"/>
          <a:sym typeface="Gill Sans" charset="0"/>
        </a:defRPr>
      </a:lvl2pPr>
      <a:lvl3pPr marL="1250112" indent="-401822" algn="l" rtl="0" eaLnBrk="0" fontAlgn="base" hangingPunct="0">
        <a:spcBef>
          <a:spcPts val="1687"/>
        </a:spcBef>
        <a:spcAft>
          <a:spcPct val="0"/>
        </a:spcAft>
        <a:buSzPct val="171000"/>
        <a:buFont typeface="Gill Sans" charset="0"/>
        <a:buChar char="•"/>
        <a:defRPr sz="2953">
          <a:solidFill>
            <a:schemeClr val="tx1"/>
          </a:solidFill>
          <a:latin typeface="+mn-lt"/>
          <a:ea typeface="+mn-ea"/>
          <a:cs typeface="+mn-cs"/>
          <a:sym typeface="Gill Sans" charset="0"/>
        </a:defRPr>
      </a:lvl3pPr>
      <a:lvl4pPr marL="1562640" indent="-401822" algn="l" rtl="0" eaLnBrk="0" fontAlgn="base" hangingPunct="0">
        <a:spcBef>
          <a:spcPts val="1687"/>
        </a:spcBef>
        <a:spcAft>
          <a:spcPct val="0"/>
        </a:spcAft>
        <a:buSzPct val="171000"/>
        <a:buFont typeface="Gill Sans" charset="0"/>
        <a:buChar char="•"/>
        <a:defRPr sz="2953">
          <a:solidFill>
            <a:schemeClr val="tx1"/>
          </a:solidFill>
          <a:latin typeface="+mn-lt"/>
          <a:ea typeface="+mn-ea"/>
          <a:cs typeface="+mn-cs"/>
          <a:sym typeface="Gill Sans" charset="0"/>
        </a:defRPr>
      </a:lvl4pPr>
      <a:lvl5pPr marL="1875168" indent="-401822" algn="l" rtl="0" eaLnBrk="0" fontAlgn="base" hangingPunct="0">
        <a:spcBef>
          <a:spcPts val="1687"/>
        </a:spcBef>
        <a:spcAft>
          <a:spcPct val="0"/>
        </a:spcAft>
        <a:buSzPct val="171000"/>
        <a:buFont typeface="Gill Sans" charset="0"/>
        <a:buChar char="•"/>
        <a:defRPr sz="2953">
          <a:solidFill>
            <a:schemeClr val="tx1"/>
          </a:solidFill>
          <a:latin typeface="+mn-lt"/>
          <a:ea typeface="+mn-ea"/>
          <a:cs typeface="+mn-cs"/>
          <a:sym typeface="Gill Sans" charset="0"/>
        </a:defRPr>
      </a:lvl5pPr>
      <a:lvl6pPr marL="2196625" indent="-401822" algn="l" rtl="0" fontAlgn="base">
        <a:spcBef>
          <a:spcPts val="1687"/>
        </a:spcBef>
        <a:spcAft>
          <a:spcPct val="0"/>
        </a:spcAft>
        <a:buSzPct val="171000"/>
        <a:buFont typeface="Gill Sans" charset="0"/>
        <a:buChar char="•"/>
        <a:defRPr sz="2953">
          <a:solidFill>
            <a:schemeClr val="tx1"/>
          </a:solidFill>
          <a:latin typeface="+mn-lt"/>
          <a:ea typeface="+mn-ea"/>
          <a:cs typeface="+mn-cs"/>
          <a:sym typeface="Gill Sans" charset="0"/>
        </a:defRPr>
      </a:lvl6pPr>
      <a:lvl7pPr marL="2518082" indent="-401822" algn="l" rtl="0" fontAlgn="base">
        <a:spcBef>
          <a:spcPts val="1687"/>
        </a:spcBef>
        <a:spcAft>
          <a:spcPct val="0"/>
        </a:spcAft>
        <a:buSzPct val="171000"/>
        <a:buFont typeface="Gill Sans" charset="0"/>
        <a:buChar char="•"/>
        <a:defRPr sz="2953">
          <a:solidFill>
            <a:schemeClr val="tx1"/>
          </a:solidFill>
          <a:latin typeface="+mn-lt"/>
          <a:ea typeface="+mn-ea"/>
          <a:cs typeface="+mn-cs"/>
          <a:sym typeface="Gill Sans" charset="0"/>
        </a:defRPr>
      </a:lvl7pPr>
      <a:lvl8pPr marL="2839540" indent="-401822" algn="l" rtl="0" fontAlgn="base">
        <a:spcBef>
          <a:spcPts val="1687"/>
        </a:spcBef>
        <a:spcAft>
          <a:spcPct val="0"/>
        </a:spcAft>
        <a:buSzPct val="171000"/>
        <a:buFont typeface="Gill Sans" charset="0"/>
        <a:buChar char="•"/>
        <a:defRPr sz="2953">
          <a:solidFill>
            <a:schemeClr val="tx1"/>
          </a:solidFill>
          <a:latin typeface="+mn-lt"/>
          <a:ea typeface="+mn-ea"/>
          <a:cs typeface="+mn-cs"/>
          <a:sym typeface="Gill Sans" charset="0"/>
        </a:defRPr>
      </a:lvl8pPr>
      <a:lvl9pPr marL="3160997" indent="-401822" algn="l" rtl="0" fontAlgn="base">
        <a:spcBef>
          <a:spcPts val="1687"/>
        </a:spcBef>
        <a:spcAft>
          <a:spcPct val="0"/>
        </a:spcAft>
        <a:buSzPct val="171000"/>
        <a:buFont typeface="Gill Sans" charset="0"/>
        <a:buChar char="•"/>
        <a:defRPr sz="2953">
          <a:solidFill>
            <a:schemeClr val="tx1"/>
          </a:solidFill>
          <a:latin typeface="+mn-lt"/>
          <a:ea typeface="+mn-ea"/>
          <a:cs typeface="+mn-cs"/>
          <a:sym typeface="Gill Sans" charset="0"/>
        </a:defRPr>
      </a:lvl9pPr>
    </p:bodyStyle>
    <p:otherStyle>
      <a:defPPr>
        <a:defRPr lang="en-US"/>
      </a:defPPr>
      <a:lvl1pPr marL="0" algn="l" defTabSz="642915" rtl="0" eaLnBrk="1" latinLnBrk="0" hangingPunct="1">
        <a:defRPr sz="1266" kern="1200">
          <a:solidFill>
            <a:schemeClr val="tx1"/>
          </a:solidFill>
          <a:latin typeface="+mn-lt"/>
          <a:ea typeface="+mn-ea"/>
          <a:cs typeface="+mn-cs"/>
        </a:defRPr>
      </a:lvl1pPr>
      <a:lvl2pPr marL="321457" algn="l" defTabSz="642915" rtl="0" eaLnBrk="1" latinLnBrk="0" hangingPunct="1">
        <a:defRPr sz="1266" kern="1200">
          <a:solidFill>
            <a:schemeClr val="tx1"/>
          </a:solidFill>
          <a:latin typeface="+mn-lt"/>
          <a:ea typeface="+mn-ea"/>
          <a:cs typeface="+mn-cs"/>
        </a:defRPr>
      </a:lvl2pPr>
      <a:lvl3pPr marL="642915" algn="l" defTabSz="642915" rtl="0" eaLnBrk="1" latinLnBrk="0" hangingPunct="1">
        <a:defRPr sz="1266" kern="1200">
          <a:solidFill>
            <a:schemeClr val="tx1"/>
          </a:solidFill>
          <a:latin typeface="+mn-lt"/>
          <a:ea typeface="+mn-ea"/>
          <a:cs typeface="+mn-cs"/>
        </a:defRPr>
      </a:lvl3pPr>
      <a:lvl4pPr marL="964372" algn="l" defTabSz="642915" rtl="0" eaLnBrk="1" latinLnBrk="0" hangingPunct="1">
        <a:defRPr sz="1266" kern="1200">
          <a:solidFill>
            <a:schemeClr val="tx1"/>
          </a:solidFill>
          <a:latin typeface="+mn-lt"/>
          <a:ea typeface="+mn-ea"/>
          <a:cs typeface="+mn-cs"/>
        </a:defRPr>
      </a:lvl4pPr>
      <a:lvl5pPr marL="1285829" algn="l" defTabSz="642915" rtl="0" eaLnBrk="1" latinLnBrk="0" hangingPunct="1">
        <a:defRPr sz="1266" kern="1200">
          <a:solidFill>
            <a:schemeClr val="tx1"/>
          </a:solidFill>
          <a:latin typeface="+mn-lt"/>
          <a:ea typeface="+mn-ea"/>
          <a:cs typeface="+mn-cs"/>
        </a:defRPr>
      </a:lvl5pPr>
      <a:lvl6pPr marL="1607287" algn="l" defTabSz="642915" rtl="0" eaLnBrk="1" latinLnBrk="0" hangingPunct="1">
        <a:defRPr sz="1266" kern="1200">
          <a:solidFill>
            <a:schemeClr val="tx1"/>
          </a:solidFill>
          <a:latin typeface="+mn-lt"/>
          <a:ea typeface="+mn-ea"/>
          <a:cs typeface="+mn-cs"/>
        </a:defRPr>
      </a:lvl6pPr>
      <a:lvl7pPr marL="1928744" algn="l" defTabSz="642915" rtl="0" eaLnBrk="1" latinLnBrk="0" hangingPunct="1">
        <a:defRPr sz="1266" kern="1200">
          <a:solidFill>
            <a:schemeClr val="tx1"/>
          </a:solidFill>
          <a:latin typeface="+mn-lt"/>
          <a:ea typeface="+mn-ea"/>
          <a:cs typeface="+mn-cs"/>
        </a:defRPr>
      </a:lvl7pPr>
      <a:lvl8pPr marL="2250201" algn="l" defTabSz="642915" rtl="0" eaLnBrk="1" latinLnBrk="0" hangingPunct="1">
        <a:defRPr sz="1266" kern="1200">
          <a:solidFill>
            <a:schemeClr val="tx1"/>
          </a:solidFill>
          <a:latin typeface="+mn-lt"/>
          <a:ea typeface="+mn-ea"/>
          <a:cs typeface="+mn-cs"/>
        </a:defRPr>
      </a:lvl8pPr>
      <a:lvl9pPr marL="2571659" algn="l" defTabSz="642915" rtl="0" eaLnBrk="1" latinLnBrk="0" hangingPunct="1">
        <a:defRPr sz="1266"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E18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BA225A72-312E-4CF9-B8E0-49FFFC3EF8CE}" type="slidenum">
              <a:rPr lang="en-US"/>
              <a:pPr>
                <a:defRPr/>
              </a:pPr>
              <a:t>‹#›</a:t>
            </a:fld>
            <a:endParaRPr lang="en-US" dirty="0"/>
          </a:p>
        </p:txBody>
      </p:sp>
    </p:spTree>
    <p:extLst>
      <p:ext uri="{BB962C8B-B14F-4D97-AF65-F5344CB8AC3E}">
        <p14:creationId xmlns:p14="http://schemas.microsoft.com/office/powerpoint/2010/main" val="3105293523"/>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ransition>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3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s://ref.ly/logosres/ws-3db68d6fe4b94bd190792213c5feebf3?ref=Bible.Ro1.14&amp;off=96&amp;ctx=and+to+the+foolish.%0a~In+this+verse+appear"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s://ref.ly/logosres/ws-3db68d6fe4b94bd190792213c5feebf3?ref=Bible.Ro1.14&amp;off=631&amp;ctx=bted+to+all+people.+~Nothing+that+any+man"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3112" t="21263" r="23729" b="49217"/>
          <a:stretch/>
        </p:blipFill>
        <p:spPr>
          <a:xfrm>
            <a:off x="0" y="3994733"/>
            <a:ext cx="9166033" cy="2863273"/>
          </a:xfrm>
          <a:prstGeom prst="rect">
            <a:avLst/>
          </a:prstGeom>
        </p:spPr>
      </p:pic>
      <p:sp>
        <p:nvSpPr>
          <p:cNvPr id="7" name="Rectangle 6"/>
          <p:cNvSpPr/>
          <p:nvPr/>
        </p:nvSpPr>
        <p:spPr>
          <a:xfrm>
            <a:off x="887505" y="1030940"/>
            <a:ext cx="7512423" cy="601505"/>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582706" y="1021974"/>
            <a:ext cx="7745505"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New Lebanon  </a:t>
            </a:r>
            <a:r>
              <a:rPr kumimoji="0" lang="en-US" sz="3600" b="0" i="1" u="none" strike="noStrike" kern="1200" cap="none" spc="0" normalizeH="0" baseline="0" noProof="0" dirty="0">
                <a:ln>
                  <a:noFill/>
                </a:ln>
                <a:solidFill>
                  <a:prstClr val="black"/>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Church of Christ</a:t>
            </a:r>
          </a:p>
        </p:txBody>
      </p:sp>
      <p:sp>
        <p:nvSpPr>
          <p:cNvPr id="3" name="TextBox 2"/>
          <p:cNvSpPr txBox="1"/>
          <p:nvPr/>
        </p:nvSpPr>
        <p:spPr>
          <a:xfrm>
            <a:off x="89647" y="54762"/>
            <a:ext cx="8857129"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Welcome to our services</a:t>
            </a:r>
          </a:p>
        </p:txBody>
      </p:sp>
      <p:sp>
        <p:nvSpPr>
          <p:cNvPr id="10" name="TextBox 9"/>
          <p:cNvSpPr txBox="1"/>
          <p:nvPr/>
        </p:nvSpPr>
        <p:spPr>
          <a:xfrm>
            <a:off x="1" y="5648735"/>
            <a:ext cx="9144000"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2060"/>
                </a:solidFill>
                <a:effectLst/>
                <a:uLnTx/>
                <a:uFillTx/>
                <a:latin typeface="Ink Free" panose="03080402000500000000" pitchFamily="66" charset="0"/>
                <a:ea typeface="+mn-ea"/>
                <a:cs typeface="+mn-cs"/>
              </a:rPr>
              <a:t>Please Come Back Again</a:t>
            </a:r>
          </a:p>
        </p:txBody>
      </p:sp>
      <p:sp>
        <p:nvSpPr>
          <p:cNvPr id="4" name="TextBox 3"/>
          <p:cNvSpPr txBox="1"/>
          <p:nvPr/>
        </p:nvSpPr>
        <p:spPr>
          <a:xfrm>
            <a:off x="0" y="1891555"/>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Simply Christians.</a:t>
            </a:r>
          </a:p>
        </p:txBody>
      </p:sp>
      <p:sp>
        <p:nvSpPr>
          <p:cNvPr id="5" name="TextBox 4"/>
          <p:cNvSpPr txBox="1"/>
          <p:nvPr/>
        </p:nvSpPr>
        <p:spPr>
          <a:xfrm>
            <a:off x="0" y="2348652"/>
            <a:ext cx="916603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Our Emphasis is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Spiritual, Not Material or Social</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1" name="TextBox 10"/>
          <p:cNvSpPr txBox="1"/>
          <p:nvPr/>
        </p:nvSpPr>
        <p:spPr>
          <a:xfrm>
            <a:off x="0" y="2820287"/>
            <a:ext cx="9081247"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striving to be The Same Church as Described in The New Testament.</a:t>
            </a:r>
          </a:p>
        </p:txBody>
      </p:sp>
    </p:spTree>
    <p:extLst>
      <p:ext uri="{BB962C8B-B14F-4D97-AF65-F5344CB8AC3E}">
        <p14:creationId xmlns:p14="http://schemas.microsoft.com/office/powerpoint/2010/main" val="1862796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T</a:t>
            </a:r>
            <a:r>
              <a:rPr lang="en-US" sz="4000" dirty="0">
                <a:solidFill>
                  <a:prstClr val="white"/>
                </a:solidFill>
                <a:latin typeface="Calibri" panose="020F0502020204030204"/>
              </a:rPr>
              <a:t>h</a:t>
            </a: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e Gospel Of Christ  Romans 1:16</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a:xfrm>
            <a:off x="0" y="6356353"/>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00F09B2B-7D89-E25D-251B-4C43E2D32D72}"/>
              </a:ext>
            </a:extLst>
          </p:cNvPr>
          <p:cNvSpPr txBox="1"/>
          <p:nvPr/>
        </p:nvSpPr>
        <p:spPr>
          <a:xfrm>
            <a:off x="529389" y="962527"/>
            <a:ext cx="8250627" cy="5855093"/>
          </a:xfrm>
          <a:prstGeom prst="rect">
            <a:avLst/>
          </a:prstGeom>
          <a:noFill/>
        </p:spPr>
        <p:txBody>
          <a:bodyPr wrap="square">
            <a:spAutoFit/>
          </a:bodyPr>
          <a:lstStyle/>
          <a:p>
            <a:r>
              <a:rPr lang="en-US" sz="3600" dirty="0"/>
              <a:t>This power in the gospel is </a:t>
            </a:r>
            <a:r>
              <a:rPr lang="en-US" sz="3600" u="sng" dirty="0"/>
              <a:t>salvation from the wrath of God and eternal death of the soul</a:t>
            </a:r>
            <a:r>
              <a:rPr lang="en-US" sz="3600" dirty="0"/>
              <a:t>, a salvation of such a nature that only God could provide it or make it available to people.</a:t>
            </a:r>
          </a:p>
          <a:p>
            <a:endParaRPr lang="en-US" sz="3600" dirty="0"/>
          </a:p>
          <a:p>
            <a:r>
              <a:rPr lang="en-US" sz="3600" dirty="0"/>
              <a:t>No human scheme or device could ever be effectual for such a purpose as salvation from sin and death and the endowment of mortals with the glory of eternal life.</a:t>
            </a:r>
          </a:p>
        </p:txBody>
      </p:sp>
    </p:spTree>
    <p:extLst>
      <p:ext uri="{BB962C8B-B14F-4D97-AF65-F5344CB8AC3E}">
        <p14:creationId xmlns:p14="http://schemas.microsoft.com/office/powerpoint/2010/main" val="301809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T</a:t>
            </a:r>
            <a:r>
              <a:rPr lang="en-US" sz="4000" dirty="0">
                <a:solidFill>
                  <a:prstClr val="white"/>
                </a:solidFill>
                <a:latin typeface="Calibri" panose="020F0502020204030204"/>
              </a:rPr>
              <a:t>h</a:t>
            </a: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e Gospel Of Christ  Romans 1:16</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a:xfrm>
            <a:off x="0" y="6356353"/>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49BE07FC-CC62-3F33-79FD-5E1CFCD3E6B4}"/>
              </a:ext>
            </a:extLst>
          </p:cNvPr>
          <p:cNvSpPr txBox="1"/>
          <p:nvPr/>
        </p:nvSpPr>
        <p:spPr>
          <a:xfrm>
            <a:off x="443883" y="985422"/>
            <a:ext cx="8424909" cy="5324535"/>
          </a:xfrm>
          <a:prstGeom prst="rect">
            <a:avLst/>
          </a:prstGeom>
          <a:noFill/>
        </p:spPr>
        <p:txBody>
          <a:bodyPr wrap="square">
            <a:spAutoFit/>
          </a:bodyPr>
          <a:lstStyle/>
          <a:p>
            <a:pPr marL="0" marR="0">
              <a:spcBef>
                <a:spcPts val="0"/>
              </a:spcBef>
              <a:spcAft>
                <a:spcPts val="800"/>
              </a:spcAft>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THE gospel of Christ is the power of God unto salvation </a:t>
            </a:r>
            <a:r>
              <a:rPr lang="en-US" sz="3200" u="sng" kern="100" dirty="0">
                <a:effectLst/>
                <a:latin typeface="Calibri" panose="020F0502020204030204" pitchFamily="34" charset="0"/>
                <a:ea typeface="Calibri" panose="020F0502020204030204" pitchFamily="34" charset="0"/>
                <a:cs typeface="Times New Roman" panose="02020603050405020304" pitchFamily="18" charset="0"/>
              </a:rPr>
              <a:t>to everyone that believes it</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Rom. 1:16.</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 (not belief only)</a:t>
            </a:r>
          </a:p>
          <a:p>
            <a:pPr marL="0" marR="0">
              <a:spcBef>
                <a:spcPts val="0"/>
              </a:spcBef>
              <a:spcAft>
                <a:spcPts val="800"/>
              </a:spcAft>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Men and women are saved by the power that is in the gospel. </a:t>
            </a:r>
          </a:p>
          <a:p>
            <a:pPr marL="0" marR="0">
              <a:spcBef>
                <a:spcPts val="0"/>
              </a:spcBef>
              <a:spcAft>
                <a:spcPts val="800"/>
              </a:spcAft>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The power is not in the preacher, but in the gospel that he preaches.</a:t>
            </a:r>
          </a:p>
          <a:p>
            <a:pPr marL="0" marR="0">
              <a:spcBef>
                <a:spcPts val="0"/>
              </a:spcBef>
              <a:spcAft>
                <a:spcPts val="800"/>
              </a:spcAft>
            </a:pPr>
            <a:r>
              <a:rPr lang="en-US" sz="3200" b="1" kern="100" dirty="0">
                <a:effectLst/>
                <a:latin typeface="Calibri" panose="020F0502020204030204" pitchFamily="34" charset="0"/>
                <a:ea typeface="Calibri" panose="020F0502020204030204" pitchFamily="34" charset="0"/>
                <a:cs typeface="Times New Roman" panose="02020603050405020304" pitchFamily="18" charset="0"/>
              </a:rPr>
              <a:t>When the gospel is preached. Christians are made; </a:t>
            </a:r>
            <a:r>
              <a:rPr lang="en-US" sz="3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when no gospel is preached, there are no Christians made</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56303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T</a:t>
            </a:r>
            <a:r>
              <a:rPr lang="en-US" sz="4000" dirty="0">
                <a:solidFill>
                  <a:prstClr val="white"/>
                </a:solidFill>
                <a:latin typeface="Calibri" panose="020F0502020204030204"/>
              </a:rPr>
              <a:t>h</a:t>
            </a: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e Gospel Of Christ  Romans 1:16</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a:xfrm>
            <a:off x="0" y="6356353"/>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366AC43F-D6F1-B5C1-3728-61AF1A6CB3E5}"/>
              </a:ext>
            </a:extLst>
          </p:cNvPr>
          <p:cNvSpPr txBox="1"/>
          <p:nvPr/>
        </p:nvSpPr>
        <p:spPr>
          <a:xfrm>
            <a:off x="532660" y="1074198"/>
            <a:ext cx="8114190" cy="5037276"/>
          </a:xfrm>
          <a:prstGeom prst="rect">
            <a:avLst/>
          </a:prstGeom>
          <a:noFill/>
        </p:spPr>
        <p:txBody>
          <a:bodyPr wrap="square">
            <a:spAutoFit/>
          </a:bodyPr>
          <a:lstStyle/>
          <a:p>
            <a:pPr marL="0" marR="0">
              <a:spcBef>
                <a:spcPts val="0"/>
              </a:spcBef>
              <a:spcAft>
                <a:spcPts val="800"/>
              </a:spcAft>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The righteousness of God is revealed in the gospel of Christ. </a:t>
            </a:r>
            <a:r>
              <a:rPr lang="en-US" sz="32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(Rom. 1:17.)</a:t>
            </a:r>
          </a:p>
          <a:p>
            <a:pPr marL="0" marR="0">
              <a:spcBef>
                <a:spcPts val="0"/>
              </a:spcBef>
              <a:spcAft>
                <a:spcPts val="800"/>
              </a:spcAft>
            </a:pP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Jesus Christ is the author of the gospel of Christ. Paul said: "</a:t>
            </a: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But I certify you. brethren, that the gospel which was preached of me </a:t>
            </a:r>
            <a:r>
              <a:rPr lang="en-US" sz="3600" u="sng" kern="100" dirty="0">
                <a:effectLst/>
                <a:latin typeface="Calibri" panose="020F0502020204030204" pitchFamily="34" charset="0"/>
                <a:ea typeface="Calibri" panose="020F0502020204030204" pitchFamily="34" charset="0"/>
                <a:cs typeface="Times New Roman" panose="02020603050405020304" pitchFamily="18" charset="0"/>
              </a:rPr>
              <a:t>is not after man</a:t>
            </a: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 For I neither received it of man. neither was I taught it. </a:t>
            </a:r>
            <a:r>
              <a:rPr lang="en-US" sz="3600" u="sng" kern="100" dirty="0">
                <a:effectLst/>
                <a:latin typeface="Calibri" panose="020F0502020204030204" pitchFamily="34" charset="0"/>
                <a:ea typeface="Calibri" panose="020F0502020204030204" pitchFamily="34" charset="0"/>
                <a:cs typeface="Times New Roman" panose="02020603050405020304" pitchFamily="18" charset="0"/>
              </a:rPr>
              <a:t>but by the revelation of Jesus Christ.</a:t>
            </a: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(Gal. 1:11. 12.)</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67627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y be an image of text that says 'Church Jesus Built Had A Beginning Time Pentecost 606 A.D. Place Founder Jerusalem Rome, Italy Church 1520 Christ Boniface II Church of Christ 1534 Martin Luther Roman Catholic Germany England Switzerland 1536 King Henry VIII 1607 John Calvin Holland 1739 Lutheran Church of England Presbyterian Baptist Methodist John Smythe England 1830 United States 1830 John Wesley Joseph Smith United States 1866 William Miller Latter Day Saints 1872 United States United States Mary Baker Eddy Charles Russell 7th Day Adventists Christian Scientist Jehovah Witnesses'">
            <a:extLst>
              <a:ext uri="{FF2B5EF4-FFF2-40B4-BE49-F238E27FC236}">
                <a16:creationId xmlns:a16="http://schemas.microsoft.com/office/drawing/2014/main" id="{96F6B3D6-0FAE-4F42-C8C0-0E2D8C06C0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75" y="0"/>
            <a:ext cx="898683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40B2FA69-5A08-77B9-E609-5E708615E10B}"/>
              </a:ext>
            </a:extLst>
          </p:cNvPr>
          <p:cNvSpPr/>
          <p:nvPr/>
        </p:nvSpPr>
        <p:spPr>
          <a:xfrm>
            <a:off x="3773010" y="1553592"/>
            <a:ext cx="2405848" cy="5211192"/>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D63E6BB7-867D-44AA-A02E-38586C8E31E3}"/>
              </a:ext>
            </a:extLst>
          </p:cNvPr>
          <p:cNvSpPr/>
          <p:nvPr/>
        </p:nvSpPr>
        <p:spPr>
          <a:xfrm>
            <a:off x="168676" y="93216"/>
            <a:ext cx="8797771" cy="759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CC00429B-86ED-66C2-784B-A9D88CD168D7}"/>
              </a:ext>
            </a:extLst>
          </p:cNvPr>
          <p:cNvSpPr txBox="1"/>
          <p:nvPr/>
        </p:nvSpPr>
        <p:spPr>
          <a:xfrm>
            <a:off x="168676" y="159799"/>
            <a:ext cx="8797770" cy="646331"/>
          </a:xfrm>
          <a:prstGeom prst="rect">
            <a:avLst/>
          </a:prstGeom>
          <a:noFill/>
        </p:spPr>
        <p:txBody>
          <a:bodyPr wrap="square" rtlCol="0">
            <a:spAutoFit/>
          </a:bodyPr>
          <a:lstStyle/>
          <a:p>
            <a:pPr algn="ctr"/>
            <a:r>
              <a:rPr lang="en-US" sz="3600" dirty="0"/>
              <a:t>I received it not of man. Galatians 1:11-12</a:t>
            </a:r>
          </a:p>
        </p:txBody>
      </p:sp>
    </p:spTree>
    <p:extLst>
      <p:ext uri="{BB962C8B-B14F-4D97-AF65-F5344CB8AC3E}">
        <p14:creationId xmlns:p14="http://schemas.microsoft.com/office/powerpoint/2010/main" val="1114022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T</a:t>
            </a:r>
            <a:r>
              <a:rPr lang="en-US" sz="4000" dirty="0">
                <a:solidFill>
                  <a:prstClr val="white"/>
                </a:solidFill>
                <a:latin typeface="Calibri" panose="020F0502020204030204"/>
              </a:rPr>
              <a:t>h</a:t>
            </a: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e Gospel Of Christ  Romans 1:16</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a:xfrm>
            <a:off x="0" y="6356353"/>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863DB418-1A5D-E720-F12F-8E92530B2B48}"/>
              </a:ext>
            </a:extLst>
          </p:cNvPr>
          <p:cNvSpPr txBox="1"/>
          <p:nvPr/>
        </p:nvSpPr>
        <p:spPr>
          <a:xfrm>
            <a:off x="381740" y="1331650"/>
            <a:ext cx="8513685" cy="4729500"/>
          </a:xfrm>
          <a:prstGeom prst="rect">
            <a:avLst/>
          </a:prstGeom>
          <a:noFill/>
        </p:spPr>
        <p:txBody>
          <a:bodyPr wrap="square">
            <a:spAutoFit/>
          </a:bodyPr>
          <a:lstStyle/>
          <a:p>
            <a:pPr marL="0" marR="0">
              <a:spcBef>
                <a:spcPts val="0"/>
              </a:spcBef>
              <a:spcAft>
                <a:spcPts val="800"/>
              </a:spcAft>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We today should </a:t>
            </a:r>
            <a:r>
              <a:rPr lang="en-US" sz="3200" b="1" kern="100" dirty="0">
                <a:effectLst/>
                <a:latin typeface="Calibri" panose="020F0502020204030204" pitchFamily="34" charset="0"/>
                <a:ea typeface="Calibri" panose="020F0502020204030204" pitchFamily="34" charset="0"/>
                <a:cs typeface="Times New Roman" panose="02020603050405020304" pitchFamily="18" charset="0"/>
              </a:rPr>
              <a:t>be sure that what we preach is </a:t>
            </a:r>
            <a:r>
              <a:rPr lang="en-US" sz="3200" b="1" u="sng" kern="100" dirty="0">
                <a:effectLst/>
                <a:latin typeface="Calibri" panose="020F0502020204030204" pitchFamily="34" charset="0"/>
                <a:ea typeface="Calibri" panose="020F0502020204030204" pitchFamily="34" charset="0"/>
                <a:cs typeface="Times New Roman" panose="02020603050405020304" pitchFamily="18" charset="0"/>
              </a:rPr>
              <a:t>the gospel of Christ</a:t>
            </a:r>
            <a:r>
              <a:rPr lang="en-US" sz="3200" b="1" kern="100" dirty="0">
                <a:effectLst/>
                <a:latin typeface="Calibri" panose="020F0502020204030204" pitchFamily="34" charset="0"/>
                <a:ea typeface="Calibri" panose="020F0502020204030204" pitchFamily="34" charset="0"/>
                <a:cs typeface="Times New Roman" panose="02020603050405020304" pitchFamily="18" charset="0"/>
              </a:rPr>
              <a:t>, and that we do not receive it of man.</a:t>
            </a:r>
          </a:p>
          <a:p>
            <a:pPr marR="0">
              <a:spcBef>
                <a:spcPts val="0"/>
              </a:spcBef>
              <a:spcAft>
                <a:spcPts val="800"/>
              </a:spcAft>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Jesus Christ is the author, not Moses or David or some other man---</a:t>
            </a:r>
          </a:p>
          <a:p>
            <a:pPr marR="0">
              <a:spcBef>
                <a:spcPts val="0"/>
              </a:spcBef>
              <a:spcAft>
                <a:spcPts val="800"/>
              </a:spcAft>
            </a:pPr>
            <a:r>
              <a:rPr lang="en-US" sz="32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"How shall we escape, if we neglect so great salvation: which at the first began to be spoken by the Lord, and was confirmed unto us by them that heard him?" </a:t>
            </a:r>
            <a:r>
              <a:rPr lang="en-US" sz="32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(Heb. 2:3.)</a:t>
            </a:r>
            <a:r>
              <a:rPr lang="en-US" sz="32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94579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T</a:t>
            </a:r>
            <a:r>
              <a:rPr lang="en-US" sz="4000" dirty="0">
                <a:solidFill>
                  <a:prstClr val="white"/>
                </a:solidFill>
                <a:latin typeface="Calibri" panose="020F0502020204030204"/>
              </a:rPr>
              <a:t>h</a:t>
            </a: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e Gospel Of Christ  Romans 1:16</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a:xfrm>
            <a:off x="0" y="6356353"/>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B23236F0-FC7D-D9D6-499B-384034E6CFC9}"/>
              </a:ext>
            </a:extLst>
          </p:cNvPr>
          <p:cNvSpPr txBox="1"/>
          <p:nvPr/>
        </p:nvSpPr>
        <p:spPr>
          <a:xfrm>
            <a:off x="532660" y="923278"/>
            <a:ext cx="8238478" cy="5406608"/>
          </a:xfrm>
          <a:prstGeom prst="rect">
            <a:avLst/>
          </a:prstGeom>
          <a:noFill/>
        </p:spPr>
        <p:txBody>
          <a:bodyPr wrap="square">
            <a:spAutoFit/>
          </a:bodyPr>
          <a:lstStyle/>
          <a:p>
            <a:pPr marL="0" marR="0">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We are further taught to look "unto Jesus the author and finisher of our faith: who for the joy that was set before him endured the cross, despising the shame, and is set down at the right hand of the throne of God." </a:t>
            </a:r>
            <a:r>
              <a:rPr lang="en-US" sz="32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(Heb. 12:2.)</a:t>
            </a:r>
            <a:r>
              <a:rPr lang="en-US" sz="32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800"/>
              </a:spcAft>
            </a:pPr>
            <a:endParaRPr lang="en-US" sz="1200" kern="1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marR="0">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Jesus commanded the apostles to preach the gospel to every creature. </a:t>
            </a:r>
            <a:r>
              <a:rPr lang="en-US" sz="32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(Mark 16:15. 16.)</a:t>
            </a:r>
            <a:r>
              <a:rPr lang="en-US" sz="32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78684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T</a:t>
            </a:r>
            <a:r>
              <a:rPr lang="en-US" sz="4000" dirty="0">
                <a:solidFill>
                  <a:prstClr val="white"/>
                </a:solidFill>
                <a:latin typeface="Calibri" panose="020F0502020204030204"/>
              </a:rPr>
              <a:t>h</a:t>
            </a: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e Gospel Of Christ  Romans 1:16</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a:xfrm>
            <a:off x="0" y="6356353"/>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DAEFF4AF-CD3E-F584-187E-E5F4AE0B75CC}"/>
              </a:ext>
            </a:extLst>
          </p:cNvPr>
          <p:cNvSpPr txBox="1"/>
          <p:nvPr/>
        </p:nvSpPr>
        <p:spPr>
          <a:xfrm>
            <a:off x="781235" y="1012055"/>
            <a:ext cx="7927759" cy="5283498"/>
          </a:xfrm>
          <a:prstGeom prst="rect">
            <a:avLst/>
          </a:prstGeom>
          <a:noFill/>
        </p:spPr>
        <p:txBody>
          <a:bodyPr wrap="square">
            <a:spAutoFit/>
          </a:bodyPr>
          <a:lstStyle/>
          <a:p>
            <a:pPr marL="0" marR="0">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The seed of the kingdom is the word of God. </a:t>
            </a:r>
            <a:r>
              <a:rPr lang="en-US" sz="36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(Luke 8:11.)</a:t>
            </a:r>
            <a:r>
              <a:rPr lang="en-US" sz="36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This </a:t>
            </a:r>
            <a:r>
              <a:rPr lang="en-US" sz="3600" u="sng" kern="100" dirty="0">
                <a:effectLst/>
                <a:latin typeface="Calibri" panose="020F0502020204030204" pitchFamily="34" charset="0"/>
                <a:ea typeface="Calibri" panose="020F0502020204030204" pitchFamily="34" charset="0"/>
                <a:cs typeface="Times New Roman" panose="02020603050405020304" pitchFamily="18" charset="0"/>
              </a:rPr>
              <a:t>good seed </a:t>
            </a: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must be </a:t>
            </a:r>
            <a:r>
              <a:rPr lang="en-US" sz="3600" u="sng" kern="100" dirty="0">
                <a:effectLst/>
                <a:latin typeface="Calibri" panose="020F0502020204030204" pitchFamily="34" charset="0"/>
                <a:ea typeface="Calibri" panose="020F0502020204030204" pitchFamily="34" charset="0"/>
                <a:cs typeface="Times New Roman" panose="02020603050405020304" pitchFamily="18" charset="0"/>
              </a:rPr>
              <a:t>planted in good soil</a:t>
            </a: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 The good soil is honest hearts. </a:t>
            </a:r>
          </a:p>
          <a:p>
            <a:pPr marL="0" marR="0">
              <a:spcBef>
                <a:spcPts val="0"/>
              </a:spcBef>
              <a:spcAft>
                <a:spcPts val="800"/>
              </a:spcAft>
            </a:pP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When the seed is planted in this good soil, a good crop is produced. The inspired Paul says that we are begotten by the gospel. </a:t>
            </a:r>
            <a:r>
              <a:rPr lang="en-US" sz="36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(1 Cor. 4:15.)</a:t>
            </a:r>
            <a:r>
              <a:rPr lang="en-US" sz="36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86549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T</a:t>
            </a:r>
            <a:r>
              <a:rPr lang="en-US" sz="4000" dirty="0">
                <a:solidFill>
                  <a:prstClr val="white"/>
                </a:solidFill>
                <a:latin typeface="Calibri" panose="020F0502020204030204"/>
              </a:rPr>
              <a:t>h</a:t>
            </a: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e Gospel Of Christ  Romans 1:16</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a:xfrm>
            <a:off x="0" y="6356353"/>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D0A9C10E-BDBE-9DDE-63AC-320BFAD54651}"/>
              </a:ext>
            </a:extLst>
          </p:cNvPr>
          <p:cNvSpPr txBox="1"/>
          <p:nvPr/>
        </p:nvSpPr>
        <p:spPr>
          <a:xfrm>
            <a:off x="594805" y="1216241"/>
            <a:ext cx="7945514" cy="4827154"/>
          </a:xfrm>
          <a:prstGeom prst="rect">
            <a:avLst/>
          </a:prstGeom>
          <a:noFill/>
        </p:spPr>
        <p:txBody>
          <a:bodyPr wrap="square">
            <a:spAutoFit/>
          </a:bodyPr>
          <a:lstStyle/>
          <a:p>
            <a:pPr marL="0" marR="0">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The same thought is expressed by Peter when he says: "Being born again, not of corruptible seed, but of incorruptible, by the word of God. which lives and abides forever." </a:t>
            </a:r>
            <a:r>
              <a:rPr lang="en-US" sz="36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(1 Pet. 1:23.)</a:t>
            </a:r>
            <a:r>
              <a:rPr lang="en-US" sz="36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800"/>
              </a:spcAft>
            </a:pPr>
            <a:endParaRPr lang="en-US" sz="3600" kern="1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marR="0">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"Of his own will begat he us with the word of truth." </a:t>
            </a:r>
            <a:r>
              <a:rPr lang="en-US" sz="36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(James 1:18.)</a:t>
            </a:r>
            <a:r>
              <a:rPr lang="en-US" sz="36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60273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T</a:t>
            </a:r>
            <a:r>
              <a:rPr lang="en-US" sz="4000" dirty="0">
                <a:solidFill>
                  <a:prstClr val="white"/>
                </a:solidFill>
                <a:latin typeface="Calibri" panose="020F0502020204030204"/>
              </a:rPr>
              <a:t>h</a:t>
            </a: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e Gospel Of Christ  Romans 1:16</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a:xfrm>
            <a:off x="0" y="6356353"/>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CE3F859A-C61E-A22D-616A-59BBC735D01A}"/>
              </a:ext>
            </a:extLst>
          </p:cNvPr>
          <p:cNvSpPr txBox="1"/>
          <p:nvPr/>
        </p:nvSpPr>
        <p:spPr>
          <a:xfrm>
            <a:off x="612559" y="1429305"/>
            <a:ext cx="7670307" cy="4278094"/>
          </a:xfrm>
          <a:prstGeom prst="rect">
            <a:avLst/>
          </a:prstGeom>
          <a:noFill/>
        </p:spPr>
        <p:txBody>
          <a:bodyPr wrap="square">
            <a:spAutoFit/>
          </a:bodyPr>
          <a:lstStyle/>
          <a:p>
            <a:pPr marL="0" marR="0">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There are </a:t>
            </a:r>
            <a:r>
              <a:rPr lang="en-US" sz="3600" u="sng" kern="100" dirty="0">
                <a:effectLst/>
                <a:latin typeface="Calibri" panose="020F0502020204030204" pitchFamily="34" charset="0"/>
                <a:ea typeface="Calibri" panose="020F0502020204030204" pitchFamily="34" charset="0"/>
                <a:cs typeface="Times New Roman" panose="02020603050405020304" pitchFamily="18" charset="0"/>
              </a:rPr>
              <a:t>three fundamental </a:t>
            </a:r>
            <a:r>
              <a:rPr lang="en-US" sz="3600" u="sng" kern="100" dirty="0">
                <a:effectLst/>
                <a:latin typeface="Arial Black" panose="020B0A04020102020204" pitchFamily="34" charset="0"/>
                <a:ea typeface="Calibri" panose="020F0502020204030204" pitchFamily="34" charset="0"/>
                <a:cs typeface="Times New Roman" panose="02020603050405020304" pitchFamily="18" charset="0"/>
              </a:rPr>
              <a:t>facts</a:t>
            </a:r>
            <a:r>
              <a:rPr lang="en-US" sz="3600" u="sng"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of the gospel of Christ. </a:t>
            </a:r>
            <a:r>
              <a:rPr lang="en-US" sz="36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(1 Cor. 15:1-4.)</a:t>
            </a:r>
            <a:r>
              <a:rPr lang="en-US" sz="36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spcBef>
                <a:spcPts val="0"/>
              </a:spcBef>
              <a:spcAft>
                <a:spcPts val="800"/>
              </a:spcAft>
              <a:buFont typeface="Arial" panose="020B0604020202020204" pitchFamily="34" charset="0"/>
              <a:buChar char="•"/>
            </a:pPr>
            <a:r>
              <a:rPr lang="en-US" sz="36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1st, Christ died for our sins according to the Scriptures:</a:t>
            </a:r>
          </a:p>
          <a:p>
            <a:pPr marL="457200" marR="0" indent="-457200">
              <a:spcBef>
                <a:spcPts val="0"/>
              </a:spcBef>
              <a:spcAft>
                <a:spcPts val="800"/>
              </a:spcAft>
              <a:buFont typeface="Arial" panose="020B0604020202020204" pitchFamily="34" charset="0"/>
              <a:buChar char="•"/>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2nd, he was buried: </a:t>
            </a:r>
          </a:p>
          <a:p>
            <a:pPr marL="457200" marR="0" indent="-457200">
              <a:spcBef>
                <a:spcPts val="0"/>
              </a:spcBef>
              <a:spcAft>
                <a:spcPts val="800"/>
              </a:spcAft>
              <a:buFont typeface="Arial" panose="020B0604020202020204" pitchFamily="34" charset="0"/>
              <a:buChar char="•"/>
            </a:pPr>
            <a:r>
              <a:rPr lang="en-US" sz="36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3rd, he rose again the third day according to the Scriptures.</a:t>
            </a:r>
          </a:p>
        </p:txBody>
      </p:sp>
    </p:spTree>
    <p:extLst>
      <p:ext uri="{BB962C8B-B14F-4D97-AF65-F5344CB8AC3E}">
        <p14:creationId xmlns:p14="http://schemas.microsoft.com/office/powerpoint/2010/main" val="2152807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34839" name="Picture 23"/>
          <p:cNvPicPr>
            <a:picLocks noChangeAspect="1" noChangeArrowheads="1"/>
          </p:cNvPicPr>
          <p:nvPr/>
        </p:nvPicPr>
        <p:blipFill>
          <a:blip r:embed="rId3"/>
          <a:srcRect/>
          <a:stretch>
            <a:fillRect/>
          </a:stretch>
        </p:blipFill>
        <p:spPr bwMode="auto">
          <a:xfrm>
            <a:off x="-150297" y="-417023"/>
            <a:ext cx="9418617" cy="2732484"/>
          </a:xfrm>
          <a:prstGeom prst="rect">
            <a:avLst/>
          </a:prstGeom>
          <a:noFill/>
          <a:ln>
            <a:noFill/>
          </a:ln>
          <a:effectLst>
            <a:outerShdw blurRad="88900" dist="88899" dir="3600021"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34840" name="Picture 24"/>
          <p:cNvPicPr>
            <a:picLocks noChangeAspect="1" noChangeArrowheads="1"/>
          </p:cNvPicPr>
          <p:nvPr/>
        </p:nvPicPr>
        <p:blipFill>
          <a:blip r:embed="rId4"/>
          <a:srcRect/>
          <a:stretch>
            <a:fillRect/>
          </a:stretch>
        </p:blipFill>
        <p:spPr bwMode="auto">
          <a:xfrm rot="19915192">
            <a:off x="4681389" y="2047131"/>
            <a:ext cx="4036219" cy="1376288"/>
          </a:xfrm>
          <a:prstGeom prst="rect">
            <a:avLst/>
          </a:prstGeom>
          <a:noFill/>
          <a:ln>
            <a:noFill/>
          </a:ln>
          <a:effectLst>
            <a:outerShdw blurRad="88900" dist="88899" dir="3600021"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34841" name="Picture 25"/>
          <p:cNvPicPr>
            <a:picLocks noChangeAspect="1" noChangeArrowheads="1"/>
          </p:cNvPicPr>
          <p:nvPr/>
        </p:nvPicPr>
        <p:blipFill>
          <a:blip r:embed="rId5"/>
          <a:srcRect/>
          <a:stretch>
            <a:fillRect/>
          </a:stretch>
        </p:blipFill>
        <p:spPr bwMode="auto">
          <a:xfrm rot="960000">
            <a:off x="1589485" y="2040434"/>
            <a:ext cx="4032870" cy="1375172"/>
          </a:xfrm>
          <a:prstGeom prst="rect">
            <a:avLst/>
          </a:prstGeom>
          <a:noFill/>
          <a:ln>
            <a:noFill/>
          </a:ln>
          <a:effectLst>
            <a:outerShdw blurRad="88900" dist="88899" dir="3600021"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34842" name="Picture 26"/>
          <p:cNvPicPr>
            <a:picLocks noChangeArrowheads="1"/>
          </p:cNvPicPr>
          <p:nvPr/>
        </p:nvPicPr>
        <p:blipFill>
          <a:blip r:embed="rId6"/>
          <a:srcRect/>
          <a:stretch>
            <a:fillRect/>
          </a:stretch>
        </p:blipFill>
        <p:spPr bwMode="auto">
          <a:xfrm>
            <a:off x="453181" y="2348508"/>
            <a:ext cx="1500188" cy="1893094"/>
          </a:xfrm>
          <a:prstGeom prst="rect">
            <a:avLst/>
          </a:prstGeom>
          <a:noFill/>
          <a:ln>
            <a:noFill/>
          </a:ln>
          <a:effectLst>
            <a:outerShdw blurRad="38100" dist="177799"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2" name="TextBox 1"/>
          <p:cNvSpPr txBox="1"/>
          <p:nvPr/>
        </p:nvSpPr>
        <p:spPr>
          <a:xfrm rot="671701">
            <a:off x="2000544" y="2280875"/>
            <a:ext cx="2635358" cy="1147830"/>
          </a:xfrm>
          <a:prstGeom prst="rect">
            <a:avLst/>
          </a:prstGeom>
          <a:noFill/>
        </p:spPr>
        <p:txBody>
          <a:bodyPr wrap="square" rtlCol="0">
            <a:prstTxWarp prst="textArchUp">
              <a:avLst/>
            </a:prstTxWarp>
            <a:spAutoFit/>
          </a:bodyPr>
          <a:lstStyle/>
          <a:p>
            <a:pPr marL="0" marR="0" lvl="0" indent="0" algn="ctr" defTabSz="642915" rtl="0" eaLnBrk="1" fontAlgn="base" latinLnBrk="0" hangingPunct="1">
              <a:lnSpc>
                <a:spcPct val="100000"/>
              </a:lnSpc>
              <a:spcBef>
                <a:spcPct val="0"/>
              </a:spcBef>
              <a:spcAft>
                <a:spcPct val="0"/>
              </a:spcAft>
              <a:buClrTx/>
              <a:buSzTx/>
              <a:buFontTx/>
              <a:buNone/>
              <a:tabLst/>
              <a:defRPr/>
            </a:pPr>
            <a:r>
              <a:rPr kumimoji="0" lang="en-US" sz="2531" b="1" i="0" u="none" strike="noStrike" kern="1200" cap="none" spc="0" normalizeH="0" baseline="0" noProof="0" dirty="0">
                <a:ln>
                  <a:noFill/>
                </a:ln>
                <a:solidFill>
                  <a:srgbClr val="FFFFFF"/>
                </a:solidFill>
                <a:effectLst>
                  <a:glow rad="63500">
                    <a:srgbClr val="000000"/>
                  </a:glow>
                </a:effectLst>
                <a:uLnTx/>
                <a:uFillTx/>
                <a:latin typeface="Gill Sans" charset="0"/>
                <a:sym typeface="Gill Sans" charset="0"/>
              </a:rPr>
              <a:t> Death &amp; Burial </a:t>
            </a:r>
          </a:p>
        </p:txBody>
      </p:sp>
      <p:sp>
        <p:nvSpPr>
          <p:cNvPr id="17" name="TextBox 16"/>
          <p:cNvSpPr txBox="1"/>
          <p:nvPr/>
        </p:nvSpPr>
        <p:spPr>
          <a:xfrm rot="20193992">
            <a:off x="5508159" y="2318896"/>
            <a:ext cx="2635358" cy="1311818"/>
          </a:xfrm>
          <a:prstGeom prst="rect">
            <a:avLst/>
          </a:prstGeom>
          <a:noFill/>
        </p:spPr>
        <p:txBody>
          <a:bodyPr wrap="square" rtlCol="0">
            <a:prstTxWarp prst="textArchUp">
              <a:avLst/>
            </a:prstTxWarp>
            <a:spAutoFit/>
          </a:bodyPr>
          <a:lstStyle/>
          <a:p>
            <a:pPr marL="0" marR="0" lvl="0" indent="0" algn="ctr" defTabSz="642915" rtl="0" eaLnBrk="1" fontAlgn="base" latinLnBrk="0" hangingPunct="1">
              <a:lnSpc>
                <a:spcPct val="100000"/>
              </a:lnSpc>
              <a:spcBef>
                <a:spcPct val="0"/>
              </a:spcBef>
              <a:spcAft>
                <a:spcPct val="0"/>
              </a:spcAft>
              <a:buClrTx/>
              <a:buSzTx/>
              <a:buFontTx/>
              <a:buNone/>
              <a:tabLst/>
              <a:defRPr/>
            </a:pPr>
            <a:r>
              <a:rPr kumimoji="0" lang="en-US" sz="2531" b="1" i="0" u="none" strike="noStrike" kern="1200" cap="none" spc="0" normalizeH="0" baseline="0" noProof="0" dirty="0">
                <a:ln>
                  <a:noFill/>
                </a:ln>
                <a:solidFill>
                  <a:srgbClr val="FFFFFF"/>
                </a:solidFill>
                <a:effectLst>
                  <a:glow rad="76200">
                    <a:srgbClr val="000000"/>
                  </a:glow>
                </a:effectLst>
                <a:uLnTx/>
                <a:uFillTx/>
                <a:latin typeface="Gill Sans" charset="0"/>
                <a:sym typeface="Gill Sans" charset="0"/>
              </a:rPr>
              <a:t> Resurrection</a:t>
            </a:r>
          </a:p>
        </p:txBody>
      </p:sp>
      <p:sp>
        <p:nvSpPr>
          <p:cNvPr id="18" name="Rounded Rectangle 17"/>
          <p:cNvSpPr/>
          <p:nvPr/>
        </p:nvSpPr>
        <p:spPr bwMode="auto">
          <a:xfrm>
            <a:off x="3286125" y="5089922"/>
            <a:ext cx="5638231" cy="1500188"/>
          </a:xfrm>
          <a:prstGeom prst="roundRect">
            <a:avLst/>
          </a:prstGeom>
          <a:solidFill>
            <a:schemeClr val="tx1"/>
          </a:solidFill>
          <a:ln w="25400" cap="flat" cmpd="sng" algn="ctr">
            <a:solidFill>
              <a:srgbClr val="FF7C80"/>
            </a:solidFill>
            <a:prstDash val="solid"/>
            <a:round/>
            <a:headEnd type="none" w="med" len="med"/>
            <a:tailEnd type="none" w="med" len="med"/>
          </a:ln>
          <a:effectLst/>
        </p:spPr>
        <p:txBody>
          <a:bodyPr vert="horz" wrap="square" lIns="64294" tIns="32147" rIns="64294" bIns="32147" numCol="1" rtlCol="0" anchor="t" anchorCtr="0" compatLnSpc="1">
            <a:prstTxWarp prst="textNoShape">
              <a:avLst/>
            </a:prstTxWarp>
          </a:bodyPr>
          <a:lstStyle/>
          <a:p>
            <a:pPr marL="0" marR="0" lvl="0" indent="0" algn="ctr" defTabSz="642915" rtl="0" eaLnBrk="1" fontAlgn="base" latinLnBrk="0" hangingPunct="1">
              <a:lnSpc>
                <a:spcPct val="100000"/>
              </a:lnSpc>
              <a:spcBef>
                <a:spcPct val="0"/>
              </a:spcBef>
              <a:spcAft>
                <a:spcPct val="0"/>
              </a:spcAft>
              <a:buClrTx/>
              <a:buSzTx/>
              <a:buFontTx/>
              <a:buNone/>
              <a:tabLst/>
              <a:defRPr/>
            </a:pPr>
            <a:endParaRPr kumimoji="0" lang="en-US" sz="2953" b="0" i="0" u="none" strike="noStrike" kern="1200" cap="none" spc="0" normalizeH="0" baseline="0" noProof="0" dirty="0">
              <a:ln>
                <a:noFill/>
              </a:ln>
              <a:solidFill>
                <a:srgbClr val="000000"/>
              </a:solidFill>
              <a:effectLst/>
              <a:uLnTx/>
              <a:uFillTx/>
              <a:latin typeface="Gill Sans" charset="0"/>
              <a:ea typeface="ヒラギノ角ゴ ProN W3" charset="0"/>
              <a:cs typeface="ヒラギノ角ゴ ProN W3" charset="0"/>
              <a:sym typeface="Gill Sans" charset="0"/>
            </a:endParaRPr>
          </a:p>
        </p:txBody>
      </p:sp>
      <p:sp>
        <p:nvSpPr>
          <p:cNvPr id="19" name="Rectangle 18"/>
          <p:cNvSpPr/>
          <p:nvPr/>
        </p:nvSpPr>
        <p:spPr>
          <a:xfrm>
            <a:off x="3446859" y="5140194"/>
            <a:ext cx="5275979" cy="1438855"/>
          </a:xfrm>
          <a:prstGeom prst="rect">
            <a:avLst/>
          </a:prstGeom>
        </p:spPr>
        <p:txBody>
          <a:bodyPr wrap="square">
            <a:spAutoFit/>
          </a:bodyPr>
          <a:lstStyle/>
          <a:p>
            <a:pPr marL="0" marR="0" lvl="0" indent="0" algn="l" defTabSz="642915" rtl="0" eaLnBrk="1" fontAlgn="base" latinLnBrk="0" hangingPunct="1">
              <a:lnSpc>
                <a:spcPct val="100000"/>
              </a:lnSpc>
              <a:spcBef>
                <a:spcPct val="0"/>
              </a:spcBef>
              <a:spcAft>
                <a:spcPct val="0"/>
              </a:spcAft>
              <a:buClrTx/>
              <a:buSzTx/>
              <a:buFontTx/>
              <a:buNone/>
              <a:tabLst/>
              <a:defRPr/>
            </a:pPr>
            <a:r>
              <a:rPr kumimoji="0" lang="en-US" sz="2250" b="1" i="0" u="none" strike="noStrike" kern="1200" cap="none" spc="0" normalizeH="0" baseline="0" noProof="0" dirty="0">
                <a:ln>
                  <a:noFill/>
                </a:ln>
                <a:solidFill>
                  <a:srgbClr val="FFFFFF"/>
                </a:solidFill>
                <a:effectLst/>
                <a:uLnTx/>
                <a:uFillTx/>
                <a:latin typeface="Calibri" pitchFamily="34" charset="0"/>
                <a:cs typeface="Calibri" pitchFamily="34" charset="0"/>
                <a:sym typeface="Gill Sans" charset="0"/>
              </a:rPr>
              <a:t>He was declared to be the </a:t>
            </a:r>
            <a:r>
              <a:rPr kumimoji="0" lang="en-US" sz="2250" b="1" i="0" u="none" strike="noStrike" kern="1200" cap="none" spc="0" normalizeH="0" baseline="0" noProof="0" dirty="0">
                <a:ln>
                  <a:noFill/>
                </a:ln>
                <a:solidFill>
                  <a:srgbClr val="FFFF00"/>
                </a:solidFill>
                <a:effectLst/>
                <a:uLnTx/>
                <a:uFillTx/>
                <a:latin typeface="Calibri" pitchFamily="34" charset="0"/>
                <a:cs typeface="Calibri" pitchFamily="34" charset="0"/>
                <a:sym typeface="Gill Sans" charset="0"/>
              </a:rPr>
              <a:t>Son of God </a:t>
            </a:r>
            <a:r>
              <a:rPr kumimoji="0" lang="en-US" sz="2250" b="1" i="0" u="none" strike="noStrike" kern="1200" cap="none" spc="0" normalizeH="0" baseline="0" noProof="0" dirty="0">
                <a:ln>
                  <a:noFill/>
                </a:ln>
                <a:solidFill>
                  <a:srgbClr val="FFFFFF"/>
                </a:solidFill>
                <a:effectLst/>
                <a:uLnTx/>
                <a:uFillTx/>
                <a:latin typeface="Calibri" pitchFamily="34" charset="0"/>
                <a:cs typeface="Calibri" pitchFamily="34" charset="0"/>
                <a:sym typeface="Gill Sans" charset="0"/>
              </a:rPr>
              <a:t>with power according to the Spirit of holiness, </a:t>
            </a:r>
            <a:r>
              <a:rPr kumimoji="0" lang="en-US" sz="2250" b="1" i="0" u="none" strike="noStrike" kern="1200" cap="none" spc="0" normalizeH="0" baseline="0" noProof="0" dirty="0">
                <a:ln>
                  <a:noFill/>
                </a:ln>
                <a:solidFill>
                  <a:srgbClr val="FFFF00"/>
                </a:solidFill>
                <a:effectLst/>
                <a:uLnTx/>
                <a:uFillTx/>
                <a:latin typeface="Calibri" pitchFamily="34" charset="0"/>
                <a:cs typeface="Calibri" pitchFamily="34" charset="0"/>
                <a:sym typeface="Gill Sans" charset="0"/>
              </a:rPr>
              <a:t>by the resurrection from the dead</a:t>
            </a:r>
            <a:r>
              <a:rPr kumimoji="0" lang="en-US" sz="2250" b="1" i="0" u="none" strike="noStrike" kern="1200" cap="none" spc="0" normalizeH="0" baseline="0" noProof="0" dirty="0">
                <a:ln>
                  <a:noFill/>
                </a:ln>
                <a:solidFill>
                  <a:srgbClr val="FFFFFF"/>
                </a:solidFill>
                <a:effectLst/>
                <a:uLnTx/>
                <a:uFillTx/>
                <a:latin typeface="Calibri" pitchFamily="34" charset="0"/>
                <a:cs typeface="Calibri" pitchFamily="34" charset="0"/>
                <a:sym typeface="Gill Sans" charset="0"/>
              </a:rPr>
              <a:t>.</a:t>
            </a:r>
          </a:p>
          <a:p>
            <a:pPr marL="0" marR="0" lvl="0" indent="0" algn="r" defTabSz="642915" rtl="0" eaLnBrk="1" fontAlgn="base" latinLnBrk="0" hangingPunct="1">
              <a:lnSpc>
                <a:spcPts val="2391"/>
              </a:lnSpc>
              <a:spcBef>
                <a:spcPct val="0"/>
              </a:spcBef>
              <a:spcAft>
                <a:spcPct val="0"/>
              </a:spcAft>
              <a:buClrTx/>
              <a:buSzTx/>
              <a:buFontTx/>
              <a:buNone/>
              <a:tabLst/>
              <a:defRPr/>
            </a:pPr>
            <a:r>
              <a:rPr kumimoji="0" lang="en-US" sz="2250" b="0" i="1" u="none" strike="noStrike" kern="1200" cap="none" spc="0" normalizeH="0" baseline="0" noProof="0" dirty="0">
                <a:ln>
                  <a:noFill/>
                </a:ln>
                <a:solidFill>
                  <a:srgbClr val="FFFFFF"/>
                </a:solidFill>
                <a:effectLst/>
                <a:uLnTx/>
                <a:uFillTx/>
                <a:latin typeface="Calibri" pitchFamily="34" charset="0"/>
                <a:cs typeface="Calibri" pitchFamily="34" charset="0"/>
                <a:sym typeface="Gill Sans" charset="0"/>
              </a:rPr>
              <a:t>Romans 1:4</a:t>
            </a:r>
          </a:p>
        </p:txBody>
      </p:sp>
      <p:sp>
        <p:nvSpPr>
          <p:cNvPr id="3" name="TextBox 2"/>
          <p:cNvSpPr txBox="1"/>
          <p:nvPr/>
        </p:nvSpPr>
        <p:spPr>
          <a:xfrm>
            <a:off x="459240" y="1235779"/>
            <a:ext cx="8166141" cy="849720"/>
          </a:xfrm>
          <a:prstGeom prst="rect">
            <a:avLst/>
          </a:prstGeom>
          <a:noFill/>
        </p:spPr>
        <p:txBody>
          <a:bodyPr wrap="square" rtlCol="0">
            <a:spAutoFit/>
          </a:bodyPr>
          <a:lstStyle/>
          <a:p>
            <a:pPr marL="0" marR="0" lvl="0" indent="0" algn="ctr" defTabSz="642915" rtl="0" eaLnBrk="1" fontAlgn="base" latinLnBrk="0" hangingPunct="1">
              <a:lnSpc>
                <a:spcPct val="100000"/>
              </a:lnSpc>
              <a:spcBef>
                <a:spcPct val="0"/>
              </a:spcBef>
              <a:spcAft>
                <a:spcPct val="0"/>
              </a:spcAft>
              <a:buClrTx/>
              <a:buSzTx/>
              <a:buFontTx/>
              <a:buNone/>
              <a:tabLst/>
              <a:defRPr/>
            </a:pPr>
            <a:r>
              <a:rPr kumimoji="0" lang="en-US" sz="2461" b="1" i="0" u="none" strike="noStrike" kern="1200" cap="none" spc="0" normalizeH="0" baseline="0" noProof="0" dirty="0">
                <a:ln>
                  <a:noFill/>
                </a:ln>
                <a:solidFill>
                  <a:srgbClr val="FFFFFF"/>
                </a:solidFill>
                <a:effectLst/>
                <a:uLnTx/>
                <a:uFillTx/>
                <a:latin typeface="Arial Narrow" pitchFamily="34" charset="0"/>
                <a:sym typeface="Gill Sans" charset="0"/>
              </a:rPr>
              <a:t>Christ’s death, burial and resurrection are the heart of the gospel!</a:t>
            </a:r>
          </a:p>
        </p:txBody>
      </p:sp>
      <p:grpSp>
        <p:nvGrpSpPr>
          <p:cNvPr id="4" name="Group 3"/>
          <p:cNvGrpSpPr/>
          <p:nvPr/>
        </p:nvGrpSpPr>
        <p:grpSpPr>
          <a:xfrm>
            <a:off x="7233047" y="2482454"/>
            <a:ext cx="1500188" cy="1901211"/>
            <a:chOff x="10287000" y="3530600"/>
            <a:chExt cx="2133600" cy="2703945"/>
          </a:xfrm>
        </p:grpSpPr>
        <p:pic>
          <p:nvPicPr>
            <p:cNvPr id="34843" name="Picture 27"/>
            <p:cNvPicPr>
              <a:picLocks noChangeArrowheads="1"/>
            </p:cNvPicPr>
            <p:nvPr/>
          </p:nvPicPr>
          <p:blipFill>
            <a:blip r:embed="rId7"/>
            <a:srcRect/>
            <a:stretch>
              <a:fillRect/>
            </a:stretch>
          </p:blipFill>
          <p:spPr bwMode="auto">
            <a:xfrm>
              <a:off x="10287000" y="3530600"/>
              <a:ext cx="2133600" cy="2692400"/>
            </a:xfrm>
            <a:prstGeom prst="rect">
              <a:avLst/>
            </a:prstGeom>
            <a:noFill/>
            <a:ln>
              <a:noFill/>
            </a:ln>
            <a:effectLst>
              <a:outerShdw blurRad="38100" dist="177799"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051" name="Picture 3"/>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17000"/>
                      </a14:imgEffect>
                    </a14:imgLayer>
                  </a14:imgProps>
                </a:ext>
                <a:ext uri="{28A0092B-C50C-407E-A947-70E740481C1C}">
                  <a14:useLocalDpi xmlns:a14="http://schemas.microsoft.com/office/drawing/2010/main" val="0"/>
                </a:ext>
              </a:extLst>
            </a:blip>
            <a:srcRect/>
            <a:stretch>
              <a:fillRect/>
            </a:stretch>
          </p:blipFill>
          <p:spPr bwMode="auto">
            <a:xfrm>
              <a:off x="10331533" y="3538847"/>
              <a:ext cx="2078182" cy="269569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179145597"/>
      </p:ext>
    </p:extLst>
  </p:cSld>
  <p:clrMapOvr>
    <a:masterClrMapping/>
  </p:clrMapOvr>
  <p:transition spd="med">
    <p:wip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3" y="657925"/>
            <a:ext cx="9143999" cy="3416320"/>
          </a:xfrm>
          <a:prstGeom prst="rect">
            <a:avLst/>
          </a:prstGeom>
          <a:noFill/>
        </p:spPr>
        <p:txBody>
          <a:bodyPr wrap="square" rtlCol="0">
            <a:spAutoFit/>
          </a:bodyPr>
          <a:lstStyle/>
          <a:p>
            <a:pPr algn="ctr" defTabSz="457200">
              <a:defRPr/>
            </a:pPr>
            <a:r>
              <a:rPr lang="en-US" sz="7200" dirty="0">
                <a:solidFill>
                  <a:prstClr val="white"/>
                </a:solidFill>
                <a:latin typeface="Garamond" panose="02020404030301010803" pitchFamily="18" charset="0"/>
              </a:rPr>
              <a:t>The </a:t>
            </a:r>
          </a:p>
          <a:p>
            <a:pPr algn="ctr" defTabSz="457200">
              <a:defRPr/>
            </a:pPr>
            <a:r>
              <a:rPr lang="en-US" sz="7200" dirty="0">
                <a:solidFill>
                  <a:prstClr val="white"/>
                </a:solidFill>
                <a:latin typeface="Garamond" panose="02020404030301010803" pitchFamily="18" charset="0"/>
              </a:rPr>
              <a:t>Gospel of Christ</a:t>
            </a:r>
          </a:p>
          <a:p>
            <a:pPr algn="ctr" defTabSz="457200">
              <a:defRPr/>
            </a:pPr>
            <a:r>
              <a:rPr lang="en-US" sz="7200" dirty="0">
                <a:solidFill>
                  <a:prstClr val="white"/>
                </a:solidFill>
                <a:latin typeface="Garamond" panose="02020404030301010803" pitchFamily="18" charset="0"/>
              </a:rPr>
              <a:t> </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a:xfrm>
            <a:off x="0" y="6356353"/>
            <a:ext cx="9144000" cy="365125"/>
          </a:xfrm>
        </p:spPr>
        <p:txBody>
          <a:bodyPr/>
          <a:lstStyle/>
          <a:p>
            <a:pPr defTabSz="457200">
              <a:defRPr/>
            </a:pPr>
            <a:r>
              <a:rPr lang="en-US" sz="1600" dirty="0">
                <a:solidFill>
                  <a:prstClr val="black">
                    <a:tint val="75000"/>
                  </a:prstClr>
                </a:solidFill>
                <a:latin typeface="Calibri" panose="020F0502020204030204"/>
              </a:rPr>
              <a:t>   newlebanoncoc.com</a:t>
            </a:r>
          </a:p>
        </p:txBody>
      </p:sp>
      <p:pic>
        <p:nvPicPr>
          <p:cNvPr id="2" name="Picture 2" descr="https://external-content.duckduckgo.com/iu/?u=https%3A%2F%2Ftse3.mm.bing.net%2Fth%3Fid%3DOIP.2zODhnR9Y10YJCAdBEzFNgHaFj%26pid%3DApi&amp;f=1&amp;ipt=efa01701b8daf166fb44a9edff39cafc992a262135f66f5a462e73aa1d2c7640&amp;ipo=images">
            <a:extLst>
              <a:ext uri="{FF2B5EF4-FFF2-40B4-BE49-F238E27FC236}">
                <a16:creationId xmlns:a16="http://schemas.microsoft.com/office/drawing/2014/main" id="{18EB4E9A-DE63-8537-911E-279BAB7C27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5683" y="3183822"/>
            <a:ext cx="2532633" cy="189680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F3B0D22-1555-A1BF-DD7D-F37214F37988}"/>
              </a:ext>
            </a:extLst>
          </p:cNvPr>
          <p:cNvSpPr txBox="1"/>
          <p:nvPr/>
        </p:nvSpPr>
        <p:spPr>
          <a:xfrm>
            <a:off x="0" y="5344358"/>
            <a:ext cx="9144000" cy="769441"/>
          </a:xfrm>
          <a:prstGeom prst="rect">
            <a:avLst/>
          </a:prstGeom>
          <a:noFill/>
        </p:spPr>
        <p:txBody>
          <a:bodyPr wrap="square" rtlCol="0">
            <a:spAutoFit/>
          </a:bodyPr>
          <a:lstStyle/>
          <a:p>
            <a:pPr algn="ctr"/>
            <a:r>
              <a:rPr lang="en-US" sz="4400" dirty="0">
                <a:solidFill>
                  <a:schemeClr val="bg1"/>
                </a:solidFill>
              </a:rPr>
              <a:t>Romans 1:14-16</a:t>
            </a:r>
          </a:p>
        </p:txBody>
      </p:sp>
    </p:spTree>
    <p:extLst>
      <p:ext uri="{BB962C8B-B14F-4D97-AF65-F5344CB8AC3E}">
        <p14:creationId xmlns:p14="http://schemas.microsoft.com/office/powerpoint/2010/main" val="34290414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T</a:t>
            </a:r>
            <a:r>
              <a:rPr lang="en-US" sz="4000" dirty="0">
                <a:solidFill>
                  <a:prstClr val="white"/>
                </a:solidFill>
                <a:latin typeface="Calibri" panose="020F0502020204030204"/>
              </a:rPr>
              <a:t>h</a:t>
            </a: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e Gospel Of Christ  Romans 1:16</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a:xfrm>
            <a:off x="0" y="6356353"/>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CE3F859A-C61E-A22D-616A-59BBC735D01A}"/>
              </a:ext>
            </a:extLst>
          </p:cNvPr>
          <p:cNvSpPr txBox="1"/>
          <p:nvPr/>
        </p:nvSpPr>
        <p:spPr>
          <a:xfrm>
            <a:off x="612559" y="930805"/>
            <a:ext cx="8273989" cy="5427127"/>
          </a:xfrm>
          <a:prstGeom prst="rect">
            <a:avLst/>
          </a:prstGeom>
          <a:noFill/>
        </p:spPr>
        <p:txBody>
          <a:bodyPr wrap="square">
            <a:spAutoFit/>
          </a:bodyPr>
          <a:lstStyle/>
          <a:p>
            <a:pPr marL="0" marR="0">
              <a:spcBef>
                <a:spcPts val="0"/>
              </a:spcBef>
              <a:spcAft>
                <a:spcPts val="800"/>
              </a:spcAft>
            </a:pP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Facts cannot be obeyed, but they can be and must be believed. </a:t>
            </a:r>
          </a:p>
          <a:p>
            <a:pPr marL="0" marR="0">
              <a:spcBef>
                <a:spcPts val="0"/>
              </a:spcBef>
              <a:spcAft>
                <a:spcPts val="800"/>
              </a:spcAft>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We believe the facts of the gospel. </a:t>
            </a:r>
          </a:p>
          <a:p>
            <a:pPr marL="0" marR="0">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These basic facts were </a:t>
            </a:r>
            <a:r>
              <a:rPr lang="en-US" sz="3600" u="sng" kern="100" dirty="0">
                <a:effectLst/>
                <a:latin typeface="Calibri" panose="020F0502020204030204" pitchFamily="34" charset="0"/>
                <a:ea typeface="Calibri" panose="020F0502020204030204" pitchFamily="34" charset="0"/>
                <a:cs typeface="Times New Roman" panose="02020603050405020304" pitchFamily="18" charset="0"/>
              </a:rPr>
              <a:t>proclaimed for the first time on the first Pentecost</a:t>
            </a: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 after the death, burial, resurrection, and ascension of Jesus Christ. </a:t>
            </a:r>
          </a:p>
        </p:txBody>
      </p:sp>
    </p:spTree>
    <p:extLst>
      <p:ext uri="{BB962C8B-B14F-4D97-AF65-F5344CB8AC3E}">
        <p14:creationId xmlns:p14="http://schemas.microsoft.com/office/powerpoint/2010/main" val="27214081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T</a:t>
            </a:r>
            <a:r>
              <a:rPr lang="en-US" sz="4000" dirty="0">
                <a:solidFill>
                  <a:prstClr val="white"/>
                </a:solidFill>
                <a:latin typeface="Calibri" panose="020F0502020204030204"/>
              </a:rPr>
              <a:t>h</a:t>
            </a: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e Gospel Of Christ  Romans 1:16</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a:xfrm>
            <a:off x="0" y="6356353"/>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68E41A92-227F-E480-E14A-5BA6A3299757}"/>
              </a:ext>
            </a:extLst>
          </p:cNvPr>
          <p:cNvSpPr txBox="1"/>
          <p:nvPr/>
        </p:nvSpPr>
        <p:spPr>
          <a:xfrm>
            <a:off x="550417" y="976544"/>
            <a:ext cx="8238476" cy="5468164"/>
          </a:xfrm>
          <a:prstGeom prst="rect">
            <a:avLst/>
          </a:prstGeom>
          <a:noFill/>
        </p:spPr>
        <p:txBody>
          <a:bodyPr wrap="square">
            <a:spAutoFit/>
          </a:bodyPr>
          <a:lstStyle/>
          <a:p>
            <a:pPr marL="0" marR="0">
              <a:spcBef>
                <a:spcPts val="0"/>
              </a:spcBef>
              <a:spcAft>
                <a:spcPts val="800"/>
              </a:spcAft>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This took place in the city of Jerusalem. "Out of Zion shall go forth the law, and the word of the Lord from Jerusalem." </a:t>
            </a:r>
            <a:r>
              <a:rPr lang="en-US" sz="32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(Isa. 2:3.)</a:t>
            </a:r>
          </a:p>
          <a:p>
            <a:pPr marL="0" marR="0">
              <a:spcBef>
                <a:spcPts val="0"/>
              </a:spcBef>
              <a:spcAft>
                <a:spcPts val="800"/>
              </a:spcAft>
            </a:pPr>
            <a:endParaRPr lang="en-US" sz="24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3600" kern="100" dirty="0">
                <a:effectLst/>
                <a:latin typeface="Aharoni" panose="02010803020104030203" pitchFamily="2" charset="-79"/>
                <a:ea typeface="Calibri" panose="020F0502020204030204" pitchFamily="34" charset="0"/>
                <a:cs typeface="Aharoni" panose="02010803020104030203" pitchFamily="2" charset="-79"/>
              </a:rPr>
              <a:t>In our search for the truth this is one way of finding the true church</a:t>
            </a: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 Any church that had its beginning at any other place than Jerusalem, and its time of beginning any other time than Pentecost, could not be the New Testament church. </a:t>
            </a:r>
          </a:p>
        </p:txBody>
      </p:sp>
    </p:spTree>
    <p:extLst>
      <p:ext uri="{BB962C8B-B14F-4D97-AF65-F5344CB8AC3E}">
        <p14:creationId xmlns:p14="http://schemas.microsoft.com/office/powerpoint/2010/main" val="2122955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y be an image of text that says 'Church Jesus Built Had A Beginning Time Pentecost 606 A.D. Place Founder Jerusalem Rome, Italy Church 1520 Christ Boniface II Church of Christ 1534 Martin Luther Roman Catholic Germany England Switzerland 1536 King Henry VIII 1607 John Calvin Holland 1739 Lutheran Church of England Presbyterian Baptist Methodist John Smythe England 1830 United States 1830 John Wesley Joseph Smith United States 1866 William Miller Latter Day Saints 1872 United States United States Mary Baker Eddy Charles Russell 7th Day Adventists Christian Scientist Jehovah Witnesses'">
            <a:extLst>
              <a:ext uri="{FF2B5EF4-FFF2-40B4-BE49-F238E27FC236}">
                <a16:creationId xmlns:a16="http://schemas.microsoft.com/office/drawing/2014/main" id="{96F6B3D6-0FAE-4F42-C8C0-0E2D8C06C0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75" y="0"/>
            <a:ext cx="898683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40B2FA69-5A08-77B9-E609-5E708615E10B}"/>
              </a:ext>
            </a:extLst>
          </p:cNvPr>
          <p:cNvSpPr/>
          <p:nvPr/>
        </p:nvSpPr>
        <p:spPr>
          <a:xfrm>
            <a:off x="3773010" y="1553592"/>
            <a:ext cx="2405848" cy="5211192"/>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D63E6BB7-867D-44AA-A02E-38586C8E31E3}"/>
              </a:ext>
            </a:extLst>
          </p:cNvPr>
          <p:cNvSpPr/>
          <p:nvPr/>
        </p:nvSpPr>
        <p:spPr>
          <a:xfrm>
            <a:off x="168676" y="93216"/>
            <a:ext cx="8797771" cy="759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CC00429B-86ED-66C2-784B-A9D88CD168D7}"/>
              </a:ext>
            </a:extLst>
          </p:cNvPr>
          <p:cNvSpPr txBox="1"/>
          <p:nvPr/>
        </p:nvSpPr>
        <p:spPr>
          <a:xfrm>
            <a:off x="168676" y="159799"/>
            <a:ext cx="879777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I received it not of man. Galatians 1:11-12</a:t>
            </a:r>
          </a:p>
        </p:txBody>
      </p:sp>
    </p:spTree>
    <p:extLst>
      <p:ext uri="{BB962C8B-B14F-4D97-AF65-F5344CB8AC3E}">
        <p14:creationId xmlns:p14="http://schemas.microsoft.com/office/powerpoint/2010/main" val="12077634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T</a:t>
            </a:r>
            <a:r>
              <a:rPr lang="en-US" sz="4000" dirty="0">
                <a:solidFill>
                  <a:prstClr val="white"/>
                </a:solidFill>
                <a:latin typeface="Calibri" panose="020F0502020204030204"/>
              </a:rPr>
              <a:t>h</a:t>
            </a: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e Gospel Of Christ  Romans 1:16</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a:xfrm>
            <a:off x="0" y="6356353"/>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AD9F9820-351E-11B2-CE2A-7F9774D6B861}"/>
              </a:ext>
            </a:extLst>
          </p:cNvPr>
          <p:cNvSpPr txBox="1"/>
          <p:nvPr/>
        </p:nvSpPr>
        <p:spPr>
          <a:xfrm>
            <a:off x="612559" y="1331651"/>
            <a:ext cx="7954392" cy="4420762"/>
          </a:xfrm>
          <a:prstGeom prst="rect">
            <a:avLst/>
          </a:prstGeom>
          <a:noFill/>
        </p:spPr>
        <p:txBody>
          <a:bodyPr wrap="square">
            <a:spAutoFit/>
          </a:bodyPr>
          <a:lstStyle/>
          <a:p>
            <a:pPr marL="0" marR="0">
              <a:lnSpc>
                <a:spcPct val="107000"/>
              </a:lnSpc>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Jesus said to his apostles just before he was taken up that "repentance and remission of sins should be preached in his name among all nations, beginning at Jerusalem." </a:t>
            </a:r>
            <a:r>
              <a:rPr lang="en-US" sz="36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(Luke 24:47.)</a:t>
            </a:r>
            <a:r>
              <a:rPr lang="en-US" sz="36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3600" kern="1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Please note that word </a:t>
            </a:r>
            <a:r>
              <a:rPr lang="en-US" sz="3600" u="sng" kern="100" dirty="0">
                <a:effectLst/>
                <a:latin typeface="Calibri" panose="020F0502020204030204" pitchFamily="34" charset="0"/>
                <a:ea typeface="Calibri" panose="020F0502020204030204" pitchFamily="34" charset="0"/>
                <a:cs typeface="Times New Roman" panose="02020603050405020304" pitchFamily="18" charset="0"/>
              </a:rPr>
              <a:t>beginning</a:t>
            </a: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6676712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A2E7EC2-02C8-42A6-9326-6C4A73F4D540}"/>
              </a:ext>
            </a:extLst>
          </p:cNvPr>
          <p:cNvPicPr>
            <a:picLocks noChangeAspect="1"/>
          </p:cNvPicPr>
          <p:nvPr/>
        </p:nvPicPr>
        <p:blipFill>
          <a:blip r:embed="rId2"/>
          <a:stretch>
            <a:fillRect/>
          </a:stretch>
        </p:blipFill>
        <p:spPr>
          <a:xfrm>
            <a:off x="0" y="-1"/>
            <a:ext cx="9144000" cy="6858001"/>
          </a:xfrm>
          <a:prstGeom prst="rect">
            <a:avLst/>
          </a:prstGeom>
        </p:spPr>
      </p:pic>
      <p:sp>
        <p:nvSpPr>
          <p:cNvPr id="3" name="Rectangle 2">
            <a:extLst>
              <a:ext uri="{FF2B5EF4-FFF2-40B4-BE49-F238E27FC236}">
                <a16:creationId xmlns:a16="http://schemas.microsoft.com/office/drawing/2014/main" id="{7CBB6773-7CAA-48EA-A3DF-CF8945407BC3}"/>
              </a:ext>
            </a:extLst>
          </p:cNvPr>
          <p:cNvSpPr/>
          <p:nvPr/>
        </p:nvSpPr>
        <p:spPr>
          <a:xfrm>
            <a:off x="4976260" y="1"/>
            <a:ext cx="3927909" cy="313584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TextBox 4">
            <a:extLst>
              <a:ext uri="{FF2B5EF4-FFF2-40B4-BE49-F238E27FC236}">
                <a16:creationId xmlns:a16="http://schemas.microsoft.com/office/drawing/2014/main" id="{64C97E91-25B3-7888-C2C4-89942A676D22}"/>
              </a:ext>
            </a:extLst>
          </p:cNvPr>
          <p:cNvSpPr txBox="1"/>
          <p:nvPr/>
        </p:nvSpPr>
        <p:spPr>
          <a:xfrm>
            <a:off x="5216893" y="86627"/>
            <a:ext cx="3667225" cy="2862322"/>
          </a:xfrm>
          <a:prstGeom prst="rect">
            <a:avLst/>
          </a:prstGeom>
          <a:noFill/>
        </p:spPr>
        <p:txBody>
          <a:bodyPr wrap="square" rtlCol="0">
            <a:spAutoFit/>
          </a:bodyPr>
          <a:lstStyle/>
          <a:p>
            <a:r>
              <a:rPr lang="en-US" dirty="0">
                <a:solidFill>
                  <a:schemeClr val="bg1"/>
                </a:solidFill>
              </a:rPr>
              <a:t>Col 1:5 because of the hope which is laid up for you in heaven, of which you heard before in the word of the truth of the gospel,</a:t>
            </a:r>
          </a:p>
          <a:p>
            <a:r>
              <a:rPr lang="en-US" dirty="0">
                <a:solidFill>
                  <a:schemeClr val="bg1"/>
                </a:solidFill>
              </a:rPr>
              <a:t> 6 which has come to you, as it has also in all the world, and is bringing forth fruit, as it is also among you since the day you heard and knew the grace of God in truth; (NKJV)</a:t>
            </a:r>
          </a:p>
        </p:txBody>
      </p:sp>
    </p:spTree>
    <p:extLst>
      <p:ext uri="{BB962C8B-B14F-4D97-AF65-F5344CB8AC3E}">
        <p14:creationId xmlns:p14="http://schemas.microsoft.com/office/powerpoint/2010/main" val="645757323"/>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T</a:t>
            </a:r>
            <a:r>
              <a:rPr lang="en-US" sz="4000" dirty="0">
                <a:solidFill>
                  <a:prstClr val="white"/>
                </a:solidFill>
                <a:latin typeface="Calibri" panose="020F0502020204030204"/>
              </a:rPr>
              <a:t>h</a:t>
            </a: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e Gospel Of Christ  Romans 1:16</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a:xfrm>
            <a:off x="0" y="6356353"/>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737AC606-34AA-28E8-80D7-5967FD637A1A}"/>
              </a:ext>
            </a:extLst>
          </p:cNvPr>
          <p:cNvSpPr txBox="1"/>
          <p:nvPr/>
        </p:nvSpPr>
        <p:spPr>
          <a:xfrm>
            <a:off x="381740" y="691108"/>
            <a:ext cx="8265110" cy="5677260"/>
          </a:xfrm>
          <a:prstGeom prst="rect">
            <a:avLst/>
          </a:prstGeom>
          <a:noFill/>
        </p:spPr>
        <p:txBody>
          <a:bodyPr wrap="square">
            <a:spAutoFit/>
          </a:bodyPr>
          <a:lstStyle/>
          <a:p>
            <a:pPr marL="0" marR="0">
              <a:lnSpc>
                <a:spcPct val="107000"/>
              </a:lnSpc>
              <a:spcBef>
                <a:spcPts val="0"/>
              </a:spcBef>
              <a:spcAft>
                <a:spcPts val="800"/>
              </a:spcAf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400" kern="100" dirty="0">
                <a:effectLst/>
                <a:latin typeface="Calibri" panose="020F0502020204030204" pitchFamily="34" charset="0"/>
                <a:ea typeface="Calibri" panose="020F0502020204030204" pitchFamily="34" charset="0"/>
                <a:cs typeface="Times New Roman" panose="02020603050405020304" pitchFamily="18" charset="0"/>
              </a:rPr>
              <a:t>So the apostles tarried in the city of Jerusalem until the day of Pentecost. </a:t>
            </a:r>
            <a:r>
              <a:rPr lang="en-US" sz="3400" u="sng" kern="100" dirty="0">
                <a:effectLst/>
                <a:latin typeface="Calibri" panose="020F0502020204030204" pitchFamily="34" charset="0"/>
                <a:ea typeface="Calibri" panose="020F0502020204030204" pitchFamily="34" charset="0"/>
                <a:cs typeface="Times New Roman" panose="02020603050405020304" pitchFamily="18" charset="0"/>
              </a:rPr>
              <a:t>Then for the first time</a:t>
            </a:r>
            <a:r>
              <a:rPr lang="en-US" sz="3400" kern="100" dirty="0">
                <a:effectLst/>
                <a:latin typeface="Calibri" panose="020F0502020204030204" pitchFamily="34" charset="0"/>
                <a:ea typeface="Calibri" panose="020F0502020204030204" pitchFamily="34" charset="0"/>
                <a:cs typeface="Times New Roman" panose="02020603050405020304" pitchFamily="18" charset="0"/>
              </a:rPr>
              <a:t> the basic facts of the gospel of Christ were preached. </a:t>
            </a:r>
          </a:p>
          <a:p>
            <a:pPr marL="0" marR="0">
              <a:lnSpc>
                <a:spcPct val="107000"/>
              </a:lnSpc>
              <a:spcBef>
                <a:spcPts val="0"/>
              </a:spcBef>
              <a:spcAft>
                <a:spcPts val="800"/>
              </a:spcAft>
            </a:pPr>
            <a:r>
              <a:rPr lang="en-US" sz="3400" kern="100" dirty="0">
                <a:effectLst/>
                <a:latin typeface="Calibri" panose="020F0502020204030204" pitchFamily="34" charset="0"/>
                <a:ea typeface="Calibri" panose="020F0502020204030204" pitchFamily="34" charset="0"/>
                <a:cs typeface="Times New Roman" panose="02020603050405020304" pitchFamily="18" charset="0"/>
              </a:rPr>
              <a:t>When the gospel is so preached, it causes men to believe that Jesus Christ is the Son of God. </a:t>
            </a:r>
          </a:p>
          <a:p>
            <a:pPr marL="0" marR="0">
              <a:lnSpc>
                <a:spcPct val="107000"/>
              </a:lnSpc>
              <a:spcBef>
                <a:spcPts val="0"/>
              </a:spcBef>
              <a:spcAft>
                <a:spcPts val="800"/>
              </a:spcAft>
            </a:pPr>
            <a:r>
              <a:rPr lang="en-US" sz="3400" u="sng" kern="100" dirty="0">
                <a:effectLst/>
                <a:latin typeface="Calibri" panose="020F0502020204030204" pitchFamily="34" charset="0"/>
                <a:ea typeface="Calibri" panose="020F0502020204030204" pitchFamily="34" charset="0"/>
                <a:cs typeface="Times New Roman" panose="02020603050405020304" pitchFamily="18" charset="0"/>
              </a:rPr>
              <a:t>Then</a:t>
            </a:r>
            <a:r>
              <a:rPr lang="en-US" sz="3400" kern="100" dirty="0">
                <a:effectLst/>
                <a:latin typeface="Calibri" panose="020F0502020204030204" pitchFamily="34" charset="0"/>
                <a:ea typeface="Calibri" panose="020F0502020204030204" pitchFamily="34" charset="0"/>
                <a:cs typeface="Times New Roman" panose="02020603050405020304" pitchFamily="18" charset="0"/>
              </a:rPr>
              <a:t> they will want to know what they must do to be saved. </a:t>
            </a:r>
          </a:p>
        </p:txBody>
      </p:sp>
    </p:spTree>
    <p:extLst>
      <p:ext uri="{BB962C8B-B14F-4D97-AF65-F5344CB8AC3E}">
        <p14:creationId xmlns:p14="http://schemas.microsoft.com/office/powerpoint/2010/main" val="758233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T</a:t>
            </a:r>
            <a:r>
              <a:rPr lang="en-US" sz="4000" dirty="0">
                <a:solidFill>
                  <a:prstClr val="white"/>
                </a:solidFill>
                <a:latin typeface="Calibri" panose="020F0502020204030204"/>
              </a:rPr>
              <a:t>h</a:t>
            </a: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e Gospel Of Christ  Romans 1:16</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a:xfrm>
            <a:off x="0" y="6356353"/>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77E650F7-13D0-7D05-96CA-070D9046E20E}"/>
              </a:ext>
            </a:extLst>
          </p:cNvPr>
          <p:cNvSpPr txBox="1"/>
          <p:nvPr/>
        </p:nvSpPr>
        <p:spPr>
          <a:xfrm>
            <a:off x="435006" y="1083076"/>
            <a:ext cx="8185211" cy="5016758"/>
          </a:xfrm>
          <a:prstGeom prst="rect">
            <a:avLst/>
          </a:prstGeom>
          <a:noFill/>
        </p:spPr>
        <p:txBody>
          <a:bodyPr wrap="square">
            <a:spAutoFit/>
          </a:bodyPr>
          <a:lstStyle/>
          <a:p>
            <a:pPr marL="0" marR="0">
              <a:spcBef>
                <a:spcPts val="0"/>
              </a:spcBef>
              <a:spcAft>
                <a:spcPts val="800"/>
              </a:spcAft>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So it was on Pentecost. "Now when they heard this, </a:t>
            </a:r>
            <a:r>
              <a:rPr lang="en-US" sz="3200" u="sng" kern="100" dirty="0">
                <a:effectLst/>
                <a:latin typeface="Calibri" panose="020F0502020204030204" pitchFamily="34" charset="0"/>
                <a:ea typeface="Calibri" panose="020F0502020204030204" pitchFamily="34" charset="0"/>
                <a:cs typeface="Times New Roman" panose="02020603050405020304" pitchFamily="18" charset="0"/>
              </a:rPr>
              <a:t>they were pricked in their heart, and said unto Peter and to the rest of the apostles, Men and brethren, what shall we do?" </a:t>
            </a:r>
            <a:r>
              <a:rPr lang="en-US" sz="3200" b="1" u="sng"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(Acts 2:37</a:t>
            </a:r>
            <a:r>
              <a:rPr lang="en-US" sz="32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t>
            </a:r>
            <a:r>
              <a:rPr lang="en-US" sz="32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These believers in Christ were told to "repent, and be baptized every one of you in the name of Jesus Christ for the remission of sins." </a:t>
            </a:r>
            <a:r>
              <a:rPr lang="en-US" sz="32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(Acts 2:38.)</a:t>
            </a:r>
            <a:r>
              <a:rPr lang="en-US" sz="32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u="sng"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This is in exact accord with what Jesus said should be preached, beginning at Jerusalem</a:t>
            </a:r>
            <a:r>
              <a:rPr lang="en-US" sz="3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0072389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T</a:t>
            </a:r>
            <a:r>
              <a:rPr lang="en-US" sz="4000" dirty="0">
                <a:solidFill>
                  <a:prstClr val="white"/>
                </a:solidFill>
                <a:latin typeface="Calibri" panose="020F0502020204030204"/>
              </a:rPr>
              <a:t>h</a:t>
            </a: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e Gospel Of Christ  Romans 1:16</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a:xfrm>
            <a:off x="0" y="6356353"/>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D67BB92E-C9E1-0E45-0B26-5B55BB555C7B}"/>
              </a:ext>
            </a:extLst>
          </p:cNvPr>
          <p:cNvSpPr txBox="1"/>
          <p:nvPr/>
        </p:nvSpPr>
        <p:spPr>
          <a:xfrm>
            <a:off x="417250" y="1127464"/>
            <a:ext cx="8256233" cy="5329367"/>
          </a:xfrm>
          <a:prstGeom prst="rect">
            <a:avLst/>
          </a:prstGeom>
          <a:noFill/>
        </p:spPr>
        <p:txBody>
          <a:bodyPr wrap="square">
            <a:spAutoFit/>
          </a:bodyPr>
          <a:lstStyle/>
          <a:p>
            <a:pPr marL="0" marR="0">
              <a:lnSpc>
                <a:spcPct val="107000"/>
              </a:lnSpc>
              <a:spcBef>
                <a:spcPts val="0"/>
              </a:spcBef>
              <a:spcAft>
                <a:spcPts val="800"/>
              </a:spcAf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So we have the </a:t>
            </a:r>
            <a:r>
              <a:rPr lang="en-US" sz="2800" u="sng" kern="100" dirty="0">
                <a:effectLst/>
                <a:latin typeface="Calibri" panose="020F0502020204030204" pitchFamily="34" charset="0"/>
                <a:ea typeface="Calibri" panose="020F0502020204030204" pitchFamily="34" charset="0"/>
                <a:cs typeface="Times New Roman" panose="02020603050405020304" pitchFamily="18" charset="0"/>
              </a:rPr>
              <a:t>three  </a:t>
            </a:r>
            <a:r>
              <a:rPr lang="en-US" sz="2800" u="sng" kern="100" dirty="0">
                <a:effectLst/>
                <a:latin typeface="Arial Black" panose="020B0A04020102020204" pitchFamily="34" charset="0"/>
                <a:ea typeface="Calibri" panose="020F0502020204030204" pitchFamily="34" charset="0"/>
                <a:cs typeface="Times New Roman" panose="02020603050405020304" pitchFamily="18" charset="0"/>
              </a:rPr>
              <a:t>commands</a:t>
            </a:r>
            <a:r>
              <a:rPr lang="en-US" sz="2800" u="sng" kern="100" dirty="0">
                <a:effectLst/>
                <a:latin typeface="Calibri" panose="020F0502020204030204" pitchFamily="34" charset="0"/>
                <a:ea typeface="Calibri" panose="020F0502020204030204" pitchFamily="34" charset="0"/>
                <a:cs typeface="Times New Roman" panose="02020603050405020304" pitchFamily="18" charset="0"/>
              </a:rPr>
              <a:t> of the gospel</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of Christ.</a:t>
            </a:r>
          </a:p>
          <a:p>
            <a:pPr marL="457200" marR="0" indent="-457200">
              <a:spcBef>
                <a:spcPts val="0"/>
              </a:spcBef>
              <a:spcAft>
                <a:spcPts val="800"/>
              </a:spcAft>
              <a:buFont typeface="Arial" panose="020B0604020202020204" pitchFamily="34" charset="0"/>
              <a:buChar char="•"/>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1st, </a:t>
            </a:r>
            <a:r>
              <a:rPr lang="en-US" sz="2800" u="sng" kern="100" dirty="0">
                <a:effectLst/>
                <a:latin typeface="Aharoni" panose="02010803020104030203" pitchFamily="2" charset="-79"/>
                <a:ea typeface="Calibri" panose="020F0502020204030204" pitchFamily="34" charset="0"/>
                <a:cs typeface="Aharoni" panose="02010803020104030203" pitchFamily="2" charset="-79"/>
              </a:rPr>
              <a:t>we must believe </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that Jesus Christ is the Son of God </a:t>
            </a:r>
            <a:r>
              <a:rPr lang="en-US" sz="28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(Acts 16:31);</a:t>
            </a:r>
            <a:r>
              <a:rPr lang="en-US" sz="28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spcBef>
                <a:spcPts val="0"/>
              </a:spcBef>
              <a:spcAft>
                <a:spcPts val="800"/>
              </a:spcAft>
              <a:buFont typeface="Arial" panose="020B0604020202020204" pitchFamily="34" charset="0"/>
              <a:buChar char="•"/>
            </a:pPr>
            <a:r>
              <a:rPr lang="en-US" sz="28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2nd,</a:t>
            </a:r>
            <a:r>
              <a:rPr lang="en-US" sz="2800" kern="100" baseline="30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u="sng" kern="100" dirty="0">
                <a:effectLst/>
                <a:latin typeface="Aharoni" panose="02010803020104030203" pitchFamily="2" charset="-79"/>
                <a:ea typeface="Calibri" panose="020F0502020204030204" pitchFamily="34" charset="0"/>
                <a:cs typeface="Aharoni" panose="02010803020104030203" pitchFamily="2" charset="-79"/>
              </a:rPr>
              <a:t>must repent </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of our sins </a:t>
            </a:r>
            <a:r>
              <a:rPr lang="en-US" sz="28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(Acts 17:30);</a:t>
            </a:r>
            <a:r>
              <a:rPr lang="en-US" sz="28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spcBef>
                <a:spcPts val="0"/>
              </a:spcBef>
              <a:spcAft>
                <a:spcPts val="800"/>
              </a:spcAft>
              <a:buFont typeface="Arial" panose="020B0604020202020204" pitchFamily="34" charset="0"/>
              <a:buChar char="•"/>
            </a:pPr>
            <a:r>
              <a:rPr lang="en-US" sz="28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3rd, </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and </a:t>
            </a:r>
            <a:r>
              <a:rPr lang="en-US" sz="2800" u="sng" kern="100" dirty="0">
                <a:effectLst/>
                <a:latin typeface="Aharoni" panose="02010803020104030203" pitchFamily="2" charset="-79"/>
                <a:ea typeface="Calibri" panose="020F0502020204030204" pitchFamily="34" charset="0"/>
                <a:cs typeface="Aharoni" panose="02010803020104030203" pitchFamily="2" charset="-79"/>
              </a:rPr>
              <a:t>we must be baptized </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for the remission of our sins </a:t>
            </a:r>
            <a:r>
              <a:rPr lang="en-US" sz="28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(Acts 2:38).</a:t>
            </a:r>
            <a:r>
              <a:rPr lang="en-US" sz="28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800"/>
              </a:spcAf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Jesus Christ gave every one of these commands. To be saved we must obey his commandments. </a:t>
            </a:r>
            <a:r>
              <a:rPr lang="en-US" sz="2800" u="sng" kern="100" dirty="0">
                <a:effectLst/>
                <a:latin typeface="Calibri" panose="020F0502020204030204" pitchFamily="34" charset="0"/>
                <a:ea typeface="Calibri" panose="020F0502020204030204" pitchFamily="34" charset="0"/>
                <a:cs typeface="Times New Roman" panose="02020603050405020304" pitchFamily="18" charset="0"/>
              </a:rPr>
              <a:t>If we believe the facts </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of the gospel and </a:t>
            </a:r>
            <a:r>
              <a:rPr lang="en-US" sz="2800" u="sng" kern="100" dirty="0">
                <a:effectLst/>
                <a:latin typeface="Calibri" panose="020F0502020204030204" pitchFamily="34" charset="0"/>
                <a:ea typeface="Calibri" panose="020F0502020204030204" pitchFamily="34" charset="0"/>
                <a:cs typeface="Times New Roman" panose="02020603050405020304" pitchFamily="18" charset="0"/>
              </a:rPr>
              <a:t>obey the commands </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of the gospel, </a:t>
            </a:r>
            <a:r>
              <a:rPr lang="en-US" sz="2800" u="sng" kern="100" dirty="0">
                <a:effectLst/>
                <a:latin typeface="Calibri" panose="020F0502020204030204" pitchFamily="34" charset="0"/>
                <a:ea typeface="Calibri" panose="020F0502020204030204" pitchFamily="34" charset="0"/>
                <a:cs typeface="Times New Roman" panose="02020603050405020304" pitchFamily="18" charset="0"/>
              </a:rPr>
              <a:t>we then can enjoy the promises of the gospel</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2792472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T</a:t>
            </a:r>
            <a:r>
              <a:rPr lang="en-US" sz="4000" dirty="0">
                <a:solidFill>
                  <a:prstClr val="white"/>
                </a:solidFill>
                <a:latin typeface="Calibri" panose="020F0502020204030204"/>
              </a:rPr>
              <a:t>h</a:t>
            </a: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e Gospel Of Christ  Romans 1:16</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a:xfrm>
            <a:off x="0" y="6356353"/>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47337E0C-D5C5-F0CF-2E1B-714BB58C8EC5}"/>
              </a:ext>
            </a:extLst>
          </p:cNvPr>
          <p:cNvSpPr txBox="1"/>
          <p:nvPr/>
        </p:nvSpPr>
        <p:spPr>
          <a:xfrm>
            <a:off x="394635" y="1041211"/>
            <a:ext cx="8499107" cy="5119350"/>
          </a:xfrm>
          <a:prstGeom prst="rect">
            <a:avLst/>
          </a:prstGeom>
          <a:noFill/>
        </p:spPr>
        <p:txBody>
          <a:bodyPr wrap="square">
            <a:spAutoFit/>
          </a:bodyPr>
          <a:lstStyle/>
          <a:p>
            <a:pPr marL="0" marR="0">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On the birthday of the church Peter held out two promises to all who would believe and obey. </a:t>
            </a:r>
          </a:p>
          <a:p>
            <a:pPr marL="0" marR="0">
              <a:spcBef>
                <a:spcPts val="0"/>
              </a:spcBef>
              <a:spcAft>
                <a:spcPts val="800"/>
              </a:spcAft>
            </a:pPr>
            <a:endParaRPr lang="en-US" sz="1200" kern="100"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They were </a:t>
            </a:r>
            <a:r>
              <a:rPr lang="en-US" sz="3600" u="sng" kern="100" dirty="0">
                <a:effectLst/>
                <a:latin typeface="Calibri" panose="020F0502020204030204" pitchFamily="34" charset="0"/>
                <a:ea typeface="Calibri" panose="020F0502020204030204" pitchFamily="34" charset="0"/>
                <a:cs typeface="Times New Roman" panose="02020603050405020304" pitchFamily="18" charset="0"/>
              </a:rPr>
              <a:t>promised the remission of sins </a:t>
            </a:r>
            <a:r>
              <a:rPr lang="en-US" sz="3600" u="sng" kern="100" dirty="0">
                <a:effectLst/>
                <a:latin typeface="Aharoni" panose="02010803020104030203" pitchFamily="2" charset="-79"/>
                <a:ea typeface="Calibri" panose="020F0502020204030204" pitchFamily="34" charset="0"/>
                <a:cs typeface="Aharoni" panose="02010803020104030203" pitchFamily="2" charset="-79"/>
              </a:rPr>
              <a:t>and</a:t>
            </a:r>
            <a:r>
              <a:rPr lang="en-US" sz="3600" u="sng" kern="100" dirty="0">
                <a:effectLst/>
                <a:latin typeface="Calibri" panose="020F0502020204030204" pitchFamily="34" charset="0"/>
                <a:ea typeface="Calibri" panose="020F0502020204030204" pitchFamily="34" charset="0"/>
                <a:cs typeface="Times New Roman" panose="02020603050405020304" pitchFamily="18" charset="0"/>
              </a:rPr>
              <a:t> the gift of the Holy Ghost</a:t>
            </a: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36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(Acts 2:38.)</a:t>
            </a:r>
          </a:p>
          <a:p>
            <a:pPr marL="0" marR="0">
              <a:spcBef>
                <a:spcPts val="0"/>
              </a:spcBef>
              <a:spcAft>
                <a:spcPts val="800"/>
              </a:spcAft>
            </a:pP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The gift of the Holy Ghost is not the baptism of the Holy Ghost.  </a:t>
            </a:r>
          </a:p>
        </p:txBody>
      </p:sp>
    </p:spTree>
    <p:extLst>
      <p:ext uri="{BB962C8B-B14F-4D97-AF65-F5344CB8AC3E}">
        <p14:creationId xmlns:p14="http://schemas.microsoft.com/office/powerpoint/2010/main" val="20251704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T</a:t>
            </a:r>
            <a:r>
              <a:rPr lang="en-US" sz="4000" dirty="0">
                <a:solidFill>
                  <a:prstClr val="white"/>
                </a:solidFill>
                <a:latin typeface="Calibri" panose="020F0502020204030204"/>
              </a:rPr>
              <a:t>h</a:t>
            </a: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e Gospel Of Christ  Romans 1:16</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a:xfrm>
            <a:off x="0" y="6356353"/>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FC2BC1FB-83C7-AD3B-8326-381B35053CE4}"/>
              </a:ext>
            </a:extLst>
          </p:cNvPr>
          <p:cNvSpPr txBox="1"/>
          <p:nvPr/>
        </p:nvSpPr>
        <p:spPr>
          <a:xfrm>
            <a:off x="452761" y="1127464"/>
            <a:ext cx="8194089" cy="4729500"/>
          </a:xfrm>
          <a:prstGeom prst="rect">
            <a:avLst/>
          </a:prstGeom>
          <a:noFill/>
        </p:spPr>
        <p:txBody>
          <a:bodyPr wrap="square">
            <a:spAutoFit/>
          </a:bodyPr>
          <a:lstStyle/>
          <a:p>
            <a:pPr marL="0" marR="0">
              <a:spcBef>
                <a:spcPts val="0"/>
              </a:spcBef>
              <a:spcAft>
                <a:spcPts val="800"/>
              </a:spcAft>
            </a:pPr>
            <a:r>
              <a:rPr lang="en-US" sz="36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Acts 2:38 </a:t>
            </a: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 remission of sins, salvation, eternal life not eternal destruction. </a:t>
            </a:r>
          </a:p>
          <a:p>
            <a:pPr marL="0" marR="0">
              <a:spcBef>
                <a:spcPts val="0"/>
              </a:spcBef>
              <a:spcAft>
                <a:spcPts val="800"/>
              </a:spcAft>
            </a:pP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We learn from </a:t>
            </a:r>
            <a:r>
              <a:rPr lang="en-US" sz="36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Acts 8</a:t>
            </a: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 of a man who was taught the facts of the gospel, and then he obeyed the commands. </a:t>
            </a:r>
            <a:r>
              <a:rPr lang="en-US" sz="3600" u="sng" kern="100" dirty="0">
                <a:effectLst/>
                <a:latin typeface="Calibri" panose="020F0502020204030204" pitchFamily="34" charset="0"/>
                <a:ea typeface="Calibri" panose="020F0502020204030204" pitchFamily="34" charset="0"/>
                <a:cs typeface="Times New Roman" panose="02020603050405020304" pitchFamily="18" charset="0"/>
              </a:rPr>
              <a:t>What followed? "And he went on his way rejoicing</a:t>
            </a: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36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(Acts 8:39.)</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88489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894656-0A48-6D60-D253-6A4DC7E3E7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8981812" cy="6736359"/>
          </a:xfrm>
          <a:prstGeom prst="rect">
            <a:avLst/>
          </a:prstGeom>
        </p:spPr>
      </p:pic>
    </p:spTree>
    <p:extLst>
      <p:ext uri="{BB962C8B-B14F-4D97-AF65-F5344CB8AC3E}">
        <p14:creationId xmlns:p14="http://schemas.microsoft.com/office/powerpoint/2010/main" val="37777651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T</a:t>
            </a:r>
            <a:r>
              <a:rPr lang="en-US" sz="4000" dirty="0">
                <a:solidFill>
                  <a:prstClr val="white"/>
                </a:solidFill>
                <a:latin typeface="Calibri" panose="020F0502020204030204"/>
              </a:rPr>
              <a:t>h</a:t>
            </a: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e Gospel Of Christ  Romans 1:16</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a:xfrm>
            <a:off x="0" y="6356353"/>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47337E0C-D5C5-F0CF-2E1B-714BB58C8EC5}"/>
              </a:ext>
            </a:extLst>
          </p:cNvPr>
          <p:cNvSpPr txBox="1"/>
          <p:nvPr/>
        </p:nvSpPr>
        <p:spPr>
          <a:xfrm>
            <a:off x="745724" y="1074198"/>
            <a:ext cx="7657132" cy="4779193"/>
          </a:xfrm>
          <a:prstGeom prst="rect">
            <a:avLst/>
          </a:prstGeom>
          <a:noFill/>
        </p:spPr>
        <p:txBody>
          <a:bodyPr wrap="square">
            <a:spAutoFit/>
          </a:bodyPr>
          <a:lstStyle/>
          <a:p>
            <a:pPr marL="0" marR="0">
              <a:lnSpc>
                <a:spcPct val="107000"/>
              </a:lnSpc>
              <a:spcBef>
                <a:spcPts val="0"/>
              </a:spcBef>
              <a:spcAft>
                <a:spcPts val="800"/>
              </a:spcAf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God will perform faithfully his part.    We should do our part. And we are promised life eternal. "And this is the promise that he hath promised us, even eternal life." </a:t>
            </a:r>
            <a:r>
              <a:rPr lang="en-US" sz="36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(1 John 2:25.)</a:t>
            </a:r>
            <a:r>
              <a:rPr lang="en-US" sz="36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We shall realize the enjoyment of this promise at the end of a faithful Christian life. </a:t>
            </a:r>
          </a:p>
        </p:txBody>
      </p:sp>
    </p:spTree>
    <p:extLst>
      <p:ext uri="{BB962C8B-B14F-4D97-AF65-F5344CB8AC3E}">
        <p14:creationId xmlns:p14="http://schemas.microsoft.com/office/powerpoint/2010/main" val="10533252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T</a:t>
            </a:r>
            <a:r>
              <a:rPr lang="en-US" sz="4000" dirty="0">
                <a:solidFill>
                  <a:prstClr val="white"/>
                </a:solidFill>
                <a:latin typeface="Calibri" panose="020F0502020204030204"/>
              </a:rPr>
              <a:t>h</a:t>
            </a: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e Gospel Of Christ  Romans 1:16</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a:xfrm>
            <a:off x="0" y="6356353"/>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92B87070-DC14-A232-5F29-3540B208E54D}"/>
              </a:ext>
            </a:extLst>
          </p:cNvPr>
          <p:cNvSpPr txBox="1"/>
          <p:nvPr/>
        </p:nvSpPr>
        <p:spPr>
          <a:xfrm>
            <a:off x="1010654" y="1443789"/>
            <a:ext cx="7055318" cy="4579533"/>
          </a:xfrm>
          <a:prstGeom prst="rect">
            <a:avLst/>
          </a:prstGeom>
          <a:noFill/>
        </p:spPr>
        <p:txBody>
          <a:bodyPr wrap="square">
            <a:spAutoFit/>
          </a:bodyPr>
          <a:lstStyle/>
          <a:p>
            <a:pPr marL="0" marR="0">
              <a:lnSpc>
                <a:spcPct val="107000"/>
              </a:lnSpc>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Jesus Christ is not only the author of the gospel, but "being made perfect, </a:t>
            </a:r>
            <a:r>
              <a:rPr lang="en-US" sz="3600" u="sng" kern="100" dirty="0">
                <a:effectLst/>
                <a:latin typeface="Calibri" panose="020F0502020204030204" pitchFamily="34" charset="0"/>
                <a:ea typeface="Calibri" panose="020F0502020204030204" pitchFamily="34" charset="0"/>
                <a:cs typeface="Times New Roman" panose="02020603050405020304" pitchFamily="18" charset="0"/>
              </a:rPr>
              <a:t>he became the author of eternal salvation unto all them that obey him." </a:t>
            </a:r>
            <a:r>
              <a:rPr lang="en-US" sz="3600" b="1" u="sng"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(Heb. 5:9.)</a:t>
            </a:r>
            <a:r>
              <a:rPr lang="en-US" sz="3600" u="sng"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3600" u="sng"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Lord, help us all to obey him.</a:t>
            </a:r>
          </a:p>
        </p:txBody>
      </p:sp>
    </p:spTree>
    <p:extLst>
      <p:ext uri="{BB962C8B-B14F-4D97-AF65-F5344CB8AC3E}">
        <p14:creationId xmlns:p14="http://schemas.microsoft.com/office/powerpoint/2010/main" val="19236851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T</a:t>
            </a:r>
            <a:r>
              <a:rPr lang="en-US" sz="4000" dirty="0">
                <a:solidFill>
                  <a:prstClr val="white"/>
                </a:solidFill>
                <a:latin typeface="Calibri" panose="020F0502020204030204"/>
              </a:rPr>
              <a:t>h</a:t>
            </a: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e Gospel Of Christ  Romans 1:16</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a:xfrm>
            <a:off x="0" y="6356353"/>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719FE28E-6A35-F77A-314F-AC37CC378538}"/>
              </a:ext>
            </a:extLst>
          </p:cNvPr>
          <p:cNvSpPr txBox="1"/>
          <p:nvPr/>
        </p:nvSpPr>
        <p:spPr>
          <a:xfrm>
            <a:off x="355107" y="1038688"/>
            <a:ext cx="8167456" cy="5420844"/>
          </a:xfrm>
          <a:prstGeom prst="rect">
            <a:avLst/>
          </a:prstGeom>
          <a:noFill/>
        </p:spPr>
        <p:txBody>
          <a:bodyPr wrap="square">
            <a:spAutoFit/>
          </a:bodyPr>
          <a:lstStyle/>
          <a:p>
            <a:r>
              <a:rPr lang="en-US" sz="2400" b="1" dirty="0">
                <a:solidFill>
                  <a:srgbClr val="0070C0"/>
                </a:solidFill>
              </a:rPr>
              <a:t>Luke 4:18 </a:t>
            </a:r>
            <a:r>
              <a:rPr lang="en-US" sz="2000" dirty="0"/>
              <a:t>The Spirit of the Lord is upon me, because he hath anointed me </a:t>
            </a:r>
            <a:r>
              <a:rPr lang="en-US" sz="2000" b="1" u="sng" dirty="0"/>
              <a:t>to preach the gospel </a:t>
            </a:r>
            <a:r>
              <a:rPr lang="en-US" sz="2000" dirty="0"/>
              <a:t>to the poor; he hath sent me to heal the brokenhearted, to preach deliverance to the captives, and recovering of sight to the blind, to set at liberty them that are bruised,</a:t>
            </a:r>
          </a:p>
          <a:p>
            <a:endParaRPr lang="en-US" sz="2000" dirty="0"/>
          </a:p>
          <a:p>
            <a:r>
              <a:rPr lang="en-US" sz="2400" b="1" dirty="0">
                <a:solidFill>
                  <a:srgbClr val="0070C0"/>
                </a:solidFill>
              </a:rPr>
              <a:t>Luke 7:22 </a:t>
            </a:r>
            <a:r>
              <a:rPr lang="en-US" sz="2000" dirty="0"/>
              <a:t>Then Jesus answering said unto them, Go your way, and tell John what things ye have seen and heard; how that the blind see, the lame walk, the lepers are cleansed, the deaf hear, the dead are raised, </a:t>
            </a:r>
            <a:r>
              <a:rPr lang="en-US" sz="2000" b="1" u="sng" dirty="0"/>
              <a:t>to the poor the gospel is preached</a:t>
            </a:r>
            <a:r>
              <a:rPr lang="en-US" sz="2000" dirty="0"/>
              <a:t>.</a:t>
            </a:r>
          </a:p>
          <a:p>
            <a:endParaRPr lang="en-US" sz="2000" dirty="0"/>
          </a:p>
          <a:p>
            <a:r>
              <a:rPr lang="en-US" sz="2400" b="1" dirty="0">
                <a:solidFill>
                  <a:srgbClr val="0070C0"/>
                </a:solidFill>
              </a:rPr>
              <a:t>Luke 9:6 </a:t>
            </a:r>
            <a:r>
              <a:rPr lang="en-US" sz="2000" dirty="0"/>
              <a:t>And they departed, and went through the towns, </a:t>
            </a:r>
            <a:r>
              <a:rPr lang="en-US" sz="2000" b="1" u="sng" dirty="0"/>
              <a:t>preaching the gospel,</a:t>
            </a:r>
            <a:r>
              <a:rPr lang="en-US" sz="2000" dirty="0"/>
              <a:t> and healing every where.</a:t>
            </a:r>
          </a:p>
          <a:p>
            <a:endParaRPr lang="en-US" sz="2000" dirty="0"/>
          </a:p>
          <a:p>
            <a:r>
              <a:rPr lang="en-US" sz="2400" b="1" dirty="0">
                <a:solidFill>
                  <a:srgbClr val="0070C0"/>
                </a:solidFill>
              </a:rPr>
              <a:t>Luke 20:1  </a:t>
            </a:r>
            <a:r>
              <a:rPr lang="en-US" sz="2000" dirty="0"/>
              <a:t>And it came to pass, that on one of those days, as he taught the people in the temple, </a:t>
            </a:r>
            <a:r>
              <a:rPr lang="en-US" sz="2000" b="1" u="sng" dirty="0"/>
              <a:t>and preached the gospel</a:t>
            </a:r>
            <a:r>
              <a:rPr lang="en-US" sz="2000" dirty="0"/>
              <a:t>, the chief priests and the scribes came upon him with the elders,</a:t>
            </a:r>
          </a:p>
        </p:txBody>
      </p:sp>
    </p:spTree>
    <p:extLst>
      <p:ext uri="{BB962C8B-B14F-4D97-AF65-F5344CB8AC3E}">
        <p14:creationId xmlns:p14="http://schemas.microsoft.com/office/powerpoint/2010/main" val="30500479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T</a:t>
            </a:r>
            <a:r>
              <a:rPr lang="en-US" sz="4000" dirty="0">
                <a:solidFill>
                  <a:prstClr val="white"/>
                </a:solidFill>
                <a:latin typeface="Calibri" panose="020F0502020204030204"/>
              </a:rPr>
              <a:t>h</a:t>
            </a: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e Gospel Of Christ  Romans 1:16</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a:xfrm>
            <a:off x="0" y="6356353"/>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A9705E6A-205D-BE00-9E8B-68D4A709D446}"/>
              </a:ext>
            </a:extLst>
          </p:cNvPr>
          <p:cNvSpPr txBox="1"/>
          <p:nvPr/>
        </p:nvSpPr>
        <p:spPr>
          <a:xfrm>
            <a:off x="413886" y="943277"/>
            <a:ext cx="8330619" cy="5560812"/>
          </a:xfrm>
          <a:prstGeom prst="rect">
            <a:avLst/>
          </a:prstGeom>
          <a:noFill/>
        </p:spPr>
        <p:txBody>
          <a:bodyPr wrap="square">
            <a:spAutoFit/>
          </a:bodyPr>
          <a:lstStyle/>
          <a:p>
            <a:r>
              <a:rPr lang="en-US" sz="3600" b="1" dirty="0">
                <a:solidFill>
                  <a:srgbClr val="0070C0"/>
                </a:solidFill>
              </a:rPr>
              <a:t>Gal. 1:1 </a:t>
            </a:r>
            <a:r>
              <a:rPr lang="en-US" sz="2600" dirty="0"/>
              <a:t>Paul, an apostle (not from men nor through man, but through Jesus Christ and God the Father who raised Him from the dead),</a:t>
            </a:r>
          </a:p>
          <a:p>
            <a:r>
              <a:rPr lang="en-US" sz="2600" b="1" dirty="0">
                <a:solidFill>
                  <a:srgbClr val="0070C0"/>
                </a:solidFill>
              </a:rPr>
              <a:t> 2</a:t>
            </a:r>
            <a:r>
              <a:rPr lang="en-US" sz="2600" dirty="0"/>
              <a:t> and all the brethren who are with me, To the churches of Galatia:</a:t>
            </a:r>
          </a:p>
          <a:p>
            <a:r>
              <a:rPr lang="en-US" sz="2600" b="1" dirty="0">
                <a:solidFill>
                  <a:srgbClr val="0070C0"/>
                </a:solidFill>
              </a:rPr>
              <a:t> 3</a:t>
            </a:r>
            <a:r>
              <a:rPr lang="en-US" sz="2600" dirty="0"/>
              <a:t> Grace to you and peace from God the Father and our Lord Jesus Christ,</a:t>
            </a:r>
          </a:p>
          <a:p>
            <a:r>
              <a:rPr lang="en-US" sz="2600" b="1" dirty="0">
                <a:solidFill>
                  <a:srgbClr val="0070C0"/>
                </a:solidFill>
              </a:rPr>
              <a:t> 4</a:t>
            </a:r>
            <a:r>
              <a:rPr lang="en-US" sz="2600" dirty="0"/>
              <a:t> who gave Himself for our sins, that He might deliver us from this present evil age, according to the will of our God and Father,</a:t>
            </a:r>
          </a:p>
          <a:p>
            <a:r>
              <a:rPr lang="en-US" sz="2600" dirty="0"/>
              <a:t> </a:t>
            </a:r>
            <a:r>
              <a:rPr lang="en-US" sz="2600" b="1" dirty="0">
                <a:solidFill>
                  <a:srgbClr val="0070C0"/>
                </a:solidFill>
              </a:rPr>
              <a:t>5</a:t>
            </a:r>
            <a:r>
              <a:rPr lang="en-US" sz="2600" dirty="0"/>
              <a:t> to whom be glory forever and ever. Amen.</a:t>
            </a:r>
          </a:p>
          <a:p>
            <a:r>
              <a:rPr lang="en-US" sz="2600" dirty="0"/>
              <a:t> </a:t>
            </a:r>
            <a:r>
              <a:rPr lang="en-US" sz="2600" b="1" dirty="0">
                <a:solidFill>
                  <a:srgbClr val="0070C0"/>
                </a:solidFill>
              </a:rPr>
              <a:t>6</a:t>
            </a:r>
            <a:r>
              <a:rPr lang="en-US" sz="2600" dirty="0"/>
              <a:t> </a:t>
            </a:r>
            <a:r>
              <a:rPr lang="en-US" sz="2600" b="1" dirty="0">
                <a:solidFill>
                  <a:srgbClr val="FF0000"/>
                </a:solidFill>
              </a:rPr>
              <a:t>I marvel that you are turning away so soon from Him who called you in the grace of Christ, </a:t>
            </a:r>
            <a:r>
              <a:rPr lang="en-US" sz="2600" b="1" u="sng" dirty="0">
                <a:solidFill>
                  <a:srgbClr val="FF0000"/>
                </a:solidFill>
              </a:rPr>
              <a:t>to a different gospel</a:t>
            </a:r>
            <a:r>
              <a:rPr lang="en-US" sz="2600" b="1" dirty="0">
                <a:solidFill>
                  <a:srgbClr val="FF0000"/>
                </a:solidFill>
              </a:rPr>
              <a:t>,</a:t>
            </a:r>
          </a:p>
        </p:txBody>
      </p:sp>
    </p:spTree>
    <p:extLst>
      <p:ext uri="{BB962C8B-B14F-4D97-AF65-F5344CB8AC3E}">
        <p14:creationId xmlns:p14="http://schemas.microsoft.com/office/powerpoint/2010/main" val="1832194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T</a:t>
            </a:r>
            <a:r>
              <a:rPr lang="en-US" sz="4000" dirty="0">
                <a:solidFill>
                  <a:prstClr val="white"/>
                </a:solidFill>
                <a:latin typeface="Calibri" panose="020F0502020204030204"/>
              </a:rPr>
              <a:t>h</a:t>
            </a: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e Gospel Of Christ  Romans 1:16</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a:xfrm>
            <a:off x="0" y="6356353"/>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809DEC77-C8BB-4AB8-C937-3693482783F2}"/>
              </a:ext>
            </a:extLst>
          </p:cNvPr>
          <p:cNvSpPr txBox="1"/>
          <p:nvPr/>
        </p:nvSpPr>
        <p:spPr>
          <a:xfrm>
            <a:off x="327259" y="721454"/>
            <a:ext cx="8719087" cy="6048402"/>
          </a:xfrm>
          <a:prstGeom prst="rect">
            <a:avLst/>
          </a:prstGeom>
          <a:noFill/>
        </p:spPr>
        <p:txBody>
          <a:bodyPr wrap="square">
            <a:spAutoFit/>
          </a:bodyPr>
          <a:lstStyle/>
          <a:p>
            <a:r>
              <a:rPr lang="en-US" sz="3200" b="1" dirty="0">
                <a:solidFill>
                  <a:srgbClr val="0070C0"/>
                </a:solidFill>
              </a:rPr>
              <a:t>Gal 1:7 </a:t>
            </a:r>
            <a:r>
              <a:rPr lang="en-US" sz="2500" b="1" dirty="0"/>
              <a:t>which is not another; but there are some who trouble you and </a:t>
            </a:r>
            <a:r>
              <a:rPr lang="en-US" sz="2500" b="1" u="sng" dirty="0"/>
              <a:t>want to pervert the gospel of Christ</a:t>
            </a:r>
            <a:r>
              <a:rPr lang="en-US" sz="2500" b="1" dirty="0"/>
              <a:t>.</a:t>
            </a:r>
          </a:p>
          <a:p>
            <a:r>
              <a:rPr lang="en-US" sz="2500" dirty="0"/>
              <a:t> 8 But even if we, or an angel from heaven, </a:t>
            </a:r>
            <a:r>
              <a:rPr lang="en-US" sz="2500" u="sng" dirty="0"/>
              <a:t>preach any other gospel</a:t>
            </a:r>
            <a:r>
              <a:rPr lang="en-US" sz="2500" dirty="0"/>
              <a:t> to you than what we have preached to you, let him be accursed.</a:t>
            </a:r>
          </a:p>
          <a:p>
            <a:r>
              <a:rPr lang="en-US" sz="2500" dirty="0"/>
              <a:t>9 </a:t>
            </a:r>
            <a:r>
              <a:rPr lang="en-US" sz="2500" b="1" dirty="0">
                <a:solidFill>
                  <a:srgbClr val="FF0000"/>
                </a:solidFill>
              </a:rPr>
              <a:t>As we have said before, so now I say again, if anyone preaches any other gospel to you than what you have received, let him be accursed</a:t>
            </a:r>
            <a:r>
              <a:rPr lang="en-US" sz="2500" dirty="0"/>
              <a:t>.</a:t>
            </a:r>
          </a:p>
          <a:p>
            <a:r>
              <a:rPr lang="en-US" sz="2500" dirty="0"/>
              <a:t>10 For do I now persuade men, or God? Or do I seek to please men? For if I still pleased men, I would not be a bondservant of Christ.</a:t>
            </a:r>
          </a:p>
          <a:p>
            <a:r>
              <a:rPr lang="en-US" sz="2500" dirty="0"/>
              <a:t>11 </a:t>
            </a:r>
            <a:r>
              <a:rPr lang="en-US" sz="2500" b="1" dirty="0">
                <a:solidFill>
                  <a:srgbClr val="FF0000"/>
                </a:solidFill>
              </a:rPr>
              <a:t>But I make known to you, brethren, that the gospel which was preached by me is not according to man</a:t>
            </a:r>
            <a:r>
              <a:rPr lang="en-US" sz="2500" dirty="0"/>
              <a:t>.</a:t>
            </a:r>
          </a:p>
          <a:p>
            <a:r>
              <a:rPr lang="en-US" sz="2500" dirty="0"/>
              <a:t>12 For I neither received it from man, nor was I taught it, but it came through the revelation of Jesus Christ.</a:t>
            </a:r>
          </a:p>
        </p:txBody>
      </p:sp>
    </p:spTree>
    <p:extLst>
      <p:ext uri="{BB962C8B-B14F-4D97-AF65-F5344CB8AC3E}">
        <p14:creationId xmlns:p14="http://schemas.microsoft.com/office/powerpoint/2010/main" val="33461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3" name="Rectangle 12"/>
          <p:cNvSpPr/>
          <p:nvPr/>
        </p:nvSpPr>
        <p:spPr>
          <a:xfrm>
            <a:off x="707822" y="12701"/>
            <a:ext cx="8409673" cy="6845299"/>
          </a:xfrm>
          <a:prstGeom prst="rect">
            <a:avLst/>
          </a:prstGeom>
          <a:solidFill>
            <a:schemeClr val="bg1"/>
          </a:solidFill>
          <a:ln w="38100">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5" name="Rectangle 2"/>
          <p:cNvSpPr txBox="1">
            <a:spLocks noChangeArrowheads="1"/>
          </p:cNvSpPr>
          <p:nvPr/>
        </p:nvSpPr>
        <p:spPr>
          <a:xfrm>
            <a:off x="1752600" y="4205287"/>
            <a:ext cx="6324600" cy="2119313"/>
          </a:xfrm>
          <a:prstGeom prst="horizontalScroll">
            <a:avLst/>
          </a:prstGeom>
          <a:solidFill>
            <a:schemeClr val="bg1"/>
          </a:solidFill>
          <a:ln>
            <a:solidFill>
              <a:schemeClr val="tx1"/>
            </a:solidFill>
          </a:ln>
          <a:effectLst>
            <a:outerShdw blurRad="63500" sx="102000" sy="102000" algn="ctr" rotWithShape="0">
              <a:prstClr val="black">
                <a:alpha val="40000"/>
              </a:prst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i="0" u="none" strike="noStrike" kern="0" cap="none" spc="0" normalizeH="0" baseline="0" noProof="0" dirty="0">
                <a:ln>
                  <a:noFill/>
                </a:ln>
                <a:solidFill>
                  <a:srgbClr val="000000"/>
                </a:solidFill>
                <a:effectLst/>
                <a:uLnTx/>
                <a:uFillTx/>
                <a:latin typeface="Times New Roman"/>
                <a:ea typeface="+mj-ea"/>
                <a:cs typeface="+mj-cs"/>
              </a:rPr>
              <a:t>1 Timothy 4:16</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i="0" u="none" strike="noStrike" kern="0" cap="none" spc="0" normalizeH="0" baseline="0" noProof="0" dirty="0">
                <a:ln>
                  <a:noFill/>
                </a:ln>
                <a:solidFill>
                  <a:srgbClr val="000000"/>
                </a:solidFill>
                <a:effectLst/>
                <a:uLnTx/>
                <a:uFillTx/>
                <a:latin typeface="Times New Roman"/>
                <a:ea typeface="+mj-ea"/>
                <a:cs typeface="+mj-cs"/>
              </a:rPr>
              <a:t>“</a:t>
            </a:r>
            <a:r>
              <a:rPr kumimoji="0" lang="en-US" sz="2400" i="0" u="none" strike="noStrike" kern="1200" cap="none" spc="0" normalizeH="0" baseline="0" noProof="0" dirty="0">
                <a:ln>
                  <a:noFill/>
                </a:ln>
                <a:solidFill>
                  <a:srgbClr val="000000"/>
                </a:solidFill>
                <a:effectLst/>
                <a:uLnTx/>
                <a:uFillTx/>
                <a:latin typeface="Times New Roman"/>
                <a:ea typeface="+mj-ea"/>
                <a:cs typeface="+mj-cs"/>
              </a:rPr>
              <a:t>Take heed unto thyself, and unto the doctrine; continue in them: for in doing this thou shalt both save thyself, and them that hear thee.”</a:t>
            </a:r>
            <a:endParaRPr kumimoji="0" lang="en-US" sz="2400" i="0" u="none" strike="noStrike" kern="0" cap="none" spc="0" normalizeH="0" baseline="0" noProof="0" dirty="0">
              <a:ln>
                <a:noFill/>
              </a:ln>
              <a:solidFill>
                <a:srgbClr val="000000"/>
              </a:solidFill>
              <a:effectLst/>
              <a:uLnTx/>
              <a:uFillTx/>
              <a:latin typeface="Times New Roman"/>
              <a:ea typeface="+mj-ea"/>
              <a:cs typeface="+mj-cs"/>
            </a:endParaRPr>
          </a:p>
        </p:txBody>
      </p:sp>
      <p:sp>
        <p:nvSpPr>
          <p:cNvPr id="6" name="Rectangle 3" descr="Rectangle: Click to edit Master text styles&#10;Second level&#10;Third level&#10;Fourth level&#10;Fifth level"/>
          <p:cNvSpPr txBox="1">
            <a:spLocks noChangeArrowheads="1"/>
          </p:cNvSpPr>
          <p:nvPr/>
        </p:nvSpPr>
        <p:spPr>
          <a:xfrm>
            <a:off x="1447800" y="2138919"/>
            <a:ext cx="6484938" cy="29051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Hear the Gospel (Rom.10:14).</a:t>
            </a:r>
          </a:p>
        </p:txBody>
      </p:sp>
      <p:sp>
        <p:nvSpPr>
          <p:cNvPr id="8" name="Rectangle 3" descr="Rectangle: Click to edit Master text styles&#10;Second level&#10;Third level&#10;Fourth level&#10;Fifth level"/>
          <p:cNvSpPr txBox="1">
            <a:spLocks noChangeArrowheads="1"/>
          </p:cNvSpPr>
          <p:nvPr/>
        </p:nvSpPr>
        <p:spPr>
          <a:xfrm>
            <a:off x="1447800" y="2547238"/>
            <a:ext cx="6484938" cy="321469"/>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Believe the Gospel (Heb. 11:6).</a:t>
            </a:r>
          </a:p>
        </p:txBody>
      </p:sp>
      <p:sp>
        <p:nvSpPr>
          <p:cNvPr id="9" name="Rectangle 3" descr="Rectangle: Click to edit Master text styles&#10;Second level&#10;Third level&#10;Fourth level&#10;Fifth level"/>
          <p:cNvSpPr txBox="1">
            <a:spLocks noChangeArrowheads="1"/>
          </p:cNvSpPr>
          <p:nvPr/>
        </p:nvSpPr>
        <p:spPr>
          <a:xfrm>
            <a:off x="1439862" y="2949808"/>
            <a:ext cx="6484938" cy="335756"/>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Repent of Sins (Acts 3:19).</a:t>
            </a:r>
          </a:p>
          <a:p>
            <a:pPr marL="609600" marR="0" lvl="0" indent="-609600" algn="l" defTabSz="914400" rtl="0" eaLnBrk="0" fontAlgn="base" latinLnBrk="0" hangingPunct="0">
              <a:lnSpc>
                <a:spcPct val="80000"/>
              </a:lnSpc>
              <a:spcBef>
                <a:spcPct val="20000"/>
              </a:spcBef>
              <a:spcAft>
                <a:spcPct val="0"/>
              </a:spcAft>
              <a:buClrTx/>
              <a:buSzTx/>
              <a:buFontTx/>
              <a:buChar char="•"/>
              <a:tabLst/>
              <a:defRPr/>
            </a:pPr>
            <a:endParaRPr kumimoji="0" lang="en-US" sz="1800" b="0" i="0" u="none" strike="noStrike" kern="0" cap="none" spc="0" normalizeH="0" baseline="0" noProof="0" dirty="0">
              <a:ln>
                <a:noFill/>
              </a:ln>
              <a:solidFill>
                <a:srgbClr val="000000"/>
              </a:solidFill>
              <a:effectLst/>
              <a:uLnTx/>
              <a:uFillTx/>
              <a:latin typeface="Times New Roman"/>
              <a:ea typeface="+mn-ea"/>
              <a:cs typeface="+mn-cs"/>
            </a:endParaRPr>
          </a:p>
        </p:txBody>
      </p:sp>
      <p:sp>
        <p:nvSpPr>
          <p:cNvPr id="10" name="Rectangle 3" descr="Rectangle: Click to edit Master text styles&#10;Second level&#10;Third level&#10;Fourth level&#10;Fifth level"/>
          <p:cNvSpPr txBox="1">
            <a:spLocks noChangeArrowheads="1"/>
          </p:cNvSpPr>
          <p:nvPr/>
        </p:nvSpPr>
        <p:spPr>
          <a:xfrm>
            <a:off x="1447800" y="3370730"/>
            <a:ext cx="6484938" cy="3048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Confess Christ (Rom.10:9).</a:t>
            </a:r>
          </a:p>
        </p:txBody>
      </p:sp>
      <p:sp>
        <p:nvSpPr>
          <p:cNvPr id="11" name="Rectangle 3" descr="Rectangle: Click to edit Master text styles&#10;Second level&#10;Third level&#10;Fourth level&#10;Fifth level"/>
          <p:cNvSpPr txBox="1">
            <a:spLocks noChangeArrowheads="1"/>
          </p:cNvSpPr>
          <p:nvPr/>
        </p:nvSpPr>
        <p:spPr>
          <a:xfrm>
            <a:off x="1447799" y="3757052"/>
            <a:ext cx="7203141" cy="44291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Be Baptized Into Christ (1 Cor.12:13).</a:t>
            </a:r>
          </a:p>
          <a:p>
            <a:pPr marL="609600" marR="0" lvl="0" indent="-609600" algn="l" defTabSz="914400" rtl="0" eaLnBrk="0" fontAlgn="base" latinLnBrk="0" hangingPunct="0">
              <a:lnSpc>
                <a:spcPct val="80000"/>
              </a:lnSpc>
              <a:spcBef>
                <a:spcPct val="20000"/>
              </a:spcBef>
              <a:spcAft>
                <a:spcPct val="0"/>
              </a:spcAft>
              <a:buClrTx/>
              <a:buSzTx/>
              <a:buFontTx/>
              <a:buChar char="•"/>
              <a:tabLst/>
              <a:defRPr/>
            </a:pPr>
            <a:endParaRPr kumimoji="0" lang="en-US" sz="1800" b="0" i="0" u="none" strike="noStrike" kern="0" cap="none" spc="0" normalizeH="0" baseline="0" noProof="0" dirty="0">
              <a:ln>
                <a:noFill/>
              </a:ln>
              <a:solidFill>
                <a:srgbClr val="000000"/>
              </a:solidFill>
              <a:effectLst/>
              <a:uLnTx/>
              <a:uFillTx/>
              <a:latin typeface="Times New Roman"/>
              <a:ea typeface="+mn-ea"/>
              <a:cs typeface="+mn-cs"/>
            </a:endParaRPr>
          </a:p>
        </p:txBody>
      </p:sp>
      <p:sp>
        <p:nvSpPr>
          <p:cNvPr id="15" name="Rectangle 14"/>
          <p:cNvSpPr/>
          <p:nvPr/>
        </p:nvSpPr>
        <p:spPr>
          <a:xfrm>
            <a:off x="1143001" y="865094"/>
            <a:ext cx="7974495" cy="457200"/>
          </a:xfrm>
          <a:prstGeom prst="rect">
            <a:avLst/>
          </a:prstGeom>
          <a:noFill/>
          <a:ln>
            <a:noFill/>
          </a:ln>
          <a:effectLst/>
          <a:scene3d>
            <a:camera prst="orthographicFront"/>
            <a:lightRig rig="threePt" dir="t"/>
          </a:scene3d>
          <a:sp3d prstMaterial="dkEdge">
            <a:bevelT w="311150"/>
            <a:bevelB w="28575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50" normalizeH="0" baseline="0" noProof="0" dirty="0">
                <a:ln w="11430"/>
                <a:solidFill>
                  <a:srgbClr val="0070C0"/>
                </a:solidFill>
                <a:uLnTx/>
                <a:uFillTx/>
                <a:latin typeface="Arial" panose="020B0604020202020204" pitchFamily="34" charset="0"/>
                <a:cs typeface="Arial" panose="020B0604020202020204" pitchFamily="34" charset="0"/>
              </a:rPr>
              <a:t>Are You A New Testament Christian?</a:t>
            </a:r>
          </a:p>
        </p:txBody>
      </p:sp>
    </p:spTree>
    <p:extLst>
      <p:ext uri="{BB962C8B-B14F-4D97-AF65-F5344CB8AC3E}">
        <p14:creationId xmlns:p14="http://schemas.microsoft.com/office/powerpoint/2010/main" val="414715619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2054" t="12891" r="30068" b="11735"/>
          <a:stretch/>
        </p:blipFill>
        <p:spPr>
          <a:xfrm>
            <a:off x="702372" y="948519"/>
            <a:ext cx="7739256" cy="5669349"/>
          </a:xfrm>
          <a:prstGeom prst="rect">
            <a:avLst/>
          </a:prstGeom>
        </p:spPr>
      </p:pic>
      <p:sp>
        <p:nvSpPr>
          <p:cNvPr id="3" name="TextBox 2">
            <a:extLst>
              <a:ext uri="{FF2B5EF4-FFF2-40B4-BE49-F238E27FC236}">
                <a16:creationId xmlns:a16="http://schemas.microsoft.com/office/drawing/2014/main" id="{C993F199-ECA4-9912-7014-3AD6F3ADFE26}"/>
              </a:ext>
            </a:extLst>
          </p:cNvPr>
          <p:cNvSpPr txBox="1"/>
          <p:nvPr/>
        </p:nvSpPr>
        <p:spPr>
          <a:xfrm>
            <a:off x="0" y="240633"/>
            <a:ext cx="9144000" cy="707886"/>
          </a:xfrm>
          <a:prstGeom prst="rect">
            <a:avLst/>
          </a:prstGeom>
          <a:noFill/>
        </p:spPr>
        <p:txBody>
          <a:bodyPr wrap="square" rtlCol="0">
            <a:spAutoFit/>
          </a:bodyPr>
          <a:lstStyle/>
          <a:p>
            <a:pPr lvl="0" algn="ctr" defTabSz="457200">
              <a:defRPr/>
            </a:pPr>
            <a:r>
              <a:rPr lang="en-US" sz="4000" dirty="0">
                <a:solidFill>
                  <a:srgbClr val="0070C0"/>
                </a:solidFill>
              </a:rPr>
              <a:t>The Gospel Of Christ  Romans 1:16</a:t>
            </a:r>
          </a:p>
        </p:txBody>
      </p:sp>
    </p:spTree>
    <p:extLst>
      <p:ext uri="{BB962C8B-B14F-4D97-AF65-F5344CB8AC3E}">
        <p14:creationId xmlns:p14="http://schemas.microsoft.com/office/powerpoint/2010/main" val="856807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T</a:t>
            </a:r>
            <a:r>
              <a:rPr lang="en-US" sz="4000" dirty="0">
                <a:solidFill>
                  <a:prstClr val="white"/>
                </a:solidFill>
                <a:latin typeface="Calibri" panose="020F0502020204030204"/>
              </a:rPr>
              <a:t>h</a:t>
            </a: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e Gospel Of Christ  Romans 1:16</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a:xfrm>
            <a:off x="0" y="6356353"/>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44DE103A-A9FF-FFB4-980B-3141CDFFD2D0}"/>
              </a:ext>
            </a:extLst>
          </p:cNvPr>
          <p:cNvSpPr txBox="1"/>
          <p:nvPr/>
        </p:nvSpPr>
        <p:spPr>
          <a:xfrm>
            <a:off x="539015" y="1395663"/>
            <a:ext cx="8054570" cy="5179421"/>
          </a:xfrm>
          <a:prstGeom prst="rect">
            <a:avLst/>
          </a:prstGeom>
          <a:noFill/>
        </p:spPr>
        <p:txBody>
          <a:bodyPr wrap="square">
            <a:spAutoFit/>
          </a:bodyPr>
          <a:lstStyle/>
          <a:p>
            <a:r>
              <a:rPr lang="en-US" sz="3600" b="1" dirty="0">
                <a:solidFill>
                  <a:srgbClr val="0070C0"/>
                </a:solidFill>
              </a:rPr>
              <a:t>Rom. 1:14 </a:t>
            </a:r>
            <a:r>
              <a:rPr lang="en-US" sz="3200" dirty="0"/>
              <a:t>I am </a:t>
            </a:r>
            <a:r>
              <a:rPr lang="en-US" sz="3200" u="sng" dirty="0"/>
              <a:t>a debtor both to Greeks and to barbarians</a:t>
            </a:r>
            <a:r>
              <a:rPr lang="en-US" sz="3200" dirty="0"/>
              <a:t>, </a:t>
            </a:r>
            <a:r>
              <a:rPr lang="en-US" sz="3200" u="sng" dirty="0"/>
              <a:t>both to wise and to unwise</a:t>
            </a:r>
            <a:r>
              <a:rPr lang="en-US" sz="3200" dirty="0"/>
              <a:t>.</a:t>
            </a:r>
          </a:p>
          <a:p>
            <a:r>
              <a:rPr lang="en-US" sz="3200" b="1" dirty="0">
                <a:solidFill>
                  <a:srgbClr val="0070C0"/>
                </a:solidFill>
              </a:rPr>
              <a:t>15</a:t>
            </a:r>
            <a:r>
              <a:rPr lang="en-US" sz="3200" dirty="0"/>
              <a:t> So, as much as is in me, I am ready to preach </a:t>
            </a:r>
            <a:r>
              <a:rPr lang="en-US" sz="3200" u="sng" dirty="0"/>
              <a:t>the gospel </a:t>
            </a:r>
            <a:r>
              <a:rPr lang="en-US" sz="3200" dirty="0"/>
              <a:t>to you who are in Rome also.</a:t>
            </a:r>
          </a:p>
          <a:p>
            <a:endParaRPr lang="en-US" sz="3200" b="1" dirty="0">
              <a:solidFill>
                <a:srgbClr val="0070C0"/>
              </a:solidFill>
            </a:endParaRPr>
          </a:p>
          <a:p>
            <a:r>
              <a:rPr lang="en-US" sz="3200" b="1" dirty="0">
                <a:solidFill>
                  <a:srgbClr val="0070C0"/>
                </a:solidFill>
              </a:rPr>
              <a:t>16</a:t>
            </a:r>
            <a:r>
              <a:rPr lang="en-US" sz="3200" dirty="0"/>
              <a:t> For I am not ashamed of </a:t>
            </a:r>
            <a:r>
              <a:rPr lang="en-US" sz="3200" u="sng" dirty="0"/>
              <a:t>the gospel of Christ</a:t>
            </a:r>
            <a:r>
              <a:rPr lang="en-US" sz="3200" dirty="0"/>
              <a:t>, for it is the power of God to salvation for everyone who believes, for the Jew first and also for the Greek.</a:t>
            </a:r>
          </a:p>
          <a:p>
            <a:endParaRPr lang="en-US" sz="2600" dirty="0"/>
          </a:p>
        </p:txBody>
      </p:sp>
      <p:sp>
        <p:nvSpPr>
          <p:cNvPr id="2" name="Rectangle 1">
            <a:extLst>
              <a:ext uri="{FF2B5EF4-FFF2-40B4-BE49-F238E27FC236}">
                <a16:creationId xmlns:a16="http://schemas.microsoft.com/office/drawing/2014/main" id="{AFF0C1A1-0565-9B41-458B-9BFDEC37B348}"/>
              </a:ext>
            </a:extLst>
          </p:cNvPr>
          <p:cNvSpPr/>
          <p:nvPr/>
        </p:nvSpPr>
        <p:spPr>
          <a:xfrm>
            <a:off x="308008" y="1249269"/>
            <a:ext cx="8431731" cy="4910899"/>
          </a:xfrm>
          <a:prstGeom prst="rect">
            <a:avLst/>
          </a:prstGeom>
          <a:no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27767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T</a:t>
            </a:r>
            <a:r>
              <a:rPr lang="en-US" sz="4000" dirty="0">
                <a:solidFill>
                  <a:prstClr val="white"/>
                </a:solidFill>
                <a:latin typeface="Calibri" panose="020F0502020204030204"/>
              </a:rPr>
              <a:t>h</a:t>
            </a: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e Gospel Of Christ  Romans 1:16</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a:xfrm>
            <a:off x="0" y="6356353"/>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44DE103A-A9FF-FFB4-980B-3141CDFFD2D0}"/>
              </a:ext>
            </a:extLst>
          </p:cNvPr>
          <p:cNvSpPr txBox="1"/>
          <p:nvPr/>
        </p:nvSpPr>
        <p:spPr>
          <a:xfrm>
            <a:off x="497151" y="1393796"/>
            <a:ext cx="8096434" cy="4370427"/>
          </a:xfrm>
          <a:prstGeom prst="rect">
            <a:avLst/>
          </a:prstGeom>
          <a:noFill/>
        </p:spPr>
        <p:txBody>
          <a:bodyPr wrap="square">
            <a:spAutoFit/>
          </a:bodyPr>
          <a:lstStyle/>
          <a:p>
            <a:endParaRPr lang="en-US" sz="2600" dirty="0"/>
          </a:p>
          <a:p>
            <a:r>
              <a:rPr lang="en-US" sz="3600" b="1" dirty="0">
                <a:solidFill>
                  <a:srgbClr val="0070C0"/>
                </a:solidFill>
              </a:rPr>
              <a:t>Rom. 10:1 </a:t>
            </a:r>
            <a:r>
              <a:rPr lang="en-US" sz="3600" dirty="0"/>
              <a:t>Brethren, </a:t>
            </a:r>
            <a:r>
              <a:rPr lang="en-US" sz="3600" u="sng" dirty="0"/>
              <a:t>my heart's desire and prayer </a:t>
            </a:r>
            <a:r>
              <a:rPr lang="en-US" sz="3600" dirty="0"/>
              <a:t>to God for Israel is that they may be saved.</a:t>
            </a:r>
          </a:p>
          <a:p>
            <a:endParaRPr lang="en-US" sz="3600" dirty="0"/>
          </a:p>
          <a:p>
            <a:r>
              <a:rPr lang="en-US" sz="3600" b="1" dirty="0">
                <a:solidFill>
                  <a:srgbClr val="0070C0"/>
                </a:solidFill>
              </a:rPr>
              <a:t>Rom. 10:16 </a:t>
            </a:r>
            <a:r>
              <a:rPr lang="en-US" sz="3600" u="sng" dirty="0"/>
              <a:t>But they have not all obeyed the gospel</a:t>
            </a:r>
            <a:r>
              <a:rPr lang="en-US" sz="3600" dirty="0"/>
              <a:t>. For Isaiah says, "Lord, who has believed our report?"</a:t>
            </a:r>
          </a:p>
        </p:txBody>
      </p:sp>
    </p:spTree>
    <p:extLst>
      <p:ext uri="{BB962C8B-B14F-4D97-AF65-F5344CB8AC3E}">
        <p14:creationId xmlns:p14="http://schemas.microsoft.com/office/powerpoint/2010/main" val="2233676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T</a:t>
            </a:r>
            <a:r>
              <a:rPr lang="en-US" sz="4000" dirty="0">
                <a:solidFill>
                  <a:prstClr val="white"/>
                </a:solidFill>
                <a:latin typeface="Calibri" panose="020F0502020204030204"/>
              </a:rPr>
              <a:t>h</a:t>
            </a: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e Gospel Of Christ  Romans 1:16</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a:xfrm>
            <a:off x="0" y="6356353"/>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8" name="TextBox 7">
            <a:extLst>
              <a:ext uri="{FF2B5EF4-FFF2-40B4-BE49-F238E27FC236}">
                <a16:creationId xmlns:a16="http://schemas.microsoft.com/office/drawing/2014/main" id="{A33F21BD-BCD1-B485-9633-EF9CC77BB670}"/>
              </a:ext>
            </a:extLst>
          </p:cNvPr>
          <p:cNvSpPr txBox="1"/>
          <p:nvPr/>
        </p:nvSpPr>
        <p:spPr>
          <a:xfrm>
            <a:off x="470517" y="941034"/>
            <a:ext cx="8158577" cy="5539978"/>
          </a:xfrm>
          <a:prstGeom prst="rect">
            <a:avLst/>
          </a:prstGeom>
          <a:noFill/>
        </p:spPr>
        <p:txBody>
          <a:bodyPr wrap="square">
            <a:spAutoFit/>
          </a:bodyPr>
          <a:lstStyle/>
          <a:p>
            <a:r>
              <a:rPr lang="en-US" sz="2800" dirty="0"/>
              <a:t>In </a:t>
            </a:r>
            <a:r>
              <a:rPr lang="en-US" sz="2800" b="1" dirty="0">
                <a:solidFill>
                  <a:srgbClr val="0070C0"/>
                </a:solidFill>
              </a:rPr>
              <a:t>Romans 1:14 </a:t>
            </a:r>
            <a:r>
              <a:rPr lang="en-US" sz="2800" dirty="0"/>
              <a:t>this shows the dual classification of all people in the world of that era.</a:t>
            </a:r>
          </a:p>
          <a:p>
            <a:pPr marL="457200" indent="-457200">
              <a:buFont typeface="Arial" panose="020B0604020202020204" pitchFamily="34" charset="0"/>
              <a:buChar char="•"/>
            </a:pPr>
            <a:r>
              <a:rPr lang="en-US" sz="2800" dirty="0">
                <a:solidFill>
                  <a:srgbClr val="FF0000"/>
                </a:solidFill>
              </a:rPr>
              <a:t>The Hebrews classified all people as </a:t>
            </a:r>
            <a:r>
              <a:rPr lang="en-US" sz="2800" u="sng" dirty="0">
                <a:solidFill>
                  <a:srgbClr val="FF0000"/>
                </a:solidFill>
              </a:rPr>
              <a:t>Jews and Gentiles; </a:t>
            </a:r>
          </a:p>
          <a:p>
            <a:pPr marL="457200" indent="-457200">
              <a:buFont typeface="Arial" panose="020B0604020202020204" pitchFamily="34" charset="0"/>
              <a:buChar char="•"/>
            </a:pPr>
            <a:r>
              <a:rPr lang="en-US" sz="2800" dirty="0"/>
              <a:t>The Romans classified the whole world as </a:t>
            </a:r>
            <a:r>
              <a:rPr lang="en-US" sz="2800" u="sng" dirty="0"/>
              <a:t>Romans and pagans; </a:t>
            </a:r>
          </a:p>
          <a:p>
            <a:pPr marL="457200" indent="-457200">
              <a:buFont typeface="Arial" panose="020B0604020202020204" pitchFamily="34" charset="0"/>
              <a:buChar char="•"/>
            </a:pPr>
            <a:r>
              <a:rPr lang="en-US" sz="2800" dirty="0">
                <a:solidFill>
                  <a:srgbClr val="0070C0"/>
                </a:solidFill>
              </a:rPr>
              <a:t>The Greeks included everyone as </a:t>
            </a:r>
            <a:r>
              <a:rPr lang="en-US" sz="2800" u="sng" dirty="0">
                <a:solidFill>
                  <a:srgbClr val="0070C0"/>
                </a:solidFill>
              </a:rPr>
              <a:t>Greeks or Barbarians.</a:t>
            </a:r>
          </a:p>
          <a:p>
            <a:pPr marL="457200" indent="-457200">
              <a:buFont typeface="Arial" panose="020B0604020202020204" pitchFamily="34" charset="0"/>
              <a:buChar char="•"/>
            </a:pPr>
            <a:r>
              <a:rPr lang="en-US" sz="2800" u="sng" dirty="0"/>
              <a:t>The wise and the unwise</a:t>
            </a:r>
          </a:p>
          <a:p>
            <a:pPr marL="457200" indent="-457200">
              <a:buFont typeface="Arial" panose="020B0604020202020204" pitchFamily="34" charset="0"/>
              <a:buChar char="•"/>
            </a:pPr>
            <a:r>
              <a:rPr lang="en-US" sz="2800" dirty="0">
                <a:solidFill>
                  <a:srgbClr val="FF0000"/>
                </a:solidFill>
              </a:rPr>
              <a:t>Such classifications simply mean “</a:t>
            </a:r>
            <a:r>
              <a:rPr lang="en-US" sz="2800" b="1" u="sng" dirty="0">
                <a:solidFill>
                  <a:srgbClr val="FF0000"/>
                </a:solidFill>
              </a:rPr>
              <a:t>us and everybody else</a:t>
            </a:r>
            <a:r>
              <a:rPr lang="en-US" sz="2800" dirty="0">
                <a:solidFill>
                  <a:srgbClr val="FF0000"/>
                </a:solidFill>
              </a:rPr>
              <a:t>”! Paul’s evident meaning is simply that he felt indebted to all people.</a:t>
            </a:r>
          </a:p>
          <a:p>
            <a:pPr lvl="1"/>
            <a:r>
              <a:rPr lang="en-US" dirty="0"/>
              <a:t> </a:t>
            </a:r>
            <a:endParaRPr lang="en-US" b="0" i="0" u="none" strike="noStrike" baseline="0" dirty="0">
              <a:solidFill>
                <a:srgbClr val="0000FF"/>
              </a:solidFill>
              <a:hlinkClick r:id="rId2"/>
            </a:endParaRPr>
          </a:p>
        </p:txBody>
      </p:sp>
    </p:spTree>
    <p:extLst>
      <p:ext uri="{BB962C8B-B14F-4D97-AF65-F5344CB8AC3E}">
        <p14:creationId xmlns:p14="http://schemas.microsoft.com/office/powerpoint/2010/main" val="936916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T</a:t>
            </a:r>
            <a:r>
              <a:rPr lang="en-US" sz="4000" dirty="0">
                <a:solidFill>
                  <a:prstClr val="white"/>
                </a:solidFill>
                <a:latin typeface="Calibri" panose="020F0502020204030204"/>
              </a:rPr>
              <a:t>h</a:t>
            </a: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e Gospel Of Christ  Romans 1:16</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a:xfrm>
            <a:off x="0" y="6356353"/>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7BF2E9D2-C714-C68C-3275-2DF40677140B}"/>
              </a:ext>
            </a:extLst>
          </p:cNvPr>
          <p:cNvSpPr txBox="1"/>
          <p:nvPr/>
        </p:nvSpPr>
        <p:spPr>
          <a:xfrm>
            <a:off x="319596" y="976544"/>
            <a:ext cx="8353887" cy="5570756"/>
          </a:xfrm>
          <a:prstGeom prst="rect">
            <a:avLst/>
          </a:prstGeom>
          <a:noFill/>
        </p:spPr>
        <p:txBody>
          <a:bodyPr wrap="square">
            <a:spAutoFit/>
          </a:bodyPr>
          <a:lstStyle/>
          <a:p>
            <a:r>
              <a:rPr lang="en-US" sz="2600" dirty="0"/>
              <a:t>Nothing that any man had done had laid this burden of debt upon Paul’s heart to preach; </a:t>
            </a:r>
            <a:r>
              <a:rPr lang="en-US" sz="2600" u="sng" dirty="0"/>
              <a:t>but it was </a:t>
            </a:r>
            <a:r>
              <a:rPr lang="en-US" sz="2600" b="1" u="sng" dirty="0"/>
              <a:t>what Christ had done </a:t>
            </a:r>
            <a:r>
              <a:rPr lang="en-US" sz="2600" u="sng" dirty="0"/>
              <a:t>for Paul which had made him debtor to all people of all races and nations. </a:t>
            </a:r>
          </a:p>
          <a:p>
            <a:endParaRPr lang="en-US" sz="2600" dirty="0"/>
          </a:p>
          <a:p>
            <a:r>
              <a:rPr lang="en-US" sz="2600" dirty="0"/>
              <a:t>Christ had died for Paul, appeared to him, commissioned him as an apostle, saved his soul from sin. Such a mighty weight of blessing had produced Paul’s feeling of indebtedness, </a:t>
            </a:r>
          </a:p>
          <a:p>
            <a:endParaRPr lang="en-US" sz="2600" dirty="0"/>
          </a:p>
          <a:p>
            <a:r>
              <a:rPr lang="en-US" sz="2600" dirty="0">
                <a:latin typeface="Aharoni" panose="02010803020104030203" pitchFamily="2" charset="-79"/>
                <a:cs typeface="Aharoni" panose="02010803020104030203" pitchFamily="2" charset="-79"/>
              </a:rPr>
              <a:t>We should all feel a similar debt</a:t>
            </a:r>
            <a:r>
              <a:rPr lang="en-US" sz="2600" dirty="0"/>
              <a:t>, a debt of such weight and nature that the greatest limits of one’s </a:t>
            </a:r>
            <a:r>
              <a:rPr lang="en-US" sz="2600" u="sng" dirty="0"/>
              <a:t>ability</a:t>
            </a:r>
            <a:r>
              <a:rPr lang="en-US" sz="2600" dirty="0"/>
              <a:t>, </a:t>
            </a:r>
            <a:r>
              <a:rPr lang="en-US" sz="2600" u="sng" dirty="0"/>
              <a:t>resources</a:t>
            </a:r>
            <a:r>
              <a:rPr lang="en-US" sz="2600" dirty="0"/>
              <a:t>, </a:t>
            </a:r>
            <a:r>
              <a:rPr lang="en-US" sz="2600" u="sng" dirty="0"/>
              <a:t>and time</a:t>
            </a:r>
            <a:r>
              <a:rPr lang="en-US" sz="2600" dirty="0"/>
              <a:t> should be spent in spreading the gospel?</a:t>
            </a:r>
          </a:p>
          <a:p>
            <a:pPr lvl="1"/>
            <a:r>
              <a:rPr lang="en-US" dirty="0"/>
              <a:t> </a:t>
            </a:r>
            <a:endParaRPr lang="en-US" b="0" i="0" u="none" strike="noStrike" baseline="0" dirty="0">
              <a:solidFill>
                <a:srgbClr val="0000FF"/>
              </a:solidFill>
              <a:hlinkClick r:id="rId2"/>
            </a:endParaRPr>
          </a:p>
        </p:txBody>
      </p:sp>
    </p:spTree>
    <p:extLst>
      <p:ext uri="{BB962C8B-B14F-4D97-AF65-F5344CB8AC3E}">
        <p14:creationId xmlns:p14="http://schemas.microsoft.com/office/powerpoint/2010/main" val="18671757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T</a:t>
            </a:r>
            <a:r>
              <a:rPr lang="en-US" sz="4000" dirty="0">
                <a:solidFill>
                  <a:prstClr val="white"/>
                </a:solidFill>
                <a:latin typeface="Calibri" panose="020F0502020204030204"/>
              </a:rPr>
              <a:t>h</a:t>
            </a: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e Gospel Of Christ  Romans 1:16</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a:xfrm>
            <a:off x="0" y="6356353"/>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7" name="TextBox 6">
            <a:extLst>
              <a:ext uri="{FF2B5EF4-FFF2-40B4-BE49-F238E27FC236}">
                <a16:creationId xmlns:a16="http://schemas.microsoft.com/office/drawing/2014/main" id="{E9246BFE-D8DA-B12D-6EE9-7BCD03DA0FBE}"/>
              </a:ext>
            </a:extLst>
          </p:cNvPr>
          <p:cNvSpPr txBox="1"/>
          <p:nvPr/>
        </p:nvSpPr>
        <p:spPr>
          <a:xfrm>
            <a:off x="346229" y="1145222"/>
            <a:ext cx="8593585" cy="5093702"/>
          </a:xfrm>
          <a:prstGeom prst="rect">
            <a:avLst/>
          </a:prstGeom>
          <a:noFill/>
        </p:spPr>
        <p:txBody>
          <a:bodyPr wrap="square">
            <a:spAutoFit/>
          </a:bodyPr>
          <a:lstStyle/>
          <a:p>
            <a:pPr rtl="0"/>
            <a:r>
              <a:rPr lang="en-US" sz="2500" dirty="0"/>
              <a:t>A lesser man than Paul might indeed have melted before the intimidation and arrogant sophistication of Rome, but Paul was a man absolutely beyond the reach of such intimidation. </a:t>
            </a:r>
          </a:p>
          <a:p>
            <a:pPr marR="7200" rtl="0"/>
            <a:endParaRPr lang="en-US" sz="2500" dirty="0"/>
          </a:p>
          <a:p>
            <a:pPr marR="7200" rtl="0"/>
            <a:r>
              <a:rPr lang="en-US" sz="2500" dirty="0"/>
              <a:t>What Rome meant then is like Washington DC, New York. London and Tokyo might mean to us today. He, the prisoner-Jewish-preacher, is to conquer Rome for Christ. </a:t>
            </a:r>
            <a:r>
              <a:rPr lang="en-US" sz="2500" dirty="0">
                <a:latin typeface="Aharoni" panose="02010803020104030203" pitchFamily="2" charset="-79"/>
                <a:cs typeface="Aharoni" panose="02010803020104030203" pitchFamily="2" charset="-79"/>
              </a:rPr>
              <a:t>By what means</a:t>
            </a:r>
            <a:r>
              <a:rPr lang="en-US" sz="2500" dirty="0"/>
              <a:t>? </a:t>
            </a:r>
            <a:r>
              <a:rPr lang="en-US" sz="2500" u="sng" dirty="0"/>
              <a:t>By the message Christ who was executed as a criminal! </a:t>
            </a:r>
          </a:p>
          <a:p>
            <a:pPr marR="7200" rtl="0"/>
            <a:endParaRPr lang="en-US" sz="2500" b="1" dirty="0"/>
          </a:p>
          <a:p>
            <a:pPr marR="7200" rtl="0"/>
            <a:r>
              <a:rPr lang="en-US" sz="2500" b="1" dirty="0"/>
              <a:t>There is no inferiority complex here, and no false humility, but an unbroken consciousness of power. “I am not ashamed; for it is the power of God.” The gospel is not only for salvation now; its effect reaches into eternity, just as itself came from eternity.</a:t>
            </a:r>
          </a:p>
        </p:txBody>
      </p:sp>
    </p:spTree>
    <p:extLst>
      <p:ext uri="{BB962C8B-B14F-4D97-AF65-F5344CB8AC3E}">
        <p14:creationId xmlns:p14="http://schemas.microsoft.com/office/powerpoint/2010/main" val="1300364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T</a:t>
            </a:r>
            <a:r>
              <a:rPr lang="en-US" sz="4000" dirty="0">
                <a:solidFill>
                  <a:prstClr val="white"/>
                </a:solidFill>
                <a:latin typeface="Calibri" panose="020F0502020204030204"/>
              </a:rPr>
              <a:t>h</a:t>
            </a: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e Gospel Of Christ  Romans 1:16</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a:xfrm>
            <a:off x="0" y="6356353"/>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00F09B2B-7D89-E25D-251B-4C43E2D32D72}"/>
              </a:ext>
            </a:extLst>
          </p:cNvPr>
          <p:cNvSpPr txBox="1"/>
          <p:nvPr/>
        </p:nvSpPr>
        <p:spPr>
          <a:xfrm>
            <a:off x="497150" y="1233997"/>
            <a:ext cx="8185211" cy="5078313"/>
          </a:xfrm>
          <a:prstGeom prst="rect">
            <a:avLst/>
          </a:prstGeom>
          <a:noFill/>
        </p:spPr>
        <p:txBody>
          <a:bodyPr wrap="square">
            <a:spAutoFit/>
          </a:bodyPr>
          <a:lstStyle/>
          <a:p>
            <a:r>
              <a:rPr lang="en-US" sz="3600" u="sng" dirty="0"/>
              <a:t>It is the power of God unto salvation </a:t>
            </a:r>
            <a:r>
              <a:rPr lang="en-US" sz="3600" dirty="0"/>
              <a:t>…  the power to save people from sin, from the inevitable fate of the wicked, and from eternal death. </a:t>
            </a:r>
          </a:p>
          <a:p>
            <a:endParaRPr lang="en-US" sz="3600" dirty="0"/>
          </a:p>
          <a:p>
            <a:r>
              <a:rPr lang="en-US" sz="3600" dirty="0"/>
              <a:t>This gospel is </a:t>
            </a:r>
            <a:r>
              <a:rPr lang="en-US" sz="3600" u="sng" dirty="0"/>
              <a:t>power unlimited</a:t>
            </a:r>
            <a:r>
              <a:rPr lang="en-US" sz="3600" dirty="0"/>
              <a:t>, </a:t>
            </a:r>
            <a:r>
              <a:rPr lang="en-US" sz="3600" u="sng" dirty="0"/>
              <a:t>eternal</a:t>
            </a:r>
            <a:r>
              <a:rPr lang="en-US" sz="3600" dirty="0"/>
              <a:t>, and  </a:t>
            </a:r>
            <a:r>
              <a:rPr lang="en-US" sz="3600" u="sng" dirty="0"/>
              <a:t>within the framework of God’s eternal purpose</a:t>
            </a:r>
            <a:r>
              <a:rPr lang="en-US" sz="3600" dirty="0"/>
              <a:t>, and </a:t>
            </a:r>
            <a:r>
              <a:rPr lang="en-US" sz="3600" u="sng" dirty="0"/>
              <a:t>fully sufficient to achieve all that God intended</a:t>
            </a:r>
            <a:r>
              <a:rPr lang="en-US" sz="3600" dirty="0"/>
              <a:t>. </a:t>
            </a:r>
          </a:p>
        </p:txBody>
      </p:sp>
    </p:spTree>
    <p:extLst>
      <p:ext uri="{BB962C8B-B14F-4D97-AF65-F5344CB8AC3E}">
        <p14:creationId xmlns:p14="http://schemas.microsoft.com/office/powerpoint/2010/main" val="4223356812"/>
      </p:ext>
    </p:extLst>
  </p:cSld>
  <p:clrMapOvr>
    <a:masterClrMapping/>
  </p:clrMapOvr>
</p:sld>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7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Blank">
  <a:themeElements>
    <a:clrScheme name="">
      <a:dk1>
        <a:srgbClr val="000000"/>
      </a:dk1>
      <a:lt1>
        <a:srgbClr val="FFFFFF"/>
      </a:lt1>
      <a:dk2>
        <a:srgbClr val="000000"/>
      </a:dk2>
      <a:lt2>
        <a:srgbClr val="000100"/>
      </a:lt2>
      <a:accent1>
        <a:srgbClr val="000000"/>
      </a:accent1>
      <a:accent2>
        <a:srgbClr val="333399"/>
      </a:accent2>
      <a:accent3>
        <a:srgbClr val="FFFFFF"/>
      </a:accent3>
      <a:accent4>
        <a:srgbClr val="000000"/>
      </a:accent4>
      <a:accent5>
        <a:srgbClr val="AAAAAA"/>
      </a:accent5>
      <a:accent6>
        <a:srgbClr val="2D2D8A"/>
      </a:accent6>
      <a:hlink>
        <a:srgbClr val="009999"/>
      </a:hlink>
      <a:folHlink>
        <a:srgbClr val="99CC00"/>
      </a:folHlink>
    </a:clrScheme>
    <a:fontScheme name="Blank">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839</TotalTime>
  <Words>2743</Words>
  <Application>Microsoft Office PowerPoint</Application>
  <PresentationFormat>On-screen Show (4:3)</PresentationFormat>
  <Paragraphs>219</Paragraphs>
  <Slides>36</Slides>
  <Notes>1</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36</vt:i4>
      </vt:variant>
    </vt:vector>
  </HeadingPairs>
  <TitlesOfParts>
    <vt:vector size="52" baseType="lpstr">
      <vt:lpstr>Aharoni</vt:lpstr>
      <vt:lpstr>Arial</vt:lpstr>
      <vt:lpstr>Arial Black</vt:lpstr>
      <vt:lpstr>Arial Narrow</vt:lpstr>
      <vt:lpstr>Arial Unicode MS</vt:lpstr>
      <vt:lpstr>Calibri</vt:lpstr>
      <vt:lpstr>Calibri Light</vt:lpstr>
      <vt:lpstr>Garamond</vt:lpstr>
      <vt:lpstr>Gill Sans</vt:lpstr>
      <vt:lpstr>Ink Free</vt:lpstr>
      <vt:lpstr>Times New Roman</vt:lpstr>
      <vt:lpstr>1_Office Theme</vt:lpstr>
      <vt:lpstr>7_Office Theme</vt:lpstr>
      <vt:lpstr>3_Office Theme</vt:lpstr>
      <vt:lpstr>Blank</vt:lpstr>
      <vt:lpstr>6_Default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New Lebanon church of Christ</dc:creator>
  <cp:lastModifiedBy>New Lebanon church of Christ</cp:lastModifiedBy>
  <cp:revision>14</cp:revision>
  <dcterms:created xsi:type="dcterms:W3CDTF">2024-04-14T19:56:15Z</dcterms:created>
  <dcterms:modified xsi:type="dcterms:W3CDTF">2024-04-21T09:29:53Z</dcterms:modified>
</cp:coreProperties>
</file>