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zpp7tCDBOasJjOweGmbNkQ==" hashData="sdftb0MmvEFIO4jDtGpN7BU+5mT8OUecUWt/NyiVSx3fOnDYr0MCKNKU4LVZ4+5ilNcfePUn2GaQ+aK1u5uT4Q=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6F33-856B-4595-94B4-A5D51C8BD8B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A92A-23A4-467E-9A0A-0C2B37EE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6F33-856B-4595-94B4-A5D51C8BD8B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A92A-23A4-467E-9A0A-0C2B37EE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17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6F33-856B-4595-94B4-A5D51C8BD8B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A92A-23A4-467E-9A0A-0C2B37EE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90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6F33-856B-4595-94B4-A5D51C8BD8B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A92A-23A4-467E-9A0A-0C2B37EE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05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6F33-856B-4595-94B4-A5D51C8BD8B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A92A-23A4-467E-9A0A-0C2B37EE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1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6F33-856B-4595-94B4-A5D51C8BD8B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A92A-23A4-467E-9A0A-0C2B37EE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54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6F33-856B-4595-94B4-A5D51C8BD8B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A92A-23A4-467E-9A0A-0C2B37EE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43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6F33-856B-4595-94B4-A5D51C8BD8B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A92A-23A4-467E-9A0A-0C2B37EE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7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6F33-856B-4595-94B4-A5D51C8BD8B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A92A-23A4-467E-9A0A-0C2B37EE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75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6F33-856B-4595-94B4-A5D51C8BD8B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A92A-23A4-467E-9A0A-0C2B37EE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86F33-856B-4595-94B4-A5D51C8BD8B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A92A-23A4-467E-9A0A-0C2B37EE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8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86F33-856B-4595-94B4-A5D51C8BD8B3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3A92A-23A4-467E-9A0A-0C2B37EEE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4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5" y="0"/>
            <a:ext cx="911473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62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81"/>
            <a:ext cx="9144000" cy="684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13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" y="0"/>
            <a:ext cx="91381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28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0"/>
            <a:ext cx="9144000" cy="6846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75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</dc:creator>
  <cp:lastModifiedBy>David H</cp:lastModifiedBy>
  <cp:revision>1</cp:revision>
  <dcterms:created xsi:type="dcterms:W3CDTF">2024-04-08T00:47:36Z</dcterms:created>
  <dcterms:modified xsi:type="dcterms:W3CDTF">2024-04-08T00:48:53Z</dcterms:modified>
</cp:coreProperties>
</file>