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1qXb6RGGF4uSRIeZ7AC3NQ==" hashData="Jn/Ty/iE8lRZ9rXjy6u6E+shUn/1NqG/jHH3dfEbr4Wi5tJwi3t21+XRjSonpv+4H4hmafewZpn6zy6SWdsHD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71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67A1-3FF9-46C0-BAB3-67581A2E885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24796-0470-46BA-8F9D-5E68D6BC1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22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67A1-3FF9-46C0-BAB3-67581A2E885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24796-0470-46BA-8F9D-5E68D6BC1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442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67A1-3FF9-46C0-BAB3-67581A2E885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24796-0470-46BA-8F9D-5E68D6BC1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79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67A1-3FF9-46C0-BAB3-67581A2E885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24796-0470-46BA-8F9D-5E68D6BC1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37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67A1-3FF9-46C0-BAB3-67581A2E885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24796-0470-46BA-8F9D-5E68D6BC1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78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67A1-3FF9-46C0-BAB3-67581A2E885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24796-0470-46BA-8F9D-5E68D6BC1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67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67A1-3FF9-46C0-BAB3-67581A2E885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24796-0470-46BA-8F9D-5E68D6BC1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47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67A1-3FF9-46C0-BAB3-67581A2E885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24796-0470-46BA-8F9D-5E68D6BC1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34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67A1-3FF9-46C0-BAB3-67581A2E885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24796-0470-46BA-8F9D-5E68D6BC1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74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67A1-3FF9-46C0-BAB3-67581A2E885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24796-0470-46BA-8F9D-5E68D6BC1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0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67A1-3FF9-46C0-BAB3-67581A2E885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24796-0470-46BA-8F9D-5E68D6BC1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80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A067A1-3FF9-46C0-BAB3-67581A2E885E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224796-0470-46BA-8F9D-5E68D6BC1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89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delusionary/3052923409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hand touching a small plant">
            <a:extLst>
              <a:ext uri="{FF2B5EF4-FFF2-40B4-BE49-F238E27FC236}">
                <a16:creationId xmlns:a16="http://schemas.microsoft.com/office/drawing/2014/main" id="{C4357452-5EAF-DB95-CD27-6790F500D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13" r="-1" b="-1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3B200-D834-A063-34A6-02382E57E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1551" y="743447"/>
            <a:ext cx="2584324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500"/>
              <a:t>Tending Our Gardens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85A760-1928-2ECD-B5A4-163C8F7C06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1552" y="4629234"/>
            <a:ext cx="2584324" cy="1485319"/>
          </a:xfrm>
          <a:noFill/>
        </p:spPr>
        <p:txBody>
          <a:bodyPr>
            <a:norm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66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EE4B4D-1DF5-D944-5191-D24B12490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Seed By the Wayside</a:t>
            </a:r>
          </a:p>
        </p:txBody>
      </p:sp>
      <p:pic>
        <p:nvPicPr>
          <p:cNvPr id="5" name="Picture 4" descr="Trail in crowded forest">
            <a:extLst>
              <a:ext uri="{FF2B5EF4-FFF2-40B4-BE49-F238E27FC236}">
                <a16:creationId xmlns:a16="http://schemas.microsoft.com/office/drawing/2014/main" id="{6927CDBC-8C17-38F3-CE6B-553355FDE2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4" r="25401" b="-1"/>
          <a:stretch/>
        </p:blipFill>
        <p:spPr>
          <a:xfrm>
            <a:off x="20" y="10"/>
            <a:ext cx="5202273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8000D-848E-AE3E-688D-5CE933095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2400" dirty="0"/>
              <a:t>Matthew 13:18-19</a:t>
            </a:r>
          </a:p>
          <a:p>
            <a:r>
              <a:rPr lang="en-US" sz="2400" dirty="0"/>
              <a:t>Biblical Character Example: King Agrippa</a:t>
            </a:r>
          </a:p>
          <a:p>
            <a:pPr lvl="1"/>
            <a:r>
              <a:rPr lang="en-US" dirty="0"/>
              <a:t>Acts 26-24-32</a:t>
            </a:r>
          </a:p>
        </p:txBody>
      </p:sp>
    </p:spTree>
    <p:extLst>
      <p:ext uri="{BB962C8B-B14F-4D97-AF65-F5344CB8AC3E}">
        <p14:creationId xmlns:p14="http://schemas.microsoft.com/office/powerpoint/2010/main" val="1745536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up of person standing on rock">
            <a:extLst>
              <a:ext uri="{FF2B5EF4-FFF2-40B4-BE49-F238E27FC236}">
                <a16:creationId xmlns:a16="http://schemas.microsoft.com/office/drawing/2014/main" id="{D4D12D3E-2934-9923-409E-1C72C7E980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0" r="12392" b="-1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7CA6DB-C04C-49EE-5B8E-D27755B88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Seed in the Stony Soil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9AA7B-9314-A61D-D715-D50AF57FA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2000" dirty="0"/>
              <a:t>Matthew 13:20-21</a:t>
            </a:r>
          </a:p>
          <a:p>
            <a:r>
              <a:rPr lang="en-US" sz="2000" dirty="0"/>
              <a:t>Biblical Character Example: The Israelites during their journey after leaving Egypt</a:t>
            </a:r>
          </a:p>
          <a:p>
            <a:pPr lvl="1"/>
            <a:r>
              <a:rPr lang="en-US" sz="2000" dirty="0"/>
              <a:t>Numbers 13:31-14:4</a:t>
            </a:r>
          </a:p>
        </p:txBody>
      </p:sp>
    </p:spTree>
    <p:extLst>
      <p:ext uri="{BB962C8B-B14F-4D97-AF65-F5344CB8AC3E}">
        <p14:creationId xmlns:p14="http://schemas.microsoft.com/office/powerpoint/2010/main" val="3150307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ush with green leaves&#10;&#10;Description automatically generated">
            <a:extLst>
              <a:ext uri="{FF2B5EF4-FFF2-40B4-BE49-F238E27FC236}">
                <a16:creationId xmlns:a16="http://schemas.microsoft.com/office/drawing/2014/main" id="{3C513A0E-CE64-8280-7A04-1C5ED2FF19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785" r="17903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462E25-D964-A2DD-DA36-4F38072AD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Seed Among Thorns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A17AD-BBA4-D169-4759-9D33FF99F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2000" dirty="0"/>
              <a:t>Matthew 13:22</a:t>
            </a:r>
          </a:p>
          <a:p>
            <a:r>
              <a:rPr lang="en-US" sz="2000" dirty="0"/>
              <a:t>Biblical Character Example: Judas Iscariot</a:t>
            </a:r>
          </a:p>
          <a:p>
            <a:pPr lvl="1"/>
            <a:r>
              <a:rPr lang="en-US" sz="2000" dirty="0"/>
              <a:t>Matthew 26:14-16</a:t>
            </a:r>
          </a:p>
          <a:p>
            <a:pPr lvl="1"/>
            <a:r>
              <a:rPr lang="en-US" sz="2000" dirty="0"/>
              <a:t>John 12:6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A938A4-C6C1-FAEE-9528-25D2E98DEE40}"/>
              </a:ext>
            </a:extLst>
          </p:cNvPr>
          <p:cNvSpPr txBox="1"/>
          <p:nvPr/>
        </p:nvSpPr>
        <p:spPr>
          <a:xfrm>
            <a:off x="4797714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www.flickr.com/photos/delusionary/3052923409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396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arden soil">
            <a:extLst>
              <a:ext uri="{FF2B5EF4-FFF2-40B4-BE49-F238E27FC236}">
                <a16:creationId xmlns:a16="http://schemas.microsoft.com/office/drawing/2014/main" id="{D835E387-AE9B-983E-3753-BE3A7C1E10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7" r="17635" b="-1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0A20A1-F1AD-7407-D58D-2DB416F6A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r>
              <a:rPr lang="en-US" sz="3500"/>
              <a:t>Seed on Good 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C2F5F-60D9-D4E7-7834-1EF63E2D3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r>
              <a:rPr lang="en-US" sz="2000" dirty="0"/>
              <a:t>Matthew 13:23</a:t>
            </a:r>
          </a:p>
          <a:p>
            <a:r>
              <a:rPr lang="en-US" sz="2000" dirty="0"/>
              <a:t>Biblical Character Example: Paul</a:t>
            </a:r>
          </a:p>
          <a:p>
            <a:pPr lvl="1"/>
            <a:r>
              <a:rPr lang="en-US" sz="2000" dirty="0"/>
              <a:t>Philippians 3:3-6</a:t>
            </a:r>
          </a:p>
          <a:p>
            <a:pPr lvl="1"/>
            <a:r>
              <a:rPr lang="en-US" sz="2000" dirty="0"/>
              <a:t>Acts 9:1-6</a:t>
            </a:r>
          </a:p>
          <a:p>
            <a:pPr lvl="1"/>
            <a:r>
              <a:rPr lang="en-US" sz="2000" dirty="0"/>
              <a:t>Acts 9:17-18</a:t>
            </a:r>
          </a:p>
        </p:txBody>
      </p:sp>
    </p:spTree>
    <p:extLst>
      <p:ext uri="{BB962C8B-B14F-4D97-AF65-F5344CB8AC3E}">
        <p14:creationId xmlns:p14="http://schemas.microsoft.com/office/powerpoint/2010/main" val="2706426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rson wearing gardening gloves planting fir tree">
            <a:extLst>
              <a:ext uri="{FF2B5EF4-FFF2-40B4-BE49-F238E27FC236}">
                <a16:creationId xmlns:a16="http://schemas.microsoft.com/office/drawing/2014/main" id="{D4D4BA6B-8D58-914C-2170-83E44D64A6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" r="14046" b="-2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7D3D2-4C60-A6A3-7743-DD19137E1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1551" y="743447"/>
            <a:ext cx="2584324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500"/>
              <a:t>Tending to the Soil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3E175B-A93D-809A-7CBF-C49799731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1552" y="4629234"/>
            <a:ext cx="2584324" cy="1485319"/>
          </a:xfrm>
          <a:noFill/>
        </p:spPr>
        <p:txBody>
          <a:bodyPr>
            <a:norm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57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84</Words>
  <Application>Microsoft Office PowerPoint</Application>
  <PresentationFormat>On-screen Show (4:3)</PresentationFormat>
  <Paragraphs>22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Tending Our Gardens</vt:lpstr>
      <vt:lpstr>Seed By the Wayside</vt:lpstr>
      <vt:lpstr>Seed in the Stony Soil</vt:lpstr>
      <vt:lpstr>Seed Among Thorns</vt:lpstr>
      <vt:lpstr>Seed on Good Ground</vt:lpstr>
      <vt:lpstr>Tending to the Soil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Tending Our Gardens</dc:title>
  <dc:creator>Jacob Bodien</dc:creator>
  <cp:lastModifiedBy>David H</cp:lastModifiedBy>
  <cp:revision>2</cp:revision>
  <dcterms:created xsi:type="dcterms:W3CDTF">2024-04-05T13:16:48Z</dcterms:created>
  <dcterms:modified xsi:type="dcterms:W3CDTF">2024-04-08T00:33:36Z</dcterms:modified>
</cp:coreProperties>
</file>