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 id="2147484142" r:id="rId2"/>
    <p:sldMasterId id="2147484155" r:id="rId3"/>
    <p:sldMasterId id="2147484167" r:id="rId4"/>
    <p:sldMasterId id="2147484179" r:id="rId5"/>
    <p:sldMasterId id="2147484191" r:id="rId6"/>
    <p:sldMasterId id="2147484203" r:id="rId7"/>
    <p:sldMasterId id="2147484216" r:id="rId8"/>
    <p:sldMasterId id="2147484228" r:id="rId9"/>
    <p:sldMasterId id="2147484253" r:id="rId10"/>
    <p:sldMasterId id="2147484265" r:id="rId11"/>
  </p:sldMasterIdLst>
  <p:notesMasterIdLst>
    <p:notesMasterId r:id="rId50"/>
  </p:notesMasterIdLst>
  <p:sldIdLst>
    <p:sldId id="265" r:id="rId12"/>
    <p:sldId id="324" r:id="rId13"/>
    <p:sldId id="261" r:id="rId14"/>
    <p:sldId id="528" r:id="rId15"/>
    <p:sldId id="540" r:id="rId16"/>
    <p:sldId id="548" r:id="rId17"/>
    <p:sldId id="544" r:id="rId18"/>
    <p:sldId id="547" r:id="rId19"/>
    <p:sldId id="257" r:id="rId20"/>
    <p:sldId id="550" r:id="rId21"/>
    <p:sldId id="326" r:id="rId22"/>
    <p:sldId id="389" r:id="rId23"/>
    <p:sldId id="390" r:id="rId24"/>
    <p:sldId id="391" r:id="rId25"/>
    <p:sldId id="321" r:id="rId26"/>
    <p:sldId id="525" r:id="rId27"/>
    <p:sldId id="499" r:id="rId28"/>
    <p:sldId id="432" r:id="rId29"/>
    <p:sldId id="327" r:id="rId30"/>
    <p:sldId id="556" r:id="rId31"/>
    <p:sldId id="543" r:id="rId32"/>
    <p:sldId id="552" r:id="rId33"/>
    <p:sldId id="286" r:id="rId34"/>
    <p:sldId id="856" r:id="rId35"/>
    <p:sldId id="291" r:id="rId36"/>
    <p:sldId id="551" r:id="rId37"/>
    <p:sldId id="264" r:id="rId38"/>
    <p:sldId id="292" r:id="rId39"/>
    <p:sldId id="279" r:id="rId40"/>
    <p:sldId id="267" r:id="rId41"/>
    <p:sldId id="1210" r:id="rId42"/>
    <p:sldId id="259" r:id="rId43"/>
    <p:sldId id="310" r:id="rId44"/>
    <p:sldId id="307" r:id="rId45"/>
    <p:sldId id="545" r:id="rId46"/>
    <p:sldId id="308" r:id="rId47"/>
    <p:sldId id="320" r:id="rId48"/>
    <p:sldId id="853"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AES" cryptAlgorithmClass="hash" cryptAlgorithmType="typeAny" cryptAlgorithmSid="14" spinCount="100000" saltData="S0Jq1VwjVEN+jrRNdLtDkA==" hashData="7tolaxJysLjHb2Nin3z4YTDF43BCoMXEkIdnZlsQWCFuPpttHl7CN3tYNPoAOWR79GaE2LE9Hpxeqt6zaNz7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000000"/>
    <a:srgbClr val="00CC99"/>
    <a:srgbClr val="7A5908"/>
    <a:srgbClr val="663300"/>
    <a:srgbClr val="993300"/>
    <a:srgbClr val="9E7800"/>
    <a:srgbClr val="60606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701" autoAdjust="0"/>
  </p:normalViewPr>
  <p:slideViewPr>
    <p:cSldViewPr>
      <p:cViewPr varScale="1">
        <p:scale>
          <a:sx n="108" d="100"/>
          <a:sy n="108" d="100"/>
        </p:scale>
        <p:origin x="17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54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04BB7B1-3D6D-48DB-A159-EB4800F2EFA8}" type="slidenum">
              <a:rPr lang="en-US"/>
              <a:pPr/>
              <a:t>‹#›</a:t>
            </a:fld>
            <a:endParaRPr lang="en-US" dirty="0"/>
          </a:p>
        </p:txBody>
      </p:sp>
    </p:spTree>
    <p:extLst>
      <p:ext uri="{BB962C8B-B14F-4D97-AF65-F5344CB8AC3E}">
        <p14:creationId xmlns:p14="http://schemas.microsoft.com/office/powerpoint/2010/main" val="395921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nothing new.</a:t>
            </a:r>
            <a:r>
              <a:rPr lang="en-US" baseline="0" dirty="0"/>
              <a:t> You can trace it back to Jeroboam setting altars up at Dan and Bethel.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AB4FF8-2257-4F56-A79F-43CE135D12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42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FCE1AB9-E503-4CC8-B45D-E8101C68C89A}"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120D8DE9-2316-4516-AB8E-6BB57E2D8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938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283EEC-388B-45B6-883F-AC1C819A71F9}"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A6E1C5A8-59F0-44B5-90A3-8E676A0364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29573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48877C-603F-414A-B005-6038DF4DAC26}" type="datetime1">
              <a:rPr lang="en-US" smtClean="0">
                <a:solidFill>
                  <a:srgbClr val="000000"/>
                </a:solidFill>
              </a:rPr>
              <a:t>3/9/2024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6C1FCB53-1BDD-4D6D-950E-3686962FDA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694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518D84-8757-481B-96AD-CABDA5A0E240}" type="datetime1">
              <a:rPr lang="en-US" smtClean="0">
                <a:solidFill>
                  <a:srgbClr val="000000"/>
                </a:solidFill>
              </a:rPr>
              <a:t>3/9/2024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72EA4BF8-C73B-4839-8970-E9904C902F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333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F31355-89D2-4829-8D30-0A5E3BF707CA}" type="datetime1">
              <a:rPr lang="en-US" smtClean="0">
                <a:solidFill>
                  <a:srgbClr val="000000"/>
                </a:solidFill>
              </a:rPr>
              <a:t>3/9/2024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3FC0DB09-0C98-4629-A804-2C843BA53C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650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40B647-FB31-4F09-9861-12AA02927C7C}" type="datetime1">
              <a:rPr lang="en-US" smtClean="0">
                <a:solidFill>
                  <a:srgbClr val="000000"/>
                </a:solidFill>
              </a:rPr>
              <a:t>3/9/2024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7B587054-67AB-4060-9022-8753FBA6D1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52150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632745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962253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48412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481434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18372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4804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7DC384-519B-49AE-A53B-A7D3B33CAA58}"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4447A84D-473E-42A3-AC8A-8564FBF718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66285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65274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09762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904906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301882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969285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1956201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38903111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257C0-8A69-4305-89E3-18D55848A998}"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1222705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257C0-8A69-4305-89E3-18D55848A998}"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808654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4257C0-8A69-4305-89E3-18D55848A998}"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235860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D066B18-A89C-44A7-B9A8-383E49C2F98F}"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ACB9DD8-C054-4B14-BD90-A817B3A512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51070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257C0-8A69-4305-89E3-18D55848A998}"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15782403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257C0-8A69-4305-89E3-18D55848A998}"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1742842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22359260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22186722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34849310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a:p>
        </p:txBody>
      </p:sp>
    </p:spTree>
    <p:extLst>
      <p:ext uri="{BB962C8B-B14F-4D97-AF65-F5344CB8AC3E}">
        <p14:creationId xmlns:p14="http://schemas.microsoft.com/office/powerpoint/2010/main" val="480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3354FA1-55DB-4C85-93CF-6C2D98D6490D}"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120D8DE9-2316-4516-AB8E-6BB57E2D8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570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D28009-6A24-4E4C-899B-3FF32D7F9B90}"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3286ED38-5EDC-461F-83AD-C4411BA77C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631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1656BEB-4B5C-4C6D-A1F5-A9DA6C44BA0B}"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C259A973-F012-4387-B460-05D79E32F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767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4B0BA13-7A23-4DA9-BAA9-3922B8A30421}"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1732C6D7-9B80-43B6-BA3B-F3B4C23967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6781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E96CCCC-5060-4BDC-8FD9-E40A5D37E0D1}" type="datetime1">
              <a:rPr lang="en-US" smtClean="0">
                <a:solidFill>
                  <a:srgbClr val="000000"/>
                </a:solidFill>
              </a:rPr>
              <a:t>3/9/2024</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9" name="Slide Number Placeholder 8"/>
          <p:cNvSpPr>
            <a:spLocks noGrp="1"/>
          </p:cNvSpPr>
          <p:nvPr>
            <p:ph type="sldNum" sz="quarter" idx="12"/>
          </p:nvPr>
        </p:nvSpPr>
        <p:spPr/>
        <p:txBody>
          <a:bodyPr/>
          <a:lstStyle>
            <a:lvl1pPr>
              <a:defRPr/>
            </a:lvl1pPr>
          </a:lstStyle>
          <a:p>
            <a:fld id="{ECDBC9E7-07D6-4CC3-8F1C-442CAAD39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068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AFDCC78-A25D-4E77-BC64-3032175EB209}" type="datetime1">
              <a:rPr lang="en-US" smtClean="0">
                <a:solidFill>
                  <a:srgbClr val="000000"/>
                </a:solidFill>
              </a:rPr>
              <a:t>3/9/2024</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5" name="Slide Number Placeholder 4"/>
          <p:cNvSpPr>
            <a:spLocks noGrp="1"/>
          </p:cNvSpPr>
          <p:nvPr>
            <p:ph type="sldNum" sz="quarter" idx="12"/>
          </p:nvPr>
        </p:nvSpPr>
        <p:spPr/>
        <p:txBody>
          <a:bodyPr/>
          <a:lstStyle>
            <a:lvl1pPr>
              <a:defRPr/>
            </a:lvl1pPr>
          </a:lstStyle>
          <a:p>
            <a:fld id="{3A137652-5837-464C-BF47-F24674F534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0677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BCDE80-5DB6-4193-AE54-4CA94A8BF4AC}" type="datetime1">
              <a:rPr lang="en-US" smtClean="0">
                <a:solidFill>
                  <a:srgbClr val="000000"/>
                </a:solidFill>
              </a:rPr>
              <a:t>3/9/2024</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4" name="Slide Number Placeholder 3"/>
          <p:cNvSpPr>
            <a:spLocks noGrp="1"/>
          </p:cNvSpPr>
          <p:nvPr>
            <p:ph type="sldNum" sz="quarter" idx="12"/>
          </p:nvPr>
        </p:nvSpPr>
        <p:spPr/>
        <p:txBody>
          <a:bodyPr/>
          <a:lstStyle>
            <a:lvl1pPr>
              <a:defRPr/>
            </a:lvl1pPr>
          </a:lstStyle>
          <a:p>
            <a:fld id="{6B848456-BFEE-48A8-A848-11031A1510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4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738525-043C-4911-866E-1E930AC8587D}"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3286ED38-5EDC-461F-83AD-C4411BA77C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1539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B8F9CE2-D03C-430C-BFD2-3CEA9018FFEB}"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8F500484-AD64-468F-B2FA-4090839F48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328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3041C6E-EA72-4DE0-93D2-41DD4E9BD17E}"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75E26773-A850-4440-ACF9-825B76076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407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C473B65-211E-43A9-A8EF-1E7116AA0980}"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A6E1C5A8-59F0-44B5-90A3-8E676A0364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980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810057-8910-46C8-8388-F684059E778D}"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4447A84D-473E-42A3-AC8A-8564FBF718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880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3ACE9654-195F-4512-A054-F79815F83CF0}"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ACB9DD8-C054-4B14-BD90-A817B3A512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0012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F32DFA-247B-46BA-8C83-B80B51547B94}"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72964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B9AA7-B8CC-47CB-8902-273F54BBAE94}"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520901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E3C61-024F-4D16-886A-14EF68B3DFA5}"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2901462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EAC95-F95D-44CA-9CBE-E40D05430245}"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389721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D614F9-5DB1-4630-AF3C-7CB46C943AB6}" type="datetime1">
              <a:rPr lang="en-US" smtClean="0"/>
              <a:t>3/9/2024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12813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850FA00-ED9E-47C9-BC14-5F5065EA814C}" type="datetime1">
              <a:rPr lang="en-US" smtClean="0">
                <a:solidFill>
                  <a:srgbClr val="000000"/>
                </a:solidFill>
              </a:rPr>
              <a:t>3/9/2024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C259A973-F012-4387-B460-05D79E32F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756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657246-EC28-4F5F-979F-EC4F9FA47C71}" type="datetime1">
              <a:rPr lang="en-US" smtClean="0"/>
              <a:t>3/9/2024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22213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93A80-41DF-4674-8E40-FD508C8E79DA}" type="datetime1">
              <a:rPr lang="en-US" smtClean="0"/>
              <a:t>3/9/2024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462293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E1A91-710F-427F-9DCF-F5CB59876E77}"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79618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25B9E-083F-461D-9587-B629C78A63C5}"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17685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DE135-BE17-457B-8B0C-8409700D1E85}"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681577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F9531-9D9B-4A44-8B59-F665AF31E4DB}"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ECD43731-BDCB-455A-8860-1284107C96E0}" type="slidenum">
              <a:rPr lang="en-US" smtClean="0"/>
              <a:t>‹#›</a:t>
            </a:fld>
            <a:endParaRPr lang="en-US" dirty="0"/>
          </a:p>
        </p:txBody>
      </p:sp>
    </p:spTree>
    <p:extLst>
      <p:ext uri="{BB962C8B-B14F-4D97-AF65-F5344CB8AC3E}">
        <p14:creationId xmlns:p14="http://schemas.microsoft.com/office/powerpoint/2010/main" val="3904406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5EB063-D2E2-4856-8C1E-7FE216FFDE5A}"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858931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09FC-DC0D-4B9A-8F90-0C2D7966CA1A}"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99587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C2F563-72D4-43AE-98D7-4186326920EB}"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191772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B33B7-1738-4099-A38E-A13B2F29FECB}"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09258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DCC2CEE-E1A8-4402-9AB0-81797568D79E}"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1732C6D7-9B80-43B6-BA3B-F3B4C23967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1745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EE2F3-92D4-485D-951F-351CFCEE2D30}" type="datetime1">
              <a:rPr lang="en-US" smtClean="0"/>
              <a:t>3/9/2024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945514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3D796C-15DB-4D7B-BAEC-F5D43CB03040}" type="datetime1">
              <a:rPr lang="en-US" smtClean="0"/>
              <a:t>3/9/2024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079881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F1B6E-C553-4004-8BA1-C12D029E617A}" type="datetime1">
              <a:rPr lang="en-US" smtClean="0"/>
              <a:t>3/9/2024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43305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7119E-9CC2-47C8-A431-DE7E15DB9D5B}"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420069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F7012-669F-43C4-BAED-B49AF8F69812}"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221962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3EA51-4800-42CD-8DED-9B91CB3F928D}"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872486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24FD7-F91A-4B72-9E8D-61EEEBD90EE3}"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686377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17A53B-4C67-45F2-9264-A9F53DB25FD1}"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816397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5A597-720E-43A5-86CB-A812DBED7B02}"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163838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0D03EF-B407-41FF-B3FA-6E45A5FAFD97}"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13666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F9AB05F-6517-4472-97E0-59B563768A45}" type="datetime1">
              <a:rPr lang="en-US" smtClean="0">
                <a:solidFill>
                  <a:srgbClr val="000000"/>
                </a:solidFill>
              </a:rPr>
              <a:t>3/9/2024</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9" name="Slide Number Placeholder 8"/>
          <p:cNvSpPr>
            <a:spLocks noGrp="1"/>
          </p:cNvSpPr>
          <p:nvPr>
            <p:ph type="sldNum" sz="quarter" idx="12"/>
          </p:nvPr>
        </p:nvSpPr>
        <p:spPr/>
        <p:txBody>
          <a:bodyPr/>
          <a:lstStyle>
            <a:lvl1pPr>
              <a:defRPr/>
            </a:lvl1pPr>
          </a:lstStyle>
          <a:p>
            <a:fld id="{ECDBC9E7-07D6-4CC3-8F1C-442CAAD39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1875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A604C-C768-4662-80B1-51F3A022AB0E}"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419229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744F99-BE28-470D-BBFF-67DC395A9E38}" type="datetime1">
              <a:rPr lang="en-US" smtClean="0"/>
              <a:t>3/9/2024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1116650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12B293-4811-457F-BCC2-AEC893FC38EC}" type="datetime1">
              <a:rPr lang="en-US" smtClean="0"/>
              <a:t>3/9/2024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46593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64AFC-699D-4207-8D93-9DFD8426B131}" type="datetime1">
              <a:rPr lang="en-US" smtClean="0"/>
              <a:t>3/9/2024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392518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EB60-6E16-4CD5-A4FE-DB393C148C31}"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687404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705FC-474E-474B-904A-CF417D2163F3}"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199108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B61A3-6C22-4B6C-81E5-00D616660A8A}"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4290310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E4EC5-BCB1-4AC3-B88F-113B117ED1B3}"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dirty="0"/>
          </a:p>
        </p:txBody>
      </p:sp>
    </p:spTree>
    <p:extLst>
      <p:ext uri="{BB962C8B-B14F-4D97-AF65-F5344CB8AC3E}">
        <p14:creationId xmlns:p14="http://schemas.microsoft.com/office/powerpoint/2010/main" val="225652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3AD0D61-68AB-40AD-893A-7E4DA877D5AB}" type="datetime1">
              <a:rPr lang="en-US" smtClean="0"/>
              <a:t>3/9/2024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5BA31FDB-7B39-4FCE-BA5F-8958B14D7F56}" type="slidenum">
              <a:rPr lang="en-US"/>
              <a:pPr>
                <a:defRPr/>
              </a:pPr>
              <a:t>‹#›</a:t>
            </a:fld>
            <a:endParaRPr lang="en-US" dirty="0"/>
          </a:p>
        </p:txBody>
      </p:sp>
    </p:spTree>
    <p:extLst>
      <p:ext uri="{BB962C8B-B14F-4D97-AF65-F5344CB8AC3E}">
        <p14:creationId xmlns:p14="http://schemas.microsoft.com/office/powerpoint/2010/main" val="744318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5E5938-27ED-47CB-BE23-6B90DB625B56}" type="datetime1">
              <a:rPr lang="en-US" smtClean="0"/>
              <a:t>3/9/2024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444CB41D-D8C2-4CBD-B36F-4BBD6FFF11A4}" type="slidenum">
              <a:rPr lang="en-US"/>
              <a:pPr>
                <a:defRPr/>
              </a:pPr>
              <a:t>‹#›</a:t>
            </a:fld>
            <a:endParaRPr lang="en-US" dirty="0"/>
          </a:p>
        </p:txBody>
      </p:sp>
    </p:spTree>
    <p:extLst>
      <p:ext uri="{BB962C8B-B14F-4D97-AF65-F5344CB8AC3E}">
        <p14:creationId xmlns:p14="http://schemas.microsoft.com/office/powerpoint/2010/main" val="158397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E9399A9-0907-4039-A146-40B85E9CDAFE}" type="datetime1">
              <a:rPr lang="en-US" smtClean="0">
                <a:solidFill>
                  <a:srgbClr val="000000"/>
                </a:solidFill>
              </a:rPr>
              <a:t>3/9/2024</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5" name="Slide Number Placeholder 4"/>
          <p:cNvSpPr>
            <a:spLocks noGrp="1"/>
          </p:cNvSpPr>
          <p:nvPr>
            <p:ph type="sldNum" sz="quarter" idx="12"/>
          </p:nvPr>
        </p:nvSpPr>
        <p:spPr/>
        <p:txBody>
          <a:bodyPr/>
          <a:lstStyle>
            <a:lvl1pPr>
              <a:defRPr/>
            </a:lvl1pPr>
          </a:lstStyle>
          <a:p>
            <a:fld id="{3A137652-5837-464C-BF47-F24674F534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7470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F6930CD-BD48-4137-B50C-6C839FD350D1}" type="datetime1">
              <a:rPr lang="en-US" smtClean="0"/>
              <a:t>3/9/2024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14F1F0E2-F7DF-4E56-9EC8-15038F6290AE}" type="slidenum">
              <a:rPr lang="en-US"/>
              <a:pPr>
                <a:defRPr/>
              </a:pPr>
              <a:t>‹#›</a:t>
            </a:fld>
            <a:endParaRPr lang="en-US" dirty="0"/>
          </a:p>
        </p:txBody>
      </p:sp>
    </p:spTree>
    <p:extLst>
      <p:ext uri="{BB962C8B-B14F-4D97-AF65-F5344CB8AC3E}">
        <p14:creationId xmlns:p14="http://schemas.microsoft.com/office/powerpoint/2010/main" val="37994438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2808A1B-9DD4-4D3B-AD8D-1B07D0C7AFAA}" type="datetime1">
              <a:rPr lang="en-US" smtClean="0"/>
              <a:t>3/9/2024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96CC9784-B002-4ED5-AD2D-F016DEF8AE80}" type="slidenum">
              <a:rPr lang="en-US"/>
              <a:pPr>
                <a:defRPr/>
              </a:pPr>
              <a:t>‹#›</a:t>
            </a:fld>
            <a:endParaRPr lang="en-US" dirty="0"/>
          </a:p>
        </p:txBody>
      </p:sp>
    </p:spTree>
    <p:extLst>
      <p:ext uri="{BB962C8B-B14F-4D97-AF65-F5344CB8AC3E}">
        <p14:creationId xmlns:p14="http://schemas.microsoft.com/office/powerpoint/2010/main" val="548499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D729DD1-4D7C-4CBA-A19F-B52A5722AE1A}" type="datetime1">
              <a:rPr lang="en-US" smtClean="0"/>
              <a:t>3/9/2024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9" name="Rectangle 6"/>
          <p:cNvSpPr>
            <a:spLocks noGrp="1" noChangeArrowheads="1"/>
          </p:cNvSpPr>
          <p:nvPr>
            <p:ph type="sldNum" sz="quarter" idx="12"/>
          </p:nvPr>
        </p:nvSpPr>
        <p:spPr>
          <a:ln/>
        </p:spPr>
        <p:txBody>
          <a:bodyPr/>
          <a:lstStyle>
            <a:lvl1pPr>
              <a:defRPr/>
            </a:lvl1pPr>
          </a:lstStyle>
          <a:p>
            <a:pPr>
              <a:defRPr/>
            </a:pPr>
            <a:fld id="{1AEF815A-355F-404A-B9D8-3211FF9FBF47}" type="slidenum">
              <a:rPr lang="en-US"/>
              <a:pPr>
                <a:defRPr/>
              </a:pPr>
              <a:t>‹#›</a:t>
            </a:fld>
            <a:endParaRPr lang="en-US" dirty="0"/>
          </a:p>
        </p:txBody>
      </p:sp>
    </p:spTree>
    <p:extLst>
      <p:ext uri="{BB962C8B-B14F-4D97-AF65-F5344CB8AC3E}">
        <p14:creationId xmlns:p14="http://schemas.microsoft.com/office/powerpoint/2010/main" val="2115939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434AA46-C46D-4449-8E99-57DA764508B6}" type="datetime1">
              <a:rPr lang="en-US" smtClean="0"/>
              <a:t>3/9/2024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5" name="Rectangle 6"/>
          <p:cNvSpPr>
            <a:spLocks noGrp="1" noChangeArrowheads="1"/>
          </p:cNvSpPr>
          <p:nvPr>
            <p:ph type="sldNum" sz="quarter" idx="12"/>
          </p:nvPr>
        </p:nvSpPr>
        <p:spPr>
          <a:ln/>
        </p:spPr>
        <p:txBody>
          <a:bodyPr/>
          <a:lstStyle>
            <a:lvl1pPr>
              <a:defRPr/>
            </a:lvl1pPr>
          </a:lstStyle>
          <a:p>
            <a:pPr>
              <a:defRPr/>
            </a:pPr>
            <a:fld id="{A8091B9E-758E-4CED-A85F-070F8BD0DC1F}" type="slidenum">
              <a:rPr lang="en-US"/>
              <a:pPr>
                <a:defRPr/>
              </a:pPr>
              <a:t>‹#›</a:t>
            </a:fld>
            <a:endParaRPr lang="en-US" dirty="0"/>
          </a:p>
        </p:txBody>
      </p:sp>
    </p:spTree>
    <p:extLst>
      <p:ext uri="{BB962C8B-B14F-4D97-AF65-F5344CB8AC3E}">
        <p14:creationId xmlns:p14="http://schemas.microsoft.com/office/powerpoint/2010/main" val="1608435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EC3C44-8F40-4BAE-84B5-D248E878EF0E}" type="datetime1">
              <a:rPr lang="en-US" smtClean="0"/>
              <a:t>3/9/2024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4" name="Rectangle 6"/>
          <p:cNvSpPr>
            <a:spLocks noGrp="1" noChangeArrowheads="1"/>
          </p:cNvSpPr>
          <p:nvPr>
            <p:ph type="sldNum" sz="quarter" idx="12"/>
          </p:nvPr>
        </p:nvSpPr>
        <p:spPr>
          <a:ln/>
        </p:spPr>
        <p:txBody>
          <a:bodyPr/>
          <a:lstStyle>
            <a:lvl1pPr>
              <a:defRPr/>
            </a:lvl1pPr>
          </a:lstStyle>
          <a:p>
            <a:pPr>
              <a:defRPr/>
            </a:pPr>
            <a:fld id="{851822A2-5BE5-480C-BE60-F66771DA04CF}" type="slidenum">
              <a:rPr lang="en-US"/>
              <a:pPr>
                <a:defRPr/>
              </a:pPr>
              <a:t>‹#›</a:t>
            </a:fld>
            <a:endParaRPr lang="en-US" dirty="0"/>
          </a:p>
        </p:txBody>
      </p:sp>
    </p:spTree>
    <p:extLst>
      <p:ext uri="{BB962C8B-B14F-4D97-AF65-F5344CB8AC3E}">
        <p14:creationId xmlns:p14="http://schemas.microsoft.com/office/powerpoint/2010/main" val="1901536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FC5B8C-7806-4A92-9F7C-CFD0F60CC831}" type="datetime1">
              <a:rPr lang="en-US" smtClean="0"/>
              <a:t>3/9/2024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D442B5C2-9B78-4FF2-9F33-7F633385A41F}" type="slidenum">
              <a:rPr lang="en-US"/>
              <a:pPr>
                <a:defRPr/>
              </a:pPr>
              <a:t>‹#›</a:t>
            </a:fld>
            <a:endParaRPr lang="en-US" dirty="0"/>
          </a:p>
        </p:txBody>
      </p:sp>
    </p:spTree>
    <p:extLst>
      <p:ext uri="{BB962C8B-B14F-4D97-AF65-F5344CB8AC3E}">
        <p14:creationId xmlns:p14="http://schemas.microsoft.com/office/powerpoint/2010/main" val="1630673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625575-92F5-4EDA-A967-725CF06E7BEB}" type="datetime1">
              <a:rPr lang="en-US" smtClean="0"/>
              <a:t>3/9/2024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9E52B56D-4996-4FE4-B698-309BD7259E02}" type="slidenum">
              <a:rPr lang="en-US"/>
              <a:pPr>
                <a:defRPr/>
              </a:pPr>
              <a:t>‹#›</a:t>
            </a:fld>
            <a:endParaRPr lang="en-US" dirty="0"/>
          </a:p>
        </p:txBody>
      </p:sp>
    </p:spTree>
    <p:extLst>
      <p:ext uri="{BB962C8B-B14F-4D97-AF65-F5344CB8AC3E}">
        <p14:creationId xmlns:p14="http://schemas.microsoft.com/office/powerpoint/2010/main" val="193114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259BF46-08BD-4984-8E23-72B9490F9B5B}" type="datetime1">
              <a:rPr lang="en-US" smtClean="0"/>
              <a:t>3/9/2024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952A93D1-5745-41F1-B2ED-78E42E401C7A}" type="slidenum">
              <a:rPr lang="en-US"/>
              <a:pPr>
                <a:defRPr/>
              </a:pPr>
              <a:t>‹#›</a:t>
            </a:fld>
            <a:endParaRPr lang="en-US" dirty="0"/>
          </a:p>
        </p:txBody>
      </p:sp>
    </p:spTree>
    <p:extLst>
      <p:ext uri="{BB962C8B-B14F-4D97-AF65-F5344CB8AC3E}">
        <p14:creationId xmlns:p14="http://schemas.microsoft.com/office/powerpoint/2010/main" val="3234130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06A884B-E58D-4846-97A1-FB3FFDC7A200}" type="datetime1">
              <a:rPr lang="en-US" smtClean="0"/>
              <a:t>3/9/2024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CC53E0F9-EDFD-45AE-A015-01499A84C270}" type="slidenum">
              <a:rPr lang="en-US"/>
              <a:pPr>
                <a:defRPr/>
              </a:pPr>
              <a:t>‹#›</a:t>
            </a:fld>
            <a:endParaRPr lang="en-US" dirty="0"/>
          </a:p>
        </p:txBody>
      </p:sp>
    </p:spTree>
    <p:extLst>
      <p:ext uri="{BB962C8B-B14F-4D97-AF65-F5344CB8AC3E}">
        <p14:creationId xmlns:p14="http://schemas.microsoft.com/office/powerpoint/2010/main" val="737704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72FBE-B680-44F6-B76D-85A4EC7E0E4D}"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40366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E7985E-C923-435A-A0A5-1628C642F6A7}" type="datetime1">
              <a:rPr lang="en-US" smtClean="0">
                <a:solidFill>
                  <a:srgbClr val="000000"/>
                </a:solidFill>
              </a:rPr>
              <a:t>3/9/2024</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4" name="Slide Number Placeholder 3"/>
          <p:cNvSpPr>
            <a:spLocks noGrp="1"/>
          </p:cNvSpPr>
          <p:nvPr>
            <p:ph type="sldNum" sz="quarter" idx="12"/>
          </p:nvPr>
        </p:nvSpPr>
        <p:spPr/>
        <p:txBody>
          <a:bodyPr/>
          <a:lstStyle>
            <a:lvl1pPr>
              <a:defRPr/>
            </a:lvl1pPr>
          </a:lstStyle>
          <a:p>
            <a:fld id="{6B848456-BFEE-48A8-A848-11031A1510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6313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1CA-6DC7-4DB3-94CE-DCC83954C5BF}"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886236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E3228-617D-4D5F-8D1A-ABAF2C1F409A}"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382263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01DF5-5486-47FB-AFCE-FA59D1671F49}"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507385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AFE8A-3B18-433C-AFA9-1D6DE3F0F1BD}" type="datetime1">
              <a:rPr lang="en-US" smtClean="0"/>
              <a:t>3/9/2024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1400406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80019D-BC1F-4B65-9F1D-5A584F026068}" type="datetime1">
              <a:rPr lang="en-US" smtClean="0"/>
              <a:t>3/9/2024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87043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3629-9A52-4BF4-BC29-6A176538C4E6}" type="datetime1">
              <a:rPr lang="en-US" smtClean="0"/>
              <a:t>3/9/2024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193948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9AD186-B12D-4909-8BE7-5DDABDCB5BF9}"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471169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0899F2-FBEB-4393-965D-67B8B378F333}"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711972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8C13F-6ED5-401F-ADC3-CB7D57ABA805}"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2773737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EACD6-7A9E-42AC-9E11-DC56B535E319}"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dirty="0"/>
          </a:p>
        </p:txBody>
      </p:sp>
    </p:spTree>
    <p:extLst>
      <p:ext uri="{BB962C8B-B14F-4D97-AF65-F5344CB8AC3E}">
        <p14:creationId xmlns:p14="http://schemas.microsoft.com/office/powerpoint/2010/main" val="30359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F7F33BB-47C5-4FFB-B781-196FE8D7D699}"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8F500484-AD64-468F-B2FA-4090839F48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8777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83595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5BEB0F-4120-437B-BD8A-45E24DF657C1}"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24726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4CFC0-8693-40C5-974F-E003EC7D8E9C}"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7571015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79B9C8-7B2A-4684-B8BC-69933D8A72A5}"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848072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52D31D-FAA9-42B5-AF4D-8BD6687748E2}"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838664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5CED4A-77CE-4F06-A370-02B739796C20}" type="datetime1">
              <a:rPr lang="en-US" smtClean="0"/>
              <a:t>3/9/2024</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572342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62E59-6510-4BAB-8C85-643ADE8E1278}" type="datetime1">
              <a:rPr lang="en-US" smtClean="0"/>
              <a:t>3/9/2024</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798443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6D8A9-CAF2-49CB-9F42-FA3032CEEA3D}" type="datetime1">
              <a:rPr lang="en-US" smtClean="0"/>
              <a:t>3/9/2024</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3328589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93491-AD58-4260-AFF8-1B659037490E}"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950089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A6AEB6-9111-416C-8B63-4FCD2A20A284}" type="datetime1">
              <a:rPr lang="en-US" smtClean="0"/>
              <a:t>3/9/2024</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76981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073C9B-A252-45B5-99BA-A81C91295915}" type="datetime1">
              <a:rPr lang="en-US" smtClean="0">
                <a:solidFill>
                  <a:srgbClr val="000000"/>
                </a:solidFill>
              </a:rPr>
              <a:t>3/9/2024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75E26773-A850-4440-ACF9-825B76076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2085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86143-84F3-43D6-AB14-BB49A1E66601}"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2959240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78235-A21E-4F0B-BCB2-C0A9DAB0274E}" type="datetime1">
              <a:rPr lang="en-US" smtClean="0"/>
              <a:t>3/9/2024</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dirty="0"/>
          </a:p>
        </p:txBody>
      </p:sp>
    </p:spTree>
    <p:extLst>
      <p:ext uri="{BB962C8B-B14F-4D97-AF65-F5344CB8AC3E}">
        <p14:creationId xmlns:p14="http://schemas.microsoft.com/office/powerpoint/2010/main" val="109162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FCE550D-EAC0-41E6-9EFE-3F43F3DADC73}" type="datetime1">
              <a:rPr lang="en-US" smtClean="0">
                <a:solidFill>
                  <a:srgbClr val="000000"/>
                </a:solidFill>
              </a:rPr>
              <a:t>3/9/2024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2F41D29B-FC47-4F9E-88AA-0A89DF4B57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4891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0903214-DFA4-4F4D-A022-45B18E4FB4F3}" type="datetime1">
              <a:rPr lang="en-US" smtClean="0">
                <a:solidFill>
                  <a:srgbClr val="000000"/>
                </a:solidFill>
              </a:rPr>
              <a:t>3/9/2024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387D6C00-C5C0-4B5A-BFAE-628CC6544B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0778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7C1F1E3-17CC-482B-BAC6-EA03F97C841D}" type="datetime1">
              <a:rPr lang="en-US" smtClean="0">
                <a:solidFill>
                  <a:srgbClr val="000000"/>
                </a:solidFill>
              </a:rPr>
              <a:t>3/9/2024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6" name="Rectangle 6"/>
          <p:cNvSpPr>
            <a:spLocks noGrp="1" noChangeArrowheads="1"/>
          </p:cNvSpPr>
          <p:nvPr>
            <p:ph type="sldNum" sz="quarter" idx="12"/>
          </p:nvPr>
        </p:nvSpPr>
        <p:spPr>
          <a:ln/>
        </p:spPr>
        <p:txBody>
          <a:bodyPr/>
          <a:lstStyle>
            <a:lvl1pPr>
              <a:defRPr/>
            </a:lvl1pPr>
          </a:lstStyle>
          <a:p>
            <a:pPr>
              <a:defRPr/>
            </a:pPr>
            <a:fld id="{3752EBC1-6995-48E1-BC90-79B1D87F4E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4620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E8CAE16-F93F-4AB1-B284-05124FB438EA}" type="datetime1">
              <a:rPr lang="en-US" smtClean="0">
                <a:solidFill>
                  <a:srgbClr val="000000"/>
                </a:solidFill>
              </a:rPr>
              <a:t>3/9/2024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A1A0290A-F407-4DA0-9E47-9DA50515DC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61297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DBDE2B6-82E1-45A0-B472-CD638C26FBA8}" type="datetime1">
              <a:rPr lang="en-US" smtClean="0">
                <a:solidFill>
                  <a:srgbClr val="000000"/>
                </a:solidFill>
              </a:rPr>
              <a:t>3/9/2024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9" name="Rectangle 6"/>
          <p:cNvSpPr>
            <a:spLocks noGrp="1" noChangeArrowheads="1"/>
          </p:cNvSpPr>
          <p:nvPr>
            <p:ph type="sldNum" sz="quarter" idx="12"/>
          </p:nvPr>
        </p:nvSpPr>
        <p:spPr>
          <a:ln/>
        </p:spPr>
        <p:txBody>
          <a:bodyPr/>
          <a:lstStyle>
            <a:lvl1pPr>
              <a:defRPr/>
            </a:lvl1pPr>
          </a:lstStyle>
          <a:p>
            <a:pPr>
              <a:defRPr/>
            </a:pPr>
            <a:fld id="{5A847AD3-F7E2-476C-A226-810FE9AAFE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8425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1B29EB0-7255-4187-A7E6-A61EE35600AE}" type="datetime1">
              <a:rPr lang="en-US" smtClean="0">
                <a:solidFill>
                  <a:srgbClr val="000000"/>
                </a:solidFill>
              </a:rPr>
              <a:t>3/9/2024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5" name="Rectangle 6"/>
          <p:cNvSpPr>
            <a:spLocks noGrp="1" noChangeArrowheads="1"/>
          </p:cNvSpPr>
          <p:nvPr>
            <p:ph type="sldNum" sz="quarter" idx="12"/>
          </p:nvPr>
        </p:nvSpPr>
        <p:spPr>
          <a:ln/>
        </p:spPr>
        <p:txBody>
          <a:bodyPr/>
          <a:lstStyle>
            <a:lvl1pPr>
              <a:defRPr/>
            </a:lvl1pPr>
          </a:lstStyle>
          <a:p>
            <a:pPr>
              <a:defRPr/>
            </a:pPr>
            <a:fld id="{F53546A9-0752-4C2F-B409-6E4A4E5CF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0789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8F41B8-0B65-4F03-867B-45CCB5289391}" type="datetime1">
              <a:rPr lang="en-US" smtClean="0">
                <a:solidFill>
                  <a:srgbClr val="000000"/>
                </a:solidFill>
              </a:rPr>
              <a:t>3/9/2024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4" name="Rectangle 6"/>
          <p:cNvSpPr>
            <a:spLocks noGrp="1" noChangeArrowheads="1"/>
          </p:cNvSpPr>
          <p:nvPr>
            <p:ph type="sldNum" sz="quarter" idx="12"/>
          </p:nvPr>
        </p:nvSpPr>
        <p:spPr>
          <a:ln/>
        </p:spPr>
        <p:txBody>
          <a:bodyPr/>
          <a:lstStyle>
            <a:lvl1pPr>
              <a:defRPr/>
            </a:lvl1pPr>
          </a:lstStyle>
          <a:p>
            <a:pPr>
              <a:defRPr/>
            </a:pPr>
            <a:fld id="{0B6B0D7D-CA25-4B49-8730-8C197096C5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81737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23F980-4FA0-483A-ADF4-D9E263C7A690}" type="datetime1">
              <a:rPr lang="en-US" smtClean="0">
                <a:solidFill>
                  <a:srgbClr val="000000"/>
                </a:solidFill>
              </a:rPr>
              <a:t>3/9/2024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b hastings  newlebanoncoc.com</a:t>
            </a:r>
          </a:p>
        </p:txBody>
      </p:sp>
      <p:sp>
        <p:nvSpPr>
          <p:cNvPr id="7" name="Rectangle 6"/>
          <p:cNvSpPr>
            <a:spLocks noGrp="1" noChangeArrowheads="1"/>
          </p:cNvSpPr>
          <p:nvPr>
            <p:ph type="sldNum" sz="quarter" idx="12"/>
          </p:nvPr>
        </p:nvSpPr>
        <p:spPr>
          <a:ln/>
        </p:spPr>
        <p:txBody>
          <a:bodyPr/>
          <a:lstStyle>
            <a:lvl1pPr>
              <a:defRPr/>
            </a:lvl1pPr>
          </a:lstStyle>
          <a:p>
            <a:pPr>
              <a:defRPr/>
            </a:pPr>
            <a:fld id="{E784F753-A041-4A3D-A4C3-8B667F3C4B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849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B88B9C-C0FD-4F35-9603-29AE4AD24851}" type="datetime1">
              <a:rPr lang="en-US" smtClean="0">
                <a:solidFill>
                  <a:srgbClr val="000000"/>
                </a:solidFill>
              </a:rPr>
              <a:t>3/9/2024</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101984-37E6-431B-8185-F35F945DBDA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04259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595457050"/>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57C0-8A69-4305-89E3-18D55848A998}" type="datetimeFigureOut">
              <a:rPr lang="en-US" smtClean="0"/>
              <a:t>3/9/2024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2700F-56F9-4697-A780-C88B07646AC0}" type="slidenum">
              <a:rPr lang="en-US" smtClean="0"/>
              <a:t>‹#›</a:t>
            </a:fld>
            <a:endParaRPr lang="en-US"/>
          </a:p>
        </p:txBody>
      </p:sp>
    </p:spTree>
    <p:extLst>
      <p:ext uri="{BB962C8B-B14F-4D97-AF65-F5344CB8AC3E}">
        <p14:creationId xmlns:p14="http://schemas.microsoft.com/office/powerpoint/2010/main" val="154791830"/>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3B990F07-D8B8-4352-97F5-4176D4E8A074}" type="datetime1">
              <a:rPr lang="en-US" smtClean="0">
                <a:solidFill>
                  <a:srgbClr val="000000"/>
                </a:solidFill>
              </a:rPr>
              <a:t>3/9/2024</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101984-37E6-431B-8185-F35F945DBDA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581220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65FEA-2DA3-42C3-9AA5-A3FB182F8A7F}" type="datetime1">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43731-BDCB-455A-8860-1284107C96E0}" type="slidenum">
              <a:rPr lang="en-US" smtClean="0"/>
              <a:t>‹#›</a:t>
            </a:fld>
            <a:endParaRPr lang="en-US" dirty="0"/>
          </a:p>
        </p:txBody>
      </p:sp>
    </p:spTree>
    <p:extLst>
      <p:ext uri="{BB962C8B-B14F-4D97-AF65-F5344CB8AC3E}">
        <p14:creationId xmlns:p14="http://schemas.microsoft.com/office/powerpoint/2010/main" val="120732905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34DC-CA6D-4403-BA85-29171FB6B784}" type="datetime1">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D902B-8473-43F9-89CA-D590A76E7D6A}" type="slidenum">
              <a:rPr lang="en-US" smtClean="0"/>
              <a:t>‹#›</a:t>
            </a:fld>
            <a:endParaRPr lang="en-US" dirty="0"/>
          </a:p>
        </p:txBody>
      </p:sp>
    </p:spTree>
    <p:extLst>
      <p:ext uri="{BB962C8B-B14F-4D97-AF65-F5344CB8AC3E}">
        <p14:creationId xmlns:p14="http://schemas.microsoft.com/office/powerpoint/2010/main" val="173063620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65688-0998-43D7-98D3-743D5F5ED78E}" type="datetime1">
              <a:rPr lang="en-US" smtClean="0"/>
              <a:t>3/9/2024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91FB-CC1F-4D02-8373-B68F68975733}" type="slidenum">
              <a:rPr lang="en-US" smtClean="0"/>
              <a:t>‹#›</a:t>
            </a:fld>
            <a:endParaRPr lang="en-US" dirty="0"/>
          </a:p>
        </p:txBody>
      </p:sp>
    </p:spTree>
    <p:extLst>
      <p:ext uri="{BB962C8B-B14F-4D97-AF65-F5344CB8AC3E}">
        <p14:creationId xmlns:p14="http://schemas.microsoft.com/office/powerpoint/2010/main" val="3445943592"/>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292F963-60B2-442E-A061-8362BE91766B}" type="datetime1">
              <a:rPr lang="en-US" smtClean="0"/>
              <a:t>3/9/2024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a:t>b hastings  newlebanoncoc.com</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A225A72-312E-4CF9-B8E0-49FFFC3EF8CE}" type="slidenum">
              <a:rPr lang="en-US"/>
              <a:pPr>
                <a:defRPr/>
              </a:pPr>
              <a:t>‹#›</a:t>
            </a:fld>
            <a:endParaRPr lang="en-US" dirty="0"/>
          </a:p>
        </p:txBody>
      </p:sp>
    </p:spTree>
    <p:extLst>
      <p:ext uri="{BB962C8B-B14F-4D97-AF65-F5344CB8AC3E}">
        <p14:creationId xmlns:p14="http://schemas.microsoft.com/office/powerpoint/2010/main" val="1244749931"/>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7C08-2C9A-42B6-92F0-12B0B8E68627}" type="datetime1">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dirty="0"/>
          </a:p>
        </p:txBody>
      </p:sp>
    </p:spTree>
    <p:extLst>
      <p:ext uri="{BB962C8B-B14F-4D97-AF65-F5344CB8AC3E}">
        <p14:creationId xmlns:p14="http://schemas.microsoft.com/office/powerpoint/2010/main" val="912491198"/>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0386-6788-4BC5-99BC-032E241A95AC}" type="datetime1">
              <a:rPr lang="en-US" smtClean="0"/>
              <a:t>3/9/2024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EC9D2-04AF-46F5-B80B-DF84E13A151E}" type="slidenum">
              <a:rPr lang="en-US" smtClean="0"/>
              <a:t>‹#›</a:t>
            </a:fld>
            <a:endParaRPr lang="en-US" dirty="0"/>
          </a:p>
        </p:txBody>
      </p:sp>
    </p:spTree>
    <p:extLst>
      <p:ext uri="{BB962C8B-B14F-4D97-AF65-F5344CB8AC3E}">
        <p14:creationId xmlns:p14="http://schemas.microsoft.com/office/powerpoint/2010/main" val="545695272"/>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C884FCDB-3FAF-4245-A2E2-A5C3DA9CF661}" type="datetime1">
              <a:rPr lang="en-US" smtClean="0">
                <a:solidFill>
                  <a:srgbClr val="000000"/>
                </a:solidFill>
              </a:rPr>
              <a:t>3/9/2024</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0273F33-ADBE-49C1-82B7-C75ED08DC16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950594566"/>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4E101EA5-4A9B-E56C-3D61-8465A0AFC7DC}"/>
              </a:ext>
            </a:extLst>
          </p:cNvPr>
          <p:cNvSpPr>
            <a:spLocks noGrp="1"/>
          </p:cNvSpPr>
          <p:nvPr>
            <p:ph type="ftr" sz="quarter" idx="11"/>
          </p:nvPr>
        </p:nvSpPr>
        <p:spPr/>
        <p:txBody>
          <a:bodyPr/>
          <a:lstStyle/>
          <a:p>
            <a:r>
              <a:rPr lang="en-US" dirty="0"/>
              <a:t>b hastings  newlebanoncoc.com</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250E49-7FD7-DFC2-95E4-925B6E9E2D0C}"/>
              </a:ext>
            </a:extLst>
          </p:cNvPr>
          <p:cNvSpPr/>
          <p:nvPr/>
        </p:nvSpPr>
        <p:spPr>
          <a:xfrm>
            <a:off x="1361182" y="1640542"/>
            <a:ext cx="6563618" cy="4792008"/>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182" y="1640812"/>
            <a:ext cx="6563618" cy="48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6698942" y="3048000"/>
            <a:ext cx="2292658" cy="914400"/>
          </a:xfrm>
          <a:prstGeom prst="wedgeRoundRectCallout">
            <a:avLst>
              <a:gd name="adj1" fmla="val -106290"/>
              <a:gd name="adj2" fmla="val 706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ular Callout 3"/>
          <p:cNvSpPr/>
          <p:nvPr/>
        </p:nvSpPr>
        <p:spPr>
          <a:xfrm>
            <a:off x="6698942" y="4952997"/>
            <a:ext cx="2286000" cy="786827"/>
          </a:xfrm>
          <a:prstGeom prst="wedgeRoundRectCallout">
            <a:avLst>
              <a:gd name="adj1" fmla="val -97487"/>
              <a:gd name="adj2" fmla="val -1447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ular Callout 6"/>
          <p:cNvSpPr/>
          <p:nvPr/>
        </p:nvSpPr>
        <p:spPr>
          <a:xfrm>
            <a:off x="990600" y="1524000"/>
            <a:ext cx="2660342" cy="838200"/>
          </a:xfrm>
          <a:prstGeom prst="wedgeRoundRectCallout">
            <a:avLst>
              <a:gd name="adj1" fmla="val 116486"/>
              <a:gd name="adj2" fmla="val 2616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ular Callout 7"/>
          <p:cNvSpPr/>
          <p:nvPr/>
        </p:nvSpPr>
        <p:spPr>
          <a:xfrm>
            <a:off x="76200" y="2766030"/>
            <a:ext cx="2667000" cy="1828800"/>
          </a:xfrm>
          <a:prstGeom prst="wedgeRoundRectCallout">
            <a:avLst>
              <a:gd name="adj1" fmla="val 148084"/>
              <a:gd name="adj2" fmla="val 277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28600" y="2895600"/>
            <a:ext cx="2286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Acts 2.   Hub of the Bible</a:t>
            </a:r>
          </a:p>
        </p:txBody>
      </p:sp>
      <p:sp>
        <p:nvSpPr>
          <p:cNvPr id="2" name="Rounded Rectangular Callout 1"/>
          <p:cNvSpPr/>
          <p:nvPr/>
        </p:nvSpPr>
        <p:spPr>
          <a:xfrm>
            <a:off x="5486400" y="1612613"/>
            <a:ext cx="2362200" cy="825787"/>
          </a:xfrm>
          <a:prstGeom prst="wedgeRoundRectCallout">
            <a:avLst>
              <a:gd name="adj1" fmla="val -52932"/>
              <a:gd name="adj2" fmla="val 2526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ular Callout 5"/>
          <p:cNvSpPr/>
          <p:nvPr/>
        </p:nvSpPr>
        <p:spPr>
          <a:xfrm>
            <a:off x="3276600" y="5898515"/>
            <a:ext cx="2057400" cy="584774"/>
          </a:xfrm>
          <a:prstGeom prst="wedgeRoundRectCallout">
            <a:avLst>
              <a:gd name="adj1" fmla="val 53262"/>
              <a:gd name="adj2" fmla="val -3461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562600" y="1752600"/>
            <a:ext cx="2362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Psalm 2:1-12</a:t>
            </a:r>
          </a:p>
        </p:txBody>
      </p:sp>
      <p:sp>
        <p:nvSpPr>
          <p:cNvPr id="11" name="TextBox 10"/>
          <p:cNvSpPr txBox="1"/>
          <p:nvPr/>
        </p:nvSpPr>
        <p:spPr>
          <a:xfrm>
            <a:off x="990600" y="1676400"/>
            <a:ext cx="2660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Daniel 2:31-35</a:t>
            </a:r>
          </a:p>
        </p:txBody>
      </p:sp>
      <p:sp>
        <p:nvSpPr>
          <p:cNvPr id="12" name="TextBox 11"/>
          <p:cNvSpPr txBox="1"/>
          <p:nvPr/>
        </p:nvSpPr>
        <p:spPr>
          <a:xfrm>
            <a:off x="6781800" y="3225225"/>
            <a:ext cx="2438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Isaiah 2:1-4</a:t>
            </a:r>
          </a:p>
        </p:txBody>
      </p:sp>
      <p:sp>
        <p:nvSpPr>
          <p:cNvPr id="13" name="TextBox 12"/>
          <p:cNvSpPr txBox="1"/>
          <p:nvPr/>
        </p:nvSpPr>
        <p:spPr>
          <a:xfrm>
            <a:off x="6781800" y="5105400"/>
            <a:ext cx="2286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Joel 2:28-32</a:t>
            </a:r>
          </a:p>
        </p:txBody>
      </p:sp>
      <p:sp>
        <p:nvSpPr>
          <p:cNvPr id="14" name="TextBox 13"/>
          <p:cNvSpPr txBox="1"/>
          <p:nvPr/>
        </p:nvSpPr>
        <p:spPr>
          <a:xfrm>
            <a:off x="3581400" y="5867400"/>
            <a:ext cx="175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Col. 1:13</a:t>
            </a:r>
          </a:p>
        </p:txBody>
      </p:sp>
      <p:sp>
        <p:nvSpPr>
          <p:cNvPr id="5" name="Footer Placeholder 4">
            <a:extLst>
              <a:ext uri="{FF2B5EF4-FFF2-40B4-BE49-F238E27FC236}">
                <a16:creationId xmlns:a16="http://schemas.microsoft.com/office/drawing/2014/main" id="{2CB47EBA-F4F8-8937-C108-FC209D0BE742}"/>
              </a:ext>
            </a:extLst>
          </p:cNvPr>
          <p:cNvSpPr>
            <a:spLocks noGrp="1"/>
          </p:cNvSpPr>
          <p:nvPr>
            <p:ph type="ftr" sz="quarter" idx="11"/>
          </p:nvPr>
        </p:nvSpPr>
        <p:spPr/>
        <p:txBody>
          <a:bodyPr/>
          <a:lstStyle/>
          <a:p>
            <a:r>
              <a:rPr lang="en-US" dirty="0"/>
              <a:t>b hastings  newlebanoncoc.com</a:t>
            </a:r>
          </a:p>
        </p:txBody>
      </p:sp>
      <p:sp>
        <p:nvSpPr>
          <p:cNvPr id="15" name="TextBox 14">
            <a:extLst>
              <a:ext uri="{FF2B5EF4-FFF2-40B4-BE49-F238E27FC236}">
                <a16:creationId xmlns:a16="http://schemas.microsoft.com/office/drawing/2014/main" id="{9550B713-FDED-8203-F639-293C91C74BF9}"/>
              </a:ext>
            </a:extLst>
          </p:cNvPr>
          <p:cNvSpPr txBox="1"/>
          <p:nvPr/>
        </p:nvSpPr>
        <p:spPr>
          <a:xfrm>
            <a:off x="0" y="228600"/>
            <a:ext cx="9144000" cy="954107"/>
          </a:xfrm>
          <a:prstGeom prst="rect">
            <a:avLst/>
          </a:prstGeom>
          <a:noFill/>
        </p:spPr>
        <p:txBody>
          <a:bodyPr wrap="square" rtlCol="0">
            <a:spAutoFit/>
          </a:bodyPr>
          <a:lstStyle/>
          <a:p>
            <a:pPr algn="ctr"/>
            <a:r>
              <a:rPr lang="en-US" sz="2800" b="1" dirty="0">
                <a:solidFill>
                  <a:srgbClr val="0070C0"/>
                </a:solidFill>
                <a:latin typeface="Calibri" panose="020F0502020204030204" pitchFamily="34" charset="0"/>
                <a:cs typeface="Calibri" panose="020F0502020204030204" pitchFamily="34" charset="0"/>
              </a:rPr>
              <a:t>O.T. prophecies point to the establishment of the              church / kingdom on the day the Holy Spirit would come</a:t>
            </a:r>
          </a:p>
        </p:txBody>
      </p:sp>
      <p:sp>
        <p:nvSpPr>
          <p:cNvPr id="17" name="Speech Bubble: Rectangle with Corners Rounded 16">
            <a:extLst>
              <a:ext uri="{FF2B5EF4-FFF2-40B4-BE49-F238E27FC236}">
                <a16:creationId xmlns:a16="http://schemas.microsoft.com/office/drawing/2014/main" id="{E9B9AF4F-EBE4-74DC-72F8-153C198973BA}"/>
              </a:ext>
            </a:extLst>
          </p:cNvPr>
          <p:cNvSpPr/>
          <p:nvPr/>
        </p:nvSpPr>
        <p:spPr>
          <a:xfrm>
            <a:off x="1600200" y="5181600"/>
            <a:ext cx="1295400" cy="737174"/>
          </a:xfrm>
          <a:prstGeom prst="wedgeRoundRectCallout">
            <a:avLst>
              <a:gd name="adj1" fmla="val 100996"/>
              <a:gd name="adj2" fmla="val 7272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9EDA0D-F60D-D34F-0B62-498D3893C7A0}"/>
              </a:ext>
            </a:extLst>
          </p:cNvPr>
          <p:cNvSpPr txBox="1"/>
          <p:nvPr/>
        </p:nvSpPr>
        <p:spPr>
          <a:xfrm>
            <a:off x="1600200" y="5221069"/>
            <a:ext cx="12954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 kingdom</a:t>
            </a:r>
          </a:p>
          <a:p>
            <a:pPr algn="ctr"/>
            <a:r>
              <a:rPr lang="en-US" sz="1800" dirty="0">
                <a:latin typeface="Calibri" panose="020F0502020204030204" pitchFamily="34" charset="0"/>
                <a:cs typeface="Calibri" panose="020F0502020204030204" pitchFamily="34" charset="0"/>
              </a:rPr>
              <a:t>today</a:t>
            </a:r>
          </a:p>
        </p:txBody>
      </p:sp>
    </p:spTree>
    <p:extLst>
      <p:ext uri="{BB962C8B-B14F-4D97-AF65-F5344CB8AC3E}">
        <p14:creationId xmlns:p14="http://schemas.microsoft.com/office/powerpoint/2010/main" val="296328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E7EC2-02C8-42A6-9326-6C4A73F4D540}"/>
              </a:ext>
            </a:extLst>
          </p:cNvPr>
          <p:cNvPicPr>
            <a:picLocks noChangeAspect="1"/>
          </p:cNvPicPr>
          <p:nvPr/>
        </p:nvPicPr>
        <p:blipFill>
          <a:blip r:embed="rId2"/>
          <a:stretch>
            <a:fillRect/>
          </a:stretch>
        </p:blipFill>
        <p:spPr>
          <a:xfrm>
            <a:off x="0" y="-1"/>
            <a:ext cx="9144000" cy="6858001"/>
          </a:xfrm>
          <a:prstGeom prst="rect">
            <a:avLst/>
          </a:prstGeom>
        </p:spPr>
      </p:pic>
      <p:sp>
        <p:nvSpPr>
          <p:cNvPr id="3" name="Rectangle 2">
            <a:extLst>
              <a:ext uri="{FF2B5EF4-FFF2-40B4-BE49-F238E27FC236}">
                <a16:creationId xmlns:a16="http://schemas.microsoft.com/office/drawing/2014/main" id="{7CBB6773-7CAA-48EA-A3DF-CF8945407BC3}"/>
              </a:ext>
            </a:extLst>
          </p:cNvPr>
          <p:cNvSpPr/>
          <p:nvPr/>
        </p:nvSpPr>
        <p:spPr>
          <a:xfrm>
            <a:off x="5562600" y="2819400"/>
            <a:ext cx="3505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8D541D90-6A3F-4632-BB67-F706DD864225}"/>
              </a:ext>
            </a:extLst>
          </p:cNvPr>
          <p:cNvSpPr txBox="1"/>
          <p:nvPr/>
        </p:nvSpPr>
        <p:spPr>
          <a:xfrm>
            <a:off x="6248400" y="2990671"/>
            <a:ext cx="3048000" cy="12003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Captivity</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Migration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Expulsion</a:t>
            </a:r>
          </a:p>
        </p:txBody>
      </p:sp>
      <p:sp>
        <p:nvSpPr>
          <p:cNvPr id="5" name="Footer Placeholder 4">
            <a:extLst>
              <a:ext uri="{FF2B5EF4-FFF2-40B4-BE49-F238E27FC236}">
                <a16:creationId xmlns:a16="http://schemas.microsoft.com/office/drawing/2014/main" id="{C58252D6-2F0E-D9DD-3145-C82DBE212241}"/>
              </a:ext>
            </a:extLst>
          </p:cNvPr>
          <p:cNvSpPr>
            <a:spLocks noGrp="1"/>
          </p:cNvSpPr>
          <p:nvPr>
            <p:ph type="ftr" sz="quarter" idx="11"/>
          </p:nvPr>
        </p:nvSpPr>
        <p:spPr/>
        <p:txBody>
          <a:bodyPr/>
          <a:lstStyle/>
          <a:p>
            <a:pPr>
              <a:defRPr/>
            </a:pPr>
            <a:r>
              <a:rPr lang="en-US"/>
              <a:t>b hastings  newlebanoncoc.com</a:t>
            </a:r>
            <a:endParaRPr lang="en-US" dirty="0"/>
          </a:p>
        </p:txBody>
      </p:sp>
    </p:spTree>
    <p:extLst>
      <p:ext uri="{BB962C8B-B14F-4D97-AF65-F5344CB8AC3E}">
        <p14:creationId xmlns:p14="http://schemas.microsoft.com/office/powerpoint/2010/main" val="64575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517900" y="4648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09600" y="914400"/>
            <a:ext cx="43434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ctr"/>
            <a:endParaRPr lang="en-US" sz="1050" b="1" dirty="0">
              <a:solidFill>
                <a:schemeClr val="tx1"/>
              </a:solidFill>
            </a:endParaRPr>
          </a:p>
          <a:p>
            <a:pPr algn="just"/>
            <a:r>
              <a:rPr lang="en-US" dirty="0">
                <a:solidFill>
                  <a:schemeClr val="tx1"/>
                </a:solidFill>
              </a:rPr>
              <a:t> “And he said unto them, Verily I say unto you, That there be some of them that stand here, which shall not taste of death, till they have seen the kingdom of God come with power. “</a:t>
            </a:r>
          </a:p>
        </p:txBody>
      </p:sp>
      <p:sp>
        <p:nvSpPr>
          <p:cNvPr id="3" name="Footer Placeholder 2">
            <a:extLst>
              <a:ext uri="{FF2B5EF4-FFF2-40B4-BE49-F238E27FC236}">
                <a16:creationId xmlns:a16="http://schemas.microsoft.com/office/drawing/2014/main" id="{5BE13976-179D-DE7F-FE7E-4BE4E214C5B4}"/>
              </a:ext>
            </a:extLst>
          </p:cNvPr>
          <p:cNvSpPr>
            <a:spLocks noGrp="1"/>
          </p:cNvSpPr>
          <p:nvPr>
            <p:ph type="ftr" sz="quarter" idx="11"/>
          </p:nvPr>
        </p:nvSpPr>
        <p:spPr/>
        <p:txBody>
          <a:bodyPr/>
          <a:lstStyle/>
          <a:p>
            <a:r>
              <a:rPr lang="en-US">
                <a:solidFill>
                  <a:srgbClr val="000000"/>
                </a:solidFill>
              </a:rPr>
              <a:t>b hastings  newlebanoncoc.com</a:t>
            </a:r>
            <a:endParaRPr lang="en-US" dirty="0">
              <a:solidFill>
                <a:srgbClr val="000000"/>
              </a:solidFill>
            </a:endParaRPr>
          </a:p>
        </p:txBody>
      </p:sp>
    </p:spTree>
    <p:extLst>
      <p:ext uri="{BB962C8B-B14F-4D97-AF65-F5344CB8AC3E}">
        <p14:creationId xmlns:p14="http://schemas.microsoft.com/office/powerpoint/2010/main" val="319467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1316"/>
                                        </p:tgtEl>
                                        <p:attrNameLst>
                                          <p:attrName>style.visibility</p:attrName>
                                        </p:attrNameLst>
                                      </p:cBhvr>
                                      <p:to>
                                        <p:strVal val="visible"/>
                                      </p:to>
                                    </p:set>
                                    <p:anim calcmode="discrete" valueType="clr">
                                      <p:cBhvr override="childStyle">
                                        <p:cTn id="7" dur="8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16"/>
                                        </p:tgtEl>
                                        <p:attrNameLst>
                                          <p:attrName>fillcolor</p:attrName>
                                        </p:attrNameLst>
                                      </p:cBhvr>
                                      <p:tavLst>
                                        <p:tav tm="0">
                                          <p:val>
                                            <p:clrVal>
                                              <a:schemeClr val="accent2"/>
                                            </p:clrVal>
                                          </p:val>
                                        </p:tav>
                                        <p:tav tm="50000">
                                          <p:val>
                                            <p:clrVal>
                                              <a:schemeClr val="hlink"/>
                                            </p:clrVal>
                                          </p:val>
                                        </p:tav>
                                      </p:tavLst>
                                    </p:anim>
                                    <p:set>
                                      <p:cBhvr>
                                        <p:cTn id="9" dur="80"/>
                                        <p:tgtEl>
                                          <p:spTgt spid="1413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5.55556E-6 4.07407E-6 C 0.00329 -0.00533 0.00919 -0.00973 0.00972 -0.01667 C 0.01145 -0.04375 -0.00174 -0.05116 -0.01806 -0.05556 C -0.01233 -0.05047 -0.01042 -0.03889 -0.00417 -0.03519 C 0.0026 -0.03125 0.01058 -0.03241 0.01805 -0.03148 C 0.0236 -0.02894 0.02586 -0.02685 0.02916 -0.02037 C 0.02968 -0.01783 0.03055 -0.01551 0.03055 -0.01297 C 0.03055 -0.0044 0.02794 0.0044 0.02916 0.01296 C 0.02951 0.01551 0.03211 0.00949 0.03333 0.0074 C 0.03645 0.00277 0.03836 -0.00301 0.04166 -0.00741 C 0.05416 -0.02408 0.05503 -0.02385 0.06944 -0.03148 C 0.06562 -0.04398 0.05919 -0.05185 0.05277 -0.06297 C 0.05017 -0.0676 0.04496 -0.06852 0.04166 -0.07223 C 0.03402 -0.08079 0.04131 -0.07662 0.02916 -0.08334 C 0.00451 -0.09699 0.03541 -0.07801 0.01388 -0.09074 C 0.00781 -0.09445 0.00225 -0.09792 -0.00417 -0.1 C -0.01251 -0.09931 -0.02084 -0.09954 -0.02917 -0.09815 C -0.0316 -0.09769 -0.03369 -0.09537 -0.03612 -0.09445 C -0.04358 -0.09167 -0.05209 -0.09005 -0.05973 -0.08889 C -0.07153 -0.08357 -0.06511 -0.08565 -0.07917 -0.08334 C -0.08594 -0.07986 -0.09185 -0.08033 -0.09584 -0.07223 C -0.09636 -0.05996 -0.09549 -0.04746 -0.09723 -0.03519 C -0.09758 -0.0331 -0.09983 -0.03102 -0.1014 -0.03148 C -0.10278 -0.03195 -0.10174 -0.03565 -0.10278 -0.03704 C -0.10383 -0.03843 -0.10556 -0.0382 -0.10695 -0.03889 C -0.10851 -0.03866 -0.1264 -0.03565 -0.1264 -0.02963 " pathEditMode="relative" ptsTypes="fffffffffffffffffffffffffA">
                                      <p:cBhvr>
                                        <p:cTn id="16" dur="2000" fill="hold"/>
                                        <p:tgtEl>
                                          <p:spTgt spid="4"/>
                                        </p:tgtEl>
                                        <p:attrNameLst>
                                          <p:attrName>ppt_x</p:attrName>
                                          <p:attrName>ppt_y</p:attrName>
                                        </p:attrNameLst>
                                      </p:cBhvr>
                                    </p:animMotion>
                                  </p:childTnLst>
                                </p:cTn>
                              </p:par>
                            </p:childTnLst>
                          </p:cTn>
                        </p:par>
                        <p:par>
                          <p:cTn id="17" fill="hold">
                            <p:stCondLst>
                              <p:cond delay="2000"/>
                            </p:stCondLst>
                            <p:childTnLst>
                              <p:par>
                                <p:cTn id="18" presetID="21" presetClass="emph" presetSubtype="0" fill="hold" nodeType="afterEffect">
                                  <p:stCondLst>
                                    <p:cond delay="0"/>
                                  </p:stCondLst>
                                  <p:childTnLst>
                                    <p:animClr clrSpc="hsl" dir="cw">
                                      <p:cBhvr override="childStyle">
                                        <p:cTn id="19" dur="500" fill="hold"/>
                                        <p:tgtEl>
                                          <p:spTgt spid="4"/>
                                        </p:tgtEl>
                                        <p:attrNameLst>
                                          <p:attrName>style.color</p:attrName>
                                        </p:attrNameLst>
                                      </p:cBhvr>
                                      <p:by>
                                        <p:hsl h="7200000" s="0" l="0"/>
                                      </p:by>
                                    </p:animClr>
                                    <p:animClr clrSpc="hsl" dir="cw">
                                      <p:cBhvr>
                                        <p:cTn id="20" dur="500" fill="hold"/>
                                        <p:tgtEl>
                                          <p:spTgt spid="4"/>
                                        </p:tgtEl>
                                        <p:attrNameLst>
                                          <p:attrName>fillcolor</p:attrName>
                                        </p:attrNameLst>
                                      </p:cBhvr>
                                      <p:by>
                                        <p:hsl h="7200000" s="0" l="0"/>
                                      </p:by>
                                    </p:animClr>
                                    <p:animClr clrSpc="hsl" dir="cw">
                                      <p:cBhvr>
                                        <p:cTn id="21" dur="500" fill="hold"/>
                                        <p:tgtEl>
                                          <p:spTgt spid="4"/>
                                        </p:tgtEl>
                                        <p:attrNameLst>
                                          <p:attrName>stroke.color</p:attrName>
                                        </p:attrNameLst>
                                      </p:cBhvr>
                                      <p:by>
                                        <p:hsl h="7200000" s="0" l="0"/>
                                      </p:by>
                                    </p:animClr>
                                    <p:set>
                                      <p:cBhvr>
                                        <p:cTn id="22" dur="500" fill="hold"/>
                                        <p:tgtEl>
                                          <p:spTgt spid="4"/>
                                        </p:tgtEl>
                                        <p:attrNameLst>
                                          <p:attrName>fill.type</p:attrName>
                                        </p:attrNameLst>
                                      </p:cBhvr>
                                      <p:to>
                                        <p:strVal val="solid"/>
                                      </p:to>
                                    </p:se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8235950" y="5410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90600" y="914400"/>
            <a:ext cx="49530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ctr"/>
            <a:endParaRPr lang="en-US" sz="1600" b="1" dirty="0">
              <a:solidFill>
                <a:schemeClr val="tx1"/>
              </a:solidFill>
            </a:endParaRPr>
          </a:p>
          <a:p>
            <a:pPr algn="just"/>
            <a:r>
              <a:rPr lang="en-US"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3" name="Footer Placeholder 2">
            <a:extLst>
              <a:ext uri="{FF2B5EF4-FFF2-40B4-BE49-F238E27FC236}">
                <a16:creationId xmlns:a16="http://schemas.microsoft.com/office/drawing/2014/main" id="{1FF1578B-131D-8D46-2E31-29EA4B39FCB5}"/>
              </a:ext>
            </a:extLst>
          </p:cNvPr>
          <p:cNvSpPr>
            <a:spLocks noGrp="1"/>
          </p:cNvSpPr>
          <p:nvPr>
            <p:ph type="ftr" sz="quarter" idx="11"/>
          </p:nvPr>
        </p:nvSpPr>
        <p:spPr/>
        <p:txBody>
          <a:bodyPr/>
          <a:lstStyle/>
          <a:p>
            <a:r>
              <a:rPr lang="en-US">
                <a:solidFill>
                  <a:srgbClr val="000000"/>
                </a:solidFill>
              </a:rPr>
              <a:t>b hastings  newlebanoncoc.com</a:t>
            </a:r>
            <a:endParaRPr lang="en-US" dirty="0">
              <a:solidFill>
                <a:srgbClr val="000000"/>
              </a:solidFill>
            </a:endParaRPr>
          </a:p>
        </p:txBody>
      </p:sp>
    </p:spTree>
    <p:extLst>
      <p:ext uri="{BB962C8B-B14F-4D97-AF65-F5344CB8AC3E}">
        <p14:creationId xmlns:p14="http://schemas.microsoft.com/office/powerpoint/2010/main" val="32884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22222E-6 3.33333E-6 C -0.00295 -0.00579 -0.00278 -0.0132 -0.00555 -0.01852 C -0.01146 -0.0294 -0.02066 -0.03495 -0.02916 -0.04074 C -0.03698 -0.04607 -0.04479 -0.05278 -0.05278 -0.05741 C -0.06059 -0.06181 -0.06962 -0.06296 -0.07778 -0.06667 C -0.09635 -0.06597 -0.11493 -0.06713 -0.13333 -0.06482 C -0.16319 -0.06088 -0.19409 -0.02315 -0.21389 0.00185 C -0.21892 0.01967 -0.22795 0.03287 -0.23611 0.04815 C -0.24097 0.05717 -0.24444 0.06898 -0.25139 0.07592 C -0.25885 0.08333 -0.26892 0.08588 -0.27778 0.08889 C -0.30937 0.0868 -0.30243 0.08912 -0.32361 0.07778 C -0.32847 0.0713 -0.33264 0.06389 -0.3375 0.05741 C -0.34236 0.0412 -0.34444 0.02662 -0.34583 0.00926 C -0.34496 -0.0007 -0.34496 -0.01088 -0.34305 -0.02037 C -0.33906 -0.04028 -0.32153 -0.04699 -0.30833 -0.05 C -0.30278 -0.06134 -0.30295 -0.07523 -0.29861 -0.08704 C -0.2967 -0.0919 -0.29444 -0.09653 -0.29305 -0.10185 C -0.29149 -0.10787 -0.28611 -0.11852 -0.28611 -0.11852 C -0.28559 -0.12107 -0.2842 -0.12361 -0.28472 -0.12593 C -0.28663 -0.1338 -0.30087 -0.12662 -0.30416 -0.12593 C -0.30555 -0.12477 -0.30677 -0.12315 -0.30833 -0.12222 C -0.31094 -0.1206 -0.31666 -0.11852 -0.31666 -0.11852 C -0.31857 -0.11111 -0.32153 -0.1081 -0.32639 -0.1037 C -0.32691 -0.10926 -0.32639 -0.11505 -0.32778 -0.12037 C -0.33003 -0.12847 -0.34982 -0.12778 -0.35139 -0.12778 " pathEditMode="relative" ptsTypes="ff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WE KNOW WHEN</a:t>
            </a:r>
          </a:p>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Mark 9:1</a:t>
            </a:r>
          </a:p>
          <a:p>
            <a:pPr algn="just"/>
            <a:r>
              <a:rPr lang="en-US" sz="1200" dirty="0">
                <a:solidFill>
                  <a:schemeClr val="tx1"/>
                </a:solidFill>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1:8</a:t>
            </a:r>
          </a:p>
          <a:p>
            <a:pPr algn="just"/>
            <a:r>
              <a:rPr lang="en-US" sz="1200" dirty="0">
                <a:solidFill>
                  <a:schemeClr val="tx1"/>
                </a:solidFill>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just"/>
            <a:r>
              <a:rPr lang="en-US" sz="800" dirty="0">
                <a:solidFill>
                  <a:schemeClr val="tx1"/>
                </a:solidFill>
              </a:rPr>
              <a:t>“</a:t>
            </a:r>
            <a:r>
              <a:rPr lang="en-US" sz="800" baseline="30000" dirty="0">
                <a:solidFill>
                  <a:schemeClr val="tx1"/>
                </a:solidFill>
              </a:rPr>
              <a:t>1</a:t>
            </a:r>
            <a:r>
              <a:rPr lang="en-US" sz="800" dirty="0">
                <a:solidFill>
                  <a:schemeClr val="tx1"/>
                </a:solidFill>
              </a:rPr>
              <a:t>And when the day of Pentecost was fully come, they were all with one accord in one place.  </a:t>
            </a:r>
            <a:r>
              <a:rPr lang="en-US" sz="800" baseline="30000" dirty="0">
                <a:solidFill>
                  <a:schemeClr val="tx1"/>
                </a:solidFill>
              </a:rPr>
              <a:t>2</a:t>
            </a:r>
            <a:r>
              <a:rPr lang="en-US" sz="800" dirty="0">
                <a:solidFill>
                  <a:schemeClr val="tx1"/>
                </a:solidFill>
              </a:rPr>
              <a:t> And suddenly there came a sound from heaven as of a rushing mighty wind, and it filled all the house where they were sitting.  </a:t>
            </a:r>
            <a:r>
              <a:rPr lang="en-US" sz="800" baseline="30000" dirty="0">
                <a:solidFill>
                  <a:schemeClr val="tx1"/>
                </a:solidFill>
              </a:rPr>
              <a:t>3</a:t>
            </a:r>
            <a:r>
              <a:rPr lang="en-US" sz="800" dirty="0">
                <a:solidFill>
                  <a:schemeClr val="tx1"/>
                </a:solidFill>
              </a:rPr>
              <a:t> And there appeared unto them cloven tongues like as of fire, and it sat upon each of them. </a:t>
            </a:r>
            <a:r>
              <a:rPr lang="en-US" sz="800" baseline="30000" dirty="0">
                <a:solidFill>
                  <a:schemeClr val="tx1"/>
                </a:solidFill>
              </a:rPr>
              <a:t>4</a:t>
            </a:r>
            <a:r>
              <a:rPr lang="en-US" sz="800" dirty="0">
                <a:solidFill>
                  <a:schemeClr val="tx1"/>
                </a:solidFill>
              </a:rPr>
              <a:t>And they were all filled with the Holy Ghost, and began to speak with other tongues, as the Spirit gave them </a:t>
            </a:r>
            <a:r>
              <a:rPr lang="en-US" sz="1100" dirty="0">
                <a:solidFill>
                  <a:schemeClr val="tx1"/>
                </a:solidFill>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581400" y="4514850"/>
            <a:ext cx="234950" cy="2667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71650" y="457200"/>
            <a:ext cx="6762750" cy="444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Acts 2:1-4</a:t>
            </a:r>
          </a:p>
          <a:p>
            <a:pPr algn="ctr"/>
            <a:endParaRPr lang="en-US" sz="1600" b="1" dirty="0">
              <a:solidFill>
                <a:schemeClr val="tx1"/>
              </a:solidFill>
            </a:endParaRPr>
          </a:p>
          <a:p>
            <a:pPr algn="just"/>
            <a:r>
              <a:rPr lang="en-US" dirty="0">
                <a:solidFill>
                  <a:schemeClr val="tx1"/>
                </a:solidFill>
              </a:rPr>
              <a:t>“</a:t>
            </a:r>
            <a:r>
              <a:rPr lang="en-US" baseline="30000" dirty="0">
                <a:solidFill>
                  <a:schemeClr val="tx1"/>
                </a:solidFill>
              </a:rPr>
              <a:t>1</a:t>
            </a:r>
            <a:r>
              <a:rPr lang="en-US" dirty="0">
                <a:solidFill>
                  <a:schemeClr val="tx1"/>
                </a:solidFill>
              </a:rPr>
              <a:t>And when the day of Pentecost was fully come, they were all with one accord in one place.  </a:t>
            </a:r>
            <a:r>
              <a:rPr lang="en-US" baseline="30000" dirty="0">
                <a:solidFill>
                  <a:schemeClr val="tx1"/>
                </a:solidFill>
              </a:rPr>
              <a:t>2</a:t>
            </a:r>
            <a:r>
              <a:rPr lang="en-US" dirty="0">
                <a:solidFill>
                  <a:schemeClr val="tx1"/>
                </a:solidFill>
              </a:rPr>
              <a:t>And suddenly there came a sound from heaven as of a rushing mighty wind, and it filled all the house where they were sitting.  </a:t>
            </a:r>
            <a:r>
              <a:rPr lang="en-US" baseline="30000" dirty="0">
                <a:solidFill>
                  <a:schemeClr val="tx1"/>
                </a:solidFill>
              </a:rPr>
              <a:t>3</a:t>
            </a:r>
            <a:r>
              <a:rPr lang="en-US" dirty="0">
                <a:solidFill>
                  <a:schemeClr val="tx1"/>
                </a:solidFill>
              </a:rPr>
              <a:t>And there appeared unto them cloven tongues like as of fire, and it sat upon each of them. </a:t>
            </a:r>
            <a:r>
              <a:rPr lang="en-US" baseline="30000" dirty="0">
                <a:solidFill>
                  <a:schemeClr val="tx1"/>
                </a:solidFill>
              </a:rPr>
              <a:t>4</a:t>
            </a:r>
            <a:r>
              <a:rPr lang="en-US" dirty="0">
                <a:solidFill>
                  <a:schemeClr val="tx1"/>
                </a:solidFill>
              </a:rPr>
              <a:t>And they were all filled with the Holy Ghost, and began to speak with other tongues, as the Spirit gave them utterance.”</a:t>
            </a:r>
          </a:p>
        </p:txBody>
      </p:sp>
      <p:sp>
        <p:nvSpPr>
          <p:cNvPr id="3" name="Footer Placeholder 2">
            <a:extLst>
              <a:ext uri="{FF2B5EF4-FFF2-40B4-BE49-F238E27FC236}">
                <a16:creationId xmlns:a16="http://schemas.microsoft.com/office/drawing/2014/main" id="{1D6FCED1-8F8F-07BD-D076-05E233170C1E}"/>
              </a:ext>
            </a:extLst>
          </p:cNvPr>
          <p:cNvSpPr>
            <a:spLocks noGrp="1"/>
          </p:cNvSpPr>
          <p:nvPr>
            <p:ph type="ftr" sz="quarter" idx="11"/>
          </p:nvPr>
        </p:nvSpPr>
        <p:spPr/>
        <p:txBody>
          <a:bodyPr/>
          <a:lstStyle/>
          <a:p>
            <a:r>
              <a:rPr lang="en-US">
                <a:solidFill>
                  <a:srgbClr val="000000"/>
                </a:solidFill>
              </a:rPr>
              <a:t>b hastings  newlebanoncoc.com</a:t>
            </a:r>
            <a:endParaRPr lang="en-US" dirty="0">
              <a:solidFill>
                <a:srgbClr val="000000"/>
              </a:solidFill>
            </a:endParaRPr>
          </a:p>
        </p:txBody>
      </p:sp>
    </p:spTree>
    <p:extLst>
      <p:ext uri="{BB962C8B-B14F-4D97-AF65-F5344CB8AC3E}">
        <p14:creationId xmlns:p14="http://schemas.microsoft.com/office/powerpoint/2010/main" val="27939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5E-6 -3.7037E-6 C 0.0014 -0.01597 0.00157 -0.03241 0.00418 -0.04815 C 0.00661 -0.06366 0.01425 -0.08495 0.01945 -0.1 C 0.02119 -0.10486 0.02206 -0.11088 0.02501 -0.11481 C 0.03161 -0.12361 0.03872 -0.13333 0.04723 -0.13889 C 0.05192 -0.14213 0.06251 -0.14444 0.06251 -0.14444 C 0.08525 -0.14329 0.09914 -0.14236 0.11945 -0.13889 C 0.12761 -0.13449 0.13595 -0.13241 0.14445 -0.12963 C 0.15105 -0.12083 0.15956 -0.11551 0.16668 -0.10741 C 0.18352 -0.08819 0.16164 -0.11065 0.17779 -0.09444 C 0.18352 -0.07523 0.1955 -0.05995 0.2014 -0.04074 C 0.21598 0.00695 0.20938 -0.01342 0.22084 0.02037 C 0.22865 0.04329 0.23317 0.06783 0.24029 0.09074 C 0.24098 0.09306 0.24029 0.0963 0.24168 0.09815 C 0.24341 0.10046 0.24619 0.10162 0.24862 0.10185 C 0.27084 0.10417 0.29306 0.1044 0.31529 0.10556 C 0.32275 0.10833 0.32987 0.11227 0.33751 0.11482 C 0.34254 0.11343 0.35296 0.11181 0.35834 0.10741 C 0.36928 0.09815 0.35435 0.10394 0.36945 0.1 C 0.37622 0.09398 0.38751 0.07778 0.38751 0.07778 C 0.39115 0.0581 0.38525 0.08611 0.39445 0.05926 C 0.39845 0.04722 0.39879 0.0294 0.40001 0.01667 C 0.39931 0.00671 0.39723 -0.00463 0.39723 -0.01481 " pathEditMode="relative" ptsTypes="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0.7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7F347-6531-4A37-A91F-25CF1305DC5B}"/>
              </a:ext>
            </a:extLst>
          </p:cNvPr>
          <p:cNvPicPr>
            <a:picLocks noChangeAspect="1"/>
          </p:cNvPicPr>
          <p:nvPr/>
        </p:nvPicPr>
        <p:blipFill rotWithShape="1">
          <a:blip r:embed="rId2"/>
          <a:srcRect l="15254" t="19491" r="35085" b="14219"/>
          <a:stretch/>
        </p:blipFill>
        <p:spPr>
          <a:xfrm>
            <a:off x="464934" y="1686693"/>
            <a:ext cx="5339172" cy="4008935"/>
          </a:xfrm>
          <a:prstGeom prst="rect">
            <a:avLst/>
          </a:prstGeom>
          <a:ln w="38100">
            <a:solidFill>
              <a:srgbClr val="002060"/>
            </a:solidFill>
          </a:ln>
        </p:spPr>
      </p:pic>
      <p:sp>
        <p:nvSpPr>
          <p:cNvPr id="3" name="TextBox 2"/>
          <p:cNvSpPr txBox="1"/>
          <p:nvPr/>
        </p:nvSpPr>
        <p:spPr>
          <a:xfrm>
            <a:off x="573438" y="816114"/>
            <a:ext cx="74314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Black" panose="020B0A04020102020204" pitchFamily="34" charset="0"/>
              </a:rPr>
              <a:t>Acts 2:47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praising God and having favor with all the people.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And the Lord added to the church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daily those who were being saved.</a:t>
            </a:r>
          </a:p>
        </p:txBody>
      </p:sp>
      <p:sp>
        <p:nvSpPr>
          <p:cNvPr id="4" name="TextBox 3"/>
          <p:cNvSpPr txBox="1"/>
          <p:nvPr/>
        </p:nvSpPr>
        <p:spPr>
          <a:xfrm>
            <a:off x="0" y="5722203"/>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These churches are not the Bride of Christ (Eph.5) Christ has </a:t>
            </a:r>
            <a:r>
              <a:rPr kumimoji="0" lang="en-US" sz="2300" b="1" i="0" u="sng" strike="noStrike" kern="1200" cap="none" spc="0" normalizeH="0" baseline="0" noProof="0" dirty="0">
                <a:ln>
                  <a:noFill/>
                </a:ln>
                <a:solidFill>
                  <a:srgbClr val="C00000"/>
                </a:solidFill>
                <a:effectLst/>
                <a:uLnTx/>
                <a:uFillTx/>
                <a:latin typeface="Calibri" panose="020F0502020204030204"/>
                <a:ea typeface="+mn-ea"/>
                <a:cs typeface="+mn-cs"/>
              </a:rPr>
              <a:t>ONE</a:t>
            </a: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 Bride.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Calibri" panose="020F0502020204030204"/>
                <a:ea typeface="+mn-ea"/>
                <a:cs typeface="+mn-cs"/>
              </a:rPr>
              <a:t>Which church were those in Acts 2:47 added to?</a:t>
            </a:r>
          </a:p>
        </p:txBody>
      </p:sp>
      <p:cxnSp>
        <p:nvCxnSpPr>
          <p:cNvPr id="6" name="Straight Connector 5"/>
          <p:cNvCxnSpPr/>
          <p:nvPr/>
        </p:nvCxnSpPr>
        <p:spPr>
          <a:xfrm>
            <a:off x="263470" y="2836190"/>
            <a:ext cx="8663554" cy="7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1444" y="785598"/>
            <a:ext cx="7641956" cy="70788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66108" y="2942550"/>
            <a:ext cx="2704455"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churches are too late to be the Lord’s church.</a:t>
            </a:r>
          </a:p>
        </p:txBody>
      </p:sp>
      <p:sp>
        <p:nvSpPr>
          <p:cNvPr id="5" name="5-Point Star 4"/>
          <p:cNvSpPr/>
          <p:nvPr/>
        </p:nvSpPr>
        <p:spPr>
          <a:xfrm>
            <a:off x="402932" y="2374432"/>
            <a:ext cx="493059" cy="4695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96F0FAA-D55A-9E7E-912B-BAE345FBB464}"/>
              </a:ext>
            </a:extLst>
          </p:cNvPr>
          <p:cNvSpPr>
            <a:spLocks noGrp="1"/>
          </p:cNvSpPr>
          <p:nvPr>
            <p:ph type="ftr" sz="quarter" idx="11"/>
          </p:nvPr>
        </p:nvSpPr>
        <p:spPr/>
        <p:txBody>
          <a:bodyPr/>
          <a:lstStyle/>
          <a:p>
            <a:r>
              <a:rPr lang="en-US"/>
              <a:t>b hastings  newlebanoncoc.com</a:t>
            </a:r>
          </a:p>
        </p:txBody>
      </p:sp>
      <p:sp>
        <p:nvSpPr>
          <p:cNvPr id="10" name="TextBox 9">
            <a:extLst>
              <a:ext uri="{FF2B5EF4-FFF2-40B4-BE49-F238E27FC236}">
                <a16:creationId xmlns:a16="http://schemas.microsoft.com/office/drawing/2014/main" id="{4648505C-FE2E-5B2A-BDFB-4E35FF03E4FF}"/>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60553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52322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Content Placeholder 3">
            <a:extLst>
              <a:ext uri="{FF2B5EF4-FFF2-40B4-BE49-F238E27FC236}">
                <a16:creationId xmlns:a16="http://schemas.microsoft.com/office/drawing/2014/main" id="{E2FE19E1-C09D-356F-EA6C-4A216D3E4B01}"/>
              </a:ext>
            </a:extLst>
          </p:cNvPr>
          <p:cNvSpPr txBox="1">
            <a:spLocks/>
          </p:cNvSpPr>
          <p:nvPr/>
        </p:nvSpPr>
        <p:spPr>
          <a:xfrm>
            <a:off x="457200" y="1143000"/>
            <a:ext cx="8001000" cy="4876800"/>
          </a:xfrm>
          <a:prstGeom prst="rect">
            <a:avLst/>
          </a:prstGeom>
          <a:solidFill>
            <a:sysClr val="window" lastClr="FFFFFF"/>
          </a:solidFill>
          <a:ln>
            <a:solidFill>
              <a:srgbClr val="0000FF"/>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How do we get into the church?</a:t>
            </a:r>
            <a:endParaRPr lang="en-US" sz="3000" dirty="0">
              <a:solidFill>
                <a:sysClr val="windowText" lastClr="000000"/>
              </a:solidFill>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“Jesus answered and said to him, "Most assuredly, I say to you, </a:t>
            </a:r>
            <a:r>
              <a:rPr kumimoji="0" lang="en-US" sz="3000" b="0" u="sng" strike="noStrike" kern="1200" cap="none" spc="0" normalizeH="0" baseline="0" noProof="0" dirty="0">
                <a:ln>
                  <a:noFill/>
                </a:ln>
                <a:solidFill>
                  <a:sysClr val="windowText" lastClr="000000"/>
                </a:solidFill>
                <a:effectLst/>
                <a:uLnTx/>
                <a:uFillTx/>
                <a:cs typeface="Arial" panose="020B0604020202020204" pitchFamily="34" charset="0"/>
              </a:rPr>
              <a:t>unless one is born again, he cannot see the kingdom of God</a:t>
            </a: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 Nicodemus said to Him, How can a man be born when he is old? Can he enter a second time into his mother's womb and be born? Jesus answered, "Most assuredly, I say to you, unless </a:t>
            </a:r>
            <a:r>
              <a:rPr kumimoji="0" lang="en-US" sz="3000" b="1" u="sng" strike="noStrike" kern="1200" cap="none" spc="0" normalizeH="0" baseline="0" noProof="0" dirty="0">
                <a:ln>
                  <a:noFill/>
                </a:ln>
                <a:solidFill>
                  <a:sysClr val="windowText" lastClr="000000"/>
                </a:solidFill>
                <a:effectLst/>
                <a:uLnTx/>
                <a:uFillTx/>
                <a:cs typeface="Arial" panose="020B0604020202020204" pitchFamily="34" charset="0"/>
              </a:rPr>
              <a:t>one is born of water and the Spirit</a:t>
            </a:r>
            <a:r>
              <a:rPr kumimoji="0" lang="en-US" sz="3000" b="0" u="none" strike="noStrike" kern="1200" cap="none" spc="0" normalizeH="0" baseline="0" noProof="0" dirty="0">
                <a:ln>
                  <a:noFill/>
                </a:ln>
                <a:solidFill>
                  <a:sysClr val="windowText" lastClr="000000"/>
                </a:solidFill>
                <a:effectLst/>
                <a:uLnTx/>
                <a:uFillTx/>
                <a:cs typeface="Arial" panose="020B0604020202020204" pitchFamily="34" charset="0"/>
              </a:rPr>
              <a:t>, he cannot enter the kingdom of God.” </a:t>
            </a:r>
            <a:r>
              <a:rPr kumimoji="0" lang="en-US" sz="3000" b="1" u="none" strike="noStrike" kern="1200" cap="none" spc="0" normalizeH="0" baseline="0" noProof="0" dirty="0">
                <a:ln>
                  <a:noFill/>
                </a:ln>
                <a:solidFill>
                  <a:srgbClr val="0070C0"/>
                </a:solidFill>
                <a:effectLst/>
                <a:uLnTx/>
                <a:uFillTx/>
                <a:cs typeface="Arial" panose="020B0604020202020204" pitchFamily="34" charset="0"/>
              </a:rPr>
              <a:t>(John 3:3-5)</a:t>
            </a:r>
          </a:p>
        </p:txBody>
      </p:sp>
      <p:sp>
        <p:nvSpPr>
          <p:cNvPr id="7" name="Footer Placeholder 6">
            <a:extLst>
              <a:ext uri="{FF2B5EF4-FFF2-40B4-BE49-F238E27FC236}">
                <a16:creationId xmlns:a16="http://schemas.microsoft.com/office/drawing/2014/main" id="{84603537-EA8F-FAD8-2481-7EF9391D4023}"/>
              </a:ext>
            </a:extLst>
          </p:cNvPr>
          <p:cNvSpPr>
            <a:spLocks noGrp="1"/>
          </p:cNvSpPr>
          <p:nvPr>
            <p:ph type="ftr" sz="quarter" idx="11"/>
          </p:nvPr>
        </p:nvSpPr>
        <p:spPr/>
        <p:txBody>
          <a:bodyPr/>
          <a:lstStyle/>
          <a:p>
            <a:r>
              <a:rPr lang="en-US"/>
              <a:t>b hastings  newlebanoncoc.com</a:t>
            </a:r>
          </a:p>
        </p:txBody>
      </p:sp>
      <p:sp>
        <p:nvSpPr>
          <p:cNvPr id="5" name="TextBox 4">
            <a:extLst>
              <a:ext uri="{FF2B5EF4-FFF2-40B4-BE49-F238E27FC236}">
                <a16:creationId xmlns:a16="http://schemas.microsoft.com/office/drawing/2014/main" id="{5721FFDB-5947-7A71-931D-D02D7ADC391E}"/>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258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Rectangle 5">
            <a:extLst>
              <a:ext uri="{FF2B5EF4-FFF2-40B4-BE49-F238E27FC236}">
                <a16:creationId xmlns:a16="http://schemas.microsoft.com/office/drawing/2014/main" id="{15A7206E-26FB-EF07-5255-D48972C024D9}"/>
              </a:ext>
            </a:extLst>
          </p:cNvPr>
          <p:cNvSpPr/>
          <p:nvPr/>
        </p:nvSpPr>
        <p:spPr>
          <a:xfrm>
            <a:off x="609600" y="1085195"/>
            <a:ext cx="7772400"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0" cap="none" spc="0" normalizeH="0" baseline="0" noProof="0" dirty="0">
                <a:ln>
                  <a:noFill/>
                </a:ln>
                <a:solidFill>
                  <a:prstClr val="black"/>
                </a:solidFill>
                <a:effectLst/>
                <a:uLnTx/>
                <a:uFillTx/>
                <a:latin typeface="Arial Black" panose="020B0A04020102020204" pitchFamily="34" charset="0"/>
              </a:rPr>
              <a:t>Acts 8:12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But when they believed Philip as he </a:t>
            </a:r>
            <a:r>
              <a:rPr kumimoji="0" lang="en-US" sz="4000" b="1"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rPr>
              <a:t>preached the things concerning the kingdom of God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Calibri" panose="020F0502020204030204"/>
                <a:ea typeface="+mn-ea"/>
                <a:cs typeface="+mn-cs"/>
              </a:rPr>
              <a:t>and the name of Jesus Christ,(2)</a:t>
            </a:r>
            <a:r>
              <a:rPr kumimoji="0" lang="en-US" sz="4000" b="1"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both men and women were </a:t>
            </a:r>
            <a:r>
              <a:rPr kumimoji="0" lang="en-US" sz="4000" b="1" i="0" u="none" strike="noStrike" kern="0" cap="none" spc="0" normalizeH="0" baseline="0" noProof="0" dirty="0">
                <a:ln>
                  <a:noFill/>
                </a:ln>
                <a:solidFill>
                  <a:srgbClr val="4BACC6"/>
                </a:solidFill>
                <a:effectLst/>
                <a:uLnTx/>
                <a:uFillTx/>
                <a:latin typeface="Calibri" panose="020F0502020204030204"/>
                <a:ea typeface="+mn-ea"/>
                <a:cs typeface="+mn-cs"/>
              </a:rPr>
              <a:t>baptized.(3)</a:t>
            </a:r>
          </a:p>
        </p:txBody>
      </p:sp>
      <p:sp>
        <p:nvSpPr>
          <p:cNvPr id="7" name="Footer Placeholder 6">
            <a:extLst>
              <a:ext uri="{FF2B5EF4-FFF2-40B4-BE49-F238E27FC236}">
                <a16:creationId xmlns:a16="http://schemas.microsoft.com/office/drawing/2014/main" id="{3341FCD3-EAF1-876A-F699-0E1B8C920448}"/>
              </a:ext>
            </a:extLst>
          </p:cNvPr>
          <p:cNvSpPr>
            <a:spLocks noGrp="1"/>
          </p:cNvSpPr>
          <p:nvPr>
            <p:ph type="ftr" sz="quarter" idx="11"/>
          </p:nvPr>
        </p:nvSpPr>
        <p:spPr/>
        <p:txBody>
          <a:bodyPr/>
          <a:lstStyle/>
          <a:p>
            <a:r>
              <a:rPr lang="en-US"/>
              <a:t>b hastings  newlebanoncoc.com</a:t>
            </a:r>
          </a:p>
        </p:txBody>
      </p:sp>
      <p:sp>
        <p:nvSpPr>
          <p:cNvPr id="5" name="TextBox 4">
            <a:extLst>
              <a:ext uri="{FF2B5EF4-FFF2-40B4-BE49-F238E27FC236}">
                <a16:creationId xmlns:a16="http://schemas.microsoft.com/office/drawing/2014/main" id="{4828BA20-3FD0-C700-4679-61CCF8311EA4}"/>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05653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457200"/>
            <a:ext cx="7772400" cy="685800"/>
          </a:xfrm>
        </p:spPr>
        <p:txBody>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CASE STUDIES OF CONVERSION</a:t>
            </a:r>
          </a:p>
        </p:txBody>
      </p:sp>
      <p:graphicFrame>
        <p:nvGraphicFramePr>
          <p:cNvPr id="143363" name="Group 3"/>
          <p:cNvGraphicFramePr>
            <a:graphicFrameLocks noGrp="1"/>
          </p:cNvGraphicFramePr>
          <p:nvPr>
            <p:extLst>
              <p:ext uri="{D42A27DB-BD31-4B8C-83A1-F6EECF244321}">
                <p14:modId xmlns:p14="http://schemas.microsoft.com/office/powerpoint/2010/main" val="2039775527"/>
              </p:ext>
            </p:extLst>
          </p:nvPr>
        </p:nvGraphicFramePr>
        <p:xfrm>
          <a:off x="762000" y="1218790"/>
          <a:ext cx="7619997" cy="5020466"/>
        </p:xfrm>
        <a:graphic>
          <a:graphicData uri="http://schemas.openxmlformats.org/drawingml/2006/table">
            <a:tbl>
              <a:tblPr/>
              <a:tblGrid>
                <a:gridCol w="1088571">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1088571">
                  <a:extLst>
                    <a:ext uri="{9D8B030D-6E8A-4147-A177-3AD203B41FA5}">
                      <a16:colId xmlns:a16="http://schemas.microsoft.com/office/drawing/2014/main" val="20003"/>
                    </a:ext>
                  </a:extLst>
                </a:gridCol>
                <a:gridCol w="1088571">
                  <a:extLst>
                    <a:ext uri="{9D8B030D-6E8A-4147-A177-3AD203B41FA5}">
                      <a16:colId xmlns:a16="http://schemas.microsoft.com/office/drawing/2014/main" val="20004"/>
                    </a:ext>
                  </a:extLst>
                </a:gridCol>
                <a:gridCol w="1088571">
                  <a:extLst>
                    <a:ext uri="{9D8B030D-6E8A-4147-A177-3AD203B41FA5}">
                      <a16:colId xmlns:a16="http://schemas.microsoft.com/office/drawing/2014/main" val="20005"/>
                    </a:ext>
                  </a:extLst>
                </a:gridCol>
                <a:gridCol w="1088571">
                  <a:extLst>
                    <a:ext uri="{9D8B030D-6E8A-4147-A177-3AD203B41FA5}">
                      <a16:colId xmlns:a16="http://schemas.microsoft.com/office/drawing/2014/main" val="20006"/>
                    </a:ext>
                  </a:extLst>
                </a:gridCol>
              </a:tblGrid>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Acts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Preaching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Repented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Confessed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Baptized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Saved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2:22-41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Pentecost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37-38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38-41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Samaritans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Simon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8:35-39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Eunuch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36-37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9:17-18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Saul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Sins Washed Away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10:34-48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Cornelius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Lydia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16:31-34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The Jailer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18:8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Corinthians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19:5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Ephesians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4" name="Rectangle 13"/>
          <p:cNvSpPr/>
          <p:nvPr/>
        </p:nvSpPr>
        <p:spPr>
          <a:xfrm>
            <a:off x="762000" y="1219200"/>
            <a:ext cx="1066800" cy="5029200"/>
          </a:xfrm>
          <a:prstGeom prst="rect">
            <a:avLst/>
          </a:prstGeom>
          <a:solidFill>
            <a:srgbClr val="1567AB">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828800" y="1219200"/>
            <a:ext cx="6553200" cy="457200"/>
          </a:xfrm>
          <a:prstGeom prst="rect">
            <a:avLst/>
          </a:prstGeom>
          <a:solidFill>
            <a:srgbClr val="1567AB">
              <a:alpha val="2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62000" y="1219200"/>
            <a:ext cx="7620000" cy="457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62000" y="1676400"/>
            <a:ext cx="7620000" cy="45720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038600" y="1219200"/>
            <a:ext cx="10668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Repented</a:t>
            </a:r>
          </a:p>
        </p:txBody>
      </p:sp>
      <p:sp>
        <p:nvSpPr>
          <p:cNvPr id="20" name="Rectangle 19"/>
          <p:cNvSpPr/>
          <p:nvPr/>
        </p:nvSpPr>
        <p:spPr>
          <a:xfrm>
            <a:off x="6172200" y="1219200"/>
            <a:ext cx="11430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Baptized</a:t>
            </a:r>
          </a:p>
        </p:txBody>
      </p:sp>
      <p:sp>
        <p:nvSpPr>
          <p:cNvPr id="22" name="Rectangle 21"/>
          <p:cNvSpPr/>
          <p:nvPr/>
        </p:nvSpPr>
        <p:spPr>
          <a:xfrm>
            <a:off x="762000" y="1219200"/>
            <a:ext cx="1066800" cy="5029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1676400"/>
            <a:ext cx="7620000" cy="533400"/>
          </a:xfrm>
          <a:prstGeom prst="rect">
            <a:avLst/>
          </a:prstGeom>
          <a:no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828800" y="1219200"/>
            <a:ext cx="10668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itchFamily="34" charset="0"/>
                <a:cs typeface="Arial" pitchFamily="34" charset="0"/>
              </a:rPr>
              <a:t>Preached</a:t>
            </a:r>
          </a:p>
        </p:txBody>
      </p:sp>
      <p:sp>
        <p:nvSpPr>
          <p:cNvPr id="2" name="Footer Placeholder 1">
            <a:extLst>
              <a:ext uri="{FF2B5EF4-FFF2-40B4-BE49-F238E27FC236}">
                <a16:creationId xmlns:a16="http://schemas.microsoft.com/office/drawing/2014/main" id="{ACF49DE8-8EAC-D1E9-8EE2-E95311886760}"/>
              </a:ext>
            </a:extLst>
          </p:cNvPr>
          <p:cNvSpPr>
            <a:spLocks noGrp="1"/>
          </p:cNvSpPr>
          <p:nvPr>
            <p:ph type="ftr" sz="quarter" idx="11"/>
          </p:nvPr>
        </p:nvSpPr>
        <p:spPr/>
        <p:txBody>
          <a:bodyPr/>
          <a:lstStyle/>
          <a:p>
            <a:r>
              <a:rPr lang="en-US">
                <a:solidFill>
                  <a:srgbClr val="000000"/>
                </a:solidFill>
              </a:rPr>
              <a:t>b hastings  newlebanoncoc.com</a:t>
            </a:r>
            <a:endParaRPr lang="en-US" dirty="0">
              <a:solidFill>
                <a:srgbClr val="000000"/>
              </a:solidFill>
            </a:endParaRPr>
          </a:p>
        </p:txBody>
      </p:sp>
    </p:spTree>
    <p:extLst>
      <p:ext uri="{BB962C8B-B14F-4D97-AF65-F5344CB8AC3E}">
        <p14:creationId xmlns:p14="http://schemas.microsoft.com/office/powerpoint/2010/main" val="30211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2 people, body of water and gr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180"/>
            <a:ext cx="2161998" cy="4664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7625" y="3238500"/>
            <a:ext cx="2922247" cy="3254320"/>
          </a:xfrm>
          <a:prstGeom prst="rect">
            <a:avLst/>
          </a:prstGeom>
        </p:spPr>
      </p:pic>
      <p:pic>
        <p:nvPicPr>
          <p:cNvPr id="3" name="Picture 2"/>
          <p:cNvPicPr>
            <a:picLocks noChangeAspect="1"/>
          </p:cNvPicPr>
          <p:nvPr/>
        </p:nvPicPr>
        <p:blipFill>
          <a:blip r:embed="rId4"/>
          <a:stretch>
            <a:fillRect/>
          </a:stretch>
        </p:blipFill>
        <p:spPr>
          <a:xfrm>
            <a:off x="2874622" y="2911420"/>
            <a:ext cx="6345578" cy="3581400"/>
          </a:xfrm>
          <a:prstGeom prst="rect">
            <a:avLst/>
          </a:prstGeom>
        </p:spPr>
      </p:pic>
      <p:pic>
        <p:nvPicPr>
          <p:cNvPr id="5" name="Picture 4"/>
          <p:cNvPicPr>
            <a:picLocks noChangeAspect="1"/>
          </p:cNvPicPr>
          <p:nvPr/>
        </p:nvPicPr>
        <p:blipFill>
          <a:blip r:embed="rId5"/>
          <a:stretch>
            <a:fillRect/>
          </a:stretch>
        </p:blipFill>
        <p:spPr>
          <a:xfrm>
            <a:off x="5925555" y="365180"/>
            <a:ext cx="3294645" cy="2546240"/>
          </a:xfrm>
          <a:prstGeom prst="rect">
            <a:avLst/>
          </a:prstGeom>
        </p:spPr>
      </p:pic>
      <p:pic>
        <p:nvPicPr>
          <p:cNvPr id="4" name="Picture 3"/>
          <p:cNvPicPr>
            <a:picLocks noChangeAspect="1"/>
          </p:cNvPicPr>
          <p:nvPr/>
        </p:nvPicPr>
        <p:blipFill>
          <a:blip r:embed="rId6"/>
          <a:stretch>
            <a:fillRect/>
          </a:stretch>
        </p:blipFill>
        <p:spPr>
          <a:xfrm>
            <a:off x="1347725" y="589100"/>
            <a:ext cx="6448549" cy="4836413"/>
          </a:xfrm>
          <a:prstGeom prst="rect">
            <a:avLst/>
          </a:prstGeom>
          <a:ln w="38100">
            <a:solidFill>
              <a:schemeClr val="accent5">
                <a:lumMod val="75000"/>
              </a:schemeClr>
            </a:solidFill>
          </a:ln>
        </p:spPr>
      </p:pic>
      <p:sp>
        <p:nvSpPr>
          <p:cNvPr id="6" name="TextBox 5">
            <a:extLst>
              <a:ext uri="{FF2B5EF4-FFF2-40B4-BE49-F238E27FC236}">
                <a16:creationId xmlns:a16="http://schemas.microsoft.com/office/drawing/2014/main" id="{09EDC7A5-18A5-3FDB-C72C-549E035F11B3}"/>
              </a:ext>
            </a:extLst>
          </p:cNvPr>
          <p:cNvSpPr txBox="1"/>
          <p:nvPr/>
        </p:nvSpPr>
        <p:spPr>
          <a:xfrm>
            <a:off x="-76200" y="22492"/>
            <a:ext cx="92964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7" name="TextBox 6">
            <a:extLst>
              <a:ext uri="{FF2B5EF4-FFF2-40B4-BE49-F238E27FC236}">
                <a16:creationId xmlns:a16="http://schemas.microsoft.com/office/drawing/2014/main" id="{C6BE239E-B495-7150-3AE1-FF3E72457924}"/>
              </a:ext>
            </a:extLst>
          </p:cNvPr>
          <p:cNvSpPr txBox="1"/>
          <p:nvPr/>
        </p:nvSpPr>
        <p:spPr>
          <a:xfrm>
            <a:off x="0" y="6553200"/>
            <a:ext cx="91440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b hastings newlebanoncoc.com</a:t>
            </a:r>
          </a:p>
        </p:txBody>
      </p:sp>
    </p:spTree>
    <p:extLst>
      <p:ext uri="{BB962C8B-B14F-4D97-AF65-F5344CB8AC3E}">
        <p14:creationId xmlns:p14="http://schemas.microsoft.com/office/powerpoint/2010/main" val="280963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03042"/>
            <a:ext cx="77724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Simon Peter answered and said, "You are the Christ, the Son of the living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17 Jesus answered and said to him, "Blessed are you, Simon Bar-Jonah, for flesh and blood has not revealed this to you,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but My Father who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18 "And I also say to you that you are Peter, and on this rock I will build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church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the gates of Hades shall not prevail against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it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Rectangle 12">
            <a:extLst>
              <a:ext uri="{FF2B5EF4-FFF2-40B4-BE49-F238E27FC236}">
                <a16:creationId xmlns:a16="http://schemas.microsoft.com/office/drawing/2014/main" id="{7CE34848-7B5E-DD19-D1E2-002AB2502B46}"/>
              </a:ext>
            </a:extLst>
          </p:cNvPr>
          <p:cNvSpPr/>
          <p:nvPr/>
        </p:nvSpPr>
        <p:spPr>
          <a:xfrm>
            <a:off x="609600" y="1003042"/>
            <a:ext cx="8001000" cy="530340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78CAE09-750F-E796-D767-4B3F77C0AFB7}"/>
              </a:ext>
            </a:extLst>
          </p:cNvPr>
          <p:cNvSpPr>
            <a:spLocks noGrp="1"/>
          </p:cNvSpPr>
          <p:nvPr>
            <p:ph type="ftr" sz="quarter" idx="11"/>
          </p:nvPr>
        </p:nvSpPr>
        <p:spPr/>
        <p:txBody>
          <a:bodyPr/>
          <a:lstStyle/>
          <a:p>
            <a:r>
              <a:rPr lang="en-US" dirty="0"/>
              <a:t>b hastings  newlebanoncoc.com</a:t>
            </a:r>
          </a:p>
        </p:txBody>
      </p:sp>
      <p:sp>
        <p:nvSpPr>
          <p:cNvPr id="4" name="TextBox 3">
            <a:extLst>
              <a:ext uri="{FF2B5EF4-FFF2-40B4-BE49-F238E27FC236}">
                <a16:creationId xmlns:a16="http://schemas.microsoft.com/office/drawing/2014/main" id="{06C5FA21-A998-D4A3-0FA5-62D3F498BC75}"/>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Tree>
    <p:extLst>
      <p:ext uri="{BB962C8B-B14F-4D97-AF65-F5344CB8AC3E}">
        <p14:creationId xmlns:p14="http://schemas.microsoft.com/office/powerpoint/2010/main" val="194801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838300"/>
            <a:ext cx="8305801" cy="54419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8BCF14B-48D5-AF36-F86D-022392C50608}"/>
              </a:ext>
            </a:extLst>
          </p:cNvPr>
          <p:cNvSpPr>
            <a:spLocks noGrp="1"/>
          </p:cNvSpPr>
          <p:nvPr>
            <p:ph type="ftr" sz="quarter" idx="11"/>
          </p:nvPr>
        </p:nvSpPr>
        <p:spPr/>
        <p:txBody>
          <a:bodyPr/>
          <a:lstStyle/>
          <a:p>
            <a:r>
              <a:rPr lang="en-US" dirty="0"/>
              <a:t>b hastings  newlebanoncoc.com</a:t>
            </a:r>
          </a:p>
        </p:txBody>
      </p:sp>
      <p:sp>
        <p:nvSpPr>
          <p:cNvPr id="5" name="TextBox 4">
            <a:extLst>
              <a:ext uri="{FF2B5EF4-FFF2-40B4-BE49-F238E27FC236}">
                <a16:creationId xmlns:a16="http://schemas.microsoft.com/office/drawing/2014/main" id="{38BE6693-C8A5-F3C4-F82F-A2A951E4043C}"/>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7" name="TextBox 6">
            <a:extLst>
              <a:ext uri="{FF2B5EF4-FFF2-40B4-BE49-F238E27FC236}">
                <a16:creationId xmlns:a16="http://schemas.microsoft.com/office/drawing/2014/main" id="{588554F7-5C84-943B-98D2-129E5D4E73D7}"/>
              </a:ext>
            </a:extLst>
          </p:cNvPr>
          <p:cNvSpPr txBox="1"/>
          <p:nvPr/>
        </p:nvSpPr>
        <p:spPr>
          <a:xfrm>
            <a:off x="457200" y="914400"/>
            <a:ext cx="8077200" cy="18774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Calibri" panose="020F0502020204030204"/>
                <a:ea typeface="+mn-ea"/>
                <a:cs typeface="+mn-cs"/>
              </a:rPr>
              <a:t>Lev. 17:11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the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life of the flesh is in the blood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I have given it to you upon the altar to make atonement for your souls; for it is the blood that makes atonement for the soul.'</a:t>
            </a:r>
          </a:p>
        </p:txBody>
      </p:sp>
      <p:sp>
        <p:nvSpPr>
          <p:cNvPr id="9" name="TextBox 8">
            <a:extLst>
              <a:ext uri="{FF2B5EF4-FFF2-40B4-BE49-F238E27FC236}">
                <a16:creationId xmlns:a16="http://schemas.microsoft.com/office/drawing/2014/main" id="{DDA98FB4-752C-CA71-004D-E2FAEEDC4D6E}"/>
              </a:ext>
            </a:extLst>
          </p:cNvPr>
          <p:cNvSpPr txBox="1"/>
          <p:nvPr/>
        </p:nvSpPr>
        <p:spPr>
          <a:xfrm>
            <a:off x="533400" y="2819400"/>
            <a:ext cx="7620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Calibri" panose="020F0502020204030204"/>
                <a:ea typeface="+mn-ea"/>
                <a:cs typeface="+mn-cs"/>
              </a:rPr>
              <a:t>Heb. 10:4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it is not possible that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the blood of bulls and goats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take away sins.</a:t>
            </a:r>
          </a:p>
        </p:txBody>
      </p:sp>
      <p:sp>
        <p:nvSpPr>
          <p:cNvPr id="10" name="Rectangle 9">
            <a:extLst>
              <a:ext uri="{FF2B5EF4-FFF2-40B4-BE49-F238E27FC236}">
                <a16:creationId xmlns:a16="http://schemas.microsoft.com/office/drawing/2014/main" id="{2DCFE0F2-ED81-F80B-7BF2-8C9D324483A8}"/>
              </a:ext>
            </a:extLst>
          </p:cNvPr>
          <p:cNvSpPr/>
          <p:nvPr/>
        </p:nvSpPr>
        <p:spPr>
          <a:xfrm>
            <a:off x="533400" y="3962400"/>
            <a:ext cx="8077200" cy="2308324"/>
          </a:xfrm>
          <a:prstGeom prst="rect">
            <a:avLst/>
          </a:prstGeom>
        </p:spPr>
        <p:txBody>
          <a:bodyPr wrap="square">
            <a:spAutoFit/>
          </a:bodyPr>
          <a:lstStyle/>
          <a:p>
            <a:pPr fontAlgn="auto">
              <a:spcBef>
                <a:spcPts val="0"/>
              </a:spcBef>
              <a:spcAft>
                <a:spcPts val="0"/>
              </a:spcAft>
              <a:defRPr/>
            </a:pPr>
            <a:r>
              <a:rPr lang="en-US" sz="3200" b="1" u="sng" dirty="0">
                <a:solidFill>
                  <a:srgbClr val="0070C0"/>
                </a:solidFill>
                <a:latin typeface="Calibri" panose="020F0502020204030204"/>
              </a:rPr>
              <a:t>1Peter 1:18 </a:t>
            </a:r>
            <a:r>
              <a:rPr lang="en-US" sz="2800" dirty="0">
                <a:solidFill>
                  <a:prstClr val="black"/>
                </a:solidFill>
                <a:latin typeface="Calibri" panose="020F0502020204030204"/>
              </a:rPr>
              <a:t>knowing that you were not redeemed with corruptible things, like silver or gold, from your aimless conduct received by tradition from your fathers, 19 but with </a:t>
            </a:r>
            <a:r>
              <a:rPr lang="en-US" sz="2800" b="1" u="sng" dirty="0">
                <a:solidFill>
                  <a:srgbClr val="FF0000"/>
                </a:solidFill>
                <a:latin typeface="Calibri" panose="020F0502020204030204"/>
              </a:rPr>
              <a:t>the precious blood of Christ</a:t>
            </a:r>
            <a:r>
              <a:rPr lang="en-US" sz="2800" dirty="0">
                <a:solidFill>
                  <a:prstClr val="black"/>
                </a:solidFill>
                <a:latin typeface="Calibri" panose="020F0502020204030204"/>
              </a:rPr>
              <a:t>, as of a lamb without blemish and without spot.</a:t>
            </a:r>
          </a:p>
        </p:txBody>
      </p:sp>
    </p:spTree>
    <p:extLst>
      <p:ext uri="{BB962C8B-B14F-4D97-AF65-F5344CB8AC3E}">
        <p14:creationId xmlns:p14="http://schemas.microsoft.com/office/powerpoint/2010/main" val="251389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4968BED-EC75-4543-B4C3-45B3C5F14984}"/>
              </a:ext>
            </a:extLst>
          </p:cNvPr>
          <p:cNvSpPr>
            <a:spLocks noGrp="1"/>
          </p:cNvSpPr>
          <p:nvPr>
            <p:ph type="ftr" sz="quarter" idx="11"/>
          </p:nvPr>
        </p:nvSpPr>
        <p:spPr/>
        <p:txBody>
          <a:bodyPr/>
          <a:lstStyle/>
          <a:p>
            <a:pPr>
              <a:defRPr/>
            </a:pPr>
            <a:r>
              <a:rPr lang="en-US">
                <a:solidFill>
                  <a:srgbClr val="000000"/>
                </a:solidFill>
              </a:rPr>
              <a:t>b hastings  newlebanoncoc.com</a:t>
            </a:r>
            <a:endParaRPr lang="en-US" dirty="0">
              <a:solidFill>
                <a:srgbClr val="000000"/>
              </a:solidFill>
            </a:endParaRPr>
          </a:p>
        </p:txBody>
      </p:sp>
      <p:sp>
        <p:nvSpPr>
          <p:cNvPr id="9" name="TextBox 8">
            <a:extLst>
              <a:ext uri="{FF2B5EF4-FFF2-40B4-BE49-F238E27FC236}">
                <a16:creationId xmlns:a16="http://schemas.microsoft.com/office/drawing/2014/main" id="{411C2B60-972F-5DC4-038B-60C07794D9BC}"/>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11" name="TextBox 10">
            <a:extLst>
              <a:ext uri="{FF2B5EF4-FFF2-40B4-BE49-F238E27FC236}">
                <a16:creationId xmlns:a16="http://schemas.microsoft.com/office/drawing/2014/main" id="{C2D7238F-7D49-DC1C-6904-87CB621E3EEF}"/>
              </a:ext>
            </a:extLst>
          </p:cNvPr>
          <p:cNvSpPr txBox="1"/>
          <p:nvPr/>
        </p:nvSpPr>
        <p:spPr>
          <a:xfrm>
            <a:off x="0" y="1066800"/>
            <a:ext cx="9144000" cy="212365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Does believing or baptism save us  from all sins?</a:t>
            </a:r>
          </a:p>
          <a:p>
            <a:pPr algn="ctr"/>
            <a:r>
              <a:rPr lang="en-US" sz="4400" dirty="0">
                <a:latin typeface="Arial Black" panose="020B0A04020102020204" pitchFamily="34" charset="0"/>
                <a:cs typeface="Calibri" panose="020F0502020204030204" pitchFamily="34" charset="0"/>
              </a:rPr>
              <a:t>Past – Present -and Future?</a:t>
            </a:r>
          </a:p>
        </p:txBody>
      </p:sp>
      <p:sp>
        <p:nvSpPr>
          <p:cNvPr id="12" name="TextBox 11">
            <a:extLst>
              <a:ext uri="{FF2B5EF4-FFF2-40B4-BE49-F238E27FC236}">
                <a16:creationId xmlns:a16="http://schemas.microsoft.com/office/drawing/2014/main" id="{123366D6-8011-ED3F-51C8-296A1764624B}"/>
              </a:ext>
            </a:extLst>
          </p:cNvPr>
          <p:cNvSpPr txBox="1"/>
          <p:nvPr/>
        </p:nvSpPr>
        <p:spPr>
          <a:xfrm>
            <a:off x="0" y="3733800"/>
            <a:ext cx="9144000"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What does the </a:t>
            </a:r>
            <a:r>
              <a:rPr lang="en-US" sz="3600" b="1" dirty="0">
                <a:latin typeface="Calibri" panose="020F0502020204030204" pitchFamily="34" charset="0"/>
                <a:cs typeface="Calibri" panose="020F0502020204030204" pitchFamily="34" charset="0"/>
              </a:rPr>
              <a:t>Bible</a:t>
            </a:r>
            <a:r>
              <a:rPr lang="en-US" sz="3600" dirty="0">
                <a:latin typeface="Calibri" panose="020F0502020204030204" pitchFamily="34" charset="0"/>
                <a:cs typeface="Calibri" panose="020F0502020204030204" pitchFamily="34" charset="0"/>
              </a:rPr>
              <a:t> teach?</a:t>
            </a:r>
          </a:p>
        </p:txBody>
      </p:sp>
      <p:sp>
        <p:nvSpPr>
          <p:cNvPr id="16" name="TextBox 15">
            <a:extLst>
              <a:ext uri="{FF2B5EF4-FFF2-40B4-BE49-F238E27FC236}">
                <a16:creationId xmlns:a16="http://schemas.microsoft.com/office/drawing/2014/main" id="{EB05F01A-4AF2-749B-3329-4889ADD9C3AF}"/>
              </a:ext>
            </a:extLst>
          </p:cNvPr>
          <p:cNvSpPr txBox="1"/>
          <p:nvPr/>
        </p:nvSpPr>
        <p:spPr>
          <a:xfrm>
            <a:off x="2057400" y="4233208"/>
            <a:ext cx="4800600" cy="1938992"/>
          </a:xfrm>
          <a:prstGeom prst="rect">
            <a:avLst/>
          </a:prstGeom>
          <a:noFill/>
        </p:spPr>
        <p:txBody>
          <a:bodyPr wrap="square">
            <a:spAutoFit/>
          </a:bodyPr>
          <a:lstStyle/>
          <a:p>
            <a:pPr algn="ctr"/>
            <a:r>
              <a:rPr lang="en-US" dirty="0">
                <a:solidFill>
                  <a:srgbClr val="FF0000"/>
                </a:solidFill>
              </a:rPr>
              <a:t>John 12:48 "He who rejects Me, and does not receive My words, has that which judges him--the word that I have spoken will judge him in the last day.</a:t>
            </a:r>
          </a:p>
        </p:txBody>
      </p:sp>
      <p:sp>
        <p:nvSpPr>
          <p:cNvPr id="17" name="Rectangle 16">
            <a:extLst>
              <a:ext uri="{FF2B5EF4-FFF2-40B4-BE49-F238E27FC236}">
                <a16:creationId xmlns:a16="http://schemas.microsoft.com/office/drawing/2014/main" id="{458730E6-1FBD-BAF1-BDCE-F2DF033D895C}"/>
              </a:ext>
            </a:extLst>
          </p:cNvPr>
          <p:cNvSpPr/>
          <p:nvPr/>
        </p:nvSpPr>
        <p:spPr>
          <a:xfrm>
            <a:off x="1828800" y="3733800"/>
            <a:ext cx="5486400" cy="2438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81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69" y="1060609"/>
            <a:ext cx="8023410" cy="2215991"/>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000" b="1" i="0" u="sng" strike="noStrike" kern="12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Eph.2:8,9</a:t>
            </a:r>
            <a:r>
              <a:rPr kumimoji="0" lang="en-US" sz="3000" b="1"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For by grace you have been saved through faith, and that not of yourselves; it is </a:t>
            </a:r>
            <a:r>
              <a:rPr kumimoji="0" lang="en-US" sz="3000" b="0"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the gift of God</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9 not of works, lest anyone should boast.</a:t>
            </a: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2706" y="3582650"/>
            <a:ext cx="83282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Times New Roman"/>
                <a:ea typeface="+mn-ea"/>
                <a:cs typeface="+mn-cs"/>
              </a:rPr>
              <a:t>Acts 19:1</a:t>
            </a:r>
            <a:r>
              <a:rPr kumimoji="0" lang="en-US" sz="3200" b="1" i="0" u="none" strike="noStrike" kern="1200" cap="none" spc="0" normalizeH="0" baseline="0" noProof="0" dirty="0">
                <a:ln>
                  <a:noFill/>
                </a:ln>
                <a:solidFill>
                  <a:srgbClr val="0070C0"/>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And it happened, while Apollos was at Corinth, that Paul, having passed through the upper regions, </a:t>
            </a:r>
            <a:r>
              <a:rPr kumimoji="0" lang="en-US" sz="2800" b="0" i="0" u="sng" strike="noStrike" kern="1200" cap="none" spc="0" normalizeH="0" baseline="0" noProof="0" dirty="0">
                <a:ln>
                  <a:noFill/>
                </a:ln>
                <a:solidFill>
                  <a:srgbClr val="FF0000"/>
                </a:solidFill>
                <a:effectLst/>
                <a:uLnTx/>
                <a:uFillTx/>
                <a:latin typeface="Times New Roman"/>
                <a:ea typeface="+mn-ea"/>
                <a:cs typeface="+mn-cs"/>
              </a:rPr>
              <a:t>came to Ephesus. And finding some disciples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p:txBody>
      </p:sp>
      <p:sp>
        <p:nvSpPr>
          <p:cNvPr id="4" name="Rectangle 3"/>
          <p:cNvSpPr/>
          <p:nvPr/>
        </p:nvSpPr>
        <p:spPr>
          <a:xfrm>
            <a:off x="699246" y="5197495"/>
            <a:ext cx="8014448" cy="15081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Times New Roman"/>
                <a:ea typeface="+mn-ea"/>
                <a:cs typeface="+mn-cs"/>
              </a:rPr>
              <a:t>Acts 19:5  </a:t>
            </a:r>
            <a:r>
              <a:rPr kumimoji="0" lang="en-US" sz="3000" b="0" i="0" u="none" strike="noStrike" kern="1200" cap="none" spc="0" normalizeH="0" baseline="0" noProof="0" dirty="0">
                <a:ln>
                  <a:noFill/>
                </a:ln>
                <a:solidFill>
                  <a:srgbClr val="000000"/>
                </a:solidFill>
                <a:effectLst/>
                <a:uLnTx/>
                <a:uFillTx/>
                <a:latin typeface="Times New Roman"/>
                <a:ea typeface="+mn-ea"/>
                <a:cs typeface="+mn-cs"/>
              </a:rPr>
              <a:t>When they heard this,                        they were baptized in the name of the Lord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imes New Roman"/>
                <a:ea typeface="+mn-ea"/>
                <a:cs typeface="+mn-cs"/>
              </a:rPr>
              <a:t> </a:t>
            </a:r>
          </a:p>
        </p:txBody>
      </p:sp>
      <p:sp>
        <p:nvSpPr>
          <p:cNvPr id="5" name="Freeform 4"/>
          <p:cNvSpPr/>
          <p:nvPr/>
        </p:nvSpPr>
        <p:spPr>
          <a:xfrm>
            <a:off x="2743200" y="968188"/>
            <a:ext cx="5880847" cy="708212"/>
          </a:xfrm>
          <a:custGeom>
            <a:avLst/>
            <a:gdLst>
              <a:gd name="connsiteX0" fmla="*/ 1048897 w 5441603"/>
              <a:gd name="connsiteY0" fmla="*/ 44824 h 708212"/>
              <a:gd name="connsiteX1" fmla="*/ 932356 w 5441603"/>
              <a:gd name="connsiteY1" fmla="*/ 62753 h 708212"/>
              <a:gd name="connsiteX2" fmla="*/ 833744 w 5441603"/>
              <a:gd name="connsiteY2" fmla="*/ 71718 h 708212"/>
              <a:gd name="connsiteX3" fmla="*/ 295862 w 5441603"/>
              <a:gd name="connsiteY3" fmla="*/ 80683 h 708212"/>
              <a:gd name="connsiteX4" fmla="*/ 152427 w 5441603"/>
              <a:gd name="connsiteY4" fmla="*/ 98612 h 708212"/>
              <a:gd name="connsiteX5" fmla="*/ 80709 w 5441603"/>
              <a:gd name="connsiteY5" fmla="*/ 116541 h 708212"/>
              <a:gd name="connsiteX6" fmla="*/ 44850 w 5441603"/>
              <a:gd name="connsiteY6" fmla="*/ 152400 h 708212"/>
              <a:gd name="connsiteX7" fmla="*/ 17956 w 5441603"/>
              <a:gd name="connsiteY7" fmla="*/ 197224 h 708212"/>
              <a:gd name="connsiteX8" fmla="*/ 17956 w 5441603"/>
              <a:gd name="connsiteY8" fmla="*/ 421341 h 708212"/>
              <a:gd name="connsiteX9" fmla="*/ 44850 w 5441603"/>
              <a:gd name="connsiteY9" fmla="*/ 502024 h 708212"/>
              <a:gd name="connsiteX10" fmla="*/ 71744 w 5441603"/>
              <a:gd name="connsiteY10" fmla="*/ 600636 h 708212"/>
              <a:gd name="connsiteX11" fmla="*/ 98638 w 5441603"/>
              <a:gd name="connsiteY11" fmla="*/ 654424 h 708212"/>
              <a:gd name="connsiteX12" fmla="*/ 125532 w 5441603"/>
              <a:gd name="connsiteY12" fmla="*/ 663388 h 708212"/>
              <a:gd name="connsiteX13" fmla="*/ 197250 w 5441603"/>
              <a:gd name="connsiteY13" fmla="*/ 699247 h 708212"/>
              <a:gd name="connsiteX14" fmla="*/ 224144 w 5441603"/>
              <a:gd name="connsiteY14" fmla="*/ 708212 h 708212"/>
              <a:gd name="connsiteX15" fmla="*/ 600662 w 5441603"/>
              <a:gd name="connsiteY15" fmla="*/ 699247 h 708212"/>
              <a:gd name="connsiteX16" fmla="*/ 869603 w 5441603"/>
              <a:gd name="connsiteY16" fmla="*/ 672353 h 708212"/>
              <a:gd name="connsiteX17" fmla="*/ 986144 w 5441603"/>
              <a:gd name="connsiteY17" fmla="*/ 663388 h 708212"/>
              <a:gd name="connsiteX18" fmla="*/ 1120615 w 5441603"/>
              <a:gd name="connsiteY18" fmla="*/ 645459 h 708212"/>
              <a:gd name="connsiteX19" fmla="*/ 1219227 w 5441603"/>
              <a:gd name="connsiteY19" fmla="*/ 627530 h 708212"/>
              <a:gd name="connsiteX20" fmla="*/ 1344732 w 5441603"/>
              <a:gd name="connsiteY20" fmla="*/ 618565 h 708212"/>
              <a:gd name="connsiteX21" fmla="*/ 2546003 w 5441603"/>
              <a:gd name="connsiteY21" fmla="*/ 636494 h 708212"/>
              <a:gd name="connsiteX22" fmla="*/ 2644615 w 5441603"/>
              <a:gd name="connsiteY22" fmla="*/ 645459 h 708212"/>
              <a:gd name="connsiteX23" fmla="*/ 2814944 w 5441603"/>
              <a:gd name="connsiteY23" fmla="*/ 654424 h 708212"/>
              <a:gd name="connsiteX24" fmla="*/ 3550050 w 5441603"/>
              <a:gd name="connsiteY24" fmla="*/ 645459 h 708212"/>
              <a:gd name="connsiteX25" fmla="*/ 3621768 w 5441603"/>
              <a:gd name="connsiteY25" fmla="*/ 636494 h 708212"/>
              <a:gd name="connsiteX26" fmla="*/ 5074050 w 5441603"/>
              <a:gd name="connsiteY26" fmla="*/ 609600 h 708212"/>
              <a:gd name="connsiteX27" fmla="*/ 5100944 w 5441603"/>
              <a:gd name="connsiteY27" fmla="*/ 600636 h 708212"/>
              <a:gd name="connsiteX28" fmla="*/ 5226450 w 5441603"/>
              <a:gd name="connsiteY28" fmla="*/ 582706 h 708212"/>
              <a:gd name="connsiteX29" fmla="*/ 5289203 w 5441603"/>
              <a:gd name="connsiteY29" fmla="*/ 573741 h 708212"/>
              <a:gd name="connsiteX30" fmla="*/ 5387815 w 5441603"/>
              <a:gd name="connsiteY30" fmla="*/ 546847 h 708212"/>
              <a:gd name="connsiteX31" fmla="*/ 5414709 w 5441603"/>
              <a:gd name="connsiteY31" fmla="*/ 466165 h 708212"/>
              <a:gd name="connsiteX32" fmla="*/ 5423674 w 5441603"/>
              <a:gd name="connsiteY32" fmla="*/ 439271 h 708212"/>
              <a:gd name="connsiteX33" fmla="*/ 5441603 w 5441603"/>
              <a:gd name="connsiteY33" fmla="*/ 376518 h 708212"/>
              <a:gd name="connsiteX34" fmla="*/ 5432638 w 5441603"/>
              <a:gd name="connsiteY34" fmla="*/ 224118 h 708212"/>
              <a:gd name="connsiteX35" fmla="*/ 5423674 w 5441603"/>
              <a:gd name="connsiteY35" fmla="*/ 197224 h 708212"/>
              <a:gd name="connsiteX36" fmla="*/ 5405744 w 5441603"/>
              <a:gd name="connsiteY36" fmla="*/ 179294 h 708212"/>
              <a:gd name="connsiteX37" fmla="*/ 5378850 w 5441603"/>
              <a:gd name="connsiteY37" fmla="*/ 170330 h 708212"/>
              <a:gd name="connsiteX38" fmla="*/ 5360921 w 5441603"/>
              <a:gd name="connsiteY38" fmla="*/ 152400 h 708212"/>
              <a:gd name="connsiteX39" fmla="*/ 5334027 w 5441603"/>
              <a:gd name="connsiteY39" fmla="*/ 143436 h 708212"/>
              <a:gd name="connsiteX40" fmla="*/ 5244380 w 5441603"/>
              <a:gd name="connsiteY40" fmla="*/ 125506 h 708212"/>
              <a:gd name="connsiteX41" fmla="*/ 5208521 w 5441603"/>
              <a:gd name="connsiteY41" fmla="*/ 116541 h 708212"/>
              <a:gd name="connsiteX42" fmla="*/ 5136803 w 5441603"/>
              <a:gd name="connsiteY42" fmla="*/ 107577 h 708212"/>
              <a:gd name="connsiteX43" fmla="*/ 4957509 w 5441603"/>
              <a:gd name="connsiteY43" fmla="*/ 89647 h 708212"/>
              <a:gd name="connsiteX44" fmla="*/ 4634780 w 5441603"/>
              <a:gd name="connsiteY44" fmla="*/ 71718 h 708212"/>
              <a:gd name="connsiteX45" fmla="*/ 3218356 w 5441603"/>
              <a:gd name="connsiteY45" fmla="*/ 62753 h 708212"/>
              <a:gd name="connsiteX46" fmla="*/ 2994238 w 5441603"/>
              <a:gd name="connsiteY46" fmla="*/ 53788 h 708212"/>
              <a:gd name="connsiteX47" fmla="*/ 2958380 w 5441603"/>
              <a:gd name="connsiteY47" fmla="*/ 44824 h 708212"/>
              <a:gd name="connsiteX48" fmla="*/ 2770121 w 5441603"/>
              <a:gd name="connsiteY48" fmla="*/ 26894 h 708212"/>
              <a:gd name="connsiteX49" fmla="*/ 2599791 w 5441603"/>
              <a:gd name="connsiteY49" fmla="*/ 17930 h 708212"/>
              <a:gd name="connsiteX50" fmla="*/ 2501180 w 5441603"/>
              <a:gd name="connsiteY50" fmla="*/ 8965 h 708212"/>
              <a:gd name="connsiteX51" fmla="*/ 2339815 w 5441603"/>
              <a:gd name="connsiteY51" fmla="*/ 0 h 708212"/>
              <a:gd name="connsiteX52" fmla="*/ 1891580 w 5441603"/>
              <a:gd name="connsiteY52" fmla="*/ 8965 h 708212"/>
              <a:gd name="connsiteX53" fmla="*/ 1810897 w 5441603"/>
              <a:gd name="connsiteY53" fmla="*/ 17930 h 708212"/>
              <a:gd name="connsiteX54" fmla="*/ 1497132 w 5441603"/>
              <a:gd name="connsiteY54" fmla="*/ 44824 h 708212"/>
              <a:gd name="connsiteX55" fmla="*/ 1452309 w 5441603"/>
              <a:gd name="connsiteY55" fmla="*/ 53788 h 708212"/>
              <a:gd name="connsiteX56" fmla="*/ 1308874 w 5441603"/>
              <a:gd name="connsiteY56" fmla="*/ 71718 h 708212"/>
              <a:gd name="connsiteX57" fmla="*/ 1246121 w 5441603"/>
              <a:gd name="connsiteY57" fmla="*/ 80683 h 708212"/>
              <a:gd name="connsiteX58" fmla="*/ 1048897 w 5441603"/>
              <a:gd name="connsiteY58" fmla="*/ 44824 h 70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41603" h="708212">
                <a:moveTo>
                  <a:pt x="1048897" y="44824"/>
                </a:moveTo>
                <a:cubicBezTo>
                  <a:pt x="1013971" y="50645"/>
                  <a:pt x="966947" y="58909"/>
                  <a:pt x="932356" y="62753"/>
                </a:cubicBezTo>
                <a:cubicBezTo>
                  <a:pt x="899552" y="66398"/>
                  <a:pt x="866737" y="70789"/>
                  <a:pt x="833744" y="71718"/>
                </a:cubicBezTo>
                <a:cubicBezTo>
                  <a:pt x="654496" y="76767"/>
                  <a:pt x="475156" y="77695"/>
                  <a:pt x="295862" y="80683"/>
                </a:cubicBezTo>
                <a:cubicBezTo>
                  <a:pt x="267880" y="83792"/>
                  <a:pt x="184416" y="92214"/>
                  <a:pt x="152427" y="98612"/>
                </a:cubicBezTo>
                <a:cubicBezTo>
                  <a:pt x="128264" y="103445"/>
                  <a:pt x="80709" y="116541"/>
                  <a:pt x="80709" y="116541"/>
                </a:cubicBezTo>
                <a:cubicBezTo>
                  <a:pt x="68756" y="128494"/>
                  <a:pt x="50196" y="136363"/>
                  <a:pt x="44850" y="152400"/>
                </a:cubicBezTo>
                <a:cubicBezTo>
                  <a:pt x="33212" y="187312"/>
                  <a:pt x="42567" y="172612"/>
                  <a:pt x="17956" y="197224"/>
                </a:cubicBezTo>
                <a:cubicBezTo>
                  <a:pt x="-10435" y="282394"/>
                  <a:pt x="-1086" y="243619"/>
                  <a:pt x="17956" y="421341"/>
                </a:cubicBezTo>
                <a:cubicBezTo>
                  <a:pt x="22095" y="459972"/>
                  <a:pt x="38297" y="469262"/>
                  <a:pt x="44850" y="502024"/>
                </a:cubicBezTo>
                <a:cubicBezTo>
                  <a:pt x="57521" y="565376"/>
                  <a:pt x="48998" y="532396"/>
                  <a:pt x="71744" y="600636"/>
                </a:cubicBezTo>
                <a:cubicBezTo>
                  <a:pt x="77649" y="618351"/>
                  <a:pt x="82841" y="641787"/>
                  <a:pt x="98638" y="654424"/>
                </a:cubicBezTo>
                <a:cubicBezTo>
                  <a:pt x="106017" y="660327"/>
                  <a:pt x="116567" y="660400"/>
                  <a:pt x="125532" y="663388"/>
                </a:cubicBezTo>
                <a:cubicBezTo>
                  <a:pt x="156826" y="694682"/>
                  <a:pt x="135443" y="678645"/>
                  <a:pt x="197250" y="699247"/>
                </a:cubicBezTo>
                <a:lnTo>
                  <a:pt x="224144" y="708212"/>
                </a:lnTo>
                <a:cubicBezTo>
                  <a:pt x="349650" y="705224"/>
                  <a:pt x="475254" y="705035"/>
                  <a:pt x="600662" y="699247"/>
                </a:cubicBezTo>
                <a:cubicBezTo>
                  <a:pt x="996260" y="680989"/>
                  <a:pt x="686989" y="690615"/>
                  <a:pt x="869603" y="672353"/>
                </a:cubicBezTo>
                <a:cubicBezTo>
                  <a:pt x="908371" y="668476"/>
                  <a:pt x="947297" y="666376"/>
                  <a:pt x="986144" y="663388"/>
                </a:cubicBezTo>
                <a:cubicBezTo>
                  <a:pt x="1155133" y="635225"/>
                  <a:pt x="890101" y="678391"/>
                  <a:pt x="1120615" y="645459"/>
                </a:cubicBezTo>
                <a:cubicBezTo>
                  <a:pt x="1177080" y="637392"/>
                  <a:pt x="1157783" y="633674"/>
                  <a:pt x="1219227" y="627530"/>
                </a:cubicBezTo>
                <a:cubicBezTo>
                  <a:pt x="1260960" y="623357"/>
                  <a:pt x="1302897" y="621553"/>
                  <a:pt x="1344732" y="618565"/>
                </a:cubicBezTo>
                <a:cubicBezTo>
                  <a:pt x="1572730" y="620779"/>
                  <a:pt x="2197745" y="619911"/>
                  <a:pt x="2546003" y="636494"/>
                </a:cubicBezTo>
                <a:cubicBezTo>
                  <a:pt x="2578972" y="638064"/>
                  <a:pt x="2611682" y="643263"/>
                  <a:pt x="2644615" y="645459"/>
                </a:cubicBezTo>
                <a:cubicBezTo>
                  <a:pt x="2701344" y="649241"/>
                  <a:pt x="2758168" y="651436"/>
                  <a:pt x="2814944" y="654424"/>
                </a:cubicBezTo>
                <a:lnTo>
                  <a:pt x="3550050" y="645459"/>
                </a:lnTo>
                <a:cubicBezTo>
                  <a:pt x="3574136" y="644924"/>
                  <a:pt x="3597687" y="637216"/>
                  <a:pt x="3621768" y="636494"/>
                </a:cubicBezTo>
                <a:cubicBezTo>
                  <a:pt x="4112111" y="621784"/>
                  <a:pt x="4585088" y="616585"/>
                  <a:pt x="5074050" y="609600"/>
                </a:cubicBezTo>
                <a:cubicBezTo>
                  <a:pt x="5083015" y="606612"/>
                  <a:pt x="5091719" y="602686"/>
                  <a:pt x="5100944" y="600636"/>
                </a:cubicBezTo>
                <a:cubicBezTo>
                  <a:pt x="5136380" y="592761"/>
                  <a:pt x="5192518" y="587230"/>
                  <a:pt x="5226450" y="582706"/>
                </a:cubicBezTo>
                <a:cubicBezTo>
                  <a:pt x="5247395" y="579913"/>
                  <a:pt x="5268483" y="577885"/>
                  <a:pt x="5289203" y="573741"/>
                </a:cubicBezTo>
                <a:cubicBezTo>
                  <a:pt x="5339763" y="563629"/>
                  <a:pt x="5349173" y="559728"/>
                  <a:pt x="5387815" y="546847"/>
                </a:cubicBezTo>
                <a:lnTo>
                  <a:pt x="5414709" y="466165"/>
                </a:lnTo>
                <a:cubicBezTo>
                  <a:pt x="5417697" y="457200"/>
                  <a:pt x="5421382" y="448439"/>
                  <a:pt x="5423674" y="439271"/>
                </a:cubicBezTo>
                <a:cubicBezTo>
                  <a:pt x="5434930" y="394244"/>
                  <a:pt x="5428742" y="415101"/>
                  <a:pt x="5441603" y="376518"/>
                </a:cubicBezTo>
                <a:cubicBezTo>
                  <a:pt x="5438615" y="325718"/>
                  <a:pt x="5437701" y="274753"/>
                  <a:pt x="5432638" y="224118"/>
                </a:cubicBezTo>
                <a:cubicBezTo>
                  <a:pt x="5431698" y="214715"/>
                  <a:pt x="5428536" y="205327"/>
                  <a:pt x="5423674" y="197224"/>
                </a:cubicBezTo>
                <a:cubicBezTo>
                  <a:pt x="5419325" y="189976"/>
                  <a:pt x="5412992" y="183643"/>
                  <a:pt x="5405744" y="179294"/>
                </a:cubicBezTo>
                <a:cubicBezTo>
                  <a:pt x="5397641" y="174432"/>
                  <a:pt x="5387815" y="173318"/>
                  <a:pt x="5378850" y="170330"/>
                </a:cubicBezTo>
                <a:cubicBezTo>
                  <a:pt x="5372874" y="164353"/>
                  <a:pt x="5368169" y="156749"/>
                  <a:pt x="5360921" y="152400"/>
                </a:cubicBezTo>
                <a:cubicBezTo>
                  <a:pt x="5352818" y="147538"/>
                  <a:pt x="5343235" y="145561"/>
                  <a:pt x="5334027" y="143436"/>
                </a:cubicBezTo>
                <a:cubicBezTo>
                  <a:pt x="5304333" y="136584"/>
                  <a:pt x="5273944" y="132897"/>
                  <a:pt x="5244380" y="125506"/>
                </a:cubicBezTo>
                <a:cubicBezTo>
                  <a:pt x="5232427" y="122518"/>
                  <a:pt x="5220674" y="118566"/>
                  <a:pt x="5208521" y="116541"/>
                </a:cubicBezTo>
                <a:cubicBezTo>
                  <a:pt x="5184757" y="112580"/>
                  <a:pt x="5160730" y="110392"/>
                  <a:pt x="5136803" y="107577"/>
                </a:cubicBezTo>
                <a:cubicBezTo>
                  <a:pt x="5012305" y="92930"/>
                  <a:pt x="5096501" y="103546"/>
                  <a:pt x="4957509" y="89647"/>
                </a:cubicBezTo>
                <a:cubicBezTo>
                  <a:pt x="4803066" y="74203"/>
                  <a:pt x="4884524" y="74418"/>
                  <a:pt x="4634780" y="71718"/>
                </a:cubicBezTo>
                <a:lnTo>
                  <a:pt x="3218356" y="62753"/>
                </a:lnTo>
                <a:cubicBezTo>
                  <a:pt x="3143650" y="59765"/>
                  <a:pt x="3068827" y="58932"/>
                  <a:pt x="2994238" y="53788"/>
                </a:cubicBezTo>
                <a:cubicBezTo>
                  <a:pt x="2981947" y="52940"/>
                  <a:pt x="2970613" y="46292"/>
                  <a:pt x="2958380" y="44824"/>
                </a:cubicBezTo>
                <a:cubicBezTo>
                  <a:pt x="2895792" y="37313"/>
                  <a:pt x="2833071" y="30207"/>
                  <a:pt x="2770121" y="26894"/>
                </a:cubicBezTo>
                <a:lnTo>
                  <a:pt x="2599791" y="17930"/>
                </a:lnTo>
                <a:cubicBezTo>
                  <a:pt x="2566858" y="15735"/>
                  <a:pt x="2534108" y="11236"/>
                  <a:pt x="2501180" y="8965"/>
                </a:cubicBezTo>
                <a:cubicBezTo>
                  <a:pt x="2447436" y="5258"/>
                  <a:pt x="2393603" y="2988"/>
                  <a:pt x="2339815" y="0"/>
                </a:cubicBezTo>
                <a:lnTo>
                  <a:pt x="1891580" y="8965"/>
                </a:lnTo>
                <a:cubicBezTo>
                  <a:pt x="1864536" y="9882"/>
                  <a:pt x="1837863" y="15683"/>
                  <a:pt x="1810897" y="17930"/>
                </a:cubicBezTo>
                <a:cubicBezTo>
                  <a:pt x="1732307" y="24479"/>
                  <a:pt x="1566285" y="30994"/>
                  <a:pt x="1497132" y="44824"/>
                </a:cubicBezTo>
                <a:cubicBezTo>
                  <a:pt x="1482191" y="47812"/>
                  <a:pt x="1467339" y="51283"/>
                  <a:pt x="1452309" y="53788"/>
                </a:cubicBezTo>
                <a:cubicBezTo>
                  <a:pt x="1387455" y="64597"/>
                  <a:pt x="1378943" y="62959"/>
                  <a:pt x="1308874" y="71718"/>
                </a:cubicBezTo>
                <a:cubicBezTo>
                  <a:pt x="1287907" y="74339"/>
                  <a:pt x="1267039" y="77695"/>
                  <a:pt x="1246121" y="80683"/>
                </a:cubicBezTo>
                <a:lnTo>
                  <a:pt x="1048897" y="4482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Freeform 5"/>
          <p:cNvSpPr/>
          <p:nvPr/>
        </p:nvSpPr>
        <p:spPr>
          <a:xfrm>
            <a:off x="555812" y="5643282"/>
            <a:ext cx="8157882" cy="681318"/>
          </a:xfrm>
          <a:custGeom>
            <a:avLst/>
            <a:gdLst>
              <a:gd name="connsiteX0" fmla="*/ 6418729 w 8157882"/>
              <a:gd name="connsiteY0" fmla="*/ 80683 h 681318"/>
              <a:gd name="connsiteX1" fmla="*/ 5665694 w 8157882"/>
              <a:gd name="connsiteY1" fmla="*/ 98612 h 681318"/>
              <a:gd name="connsiteX2" fmla="*/ 5531223 w 8157882"/>
              <a:gd name="connsiteY2" fmla="*/ 107577 h 681318"/>
              <a:gd name="connsiteX3" fmla="*/ 5351929 w 8157882"/>
              <a:gd name="connsiteY3" fmla="*/ 125506 h 681318"/>
              <a:gd name="connsiteX4" fmla="*/ 5325035 w 8157882"/>
              <a:gd name="connsiteY4" fmla="*/ 134471 h 681318"/>
              <a:gd name="connsiteX5" fmla="*/ 5181600 w 8157882"/>
              <a:gd name="connsiteY5" fmla="*/ 152400 h 681318"/>
              <a:gd name="connsiteX6" fmla="*/ 3469341 w 8157882"/>
              <a:gd name="connsiteY6" fmla="*/ 161365 h 681318"/>
              <a:gd name="connsiteX7" fmla="*/ 1981200 w 8157882"/>
              <a:gd name="connsiteY7" fmla="*/ 170330 h 681318"/>
              <a:gd name="connsiteX8" fmla="*/ 1891553 w 8157882"/>
              <a:gd name="connsiteY8" fmla="*/ 179294 h 681318"/>
              <a:gd name="connsiteX9" fmla="*/ 1783976 w 8157882"/>
              <a:gd name="connsiteY9" fmla="*/ 188259 h 681318"/>
              <a:gd name="connsiteX10" fmla="*/ 1586753 w 8157882"/>
              <a:gd name="connsiteY10" fmla="*/ 206189 h 681318"/>
              <a:gd name="connsiteX11" fmla="*/ 277906 w 8157882"/>
              <a:gd name="connsiteY11" fmla="*/ 224118 h 681318"/>
              <a:gd name="connsiteX12" fmla="*/ 116541 w 8157882"/>
              <a:gd name="connsiteY12" fmla="*/ 242047 h 681318"/>
              <a:gd name="connsiteX13" fmla="*/ 89647 w 8157882"/>
              <a:gd name="connsiteY13" fmla="*/ 251012 h 681318"/>
              <a:gd name="connsiteX14" fmla="*/ 26894 w 8157882"/>
              <a:gd name="connsiteY14" fmla="*/ 304800 h 681318"/>
              <a:gd name="connsiteX15" fmla="*/ 8964 w 8157882"/>
              <a:gd name="connsiteY15" fmla="*/ 358589 h 681318"/>
              <a:gd name="connsiteX16" fmla="*/ 0 w 8157882"/>
              <a:gd name="connsiteY16" fmla="*/ 385483 h 681318"/>
              <a:gd name="connsiteX17" fmla="*/ 8964 w 8157882"/>
              <a:gd name="connsiteY17" fmla="*/ 537883 h 681318"/>
              <a:gd name="connsiteX18" fmla="*/ 17929 w 8157882"/>
              <a:gd name="connsiteY18" fmla="*/ 564777 h 681318"/>
              <a:gd name="connsiteX19" fmla="*/ 53788 w 8157882"/>
              <a:gd name="connsiteY19" fmla="*/ 600636 h 681318"/>
              <a:gd name="connsiteX20" fmla="*/ 107576 w 8157882"/>
              <a:gd name="connsiteY20" fmla="*/ 636494 h 681318"/>
              <a:gd name="connsiteX21" fmla="*/ 188259 w 8157882"/>
              <a:gd name="connsiteY21" fmla="*/ 663389 h 681318"/>
              <a:gd name="connsiteX22" fmla="*/ 215153 w 8157882"/>
              <a:gd name="connsiteY22" fmla="*/ 672353 h 681318"/>
              <a:gd name="connsiteX23" fmla="*/ 242047 w 8157882"/>
              <a:gd name="connsiteY23" fmla="*/ 681318 h 681318"/>
              <a:gd name="connsiteX24" fmla="*/ 555812 w 8157882"/>
              <a:gd name="connsiteY24" fmla="*/ 663389 h 681318"/>
              <a:gd name="connsiteX25" fmla="*/ 690282 w 8157882"/>
              <a:gd name="connsiteY25" fmla="*/ 636494 h 681318"/>
              <a:gd name="connsiteX26" fmla="*/ 788894 w 8157882"/>
              <a:gd name="connsiteY26" fmla="*/ 609600 h 681318"/>
              <a:gd name="connsiteX27" fmla="*/ 869576 w 8157882"/>
              <a:gd name="connsiteY27" fmla="*/ 600636 h 681318"/>
              <a:gd name="connsiteX28" fmla="*/ 914400 w 8157882"/>
              <a:gd name="connsiteY28" fmla="*/ 591671 h 681318"/>
              <a:gd name="connsiteX29" fmla="*/ 1004047 w 8157882"/>
              <a:gd name="connsiteY29" fmla="*/ 582706 h 681318"/>
              <a:gd name="connsiteX30" fmla="*/ 1882588 w 8157882"/>
              <a:gd name="connsiteY30" fmla="*/ 591671 h 681318"/>
              <a:gd name="connsiteX31" fmla="*/ 2250141 w 8157882"/>
              <a:gd name="connsiteY31" fmla="*/ 600636 h 681318"/>
              <a:gd name="connsiteX32" fmla="*/ 2877670 w 8157882"/>
              <a:gd name="connsiteY32" fmla="*/ 609600 h 681318"/>
              <a:gd name="connsiteX33" fmla="*/ 3164541 w 8157882"/>
              <a:gd name="connsiteY33" fmla="*/ 600636 h 681318"/>
              <a:gd name="connsiteX34" fmla="*/ 3209364 w 8157882"/>
              <a:gd name="connsiteY34" fmla="*/ 591671 h 681318"/>
              <a:gd name="connsiteX35" fmla="*/ 3290047 w 8157882"/>
              <a:gd name="connsiteY35" fmla="*/ 582706 h 681318"/>
              <a:gd name="connsiteX36" fmla="*/ 3666564 w 8157882"/>
              <a:gd name="connsiteY36" fmla="*/ 591671 h 681318"/>
              <a:gd name="connsiteX37" fmla="*/ 3702423 w 8157882"/>
              <a:gd name="connsiteY37" fmla="*/ 600636 h 681318"/>
              <a:gd name="connsiteX38" fmla="*/ 3801035 w 8157882"/>
              <a:gd name="connsiteY38" fmla="*/ 609600 h 681318"/>
              <a:gd name="connsiteX39" fmla="*/ 4114800 w 8157882"/>
              <a:gd name="connsiteY39" fmla="*/ 600636 h 681318"/>
              <a:gd name="connsiteX40" fmla="*/ 4724400 w 8157882"/>
              <a:gd name="connsiteY40" fmla="*/ 618565 h 681318"/>
              <a:gd name="connsiteX41" fmla="*/ 5100917 w 8157882"/>
              <a:gd name="connsiteY41" fmla="*/ 609600 h 681318"/>
              <a:gd name="connsiteX42" fmla="*/ 5701553 w 8157882"/>
              <a:gd name="connsiteY42" fmla="*/ 600636 h 681318"/>
              <a:gd name="connsiteX43" fmla="*/ 5791200 w 8157882"/>
              <a:gd name="connsiteY43" fmla="*/ 591671 h 681318"/>
              <a:gd name="connsiteX44" fmla="*/ 5970494 w 8157882"/>
              <a:gd name="connsiteY44" fmla="*/ 582706 h 681318"/>
              <a:gd name="connsiteX45" fmla="*/ 6920753 w 8157882"/>
              <a:gd name="connsiteY45" fmla="*/ 591671 h 681318"/>
              <a:gd name="connsiteX46" fmla="*/ 6983506 w 8157882"/>
              <a:gd name="connsiteY46" fmla="*/ 600636 h 681318"/>
              <a:gd name="connsiteX47" fmla="*/ 7333129 w 8157882"/>
              <a:gd name="connsiteY47" fmla="*/ 627530 h 681318"/>
              <a:gd name="connsiteX48" fmla="*/ 7377953 w 8157882"/>
              <a:gd name="connsiteY48" fmla="*/ 636494 h 681318"/>
              <a:gd name="connsiteX49" fmla="*/ 7494494 w 8157882"/>
              <a:gd name="connsiteY49" fmla="*/ 654424 h 681318"/>
              <a:gd name="connsiteX50" fmla="*/ 7673788 w 8157882"/>
              <a:gd name="connsiteY50" fmla="*/ 663389 h 681318"/>
              <a:gd name="connsiteX51" fmla="*/ 7906870 w 8157882"/>
              <a:gd name="connsiteY51" fmla="*/ 654424 h 681318"/>
              <a:gd name="connsiteX52" fmla="*/ 7987553 w 8157882"/>
              <a:gd name="connsiteY52" fmla="*/ 636494 h 681318"/>
              <a:gd name="connsiteX53" fmla="*/ 8041341 w 8157882"/>
              <a:gd name="connsiteY53" fmla="*/ 618565 h 681318"/>
              <a:gd name="connsiteX54" fmla="*/ 8050306 w 8157882"/>
              <a:gd name="connsiteY54" fmla="*/ 591671 h 681318"/>
              <a:gd name="connsiteX55" fmla="*/ 8068235 w 8157882"/>
              <a:gd name="connsiteY55" fmla="*/ 573741 h 681318"/>
              <a:gd name="connsiteX56" fmla="*/ 8086164 w 8157882"/>
              <a:gd name="connsiteY56" fmla="*/ 546847 h 681318"/>
              <a:gd name="connsiteX57" fmla="*/ 8104094 w 8157882"/>
              <a:gd name="connsiteY57" fmla="*/ 528918 h 681318"/>
              <a:gd name="connsiteX58" fmla="*/ 8130988 w 8157882"/>
              <a:gd name="connsiteY58" fmla="*/ 475130 h 681318"/>
              <a:gd name="connsiteX59" fmla="*/ 8148917 w 8157882"/>
              <a:gd name="connsiteY59" fmla="*/ 457200 h 681318"/>
              <a:gd name="connsiteX60" fmla="*/ 8157882 w 8157882"/>
              <a:gd name="connsiteY60" fmla="*/ 421341 h 681318"/>
              <a:gd name="connsiteX61" fmla="*/ 8130988 w 8157882"/>
              <a:gd name="connsiteY61" fmla="*/ 259977 h 681318"/>
              <a:gd name="connsiteX62" fmla="*/ 8104094 w 8157882"/>
              <a:gd name="connsiteY62" fmla="*/ 215153 h 681318"/>
              <a:gd name="connsiteX63" fmla="*/ 8068235 w 8157882"/>
              <a:gd name="connsiteY63" fmla="*/ 179294 h 681318"/>
              <a:gd name="connsiteX64" fmla="*/ 8050306 w 8157882"/>
              <a:gd name="connsiteY64" fmla="*/ 152400 h 681318"/>
              <a:gd name="connsiteX65" fmla="*/ 7987553 w 8157882"/>
              <a:gd name="connsiteY65" fmla="*/ 107577 h 681318"/>
              <a:gd name="connsiteX66" fmla="*/ 7942729 w 8157882"/>
              <a:gd name="connsiteY66" fmla="*/ 71718 h 681318"/>
              <a:gd name="connsiteX67" fmla="*/ 7888941 w 8157882"/>
              <a:gd name="connsiteY67" fmla="*/ 53789 h 681318"/>
              <a:gd name="connsiteX68" fmla="*/ 7817223 w 8157882"/>
              <a:gd name="connsiteY68" fmla="*/ 26894 h 681318"/>
              <a:gd name="connsiteX69" fmla="*/ 7772400 w 8157882"/>
              <a:gd name="connsiteY69" fmla="*/ 17930 h 681318"/>
              <a:gd name="connsiteX70" fmla="*/ 7664823 w 8157882"/>
              <a:gd name="connsiteY70" fmla="*/ 0 h 681318"/>
              <a:gd name="connsiteX71" fmla="*/ 6956612 w 8157882"/>
              <a:gd name="connsiteY71" fmla="*/ 17930 h 681318"/>
              <a:gd name="connsiteX72" fmla="*/ 6849035 w 8157882"/>
              <a:gd name="connsiteY72" fmla="*/ 26894 h 681318"/>
              <a:gd name="connsiteX73" fmla="*/ 6732494 w 8157882"/>
              <a:gd name="connsiteY73" fmla="*/ 44824 h 681318"/>
              <a:gd name="connsiteX74" fmla="*/ 6678706 w 8157882"/>
              <a:gd name="connsiteY74" fmla="*/ 53789 h 681318"/>
              <a:gd name="connsiteX75" fmla="*/ 6553200 w 8157882"/>
              <a:gd name="connsiteY75" fmla="*/ 71718 h 681318"/>
              <a:gd name="connsiteX76" fmla="*/ 6454588 w 8157882"/>
              <a:gd name="connsiteY76" fmla="*/ 98612 h 681318"/>
              <a:gd name="connsiteX77" fmla="*/ 6418729 w 8157882"/>
              <a:gd name="connsiteY77" fmla="*/ 80683 h 68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157882" h="681318">
                <a:moveTo>
                  <a:pt x="6418729" y="80683"/>
                </a:moveTo>
                <a:cubicBezTo>
                  <a:pt x="6287247" y="80683"/>
                  <a:pt x="6428518" y="82028"/>
                  <a:pt x="5665694" y="98612"/>
                </a:cubicBezTo>
                <a:cubicBezTo>
                  <a:pt x="5620781" y="99588"/>
                  <a:pt x="5575982" y="103741"/>
                  <a:pt x="5531223" y="107577"/>
                </a:cubicBezTo>
                <a:cubicBezTo>
                  <a:pt x="5471380" y="112706"/>
                  <a:pt x="5351929" y="125506"/>
                  <a:pt x="5351929" y="125506"/>
                </a:cubicBezTo>
                <a:cubicBezTo>
                  <a:pt x="5342964" y="128494"/>
                  <a:pt x="5334202" y="132179"/>
                  <a:pt x="5325035" y="134471"/>
                </a:cubicBezTo>
                <a:cubicBezTo>
                  <a:pt x="5281641" y="145320"/>
                  <a:pt x="5222181" y="151998"/>
                  <a:pt x="5181600" y="152400"/>
                </a:cubicBezTo>
                <a:lnTo>
                  <a:pt x="3469341" y="161365"/>
                </a:lnTo>
                <a:lnTo>
                  <a:pt x="1981200" y="170330"/>
                </a:lnTo>
                <a:lnTo>
                  <a:pt x="1891553" y="179294"/>
                </a:lnTo>
                <a:cubicBezTo>
                  <a:pt x="1855717" y="182552"/>
                  <a:pt x="1819739" y="184285"/>
                  <a:pt x="1783976" y="188259"/>
                </a:cubicBezTo>
                <a:cubicBezTo>
                  <a:pt x="1634525" y="204865"/>
                  <a:pt x="1875914" y="196709"/>
                  <a:pt x="1586753" y="206189"/>
                </a:cubicBezTo>
                <a:cubicBezTo>
                  <a:pt x="1207156" y="218635"/>
                  <a:pt x="587267" y="221055"/>
                  <a:pt x="277906" y="224118"/>
                </a:cubicBezTo>
                <a:cubicBezTo>
                  <a:pt x="236346" y="227896"/>
                  <a:pt x="161973" y="232961"/>
                  <a:pt x="116541" y="242047"/>
                </a:cubicBezTo>
                <a:cubicBezTo>
                  <a:pt x="107275" y="243900"/>
                  <a:pt x="98612" y="248024"/>
                  <a:pt x="89647" y="251012"/>
                </a:cubicBezTo>
                <a:cubicBezTo>
                  <a:pt x="46170" y="294489"/>
                  <a:pt x="67853" y="277494"/>
                  <a:pt x="26894" y="304800"/>
                </a:cubicBezTo>
                <a:lnTo>
                  <a:pt x="8964" y="358589"/>
                </a:lnTo>
                <a:lnTo>
                  <a:pt x="0" y="385483"/>
                </a:lnTo>
                <a:cubicBezTo>
                  <a:pt x="2988" y="436283"/>
                  <a:pt x="3901" y="487248"/>
                  <a:pt x="8964" y="537883"/>
                </a:cubicBezTo>
                <a:cubicBezTo>
                  <a:pt x="9904" y="547286"/>
                  <a:pt x="12436" y="557088"/>
                  <a:pt x="17929" y="564777"/>
                </a:cubicBezTo>
                <a:cubicBezTo>
                  <a:pt x="27754" y="578532"/>
                  <a:pt x="39723" y="591259"/>
                  <a:pt x="53788" y="600636"/>
                </a:cubicBezTo>
                <a:cubicBezTo>
                  <a:pt x="71717" y="612589"/>
                  <a:pt x="87134" y="629680"/>
                  <a:pt x="107576" y="636494"/>
                </a:cubicBezTo>
                <a:lnTo>
                  <a:pt x="188259" y="663389"/>
                </a:lnTo>
                <a:lnTo>
                  <a:pt x="215153" y="672353"/>
                </a:lnTo>
                <a:lnTo>
                  <a:pt x="242047" y="681318"/>
                </a:lnTo>
                <a:cubicBezTo>
                  <a:pt x="460454" y="673517"/>
                  <a:pt x="423734" y="683708"/>
                  <a:pt x="555812" y="663389"/>
                </a:cubicBezTo>
                <a:cubicBezTo>
                  <a:pt x="600838" y="656462"/>
                  <a:pt x="646395" y="649033"/>
                  <a:pt x="690282" y="636494"/>
                </a:cubicBezTo>
                <a:cubicBezTo>
                  <a:pt x="729583" y="625265"/>
                  <a:pt x="736617" y="615408"/>
                  <a:pt x="788894" y="609600"/>
                </a:cubicBezTo>
                <a:cubicBezTo>
                  <a:pt x="815788" y="606612"/>
                  <a:pt x="842788" y="604463"/>
                  <a:pt x="869576" y="600636"/>
                </a:cubicBezTo>
                <a:cubicBezTo>
                  <a:pt x="884660" y="598481"/>
                  <a:pt x="899296" y="593685"/>
                  <a:pt x="914400" y="591671"/>
                </a:cubicBezTo>
                <a:cubicBezTo>
                  <a:pt x="944168" y="587702"/>
                  <a:pt x="974165" y="585694"/>
                  <a:pt x="1004047" y="582706"/>
                </a:cubicBezTo>
                <a:lnTo>
                  <a:pt x="1882588" y="591671"/>
                </a:lnTo>
                <a:cubicBezTo>
                  <a:pt x="2005129" y="593434"/>
                  <a:pt x="2127607" y="598428"/>
                  <a:pt x="2250141" y="600636"/>
                </a:cubicBezTo>
                <a:lnTo>
                  <a:pt x="2877670" y="609600"/>
                </a:lnTo>
                <a:cubicBezTo>
                  <a:pt x="2973294" y="606612"/>
                  <a:pt x="3069010" y="605800"/>
                  <a:pt x="3164541" y="600636"/>
                </a:cubicBezTo>
                <a:cubicBezTo>
                  <a:pt x="3179756" y="599814"/>
                  <a:pt x="3194280" y="593826"/>
                  <a:pt x="3209364" y="591671"/>
                </a:cubicBezTo>
                <a:cubicBezTo>
                  <a:pt x="3236152" y="587844"/>
                  <a:pt x="3263153" y="585694"/>
                  <a:pt x="3290047" y="582706"/>
                </a:cubicBezTo>
                <a:lnTo>
                  <a:pt x="3666564" y="591671"/>
                </a:lnTo>
                <a:cubicBezTo>
                  <a:pt x="3678873" y="592206"/>
                  <a:pt x="3690210" y="599008"/>
                  <a:pt x="3702423" y="600636"/>
                </a:cubicBezTo>
                <a:cubicBezTo>
                  <a:pt x="3735140" y="604998"/>
                  <a:pt x="3768164" y="606612"/>
                  <a:pt x="3801035" y="609600"/>
                </a:cubicBezTo>
                <a:cubicBezTo>
                  <a:pt x="3905623" y="606612"/>
                  <a:pt x="4010169" y="600636"/>
                  <a:pt x="4114800" y="600636"/>
                </a:cubicBezTo>
                <a:cubicBezTo>
                  <a:pt x="4537527" y="600636"/>
                  <a:pt x="4474817" y="597766"/>
                  <a:pt x="4724400" y="618565"/>
                </a:cubicBezTo>
                <a:lnTo>
                  <a:pt x="5100917" y="609600"/>
                </a:lnTo>
                <a:lnTo>
                  <a:pt x="5701553" y="600636"/>
                </a:lnTo>
                <a:cubicBezTo>
                  <a:pt x="5731574" y="599856"/>
                  <a:pt x="5761235" y="593669"/>
                  <a:pt x="5791200" y="591671"/>
                </a:cubicBezTo>
                <a:cubicBezTo>
                  <a:pt x="5850907" y="587690"/>
                  <a:pt x="5910729" y="585694"/>
                  <a:pt x="5970494" y="582706"/>
                </a:cubicBezTo>
                <a:lnTo>
                  <a:pt x="6920753" y="591671"/>
                </a:lnTo>
                <a:cubicBezTo>
                  <a:pt x="6941880" y="592045"/>
                  <a:pt x="6962449" y="598881"/>
                  <a:pt x="6983506" y="600636"/>
                </a:cubicBezTo>
                <a:cubicBezTo>
                  <a:pt x="7017281" y="603451"/>
                  <a:pt x="7245611" y="615861"/>
                  <a:pt x="7333129" y="627530"/>
                </a:cubicBezTo>
                <a:cubicBezTo>
                  <a:pt x="7348233" y="629544"/>
                  <a:pt x="7362962" y="633768"/>
                  <a:pt x="7377953" y="636494"/>
                </a:cubicBezTo>
                <a:cubicBezTo>
                  <a:pt x="7397748" y="640093"/>
                  <a:pt x="7477493" y="653165"/>
                  <a:pt x="7494494" y="654424"/>
                </a:cubicBezTo>
                <a:cubicBezTo>
                  <a:pt x="7554170" y="658845"/>
                  <a:pt x="7614023" y="660401"/>
                  <a:pt x="7673788" y="663389"/>
                </a:cubicBezTo>
                <a:cubicBezTo>
                  <a:pt x="7751482" y="660401"/>
                  <a:pt x="7829280" y="659430"/>
                  <a:pt x="7906870" y="654424"/>
                </a:cubicBezTo>
                <a:cubicBezTo>
                  <a:pt x="7917739" y="653723"/>
                  <a:pt x="7974137" y="640519"/>
                  <a:pt x="7987553" y="636494"/>
                </a:cubicBezTo>
                <a:cubicBezTo>
                  <a:pt x="8005655" y="631063"/>
                  <a:pt x="8041341" y="618565"/>
                  <a:pt x="8041341" y="618565"/>
                </a:cubicBezTo>
                <a:cubicBezTo>
                  <a:pt x="8044329" y="609600"/>
                  <a:pt x="8045444" y="599774"/>
                  <a:pt x="8050306" y="591671"/>
                </a:cubicBezTo>
                <a:cubicBezTo>
                  <a:pt x="8054654" y="584423"/>
                  <a:pt x="8062955" y="580341"/>
                  <a:pt x="8068235" y="573741"/>
                </a:cubicBezTo>
                <a:cubicBezTo>
                  <a:pt x="8074965" y="565328"/>
                  <a:pt x="8079433" y="555260"/>
                  <a:pt x="8086164" y="546847"/>
                </a:cubicBezTo>
                <a:cubicBezTo>
                  <a:pt x="8091444" y="540247"/>
                  <a:pt x="8098814" y="535518"/>
                  <a:pt x="8104094" y="528918"/>
                </a:cubicBezTo>
                <a:cubicBezTo>
                  <a:pt x="8158492" y="460922"/>
                  <a:pt x="8091228" y="541398"/>
                  <a:pt x="8130988" y="475130"/>
                </a:cubicBezTo>
                <a:cubicBezTo>
                  <a:pt x="8135336" y="467882"/>
                  <a:pt x="8142941" y="463177"/>
                  <a:pt x="8148917" y="457200"/>
                </a:cubicBezTo>
                <a:cubicBezTo>
                  <a:pt x="8151905" y="445247"/>
                  <a:pt x="8157882" y="433662"/>
                  <a:pt x="8157882" y="421341"/>
                </a:cubicBezTo>
                <a:cubicBezTo>
                  <a:pt x="8157882" y="326538"/>
                  <a:pt x="8154763" y="331301"/>
                  <a:pt x="8130988" y="259977"/>
                </a:cubicBezTo>
                <a:cubicBezTo>
                  <a:pt x="8119351" y="225065"/>
                  <a:pt x="8128704" y="239764"/>
                  <a:pt x="8104094" y="215153"/>
                </a:cubicBezTo>
                <a:cubicBezTo>
                  <a:pt x="8084534" y="156475"/>
                  <a:pt x="8111700" y="214067"/>
                  <a:pt x="8068235" y="179294"/>
                </a:cubicBezTo>
                <a:cubicBezTo>
                  <a:pt x="8059822" y="172563"/>
                  <a:pt x="8057318" y="160580"/>
                  <a:pt x="8050306" y="152400"/>
                </a:cubicBezTo>
                <a:cubicBezTo>
                  <a:pt x="8016273" y="112695"/>
                  <a:pt x="8025728" y="120301"/>
                  <a:pt x="7987553" y="107577"/>
                </a:cubicBezTo>
                <a:cubicBezTo>
                  <a:pt x="7972650" y="92674"/>
                  <a:pt x="7963086" y="80765"/>
                  <a:pt x="7942729" y="71718"/>
                </a:cubicBezTo>
                <a:cubicBezTo>
                  <a:pt x="7925459" y="64042"/>
                  <a:pt x="7888941" y="53789"/>
                  <a:pt x="7888941" y="53789"/>
                </a:cubicBezTo>
                <a:cubicBezTo>
                  <a:pt x="7857625" y="22471"/>
                  <a:pt x="7880499" y="38398"/>
                  <a:pt x="7817223" y="26894"/>
                </a:cubicBezTo>
                <a:cubicBezTo>
                  <a:pt x="7802232" y="24168"/>
                  <a:pt x="7787430" y="20435"/>
                  <a:pt x="7772400" y="17930"/>
                </a:cubicBezTo>
                <a:cubicBezTo>
                  <a:pt x="7638995" y="-4304"/>
                  <a:pt x="7770437" y="21123"/>
                  <a:pt x="7664823" y="0"/>
                </a:cubicBezTo>
                <a:cubicBezTo>
                  <a:pt x="7380639" y="4900"/>
                  <a:pt x="7209803" y="2585"/>
                  <a:pt x="6956612" y="17930"/>
                </a:cubicBezTo>
                <a:cubicBezTo>
                  <a:pt x="6920695" y="20107"/>
                  <a:pt x="6884894" y="23906"/>
                  <a:pt x="6849035" y="26894"/>
                </a:cubicBezTo>
                <a:cubicBezTo>
                  <a:pt x="6714867" y="49256"/>
                  <a:pt x="6882452" y="21753"/>
                  <a:pt x="6732494" y="44824"/>
                </a:cubicBezTo>
                <a:cubicBezTo>
                  <a:pt x="6714529" y="47588"/>
                  <a:pt x="6696682" y="51093"/>
                  <a:pt x="6678706" y="53789"/>
                </a:cubicBezTo>
                <a:lnTo>
                  <a:pt x="6553200" y="71718"/>
                </a:lnTo>
                <a:cubicBezTo>
                  <a:pt x="6516391" y="83987"/>
                  <a:pt x="6492600" y="94388"/>
                  <a:pt x="6454588" y="98612"/>
                </a:cubicBezTo>
                <a:cubicBezTo>
                  <a:pt x="6442708" y="99932"/>
                  <a:pt x="6550211" y="80683"/>
                  <a:pt x="6418729" y="8068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Curved Left Arrow 6"/>
          <p:cNvSpPr/>
          <p:nvPr/>
        </p:nvSpPr>
        <p:spPr>
          <a:xfrm rot="21393486">
            <a:off x="8212769" y="1463750"/>
            <a:ext cx="731520" cy="453818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Footer Placeholder 7">
            <a:extLst>
              <a:ext uri="{FF2B5EF4-FFF2-40B4-BE49-F238E27FC236}">
                <a16:creationId xmlns:a16="http://schemas.microsoft.com/office/drawing/2014/main" id="{B4968BED-EC75-4543-B4C3-45B3C5F14984}"/>
              </a:ext>
            </a:extLst>
          </p:cNvPr>
          <p:cNvSpPr>
            <a:spLocks noGrp="1"/>
          </p:cNvSpPr>
          <p:nvPr>
            <p:ph type="ftr" sz="quarter" idx="11"/>
          </p:nvPr>
        </p:nvSpPr>
        <p:spPr/>
        <p:txBody>
          <a:bodyPr/>
          <a:lstStyle/>
          <a:p>
            <a:pPr>
              <a:defRPr/>
            </a:pPr>
            <a:r>
              <a:rPr lang="en-US">
                <a:solidFill>
                  <a:srgbClr val="000000"/>
                </a:solidFill>
              </a:rPr>
              <a:t>b hastings  newlebanoncoc.com</a:t>
            </a:r>
            <a:endParaRPr lang="en-US" dirty="0">
              <a:solidFill>
                <a:srgbClr val="000000"/>
              </a:solidFill>
            </a:endParaRPr>
          </a:p>
        </p:txBody>
      </p:sp>
      <p:sp>
        <p:nvSpPr>
          <p:cNvPr id="9" name="TextBox 8">
            <a:extLst>
              <a:ext uri="{FF2B5EF4-FFF2-40B4-BE49-F238E27FC236}">
                <a16:creationId xmlns:a16="http://schemas.microsoft.com/office/drawing/2014/main" id="{411C2B60-972F-5DC4-038B-60C07794D9BC}"/>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10" name="Arrow: Right 9">
            <a:extLst>
              <a:ext uri="{FF2B5EF4-FFF2-40B4-BE49-F238E27FC236}">
                <a16:creationId xmlns:a16="http://schemas.microsoft.com/office/drawing/2014/main" id="{C35CC0D2-2DC8-AD46-6B97-22B05AE859DE}"/>
              </a:ext>
            </a:extLst>
          </p:cNvPr>
          <p:cNvSpPr/>
          <p:nvPr/>
        </p:nvSpPr>
        <p:spPr>
          <a:xfrm>
            <a:off x="7955550" y="6234684"/>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87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3BA8B0-E687-1958-1057-6FBB6C951020}"/>
              </a:ext>
            </a:extLst>
          </p:cNvPr>
          <p:cNvSpPr txBox="1"/>
          <p:nvPr/>
        </p:nvSpPr>
        <p:spPr>
          <a:xfrm>
            <a:off x="790575" y="914400"/>
            <a:ext cx="7820025"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Paul’s reference to salvation       in the </a:t>
            </a:r>
            <a:r>
              <a:rPr kumimoji="0" lang="en-US" sz="4400" b="0" i="0" u="sng" strike="noStrike" kern="1200" cap="none" spc="0" normalizeH="0" baseline="0" noProof="0" dirty="0">
                <a:ln>
                  <a:noFill/>
                </a:ln>
                <a:solidFill>
                  <a:prstClr val="black"/>
                </a:solidFill>
                <a:effectLst/>
                <a:uLnTx/>
                <a:uFillTx/>
                <a:latin typeface="Calibri" panose="020F0502020204030204"/>
                <a:ea typeface="+mn-ea"/>
                <a:cs typeface="+mn-cs"/>
              </a:rPr>
              <a:t>past perfect tense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as something done and accomplished already                </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has no reference to final destiny but to the primary obedience that makes a true child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Eph.2:8</a:t>
            </a:r>
          </a:p>
        </p:txBody>
      </p:sp>
      <p:sp>
        <p:nvSpPr>
          <p:cNvPr id="5" name="TextBox 4">
            <a:extLst>
              <a:ext uri="{FF2B5EF4-FFF2-40B4-BE49-F238E27FC236}">
                <a16:creationId xmlns:a16="http://schemas.microsoft.com/office/drawing/2014/main" id="{68FBFEB3-20D9-C8F7-EBFC-C812163109D0}"/>
              </a:ext>
            </a:extLst>
          </p:cNvPr>
          <p:cNvSpPr txBox="1"/>
          <p:nvPr/>
        </p:nvSpPr>
        <p:spPr>
          <a:xfrm>
            <a:off x="2286000" y="3244334"/>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5D86349C-78E9-F47F-2942-AB778960D27C}"/>
              </a:ext>
            </a:extLst>
          </p:cNvPr>
          <p:cNvSpPr>
            <a:spLocks noGrp="1"/>
          </p:cNvSpPr>
          <p:nvPr>
            <p:ph type="ftr" sz="quarter" idx="11"/>
          </p:nvPr>
        </p:nvSpPr>
        <p:spPr/>
        <p:txBody>
          <a:bodyPr/>
          <a:lstStyle/>
          <a:p>
            <a:r>
              <a:rPr lang="en-US"/>
              <a:t>b hastings  newlebanoncoc.com</a:t>
            </a:r>
          </a:p>
        </p:txBody>
      </p:sp>
      <p:sp>
        <p:nvSpPr>
          <p:cNvPr id="4" name="TextBox 3">
            <a:extLst>
              <a:ext uri="{FF2B5EF4-FFF2-40B4-BE49-F238E27FC236}">
                <a16:creationId xmlns:a16="http://schemas.microsoft.com/office/drawing/2014/main" id="{A10C53B8-B69C-9458-D02B-A8D115D442C7}"/>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70366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9817E9-A6C3-02AE-0068-269FA5BB1D9B}"/>
              </a:ext>
            </a:extLst>
          </p:cNvPr>
          <p:cNvSpPr>
            <a:spLocks noGrp="1"/>
          </p:cNvSpPr>
          <p:nvPr>
            <p:ph type="ftr" sz="quarter" idx="11"/>
          </p:nvPr>
        </p:nvSpPr>
        <p:spPr/>
        <p:txBody>
          <a:bodyPr/>
          <a:lstStyle/>
          <a:p>
            <a:r>
              <a:rPr lang="en-US">
                <a:solidFill>
                  <a:srgbClr val="000000"/>
                </a:solidFill>
              </a:rPr>
              <a:t>b hastings  newlebanoncoc.com</a:t>
            </a:r>
            <a:endParaRPr lang="en-US" dirty="0">
              <a:solidFill>
                <a:srgbClr val="000000"/>
              </a:solidFill>
            </a:endParaRPr>
          </a:p>
        </p:txBody>
      </p:sp>
      <p:pic>
        <p:nvPicPr>
          <p:cNvPr id="3" name="Content Placeholder 4">
            <a:extLst>
              <a:ext uri="{FF2B5EF4-FFF2-40B4-BE49-F238E27FC236}">
                <a16:creationId xmlns:a16="http://schemas.microsoft.com/office/drawing/2014/main" id="{AB46BCDF-D16B-0B74-E9FE-7CBB83ED882B}"/>
              </a:ext>
            </a:extLst>
          </p:cNvPr>
          <p:cNvPicPr>
            <a:picLocks noChangeAspect="1"/>
          </p:cNvPicPr>
          <p:nvPr/>
        </p:nvPicPr>
        <p:blipFill>
          <a:blip r:embed="rId2"/>
          <a:stretch>
            <a:fillRect/>
          </a:stretch>
        </p:blipFill>
        <p:spPr>
          <a:xfrm>
            <a:off x="15345" y="-26633"/>
            <a:ext cx="9113309" cy="6834981"/>
          </a:xfrm>
          <a:prstGeom prst="rect">
            <a:avLst/>
          </a:prstGeom>
        </p:spPr>
      </p:pic>
    </p:spTree>
    <p:extLst>
      <p:ext uri="{BB962C8B-B14F-4D97-AF65-F5344CB8AC3E}">
        <p14:creationId xmlns:p14="http://schemas.microsoft.com/office/powerpoint/2010/main" val="360244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858" y="762000"/>
            <a:ext cx="6320117" cy="510909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Called Out Body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Body Of Christ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Household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Temple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Kingdom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Bride of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Vineyard Of The Lord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0" y="5764306"/>
            <a:ext cx="91440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universal / local</a:t>
            </a:r>
          </a:p>
        </p:txBody>
      </p:sp>
      <p:sp>
        <p:nvSpPr>
          <p:cNvPr id="4" name="Footer Placeholder 3">
            <a:extLst>
              <a:ext uri="{FF2B5EF4-FFF2-40B4-BE49-F238E27FC236}">
                <a16:creationId xmlns:a16="http://schemas.microsoft.com/office/drawing/2014/main" id="{F2D81409-E250-F087-C090-01AA2A77FBD2}"/>
              </a:ext>
            </a:extLst>
          </p:cNvPr>
          <p:cNvSpPr>
            <a:spLocks noGrp="1"/>
          </p:cNvSpPr>
          <p:nvPr>
            <p:ph type="ftr" sz="quarter" idx="11"/>
          </p:nvPr>
        </p:nvSpPr>
        <p:spPr/>
        <p:txBody>
          <a:bodyPr/>
          <a:lstStyle/>
          <a:p>
            <a:r>
              <a:rPr lang="en-US"/>
              <a:t>b hastings  newlebanoncoc.com</a:t>
            </a:r>
          </a:p>
        </p:txBody>
      </p:sp>
      <p:sp>
        <p:nvSpPr>
          <p:cNvPr id="5" name="TextBox 4">
            <a:extLst>
              <a:ext uri="{FF2B5EF4-FFF2-40B4-BE49-F238E27FC236}">
                <a16:creationId xmlns:a16="http://schemas.microsoft.com/office/drawing/2014/main" id="{E6E9838B-E3E2-FCB1-99FE-294BA719215B}"/>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20768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2226945"/>
            <a:ext cx="3962401"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Called Out Body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Body Of Christ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Household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Temple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Kingdom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Bride of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en-US" b="0" i="0" u="sng" strike="noStrike" kern="1200" cap="none" spc="0" normalizeH="0" baseline="0" noProof="0" dirty="0">
                <a:ln>
                  <a:noFill/>
                </a:ln>
                <a:solidFill>
                  <a:srgbClr val="0070C0"/>
                </a:solidFill>
                <a:effectLst/>
                <a:uLnTx/>
                <a:uFillTx/>
                <a:latin typeface="Calibri" panose="020F0502020204030204"/>
                <a:ea typeface="+mn-ea"/>
                <a:cs typeface="+mn-cs"/>
              </a:rPr>
              <a:t>Vineyard Of The Lord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0" y="5646003"/>
            <a:ext cx="91440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universal / local</a:t>
            </a:r>
          </a:p>
        </p:txBody>
      </p:sp>
      <p:sp>
        <p:nvSpPr>
          <p:cNvPr id="4" name="Footer Placeholder 3">
            <a:extLst>
              <a:ext uri="{FF2B5EF4-FFF2-40B4-BE49-F238E27FC236}">
                <a16:creationId xmlns:a16="http://schemas.microsoft.com/office/drawing/2014/main" id="{F2D81409-E250-F087-C090-01AA2A77FBD2}"/>
              </a:ext>
            </a:extLst>
          </p:cNvPr>
          <p:cNvSpPr>
            <a:spLocks noGrp="1"/>
          </p:cNvSpPr>
          <p:nvPr>
            <p:ph type="ftr" sz="quarter" idx="11"/>
          </p:nvPr>
        </p:nvSpPr>
        <p:spPr/>
        <p:txBody>
          <a:bodyPr/>
          <a:lstStyle/>
          <a:p>
            <a:r>
              <a:rPr lang="en-US"/>
              <a:t>b hastings  newlebanoncoc.com</a:t>
            </a:r>
          </a:p>
        </p:txBody>
      </p:sp>
      <p:sp>
        <p:nvSpPr>
          <p:cNvPr id="5" name="TextBox 4">
            <a:extLst>
              <a:ext uri="{FF2B5EF4-FFF2-40B4-BE49-F238E27FC236}">
                <a16:creationId xmlns:a16="http://schemas.microsoft.com/office/drawing/2014/main" id="{E6E9838B-E3E2-FCB1-99FE-294BA719215B}"/>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6" name="TextBox 5">
            <a:extLst>
              <a:ext uri="{FF2B5EF4-FFF2-40B4-BE49-F238E27FC236}">
                <a16:creationId xmlns:a16="http://schemas.microsoft.com/office/drawing/2014/main" id="{50A631A4-9337-26FC-D96D-6267980C35E9}"/>
              </a:ext>
            </a:extLst>
          </p:cNvPr>
          <p:cNvSpPr txBox="1"/>
          <p:nvPr/>
        </p:nvSpPr>
        <p:spPr>
          <a:xfrm>
            <a:off x="228600" y="990600"/>
            <a:ext cx="5181600" cy="2862322"/>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The work and worship that our savior and king reveals to us is carried out in the LOCAL church. Not the universal church.</a:t>
            </a:r>
          </a:p>
        </p:txBody>
      </p:sp>
      <p:sp>
        <p:nvSpPr>
          <p:cNvPr id="7" name="TextBox 6">
            <a:extLst>
              <a:ext uri="{FF2B5EF4-FFF2-40B4-BE49-F238E27FC236}">
                <a16:creationId xmlns:a16="http://schemas.microsoft.com/office/drawing/2014/main" id="{573FED8A-8231-C74E-9095-B89CB4076F65}"/>
              </a:ext>
            </a:extLst>
          </p:cNvPr>
          <p:cNvSpPr txBox="1"/>
          <p:nvPr/>
        </p:nvSpPr>
        <p:spPr>
          <a:xfrm>
            <a:off x="990600" y="4114800"/>
            <a:ext cx="4267200" cy="1384995"/>
          </a:xfrm>
          <a:prstGeom prst="rect">
            <a:avLst/>
          </a:prstGeom>
          <a:noFill/>
        </p:spPr>
        <p:txBody>
          <a:bodyPr wrap="square" rtlCol="0">
            <a:spAutoFit/>
          </a:bodyPr>
          <a:lstStyle/>
          <a:p>
            <a:pPr algn="ctr"/>
            <a:r>
              <a:rPr lang="en-US" sz="2800" dirty="0">
                <a:solidFill>
                  <a:srgbClr val="FF0000"/>
                </a:solidFill>
                <a:latin typeface="Calibri" panose="020F0502020204030204" pitchFamily="34" charset="0"/>
                <a:cs typeface="Calibri" panose="020F0502020204030204" pitchFamily="34" charset="0"/>
              </a:rPr>
              <a:t>The 21 letters in the Bible that tell us how to live the Christian life</a:t>
            </a:r>
          </a:p>
        </p:txBody>
      </p:sp>
      <p:sp>
        <p:nvSpPr>
          <p:cNvPr id="8" name="Rectangle 7">
            <a:extLst>
              <a:ext uri="{FF2B5EF4-FFF2-40B4-BE49-F238E27FC236}">
                <a16:creationId xmlns:a16="http://schemas.microsoft.com/office/drawing/2014/main" id="{C1E279F1-FF5C-B062-7193-09C35F0881BE}"/>
              </a:ext>
            </a:extLst>
          </p:cNvPr>
          <p:cNvSpPr/>
          <p:nvPr/>
        </p:nvSpPr>
        <p:spPr>
          <a:xfrm>
            <a:off x="228600" y="1010115"/>
            <a:ext cx="5181600" cy="28428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BF9236-9560-F7E8-1491-5A06E8EE5D63}"/>
              </a:ext>
            </a:extLst>
          </p:cNvPr>
          <p:cNvSpPr/>
          <p:nvPr/>
        </p:nvSpPr>
        <p:spPr>
          <a:xfrm>
            <a:off x="5638800" y="2226945"/>
            <a:ext cx="3352800" cy="27260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B34ED4-8678-42B1-2AA9-E5B30D29F119}"/>
              </a:ext>
            </a:extLst>
          </p:cNvPr>
          <p:cNvSpPr/>
          <p:nvPr/>
        </p:nvSpPr>
        <p:spPr>
          <a:xfrm>
            <a:off x="990600" y="3962400"/>
            <a:ext cx="4419600" cy="16836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99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19780"/>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The church of God at Corinth</a:t>
            </a:r>
          </a:p>
        </p:txBody>
      </p:sp>
      <p:pic>
        <p:nvPicPr>
          <p:cNvPr id="4" name="Picture 12" descr="http://upload.wikimedia.org/wikipedia/commons/7/7a/Saint_Matthieu.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07" b="99390" l="0" r="99740">
                        <a14:foregroundMark x1="48831" y1="4268" x2="41558" y2="22154"/>
                        <a14:foregroundMark x1="56623" y1="6707" x2="73766" y2="25813"/>
                        <a14:foregroundMark x1="74805" y1="40447" x2="97143" y2="59350"/>
                        <a14:foregroundMark x1="92208" y1="73577" x2="98701" y2="98374"/>
                        <a14:foregroundMark x1="5455" y1="96951" x2="41299" y2="62805"/>
                        <a14:foregroundMark x1="19221" y1="88618" x2="45714" y2="77033"/>
                        <a14:foregroundMark x1="18182" y1="91057" x2="50130" y2="79675"/>
                        <a14:foregroundMark x1="68052" y1="76220" x2="91429" y2="95732"/>
                        <a14:foregroundMark x1="25455" y1="45325" x2="22078" y2="72358"/>
                        <a14:foregroundMark x1="25974" y1="20122" x2="44935" y2="6098"/>
                        <a14:foregroundMark x1="14805" y1="98171" x2="59740" y2="90041"/>
                        <a14:foregroundMark x1="29610" y1="34146" x2="37143" y2="36789"/>
                        <a14:foregroundMark x1="63377" y1="9959" x2="69610" y2="16057"/>
                        <a14:backgroundMark x1="29351" y1="39634" x2="519" y2="27846"/>
                        <a14:backgroundMark x1="21558" y1="31707" x2="2338" y2="12602"/>
                        <a14:backgroundMark x1="15065" y1="52439" x2="1558" y2="78049"/>
                        <a14:backgroundMark x1="4416" y1="96341" x2="2338" y2="98374"/>
                        <a14:backgroundMark x1="11688" y1="97358" x2="15325" y2="95732"/>
                        <a14:backgroundMark x1="26494" y1="35569" x2="19740" y2="20935"/>
                        <a14:backgroundMark x1="57143" y1="97154" x2="64156" y2="97764"/>
                      </a14:backgroundRemoval>
                    </a14:imgEffect>
                    <a14:imgEffect>
                      <a14:sharpenSoften amount="25000"/>
                    </a14:imgEffect>
                    <a14:imgEffect>
                      <a14:colorTemperature colorTemp="5500"/>
                    </a14:imgEffect>
                    <a14:imgEffect>
                      <a14:saturation sat="41000"/>
                    </a14:imgEffect>
                    <a14:imgEffect>
                      <a14:brightnessContrast bright="20000" contrast="40000"/>
                    </a14:imgEffect>
                  </a14:imgLayer>
                </a14:imgProps>
              </a:ext>
              <a:ext uri="{28A0092B-C50C-407E-A947-70E740481C1C}">
                <a14:useLocalDpi xmlns:a14="http://schemas.microsoft.com/office/drawing/2010/main" val="0"/>
              </a:ext>
            </a:extLst>
          </a:blip>
          <a:srcRect l="2227"/>
          <a:stretch/>
        </p:blipFill>
        <p:spPr bwMode="auto">
          <a:xfrm flipH="1">
            <a:off x="600635" y="4308050"/>
            <a:ext cx="1622611" cy="20295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00635" y="1142999"/>
            <a:ext cx="8086165" cy="526017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88894" y="1295400"/>
            <a:ext cx="7974106"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Ch.1  The Name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Ch.3  Organization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Ch.4  Doctrine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Ch.5  Discipline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Ch.11 Worship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(Lord’s Supper)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Ch.14 Worship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(Prayer, Singing, Edification)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Ch.16 Worship  (Collection)</a:t>
            </a:r>
          </a:p>
        </p:txBody>
      </p:sp>
      <p:sp>
        <p:nvSpPr>
          <p:cNvPr id="6" name="Rectangle 5">
            <a:extLst>
              <a:ext uri="{FF2B5EF4-FFF2-40B4-BE49-F238E27FC236}">
                <a16:creationId xmlns:a16="http://schemas.microsoft.com/office/drawing/2014/main" id="{3584BF27-6D51-09B0-A202-7AAAF2B9BECC}"/>
              </a:ext>
            </a:extLst>
          </p:cNvPr>
          <p:cNvSpPr/>
          <p:nvPr/>
        </p:nvSpPr>
        <p:spPr>
          <a:xfrm>
            <a:off x="2057400" y="3527573"/>
            <a:ext cx="6485965" cy="2430226"/>
          </a:xfrm>
          <a:prstGeom prst="rect">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ADA3689-B11F-2362-7823-CA7253D3B2E6}"/>
              </a:ext>
            </a:extLst>
          </p:cNvPr>
          <p:cNvSpPr/>
          <p:nvPr/>
        </p:nvSpPr>
        <p:spPr>
          <a:xfrm>
            <a:off x="6019800" y="2450592"/>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F5CF5C-C77B-ACFA-09BE-1FF60AFAE29E}"/>
              </a:ext>
            </a:extLst>
          </p:cNvPr>
          <p:cNvSpPr txBox="1"/>
          <p:nvPr/>
        </p:nvSpPr>
        <p:spPr>
          <a:xfrm>
            <a:off x="5029200" y="1828800"/>
            <a:ext cx="3048000" cy="523220"/>
          </a:xfrm>
          <a:prstGeom prst="rect">
            <a:avLst/>
          </a:prstGeom>
          <a:noFill/>
        </p:spPr>
        <p:txBody>
          <a:bodyPr wrap="square" rtlCol="0">
            <a:spAutoFit/>
          </a:bodyPr>
          <a:lstStyle/>
          <a:p>
            <a:r>
              <a:rPr lang="en-US" sz="2800" b="1" dirty="0">
                <a:solidFill>
                  <a:srgbClr val="FF0000"/>
                </a:solidFill>
              </a:rPr>
              <a:t>In the assembly</a:t>
            </a:r>
          </a:p>
        </p:txBody>
      </p:sp>
      <p:sp>
        <p:nvSpPr>
          <p:cNvPr id="9" name="Footer Placeholder 8">
            <a:extLst>
              <a:ext uri="{FF2B5EF4-FFF2-40B4-BE49-F238E27FC236}">
                <a16:creationId xmlns:a16="http://schemas.microsoft.com/office/drawing/2014/main" id="{69EB3EC7-3776-2057-AD98-72C47A45266A}"/>
              </a:ext>
            </a:extLst>
          </p:cNvPr>
          <p:cNvSpPr>
            <a:spLocks noGrp="1"/>
          </p:cNvSpPr>
          <p:nvPr>
            <p:ph type="ftr" sz="quarter" idx="11"/>
          </p:nvPr>
        </p:nvSpPr>
        <p:spPr/>
        <p:txBody>
          <a:bodyPr/>
          <a:lstStyle/>
          <a:p>
            <a:r>
              <a:rPr lang="en-US"/>
              <a:t>b hastings  newlebanoncoc.com</a:t>
            </a:r>
          </a:p>
        </p:txBody>
      </p:sp>
      <p:sp>
        <p:nvSpPr>
          <p:cNvPr id="10" name="TextBox 9">
            <a:extLst>
              <a:ext uri="{FF2B5EF4-FFF2-40B4-BE49-F238E27FC236}">
                <a16:creationId xmlns:a16="http://schemas.microsoft.com/office/drawing/2014/main" id="{52464088-DE5F-F040-74A0-27C62FFD8CEE}"/>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76206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0"/>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The church of God at Corinth</a:t>
            </a:r>
          </a:p>
        </p:txBody>
      </p:sp>
      <p:pic>
        <p:nvPicPr>
          <p:cNvPr id="4" name="Picture 12" descr="http://upload.wikimedia.org/wikipedia/commons/7/7a/Saint_Matthieu.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07" b="99390" l="0" r="99740">
                        <a14:foregroundMark x1="48831" y1="4268" x2="41558" y2="22154"/>
                        <a14:foregroundMark x1="56623" y1="6707" x2="73766" y2="25813"/>
                        <a14:foregroundMark x1="74805" y1="40447" x2="97143" y2="59350"/>
                        <a14:foregroundMark x1="92208" y1="73577" x2="98701" y2="98374"/>
                        <a14:foregroundMark x1="5455" y1="96951" x2="41299" y2="62805"/>
                        <a14:foregroundMark x1="19221" y1="88618" x2="45714" y2="77033"/>
                        <a14:foregroundMark x1="18182" y1="91057" x2="50130" y2="79675"/>
                        <a14:foregroundMark x1="68052" y1="76220" x2="91429" y2="95732"/>
                        <a14:foregroundMark x1="25455" y1="45325" x2="22078" y2="72358"/>
                        <a14:foregroundMark x1="25974" y1="20122" x2="44935" y2="6098"/>
                        <a14:foregroundMark x1="14805" y1="98171" x2="59740" y2="90041"/>
                        <a14:foregroundMark x1="29610" y1="34146" x2="37143" y2="36789"/>
                        <a14:foregroundMark x1="63377" y1="9959" x2="69610" y2="16057"/>
                        <a14:backgroundMark x1="29351" y1="39634" x2="519" y2="27846"/>
                        <a14:backgroundMark x1="21558" y1="31707" x2="2338" y2="12602"/>
                        <a14:backgroundMark x1="15065" y1="52439" x2="1558" y2="78049"/>
                        <a14:backgroundMark x1="4416" y1="96341" x2="2338" y2="98374"/>
                        <a14:backgroundMark x1="11688" y1="97358" x2="15325" y2="95732"/>
                        <a14:backgroundMark x1="26494" y1="35569" x2="19740" y2="20935"/>
                        <a14:backgroundMark x1="57143" y1="97154" x2="64156" y2="97764"/>
                      </a14:backgroundRemoval>
                    </a14:imgEffect>
                    <a14:imgEffect>
                      <a14:sharpenSoften amount="25000"/>
                    </a14:imgEffect>
                    <a14:imgEffect>
                      <a14:colorTemperature colorTemp="5500"/>
                    </a14:imgEffect>
                    <a14:imgEffect>
                      <a14:saturation sat="41000"/>
                    </a14:imgEffect>
                    <a14:imgEffect>
                      <a14:brightnessContrast bright="20000" contrast="40000"/>
                    </a14:imgEffect>
                  </a14:imgLayer>
                </a14:imgProps>
              </a:ext>
              <a:ext uri="{28A0092B-C50C-407E-A947-70E740481C1C}">
                <a14:useLocalDpi xmlns:a14="http://schemas.microsoft.com/office/drawing/2010/main" val="0"/>
              </a:ext>
            </a:extLst>
          </a:blip>
          <a:srcRect l="2227"/>
          <a:stretch/>
        </p:blipFill>
        <p:spPr bwMode="auto">
          <a:xfrm flipH="1">
            <a:off x="925025" y="4308051"/>
            <a:ext cx="1298220" cy="16238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87506" y="1281953"/>
            <a:ext cx="7799294" cy="464991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093695" y="1371600"/>
            <a:ext cx="78979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Ch.11  The Lord’s supper</a:t>
            </a:r>
          </a:p>
        </p:txBody>
      </p:sp>
      <p:sp>
        <p:nvSpPr>
          <p:cNvPr id="6" name="Rectangle 5"/>
          <p:cNvSpPr/>
          <p:nvPr/>
        </p:nvSpPr>
        <p:spPr>
          <a:xfrm>
            <a:off x="1129553" y="2146212"/>
            <a:ext cx="7126941"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Black" panose="020B0A04020102020204" pitchFamily="34" charset="0"/>
              </a:rPr>
              <a:t>1Cor. 11:17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Now in giving these instructions I do not praise you, since </a:t>
            </a:r>
            <a:r>
              <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rPr>
              <a:t>you come together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 for the better but for the worse.  18 For first of all,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rPr>
              <a:t>when you come together as a church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 hear that there are divisions among you, and in part I believe it. 19 For there must also be factions among 			you, that those who are approved may be 				recognized among you.  20 Therefore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rPr>
              <a:t>when you come together in one 	</a:t>
            </a:r>
            <a:r>
              <a:rPr kumimoji="0" lang="en-US" sz="24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2400" b="0" i="0" u="sng" strike="noStrike" kern="1200" cap="none" spc="0" normalizeH="0" baseline="0" noProof="0" dirty="0">
                <a:ln>
                  <a:noFill/>
                </a:ln>
                <a:solidFill>
                  <a:srgbClr val="FF0000"/>
                </a:solidFill>
                <a:effectLst/>
                <a:uLnTx/>
                <a:uFillTx/>
                <a:latin typeface="Arial Black" panose="020B0A04020102020204" pitchFamily="34" charset="0"/>
                <a:ea typeface="+mn-ea"/>
                <a:cs typeface="+mn-cs"/>
              </a:rPr>
              <a:t>place,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not to eat the Lord's Supper.</a:t>
            </a:r>
          </a:p>
        </p:txBody>
      </p:sp>
      <p:sp>
        <p:nvSpPr>
          <p:cNvPr id="7" name="TextBox 6"/>
          <p:cNvSpPr txBox="1"/>
          <p:nvPr/>
        </p:nvSpPr>
        <p:spPr>
          <a:xfrm>
            <a:off x="600635" y="5943600"/>
            <a:ext cx="808616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a church can be virtual or physical assembly, why not sell the building???</a:t>
            </a:r>
          </a:p>
        </p:txBody>
      </p:sp>
      <p:sp>
        <p:nvSpPr>
          <p:cNvPr id="8" name="Footer Placeholder 7">
            <a:extLst>
              <a:ext uri="{FF2B5EF4-FFF2-40B4-BE49-F238E27FC236}">
                <a16:creationId xmlns:a16="http://schemas.microsoft.com/office/drawing/2014/main" id="{51A37B56-85EB-8675-AFBF-F4F2FB346357}"/>
              </a:ext>
            </a:extLst>
          </p:cNvPr>
          <p:cNvSpPr>
            <a:spLocks noGrp="1"/>
          </p:cNvSpPr>
          <p:nvPr>
            <p:ph type="ftr" sz="quarter" idx="11"/>
          </p:nvPr>
        </p:nvSpPr>
        <p:spPr/>
        <p:txBody>
          <a:bodyPr/>
          <a:lstStyle/>
          <a:p>
            <a:r>
              <a:rPr lang="en-US"/>
              <a:t>b hastings  newlebanoncoc.com</a:t>
            </a:r>
          </a:p>
        </p:txBody>
      </p:sp>
      <p:sp>
        <p:nvSpPr>
          <p:cNvPr id="9" name="TextBox 8">
            <a:extLst>
              <a:ext uri="{FF2B5EF4-FFF2-40B4-BE49-F238E27FC236}">
                <a16:creationId xmlns:a16="http://schemas.microsoft.com/office/drawing/2014/main" id="{BAAB3C57-E007-4DE7-22AD-04C901555875}"/>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605708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The Power Of Singing</a:t>
            </a:r>
          </a:p>
        </p:txBody>
      </p:sp>
      <p:sp>
        <p:nvSpPr>
          <p:cNvPr id="3" name="Rectangle 2"/>
          <p:cNvSpPr/>
          <p:nvPr/>
        </p:nvSpPr>
        <p:spPr>
          <a:xfrm>
            <a:off x="654424" y="1772816"/>
            <a:ext cx="8122023" cy="45858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0070C0"/>
                </a:solidFill>
                <a:effectLst/>
                <a:uLnTx/>
                <a:uFillTx/>
                <a:latin typeface="Arial Black" panose="020B0A04020102020204" pitchFamily="34" charset="0"/>
              </a:rPr>
              <a:t>Col. 3:16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Let the word of Christ dwell in you richly in all wisdom,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teaching and admonishing one another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psalms and hymns and spiritual songs, singing with grace in your hearts to the Lord.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17 And whatever you do in word or deed, do all in the name of the Lord Jesus, giving thanks to God the Father through Him.</a:t>
            </a:r>
          </a:p>
        </p:txBody>
      </p:sp>
      <p:sp>
        <p:nvSpPr>
          <p:cNvPr id="4" name="Rectangle 3"/>
          <p:cNvSpPr/>
          <p:nvPr/>
        </p:nvSpPr>
        <p:spPr>
          <a:xfrm>
            <a:off x="618565" y="1775012"/>
            <a:ext cx="8202706" cy="458992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08416D6-FC16-028A-A099-F8BD7DB24CAC}"/>
              </a:ext>
            </a:extLst>
          </p:cNvPr>
          <p:cNvSpPr txBox="1"/>
          <p:nvPr/>
        </p:nvSpPr>
        <p:spPr>
          <a:xfrm>
            <a:off x="4114800" y="2974019"/>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70E0CDD-1B6C-59D0-1AE1-1867017CD13A}"/>
              </a:ext>
            </a:extLst>
          </p:cNvPr>
          <p:cNvSpPr txBox="1"/>
          <p:nvPr/>
        </p:nvSpPr>
        <p:spPr>
          <a:xfrm>
            <a:off x="2971800" y="4154269"/>
            <a:ext cx="3581400" cy="646331"/>
          </a:xfrm>
          <a:prstGeom prst="rect">
            <a:avLst/>
          </a:prstGeom>
          <a:noFill/>
        </p:spPr>
        <p:txBody>
          <a:bodyPr wrap="square" rtlCol="0">
            <a:spAutoFit/>
          </a:bodyPr>
          <a:lstStyle/>
          <a:p>
            <a:r>
              <a:rPr lang="en-US" sz="3600" b="1" dirty="0">
                <a:solidFill>
                  <a:srgbClr val="FF0000"/>
                </a:solidFill>
              </a:rPr>
              <a:t>(reciprocal)</a:t>
            </a:r>
          </a:p>
        </p:txBody>
      </p:sp>
      <p:sp>
        <p:nvSpPr>
          <p:cNvPr id="7" name="Footer Placeholder 6">
            <a:extLst>
              <a:ext uri="{FF2B5EF4-FFF2-40B4-BE49-F238E27FC236}">
                <a16:creationId xmlns:a16="http://schemas.microsoft.com/office/drawing/2014/main" id="{83B84411-AE5C-71CE-60A9-7656DF4DF31C}"/>
              </a:ext>
            </a:extLst>
          </p:cNvPr>
          <p:cNvSpPr>
            <a:spLocks noGrp="1"/>
          </p:cNvSpPr>
          <p:nvPr>
            <p:ph type="ftr" sz="quarter" idx="11"/>
          </p:nvPr>
        </p:nvSpPr>
        <p:spPr/>
        <p:txBody>
          <a:bodyPr/>
          <a:lstStyle/>
          <a:p>
            <a:r>
              <a:rPr lang="en-US"/>
              <a:t>b hastings  newlebanoncoc.com</a:t>
            </a:r>
          </a:p>
        </p:txBody>
      </p:sp>
      <p:sp>
        <p:nvSpPr>
          <p:cNvPr id="8" name="TextBox 7">
            <a:extLst>
              <a:ext uri="{FF2B5EF4-FFF2-40B4-BE49-F238E27FC236}">
                <a16:creationId xmlns:a16="http://schemas.microsoft.com/office/drawing/2014/main" id="{076CD9F6-7DDC-E050-F175-5C0AF7F899FA}"/>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4732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F9DB55-16F8-4B70-ECFD-EFF2A70614C2}"/>
              </a:ext>
            </a:extLst>
          </p:cNvPr>
          <p:cNvSpPr/>
          <p:nvPr/>
        </p:nvSpPr>
        <p:spPr>
          <a:xfrm>
            <a:off x="0" y="1075730"/>
            <a:ext cx="9144000" cy="493786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42558"/>
            <a:ext cx="6094237" cy="4570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52400"/>
            <a:ext cx="9144000" cy="923330"/>
          </a:xfrm>
          <a:prstGeom prst="rect">
            <a:avLst/>
          </a:prstGeom>
          <a:noFill/>
        </p:spPr>
        <p:txBody>
          <a:bodyPr wrap="square" rtlCol="0">
            <a:spAutoFit/>
          </a:bodyPr>
          <a:lstStyle/>
          <a:p>
            <a:pPr algn="ctr"/>
            <a:r>
              <a:rPr lang="en-US" sz="5400" dirty="0">
                <a:solidFill>
                  <a:schemeClr val="accent5">
                    <a:lumMod val="75000"/>
                  </a:schemeClr>
                </a:solidFill>
                <a:latin typeface="+mn-lt"/>
              </a:rPr>
              <a:t>Christ and the Church He Built </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6661160" y="5444919"/>
            <a:ext cx="1042613" cy="3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EC78210-DCEF-6535-5045-2E16DBD7ED4E}"/>
              </a:ext>
            </a:extLst>
          </p:cNvPr>
          <p:cNvSpPr txBox="1"/>
          <p:nvPr/>
        </p:nvSpPr>
        <p:spPr>
          <a:xfrm>
            <a:off x="0" y="5906869"/>
            <a:ext cx="9144000" cy="646331"/>
          </a:xfrm>
          <a:prstGeom prst="rect">
            <a:avLst/>
          </a:prstGeom>
          <a:noFill/>
        </p:spPr>
        <p:txBody>
          <a:bodyPr wrap="square" rtlCol="0">
            <a:spAutoFit/>
          </a:bodyPr>
          <a:lstStyle/>
          <a:p>
            <a:pPr algn="ctr"/>
            <a:r>
              <a:rPr lang="en-US" sz="3600" dirty="0">
                <a:solidFill>
                  <a:srgbClr val="0070C0"/>
                </a:solidFill>
                <a:latin typeface="Calibri" panose="020F0502020204030204" pitchFamily="34" charset="0"/>
                <a:cs typeface="Calibri" panose="020F0502020204030204" pitchFamily="34" charset="0"/>
              </a:rPr>
              <a:t>Matt.16:16-18</a:t>
            </a:r>
          </a:p>
        </p:txBody>
      </p:sp>
      <p:sp>
        <p:nvSpPr>
          <p:cNvPr id="7" name="Footer Placeholder 6">
            <a:extLst>
              <a:ext uri="{FF2B5EF4-FFF2-40B4-BE49-F238E27FC236}">
                <a16:creationId xmlns:a16="http://schemas.microsoft.com/office/drawing/2014/main" id="{9AAB0E20-ECC0-CAEF-D929-D119598E134D}"/>
              </a:ext>
            </a:extLst>
          </p:cNvPr>
          <p:cNvSpPr>
            <a:spLocks noGrp="1"/>
          </p:cNvSpPr>
          <p:nvPr>
            <p:ph type="ftr" sz="quarter" idx="11"/>
          </p:nvPr>
        </p:nvSpPr>
        <p:spPr/>
        <p:txBody>
          <a:bodyPr/>
          <a:lstStyle/>
          <a:p>
            <a:r>
              <a:rPr lang="en-US" dirty="0"/>
              <a:t>b hastings  newlebanoncoc.com</a:t>
            </a:r>
          </a:p>
        </p:txBody>
      </p:sp>
    </p:spTree>
    <p:extLst>
      <p:ext uri="{BB962C8B-B14F-4D97-AF65-F5344CB8AC3E}">
        <p14:creationId xmlns:p14="http://schemas.microsoft.com/office/powerpoint/2010/main" val="2814724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Left Arrow 5"/>
          <p:cNvSpPr/>
          <p:nvPr/>
        </p:nvSpPr>
        <p:spPr>
          <a:xfrm rot="2526136">
            <a:off x="6159815" y="2766617"/>
            <a:ext cx="1069874" cy="2527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412374" y="3167280"/>
            <a:ext cx="8480613"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Arial Black" panose="020B0A04020102020204" pitchFamily="34" charset="0"/>
              </a:rPr>
              <a:t>Heb. 10:24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And let us consider one another in order to stir up love and good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25 not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forsaking the assembling of ourselves together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as is the manner of some, but exhorting one another, and so much the more as you see the Day approaching.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26 For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if we sin willfully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after we have received the knowledge of the truth, there no longer remains a sacrifice for sins,</a:t>
            </a:r>
          </a:p>
        </p:txBody>
      </p:sp>
      <p:sp>
        <p:nvSpPr>
          <p:cNvPr id="3" name="Rectangle 2"/>
          <p:cNvSpPr/>
          <p:nvPr/>
        </p:nvSpPr>
        <p:spPr>
          <a:xfrm>
            <a:off x="484094" y="1126629"/>
            <a:ext cx="8408893"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Calibri" panose="020F0502020204030204"/>
                <a:ea typeface="+mn-ea"/>
                <a:cs typeface="+mn-cs"/>
              </a:rPr>
              <a:t>NT:1577 (Strong’s number) Thayer’s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Calibri" panose="020F0502020204030204"/>
                <a:ea typeface="+mn-ea"/>
                <a:cs typeface="+mn-cs"/>
              </a:rPr>
              <a:t>ekkleesia</a:t>
            </a:r>
            <a:r>
              <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rPr>
              <a:t>, </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ekkleetos</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called out or forth, and this 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ekkaleoo</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properly, </a:t>
            </a:r>
            <a:r>
              <a:rPr kumimoji="0" lang="en-US" sz="2600" b="1" i="0" strike="noStrike" kern="0" cap="none" spc="0" normalizeH="0" baseline="0" noProof="0" dirty="0">
                <a:ln>
                  <a:noFill/>
                </a:ln>
                <a:solidFill>
                  <a:prstClr val="black"/>
                </a:solidFill>
                <a:effectLst/>
                <a:uLnTx/>
                <a:uFillTx/>
                <a:latin typeface="Calibri" panose="020F0502020204030204"/>
                <a:ea typeface="+mn-ea"/>
                <a:cs typeface="+mn-cs"/>
              </a:rPr>
              <a:t>a gathering of citizens called out from their homes </a:t>
            </a:r>
            <a:r>
              <a:rPr kumimoji="0" lang="en-US" sz="2600" b="1" i="0" strike="noStrike" kern="0" cap="none" spc="0" normalizeH="0" baseline="0" noProof="0" dirty="0">
                <a:ln>
                  <a:noFill/>
                </a:ln>
                <a:solidFill>
                  <a:srgbClr val="FF0000"/>
                </a:solidFill>
                <a:effectLst/>
                <a:uLnTx/>
                <a:uFillTx/>
                <a:latin typeface="Calibri" panose="020F0502020204030204"/>
                <a:ea typeface="+mn-ea"/>
                <a:cs typeface="+mn-cs"/>
              </a:rPr>
              <a:t>into some public place; an assembly</a:t>
            </a:r>
            <a:r>
              <a:rPr kumimoji="0" lang="en-US" sz="2600" b="0" i="0" strike="noStrike" kern="0" cap="none" spc="0" normalizeH="0" baseline="0" noProof="0" dirty="0">
                <a:ln>
                  <a:noFill/>
                </a:ln>
                <a:solidFill>
                  <a:prstClr val="black"/>
                </a:solidFill>
                <a:effectLst/>
                <a:uLnTx/>
                <a:uFillTx/>
                <a:latin typeface="Calibri" panose="020F0502020204030204"/>
                <a:ea typeface="+mn-ea"/>
                <a:cs typeface="+mn-cs"/>
              </a:rPr>
              <a:t>; so used:</a:t>
            </a:r>
          </a:p>
        </p:txBody>
      </p:sp>
      <p:sp>
        <p:nvSpPr>
          <p:cNvPr id="4" name="Rectangle 3"/>
          <p:cNvSpPr/>
          <p:nvPr/>
        </p:nvSpPr>
        <p:spPr>
          <a:xfrm>
            <a:off x="385483" y="1126629"/>
            <a:ext cx="8346142" cy="16972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85483" y="3167280"/>
            <a:ext cx="8399929" cy="3189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B338B37A-EC1C-18AA-25CF-DF1500902A6B}"/>
              </a:ext>
            </a:extLst>
          </p:cNvPr>
          <p:cNvSpPr>
            <a:spLocks noGrp="1"/>
          </p:cNvSpPr>
          <p:nvPr>
            <p:ph type="ftr" sz="quarter" idx="11"/>
          </p:nvPr>
        </p:nvSpPr>
        <p:spPr/>
        <p:txBody>
          <a:bodyPr/>
          <a:lstStyle/>
          <a:p>
            <a:r>
              <a:rPr lang="en-US"/>
              <a:t>b hastings  newlebanoncoc.com</a:t>
            </a:r>
          </a:p>
        </p:txBody>
      </p:sp>
      <p:sp>
        <p:nvSpPr>
          <p:cNvPr id="8" name="TextBox 7">
            <a:extLst>
              <a:ext uri="{FF2B5EF4-FFF2-40B4-BE49-F238E27FC236}">
                <a16:creationId xmlns:a16="http://schemas.microsoft.com/office/drawing/2014/main" id="{C7EDB6D5-D3FB-0576-CDDD-30FE2B6489EE}"/>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184397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320" t="28932" r="31965" b="13074"/>
          <a:stretch/>
        </p:blipFill>
        <p:spPr>
          <a:xfrm>
            <a:off x="348237" y="0"/>
            <a:ext cx="7726379" cy="6864982"/>
          </a:xfrm>
          <a:prstGeom prst="rect">
            <a:avLst/>
          </a:prstGeom>
        </p:spPr>
      </p:pic>
    </p:spTree>
    <p:extLst>
      <p:ext uri="{BB962C8B-B14F-4D97-AF65-F5344CB8AC3E}">
        <p14:creationId xmlns:p14="http://schemas.microsoft.com/office/powerpoint/2010/main" val="3783765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15400"/>
            <a:ext cx="8000999" cy="55092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rial Black" panose="020B0A04020102020204" pitchFamily="34" charset="0"/>
              </a:rPr>
              <a:t>Eph. 4:15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speaking the truth in love, may grow up in all things into Him who is the head--Christ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16 from whom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the </a:t>
            </a:r>
            <a:r>
              <a:rPr kumimoji="0" lang="en-US" sz="3200" b="0" i="1" u="sng"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whole body</a:t>
            </a:r>
            <a:r>
              <a:rPr kumimoji="0" lang="en-US" sz="3200" b="0" i="0" u="none" strike="noStrike" kern="1200" cap="none" spc="0" normalizeH="0" baseline="0" noProof="0" dirty="0">
                <a:ln>
                  <a:noFill/>
                </a:ln>
                <a:solidFill>
                  <a:srgbClr val="4472C4">
                    <a:lumMod val="75000"/>
                  </a:srgbClr>
                </a:solidFill>
                <a:effectLst/>
                <a:uLnTx/>
                <a:uFillTx/>
                <a:latin typeface="Bahnschrift" panose="020B0502040204020203"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70C0"/>
                </a:solidFill>
                <a:effectLst/>
                <a:uLnTx/>
                <a:uFillTx/>
                <a:latin typeface="Arial Narrow" panose="020B0606020202030204" pitchFamily="34" charset="0"/>
                <a:ea typeface="+mn-ea"/>
                <a:cs typeface="+mn-cs"/>
              </a:rPr>
              <a:t>joined and knit together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Arial Black" panose="020B0A04020102020204" pitchFamily="34" charset="0"/>
                <a:ea typeface="+mn-ea"/>
                <a:cs typeface="+mn-cs"/>
              </a:rPr>
              <a:t>by what every joint supplies</a:t>
            </a:r>
            <a:r>
              <a:rPr kumimoji="0" lang="en-US" sz="32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effective working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C00000"/>
                </a:solidFill>
                <a:effectLst/>
                <a:uLnTx/>
                <a:uFillTx/>
                <a:latin typeface="Calibri" panose="020F0502020204030204"/>
                <a:ea typeface="+mn-ea"/>
                <a:cs typeface="+mn-cs"/>
              </a:rPr>
              <a:t>by which every part does its share</a:t>
            </a: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rPr>
              <a:t>causes </a:t>
            </a:r>
            <a:r>
              <a:rPr kumimoji="0" lang="en-US" sz="3200" b="0" i="0" u="sng" strike="noStrike" kern="1200" cap="none" spc="0" normalizeH="0" baseline="0" noProof="0" dirty="0">
                <a:ln>
                  <a:noFill/>
                </a:ln>
                <a:solidFill>
                  <a:srgbClr val="0070C0"/>
                </a:solidFill>
                <a:effectLst/>
                <a:uLnTx/>
                <a:uFillTx/>
                <a:latin typeface="Bahnschrift" panose="020B0502040204020203" pitchFamily="34" charset="0"/>
                <a:ea typeface="+mn-ea"/>
                <a:cs typeface="+mn-cs"/>
              </a:rPr>
              <a:t>growth of the body                       </a:t>
            </a:r>
            <a:r>
              <a:rPr kumimoji="0" lang="en-US" sz="3200" b="0" i="0" u="none"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for the </a:t>
            </a:r>
            <a:r>
              <a:rPr kumimoji="0" lang="en-US" sz="3200" b="0" i="0" u="sng"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edifying of itself in love</a:t>
            </a:r>
            <a:r>
              <a:rPr kumimoji="0" lang="en-US" sz="3200" b="0" i="0" u="none" strike="noStrike" kern="1200" cap="none" spc="0" normalizeH="0" baseline="0" noProof="0" dirty="0">
                <a:ln>
                  <a:noFill/>
                </a:ln>
                <a:solidFill>
                  <a:srgbClr val="0070C0"/>
                </a:solidFill>
                <a:effectLst/>
                <a:uLnTx/>
                <a:uFillTx/>
                <a:latin typeface="Britannic Bold" panose="020B0903060703020204" pitchFamily="34" charset="0"/>
                <a:ea typeface="+mn-ea"/>
                <a:cs typeface="+mn-cs"/>
              </a:rPr>
              <a:t>.</a:t>
            </a:r>
          </a:p>
        </p:txBody>
      </p:sp>
      <p:sp>
        <p:nvSpPr>
          <p:cNvPr id="3" name="Footer Placeholder 2">
            <a:extLst>
              <a:ext uri="{FF2B5EF4-FFF2-40B4-BE49-F238E27FC236}">
                <a16:creationId xmlns:a16="http://schemas.microsoft.com/office/drawing/2014/main" id="{4F8BAEEF-E575-D6B6-2ED2-EFA2575E4504}"/>
              </a:ext>
            </a:extLst>
          </p:cNvPr>
          <p:cNvSpPr>
            <a:spLocks noGrp="1"/>
          </p:cNvSpPr>
          <p:nvPr>
            <p:ph type="ftr" sz="quarter" idx="11"/>
          </p:nvPr>
        </p:nvSpPr>
        <p:spPr/>
        <p:txBody>
          <a:bodyPr/>
          <a:lstStyle/>
          <a:p>
            <a:r>
              <a:rPr lang="en-US"/>
              <a:t>b hastings  newlebanoncoc.com</a:t>
            </a:r>
          </a:p>
        </p:txBody>
      </p:sp>
      <p:sp>
        <p:nvSpPr>
          <p:cNvPr id="4" name="TextBox 3">
            <a:extLst>
              <a:ext uri="{FF2B5EF4-FFF2-40B4-BE49-F238E27FC236}">
                <a16:creationId xmlns:a16="http://schemas.microsoft.com/office/drawing/2014/main" id="{498CDD7C-6D05-61E8-014B-B608FE85EAFC}"/>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69094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0625"/>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a:ea typeface="+mn-ea"/>
                <a:cs typeface="+mn-cs"/>
              </a:rPr>
              <a:t>Where Does God Want To Be Worshipped ?</a:t>
            </a:r>
          </a:p>
        </p:txBody>
      </p:sp>
      <p:sp>
        <p:nvSpPr>
          <p:cNvPr id="4" name="TextBox 3"/>
          <p:cNvSpPr txBox="1"/>
          <p:nvPr/>
        </p:nvSpPr>
        <p:spPr>
          <a:xfrm>
            <a:off x="1" y="4584918"/>
            <a:ext cx="9143998"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Riverside</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Hunting Lodge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Not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Airport</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church of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Not The </a:t>
            </a:r>
            <a:r>
              <a:rPr kumimoji="0" lang="en-US" sz="2800" b="1" u="sng" strike="noStrike" kern="1200" cap="none" spc="0" normalizeH="0" baseline="0" noProof="0" dirty="0">
                <a:ln>
                  <a:noFill/>
                </a:ln>
                <a:solidFill>
                  <a:srgbClr val="FF0000"/>
                </a:solidFill>
                <a:effectLst/>
                <a:uLnTx/>
                <a:uFillTx/>
                <a:latin typeface="Calibri" panose="020F0502020204030204"/>
                <a:ea typeface="+mn-ea"/>
                <a:cs typeface="+mn-cs"/>
              </a:rPr>
              <a:t>Troas Cruise Ship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5" name="Rounded Rectangle 4"/>
          <p:cNvSpPr/>
          <p:nvPr/>
        </p:nvSpPr>
        <p:spPr>
          <a:xfrm>
            <a:off x="385482" y="1730188"/>
            <a:ext cx="8633012" cy="285974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1667434"/>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Gen.22:5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(Abraham)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8:27</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(Et. Treasurer)</a:t>
            </a:r>
          </a:p>
        </p:txBody>
      </p:sp>
      <p:sp>
        <p:nvSpPr>
          <p:cNvPr id="7" name="TextBox 6"/>
          <p:cNvSpPr txBox="1"/>
          <p:nvPr/>
        </p:nvSpPr>
        <p:spPr>
          <a:xfrm>
            <a:off x="0" y="2214281"/>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20:16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(Paul)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20:1-7</a:t>
            </a:r>
          </a:p>
        </p:txBody>
      </p:sp>
      <p:sp>
        <p:nvSpPr>
          <p:cNvPr id="8" name="TextBox 7"/>
          <p:cNvSpPr txBox="1"/>
          <p:nvPr/>
        </p:nvSpPr>
        <p:spPr>
          <a:xfrm>
            <a:off x="0" y="2895600"/>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Cor. 11:17-20</a:t>
            </a:r>
          </a:p>
        </p:txBody>
      </p:sp>
      <p:sp>
        <p:nvSpPr>
          <p:cNvPr id="9" name="TextBox 8"/>
          <p:cNvSpPr txBox="1"/>
          <p:nvPr/>
        </p:nvSpPr>
        <p:spPr>
          <a:xfrm>
            <a:off x="3056966" y="3429000"/>
            <a:ext cx="5100917" cy="101566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 as the church</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 together in one place</a:t>
            </a:r>
          </a:p>
        </p:txBody>
      </p:sp>
      <p:sp>
        <p:nvSpPr>
          <p:cNvPr id="10" name="TextBox 9">
            <a:extLst>
              <a:ext uri="{FF2B5EF4-FFF2-40B4-BE49-F238E27FC236}">
                <a16:creationId xmlns:a16="http://schemas.microsoft.com/office/drawing/2014/main" id="{467F1624-C2F8-A14B-F82B-E21878715DF9}"/>
              </a:ext>
            </a:extLst>
          </p:cNvPr>
          <p:cNvSpPr txBox="1"/>
          <p:nvPr/>
        </p:nvSpPr>
        <p:spPr>
          <a:xfrm>
            <a:off x="1" y="1214735"/>
            <a:ext cx="9143998" cy="461665"/>
          </a:xfrm>
          <a:prstGeom prst="rect">
            <a:avLst/>
          </a:prstGeom>
          <a:noFill/>
        </p:spPr>
        <p:txBody>
          <a:bodyPr wrap="square" rtlCol="0">
            <a:spAutoFit/>
          </a:bodyPr>
          <a:lstStyle/>
          <a:p>
            <a:pPr algn="ctr"/>
            <a:r>
              <a:rPr lang="en-US" dirty="0">
                <a:latin typeface="Arial Black" panose="020B0A04020102020204" pitchFamily="34" charset="0"/>
              </a:rPr>
              <a:t>Altar?  Tabernacle?  Temple?  Assembly?</a:t>
            </a:r>
          </a:p>
        </p:txBody>
      </p:sp>
      <p:sp>
        <p:nvSpPr>
          <p:cNvPr id="3" name="Footer Placeholder 2">
            <a:extLst>
              <a:ext uri="{FF2B5EF4-FFF2-40B4-BE49-F238E27FC236}">
                <a16:creationId xmlns:a16="http://schemas.microsoft.com/office/drawing/2014/main" id="{05AF5B14-DAFA-D5B0-E6C2-2BD58F2B64E9}"/>
              </a:ext>
            </a:extLst>
          </p:cNvPr>
          <p:cNvSpPr>
            <a:spLocks noGrp="1"/>
          </p:cNvSpPr>
          <p:nvPr>
            <p:ph type="ftr" sz="quarter" idx="11"/>
          </p:nvPr>
        </p:nvSpPr>
        <p:spPr/>
        <p:txBody>
          <a:bodyPr/>
          <a:lstStyle/>
          <a:p>
            <a:r>
              <a:rPr lang="en-US"/>
              <a:t>b hastings  newlebanoncoc.com</a:t>
            </a:r>
          </a:p>
        </p:txBody>
      </p:sp>
      <p:sp>
        <p:nvSpPr>
          <p:cNvPr id="11" name="TextBox 10">
            <a:extLst>
              <a:ext uri="{FF2B5EF4-FFF2-40B4-BE49-F238E27FC236}">
                <a16:creationId xmlns:a16="http://schemas.microsoft.com/office/drawing/2014/main" id="{4C83A571-715A-042E-6C25-D852189541CB}"/>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3604215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Commitment</a:t>
            </a:r>
          </a:p>
        </p:txBody>
      </p:sp>
      <p:sp>
        <p:nvSpPr>
          <p:cNvPr id="5" name="Rectangle 4"/>
          <p:cNvSpPr/>
          <p:nvPr/>
        </p:nvSpPr>
        <p:spPr>
          <a:xfrm>
            <a:off x="647363" y="1363882"/>
            <a:ext cx="7922102" cy="4891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42CBF07-C33F-A8EA-4A3B-A58DD72D0774}"/>
              </a:ext>
            </a:extLst>
          </p:cNvPr>
          <p:cNvSpPr>
            <a:spLocks noGrp="1"/>
          </p:cNvSpPr>
          <p:nvPr>
            <p:ph type="ftr" sz="quarter" idx="11"/>
          </p:nvPr>
        </p:nvSpPr>
        <p:spPr/>
        <p:txBody>
          <a:bodyPr/>
          <a:lstStyle/>
          <a:p>
            <a:r>
              <a:rPr lang="en-US" dirty="0"/>
              <a:t>b hastings  newlebanoncoc.com</a:t>
            </a:r>
          </a:p>
        </p:txBody>
      </p:sp>
      <p:sp>
        <p:nvSpPr>
          <p:cNvPr id="7" name="TextBox 6">
            <a:extLst>
              <a:ext uri="{FF2B5EF4-FFF2-40B4-BE49-F238E27FC236}">
                <a16:creationId xmlns:a16="http://schemas.microsoft.com/office/drawing/2014/main" id="{CE5C369F-6E96-BD8C-3686-9E3595E41FB0}"/>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9" name="TextBox 8">
            <a:extLst>
              <a:ext uri="{FF2B5EF4-FFF2-40B4-BE49-F238E27FC236}">
                <a16:creationId xmlns:a16="http://schemas.microsoft.com/office/drawing/2014/main" id="{4EE4E14F-3056-E63D-4CF8-83FB0A79EBED}"/>
              </a:ext>
            </a:extLst>
          </p:cNvPr>
          <p:cNvSpPr txBox="1"/>
          <p:nvPr/>
        </p:nvSpPr>
        <p:spPr>
          <a:xfrm>
            <a:off x="761999" y="1371600"/>
            <a:ext cx="7807465" cy="4924425"/>
          </a:xfrm>
          <a:prstGeom prst="rect">
            <a:avLst/>
          </a:prstGeom>
          <a:noFill/>
        </p:spPr>
        <p:txBody>
          <a:bodyPr wrap="square">
            <a:spAutoFit/>
          </a:bodyPr>
          <a:lstStyle/>
          <a:p>
            <a:r>
              <a:rPr lang="en-US" sz="3200" dirty="0">
                <a:solidFill>
                  <a:srgbClr val="0070C0"/>
                </a:solidFill>
                <a:latin typeface="Calibri" panose="020F0502020204030204" pitchFamily="34" charset="0"/>
                <a:cs typeface="Calibri" panose="020F0502020204030204" pitchFamily="34" charset="0"/>
              </a:rPr>
              <a:t>Luke 9:57 </a:t>
            </a:r>
            <a:r>
              <a:rPr lang="en-US" sz="2200" dirty="0">
                <a:latin typeface="Calibri" panose="020F0502020204030204" pitchFamily="34" charset="0"/>
                <a:cs typeface="Calibri" panose="020F0502020204030204" pitchFamily="34" charset="0"/>
              </a:rPr>
              <a:t>Now it happened as they journeyed on the road, that someone said to Him, "Lord, I will follow You wherever You go." 58 And Jesus said to him, "Foxes have holes and birds of the air have nests, but the Son of Man has nowhere to lay His head."</a:t>
            </a:r>
          </a:p>
          <a:p>
            <a:r>
              <a:rPr lang="en-US" sz="2200" dirty="0">
                <a:latin typeface="Calibri" panose="020F0502020204030204" pitchFamily="34" charset="0"/>
                <a:cs typeface="Calibri" panose="020F0502020204030204" pitchFamily="34" charset="0"/>
              </a:rPr>
              <a:t> 59 Then He said to another, "Follow Me." But he said, "Lord, let me first go and bury my father."</a:t>
            </a:r>
          </a:p>
          <a:p>
            <a:r>
              <a:rPr lang="en-US" sz="2200" dirty="0">
                <a:latin typeface="Calibri" panose="020F0502020204030204" pitchFamily="34" charset="0"/>
                <a:cs typeface="Calibri" panose="020F0502020204030204" pitchFamily="34" charset="0"/>
              </a:rPr>
              <a:t> 60 Jesus said to him, "Let the dead bury their own dead, but you go and preach the kingdom of God."</a:t>
            </a:r>
          </a:p>
          <a:p>
            <a:r>
              <a:rPr lang="en-US" sz="2200" dirty="0">
                <a:latin typeface="Calibri" panose="020F0502020204030204" pitchFamily="34" charset="0"/>
                <a:cs typeface="Calibri" panose="020F0502020204030204" pitchFamily="34" charset="0"/>
              </a:rPr>
              <a:t> 61 And another also said, "Lord, I will follow You, but let me first go and bid them farewell who are at my house."</a:t>
            </a:r>
          </a:p>
          <a:p>
            <a:r>
              <a:rPr lang="en-US" sz="2800" dirty="0">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62 But Jesus said to him, "No one, having put his hand to the plow, and looking back, is fit for the kingdom of God."</a:t>
            </a:r>
          </a:p>
        </p:txBody>
      </p:sp>
    </p:spTree>
    <p:extLst>
      <p:ext uri="{BB962C8B-B14F-4D97-AF65-F5344CB8AC3E}">
        <p14:creationId xmlns:p14="http://schemas.microsoft.com/office/powerpoint/2010/main" val="97204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Coming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 mission of Mercy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Coming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 mission of Vengeance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5" name="Rectangle 4"/>
          <p:cNvSpPr/>
          <p:nvPr/>
        </p:nvSpPr>
        <p:spPr>
          <a:xfrm>
            <a:off x="647363" y="2095837"/>
            <a:ext cx="7922102" cy="4159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42CBF07-C33F-A8EA-4A3B-A58DD72D0774}"/>
              </a:ext>
            </a:extLst>
          </p:cNvPr>
          <p:cNvSpPr>
            <a:spLocks noGrp="1"/>
          </p:cNvSpPr>
          <p:nvPr>
            <p:ph type="ftr" sz="quarter" idx="11"/>
          </p:nvPr>
        </p:nvSpPr>
        <p:spPr/>
        <p:txBody>
          <a:bodyPr/>
          <a:lstStyle/>
          <a:p>
            <a:r>
              <a:rPr lang="en-US" dirty="0"/>
              <a:t>b hastings  newlebanoncoc.com</a:t>
            </a:r>
          </a:p>
        </p:txBody>
      </p:sp>
      <p:sp>
        <p:nvSpPr>
          <p:cNvPr id="7" name="TextBox 6">
            <a:extLst>
              <a:ext uri="{FF2B5EF4-FFF2-40B4-BE49-F238E27FC236}">
                <a16:creationId xmlns:a16="http://schemas.microsoft.com/office/drawing/2014/main" id="{CE5C369F-6E96-BD8C-3686-9E3595E41FB0}"/>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
        <p:nvSpPr>
          <p:cNvPr id="9" name="TextBox 8">
            <a:extLst>
              <a:ext uri="{FF2B5EF4-FFF2-40B4-BE49-F238E27FC236}">
                <a16:creationId xmlns:a16="http://schemas.microsoft.com/office/drawing/2014/main" id="{3C0CA5C4-BE81-A5C5-3524-8AFD117A0CDE}"/>
              </a:ext>
            </a:extLst>
          </p:cNvPr>
          <p:cNvSpPr txBox="1"/>
          <p:nvPr/>
        </p:nvSpPr>
        <p:spPr>
          <a:xfrm>
            <a:off x="761999" y="2776478"/>
            <a:ext cx="7734637" cy="33547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God will remove sin by one of two ways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800" b="0"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rPr>
              <a:t>wrath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800" b="0"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rPr>
              <a:t>forgiveness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 leaves the choice up to us.</a:t>
            </a:r>
          </a:p>
        </p:txBody>
      </p:sp>
    </p:spTree>
    <p:extLst>
      <p:ext uri="{BB962C8B-B14F-4D97-AF65-F5344CB8AC3E}">
        <p14:creationId xmlns:p14="http://schemas.microsoft.com/office/powerpoint/2010/main" val="4090955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812" y="798493"/>
            <a:ext cx="793376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 will remove sin by one of two ways: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 wrath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2) forgiveness</a:t>
            </a:r>
          </a:p>
        </p:txBody>
      </p:sp>
      <p:sp>
        <p:nvSpPr>
          <p:cNvPr id="3" name="Rectangle 2"/>
          <p:cNvSpPr/>
          <p:nvPr/>
        </p:nvSpPr>
        <p:spPr>
          <a:xfrm>
            <a:off x="636494" y="2102692"/>
            <a:ext cx="7853082" cy="31085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Rom. 1:18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the wrath of God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revealed from heaven against all ungodliness and unrighteousness of men, who suppress the truth in unrighteousness,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2Thess 1:6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it is a righteous thing with God to repay with tribulation those who trouble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in flaming fire taking vengeance on those who do not know God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on those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who do not obey the gospel of our Lord Jesus Christ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9 These shall be punished with everlasting destruction from the presence of the Lord and from the glory of His power,</a:t>
            </a:r>
          </a:p>
        </p:txBody>
      </p:sp>
      <p:sp>
        <p:nvSpPr>
          <p:cNvPr id="4" name="Rectangle 3"/>
          <p:cNvSpPr/>
          <p:nvPr/>
        </p:nvSpPr>
        <p:spPr>
          <a:xfrm>
            <a:off x="582705" y="5576065"/>
            <a:ext cx="7736542"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Calibri" panose="020F0502020204030204"/>
                <a:ea typeface="+mn-ea"/>
                <a:cs typeface="+mn-cs"/>
              </a:rPr>
              <a:t>Acts 22:16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now why are you waiting? Arise and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be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baptized, and wash away your sins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calling on the name of the Lord.'</a:t>
            </a:r>
          </a:p>
        </p:txBody>
      </p:sp>
      <p:sp>
        <p:nvSpPr>
          <p:cNvPr id="5" name="Rectangle 4"/>
          <p:cNvSpPr/>
          <p:nvPr/>
        </p:nvSpPr>
        <p:spPr>
          <a:xfrm>
            <a:off x="475130" y="2030976"/>
            <a:ext cx="8077200" cy="3195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75130" y="5576065"/>
            <a:ext cx="8077200" cy="112057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3C4794EC-DB1E-A3AD-C64C-17AADFB44833}"/>
              </a:ext>
            </a:extLst>
          </p:cNvPr>
          <p:cNvSpPr>
            <a:spLocks noGrp="1"/>
          </p:cNvSpPr>
          <p:nvPr>
            <p:ph type="ftr" sz="quarter" idx="11"/>
          </p:nvPr>
        </p:nvSpPr>
        <p:spPr/>
        <p:txBody>
          <a:bodyPr/>
          <a:lstStyle/>
          <a:p>
            <a:r>
              <a:rPr lang="en-US" dirty="0"/>
              <a:t>b hastings  newlebanoncoc.com</a:t>
            </a:r>
          </a:p>
        </p:txBody>
      </p:sp>
      <p:sp>
        <p:nvSpPr>
          <p:cNvPr id="8" name="TextBox 7">
            <a:extLst>
              <a:ext uri="{FF2B5EF4-FFF2-40B4-BE49-F238E27FC236}">
                <a16:creationId xmlns:a16="http://schemas.microsoft.com/office/drawing/2014/main" id="{6CC308DF-7765-A591-46D8-116B1CABF5C1}"/>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60494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1621"/>
            <a:ext cx="8077200"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Christ is coming back for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His wife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His church</a:t>
            </a:r>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church of Christ, Eph.5:23-27, Matt.16:18, Rom. 16,16.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He will </a:t>
            </a:r>
            <a:r>
              <a:rPr kumimoji="0" lang="en-US" sz="4400" b="0" i="0" u="sng" strike="noStrike" kern="1200" cap="none" spc="0" normalizeH="0" baseline="0" noProof="0" dirty="0">
                <a:ln>
                  <a:noFill/>
                </a:ln>
                <a:solidFill>
                  <a:srgbClr val="0070C0"/>
                </a:solidFill>
                <a:effectLst/>
                <a:uLnTx/>
                <a:uFillTx/>
                <a:latin typeface="Arial Black" panose="020B0A04020102020204" pitchFamily="34" charset="0"/>
                <a:ea typeface="+mn-ea"/>
                <a:cs typeface="+mn-cs"/>
              </a:rPr>
              <a:t>not be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coming back for </a:t>
            </a:r>
            <a:r>
              <a:rPr kumimoji="0" lang="en-US" sz="4400" b="0" i="0" u="sng" strike="noStrike" kern="1200" cap="none" spc="0" normalizeH="0" baseline="0" noProof="0" dirty="0">
                <a:ln>
                  <a:noFill/>
                </a:ln>
                <a:solidFill>
                  <a:srgbClr val="0070C0"/>
                </a:solidFill>
                <a:effectLst/>
                <a:uLnTx/>
                <a:uFillTx/>
                <a:latin typeface="Calibri" panose="020F0502020204030204"/>
                <a:ea typeface="+mn-ea"/>
                <a:cs typeface="+mn-cs"/>
              </a:rPr>
              <a:t>other men’s wives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(denominations).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Are you ready for His return?</a:t>
            </a:r>
          </a:p>
        </p:txBody>
      </p:sp>
      <p:sp>
        <p:nvSpPr>
          <p:cNvPr id="3" name="Rectangle 2"/>
          <p:cNvSpPr/>
          <p:nvPr/>
        </p:nvSpPr>
        <p:spPr>
          <a:xfrm>
            <a:off x="152400" y="914401"/>
            <a:ext cx="8610599" cy="54419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8BCF14B-48D5-AF36-F86D-022392C50608}"/>
              </a:ext>
            </a:extLst>
          </p:cNvPr>
          <p:cNvSpPr>
            <a:spLocks noGrp="1"/>
          </p:cNvSpPr>
          <p:nvPr>
            <p:ph type="ftr" sz="quarter" idx="11"/>
          </p:nvPr>
        </p:nvSpPr>
        <p:spPr/>
        <p:txBody>
          <a:bodyPr/>
          <a:lstStyle/>
          <a:p>
            <a:r>
              <a:rPr lang="en-US" dirty="0"/>
              <a:t>b hastings  newlebanoncoc.com</a:t>
            </a:r>
          </a:p>
        </p:txBody>
      </p:sp>
      <p:sp>
        <p:nvSpPr>
          <p:cNvPr id="5" name="TextBox 4">
            <a:extLst>
              <a:ext uri="{FF2B5EF4-FFF2-40B4-BE49-F238E27FC236}">
                <a16:creationId xmlns:a16="http://schemas.microsoft.com/office/drawing/2014/main" id="{38BE6693-C8A5-F3C4-F82F-A2A951E4043C}"/>
              </a:ext>
            </a:extLst>
          </p:cNvPr>
          <p:cNvSpPr txBox="1"/>
          <p:nvPr/>
        </p:nvSpPr>
        <p:spPr>
          <a:xfrm>
            <a:off x="0" y="22492"/>
            <a:ext cx="9144000" cy="523220"/>
          </a:xfrm>
          <a:prstGeom prst="rect">
            <a:avLst/>
          </a:prstGeom>
          <a:solidFill>
            <a:srgbClr val="0070C0"/>
          </a:solidFill>
        </p:spPr>
        <p:txBody>
          <a:bodyPr wrap="square" rtlCol="0">
            <a:spAutoFit/>
          </a:bodyPr>
          <a:lstStyle/>
          <a:p>
            <a:pPr algn="ctr" defTabSz="457200" fontAlgn="auto">
              <a:spcBef>
                <a:spcPts val="0"/>
              </a:spcBef>
              <a:spcAft>
                <a:spcPts val="0"/>
              </a:spcAft>
              <a:defRPr/>
            </a:pPr>
            <a:r>
              <a:rPr lang="en-US" sz="2800" dirty="0">
                <a:solidFill>
                  <a:prstClr val="white"/>
                </a:solidFill>
                <a:latin typeface="Calibri" panose="020F0502020204030204"/>
              </a:rPr>
              <a:t>Christ and the church He built.</a:t>
            </a:r>
          </a:p>
        </p:txBody>
      </p:sp>
    </p:spTree>
    <p:extLst>
      <p:ext uri="{BB962C8B-B14F-4D97-AF65-F5344CB8AC3E}">
        <p14:creationId xmlns:p14="http://schemas.microsoft.com/office/powerpoint/2010/main" val="410200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295190"/>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84085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394425"/>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949571"/>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461728"/>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BF1DC341-2077-D5BF-24E5-312323643915}"/>
              </a:ext>
            </a:extLst>
          </p:cNvPr>
          <p:cNvPicPr>
            <a:picLocks noChangeAspect="1"/>
          </p:cNvPicPr>
          <p:nvPr/>
        </p:nvPicPr>
        <p:blipFill rotWithShape="1">
          <a:blip r:embed="rId2"/>
          <a:srcRect t="36906"/>
          <a:stretch/>
        </p:blipFill>
        <p:spPr>
          <a:xfrm>
            <a:off x="4488110" y="4517430"/>
            <a:ext cx="4532070" cy="1761250"/>
          </a:xfrm>
          <a:prstGeom prst="rect">
            <a:avLst/>
          </a:prstGeom>
        </p:spPr>
      </p:pic>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Tree>
    <p:extLst>
      <p:ext uri="{BB962C8B-B14F-4D97-AF65-F5344CB8AC3E}">
        <p14:creationId xmlns:p14="http://schemas.microsoft.com/office/powerpoint/2010/main" val="42284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
        <p:nvSpPr>
          <p:cNvPr id="6" name="Footer Placeholder 5">
            <a:extLst>
              <a:ext uri="{FF2B5EF4-FFF2-40B4-BE49-F238E27FC236}">
                <a16:creationId xmlns:a16="http://schemas.microsoft.com/office/drawing/2014/main" id="{F4FD1CD3-46BB-85A4-651F-D91A4975232F}"/>
              </a:ext>
            </a:extLst>
          </p:cNvPr>
          <p:cNvSpPr>
            <a:spLocks noGrp="1"/>
          </p:cNvSpPr>
          <p:nvPr>
            <p:ph type="ftr" sz="quarter" idx="11"/>
          </p:nvPr>
        </p:nvSpPr>
        <p:spPr/>
        <p:txBody>
          <a:bodyPr/>
          <a:lstStyle/>
          <a:p>
            <a:r>
              <a:rPr lang="en-US" dirty="0"/>
              <a:t>b hastings  newlebanoncoc.com</a:t>
            </a:r>
          </a:p>
        </p:txBody>
      </p:sp>
    </p:spTree>
    <p:extLst>
      <p:ext uri="{BB962C8B-B14F-4D97-AF65-F5344CB8AC3E}">
        <p14:creationId xmlns:p14="http://schemas.microsoft.com/office/powerpoint/2010/main" val="16588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086725"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Simon Peter answered and said, "</a:t>
            </a:r>
            <a:r>
              <a:rPr kumimoji="0" lang="en-US" sz="3000" b="1" i="0" u="none" strike="noStrike" kern="1200" cap="none" spc="0" normalizeH="0" baseline="0" noProof="0" dirty="0">
                <a:ln>
                  <a:noFill/>
                </a:ln>
                <a:solidFill>
                  <a:prstClr val="black"/>
                </a:solidFill>
                <a:effectLst/>
                <a:uLnTx/>
                <a:uFillTx/>
                <a:latin typeface="Arial Black" panose="020B0A04020102020204" pitchFamily="34" charset="0"/>
              </a:rPr>
              <a:t>You are the Christ, the Son of the living God."</a:t>
            </a:r>
          </a:p>
          <a:p>
            <a:pPr lvl="0" fontAlgn="auto">
              <a:spcBef>
                <a:spcPts val="0"/>
              </a:spcBef>
              <a:spcAft>
                <a:spcPts val="0"/>
              </a:spcAf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17 Jesus answered and said to him, "Blessed are you, Simon Bar-Jonah, for flesh and blood has not revealed this to you, </a:t>
            </a:r>
            <a:r>
              <a:rPr kumimoji="0" lang="en-US" sz="3000" b="0" i="0" u="sng" strike="noStrike" kern="1200" cap="none" spc="0" normalizeH="0" baseline="0" noProof="0" dirty="0">
                <a:ln>
                  <a:noFill/>
                </a:ln>
                <a:solidFill>
                  <a:srgbClr val="00B0F0"/>
                </a:solidFill>
                <a:effectLst/>
                <a:uLnTx/>
                <a:uFillTx/>
                <a:latin typeface="Arial Black" panose="020B0A04020102020204" pitchFamily="34" charset="0"/>
              </a:rPr>
              <a:t>but My Father who is in heaven.</a:t>
            </a:r>
            <a:r>
              <a:rPr kumimoji="0" lang="en-US" sz="3000" b="0" i="0" strike="noStrike" kern="1200" cap="none" spc="0" normalizeH="0" baseline="0" noProof="0" dirty="0">
                <a:ln>
                  <a:noFill/>
                </a:ln>
                <a:solidFill>
                  <a:srgbClr val="00B0F0"/>
                </a:solidFill>
                <a:effectLst/>
                <a:uLnTx/>
                <a:uFillTx/>
                <a:latin typeface="Arial Black" panose="020B0A04020102020204" pitchFamily="34" charset="0"/>
              </a:rPr>
              <a:t> </a:t>
            </a:r>
            <a:r>
              <a:rPr kumimoji="0" lang="en-US" i="0" strike="noStrike" kern="1200" cap="none" spc="0" normalizeH="0" baseline="0" noProof="0" dirty="0">
                <a:ln>
                  <a:noFill/>
                </a:ln>
                <a:effectLst/>
                <a:uLnTx/>
                <a:uFillTx/>
                <a:latin typeface="+mn-lt"/>
              </a:rPr>
              <a:t>(prophecies of 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18 "And I also say to you that you are Peter, </a:t>
            </a:r>
            <a:r>
              <a:rPr kumimoji="0" lang="en-US" sz="3000" b="0" i="0" u="none" strike="noStrike" kern="1200" cap="none" spc="0" normalizeH="0" baseline="0" noProof="0" dirty="0">
                <a:ln>
                  <a:noFill/>
                </a:ln>
                <a:solidFill>
                  <a:prstClr val="black"/>
                </a:solidFill>
                <a:effectLst/>
                <a:uLnTx/>
                <a:uFillTx/>
                <a:latin typeface="Arial Black" panose="020B0A04020102020204" pitchFamily="34" charset="0"/>
              </a:rPr>
              <a:t>and on this rock </a:t>
            </a:r>
            <a:r>
              <a:rPr kumimoji="0" lang="en-US" sz="2000" b="0" i="0" u="none" strike="noStrike" kern="1200" cap="none" spc="0" normalizeH="0" baseline="0" noProof="0" dirty="0">
                <a:ln>
                  <a:noFill/>
                </a:ln>
                <a:solidFill>
                  <a:prstClr val="black"/>
                </a:solidFill>
                <a:effectLst/>
                <a:uLnTx/>
                <a:uFillTx/>
                <a:latin typeface="+mn-lt"/>
              </a:rPr>
              <a:t>(confession)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 will build </a:t>
            </a: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My</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sng" strike="noStrike" kern="1200" cap="none" spc="0" normalizeH="0" baseline="0" noProof="0" dirty="0">
                <a:ln>
                  <a:noFill/>
                </a:ln>
                <a:solidFill>
                  <a:srgbClr val="FF0000"/>
                </a:solidFill>
                <a:effectLst/>
                <a:uLnTx/>
                <a:uFillTx/>
                <a:latin typeface="Arial Black" panose="020B0A04020102020204" pitchFamily="34" charset="0"/>
              </a:rPr>
              <a:t>church</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and the gates of Hades shall not prevail against  </a:t>
            </a:r>
            <a:r>
              <a:rPr kumimoji="0" lang="en-US" sz="3000" b="1" i="0" u="none" strike="noStrike" kern="1200" cap="none" spc="0" normalizeH="0" baseline="0" noProof="0" dirty="0">
                <a:ln>
                  <a:noFill/>
                </a:ln>
                <a:solidFill>
                  <a:srgbClr val="FF0000"/>
                </a:solidFill>
                <a:effectLst/>
                <a:uLnTx/>
                <a:uFillTx/>
                <a:latin typeface="Arial Black" panose="020B0A04020102020204" pitchFamily="34" charset="0"/>
              </a:rPr>
              <a:t>it</a:t>
            </a:r>
            <a:r>
              <a:rPr kumimoji="0" lang="en-US" sz="3000" b="0" i="0" u="none" strike="noStrike" kern="1200" cap="none" spc="0" normalizeH="0" baseline="0" noProof="0" dirty="0">
                <a:ln>
                  <a:noFill/>
                </a:ln>
                <a:solidFill>
                  <a:prstClr val="black"/>
                </a:solidFill>
                <a:effectLst/>
                <a:uLnTx/>
                <a:uFillTx/>
                <a:latin typeface="Arial Black" panose="020B0A04020102020204" pitchFamily="34" charset="0"/>
              </a:rPr>
              <a:t>. </a:t>
            </a:r>
            <a:r>
              <a:rPr lang="en-US" dirty="0">
                <a:solidFill>
                  <a:prstClr val="black"/>
                </a:solidFill>
                <a:latin typeface="Calibri" panose="020F0502020204030204"/>
              </a:rPr>
              <a:t> </a:t>
            </a:r>
            <a:r>
              <a:rPr lang="en-US" sz="2000" dirty="0">
                <a:solidFill>
                  <a:prstClr val="black"/>
                </a:solidFill>
                <a:latin typeface="Calibri" panose="020F0502020204030204"/>
              </a:rPr>
              <a:t>(church and it singular, not plural)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ooter Placeholder 12">
            <a:extLst>
              <a:ext uri="{FF2B5EF4-FFF2-40B4-BE49-F238E27FC236}">
                <a16:creationId xmlns:a16="http://schemas.microsoft.com/office/drawing/2014/main" id="{3F76B522-9A24-0EF5-49AF-F538BDE374C6}"/>
              </a:ext>
            </a:extLst>
          </p:cNvPr>
          <p:cNvSpPr>
            <a:spLocks noGrp="1"/>
          </p:cNvSpPr>
          <p:nvPr>
            <p:ph type="ftr" sz="quarter" idx="11"/>
          </p:nvPr>
        </p:nvSpPr>
        <p:spPr/>
        <p:txBody>
          <a:bodyPr/>
          <a:lstStyle/>
          <a:p>
            <a:r>
              <a:rPr lang="en-US" dirty="0"/>
              <a:t>b hastings  newlebanoncoc.com</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10625"/>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Who Is Jesus the Christ?</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327151"/>
            <a:ext cx="8315325" cy="5029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88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1477863"/>
            <a:ext cx="8086725"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rPr>
              <a:t>Matt. 16:16 </a:t>
            </a:r>
            <a:r>
              <a:rPr kumimoji="0" lang="en-US" sz="1800" b="0" i="0" u="none" strike="noStrike" kern="1200" cap="none" spc="0" normalizeH="0" baseline="0" noProof="0" dirty="0">
                <a:ln>
                  <a:noFill/>
                </a:ln>
                <a:solidFill>
                  <a:prstClr val="black"/>
                </a:solidFill>
                <a:effectLst/>
                <a:uLnTx/>
                <a:uFillTx/>
                <a:latin typeface="+mn-lt"/>
                <a:ea typeface="+mn-ea"/>
                <a:cs typeface="+mn-cs"/>
              </a:rPr>
              <a:t>Simon Peter answered and said, "</a:t>
            </a:r>
            <a:r>
              <a:rPr kumimoji="0" lang="en-US" sz="1800" b="1" i="0" u="none" strike="noStrike" kern="1200" cap="none" spc="0" normalizeH="0" baseline="0" noProof="0" dirty="0">
                <a:ln>
                  <a:noFill/>
                </a:ln>
                <a:solidFill>
                  <a:prstClr val="black"/>
                </a:solidFill>
                <a:effectLst/>
                <a:uLnTx/>
                <a:uFillTx/>
                <a:latin typeface="+mn-lt"/>
              </a:rPr>
              <a:t>You are the Christ, the Son of the living God.“ </a:t>
            </a:r>
            <a:r>
              <a:rPr kumimoji="0" lang="en-US" sz="1800" b="0" i="0" u="none" strike="noStrike" kern="1200" cap="none" spc="0" normalizeH="0" baseline="0" noProof="0" dirty="0">
                <a:ln>
                  <a:noFill/>
                </a:ln>
                <a:solidFill>
                  <a:prstClr val="black"/>
                </a:solidFill>
                <a:effectLst/>
                <a:uLnTx/>
                <a:uFillTx/>
                <a:latin typeface="+mn-lt"/>
                <a:ea typeface="+mn-ea"/>
                <a:cs typeface="+mn-cs"/>
              </a:rPr>
              <a:t>17 Jesus answered and said to him, "Blessed are you, Simon Bar-Jonah, for flesh and blood has not revealed this to you</a:t>
            </a:r>
            <a:r>
              <a:rPr kumimoji="0" lang="en-US" sz="1800" b="0" i="0" u="none" strike="noStrike" kern="1200" cap="none" spc="0" normalizeH="0" baseline="0" noProof="0" dirty="0">
                <a:ln>
                  <a:noFill/>
                </a:ln>
                <a:effectLst/>
                <a:uLnTx/>
                <a:uFillTx/>
                <a:latin typeface="+mn-lt"/>
                <a:ea typeface="+mn-ea"/>
                <a:cs typeface="+mn-cs"/>
              </a:rPr>
              <a:t>, </a:t>
            </a:r>
            <a:r>
              <a:rPr kumimoji="0" lang="en-US" sz="1800" b="0" i="0" u="sng" strike="noStrike" kern="1200" cap="none" spc="0" normalizeH="0" baseline="0" noProof="0" dirty="0">
                <a:ln>
                  <a:noFill/>
                </a:ln>
                <a:effectLst/>
                <a:uLnTx/>
                <a:uFillTx/>
                <a:latin typeface="+mn-lt"/>
              </a:rPr>
              <a:t>but My Father who is in heaven.</a:t>
            </a:r>
            <a:r>
              <a:rPr kumimoji="0" lang="en-US" sz="1800" b="0" i="0" strike="noStrike" kern="1200" cap="none" spc="0" normalizeH="0" baseline="0" noProof="0" dirty="0">
                <a:ln>
                  <a:noFill/>
                </a:ln>
                <a:solidFill>
                  <a:srgbClr val="00B0F0"/>
                </a:solidFill>
                <a:effectLst/>
                <a:uLnTx/>
                <a:uFillTx/>
                <a:latin typeface="+mn-lt"/>
              </a:rPr>
              <a:t> </a:t>
            </a:r>
            <a:r>
              <a:rPr kumimoji="0" lang="en-US" sz="1800" i="0" strike="noStrike" kern="1200" cap="none" spc="0" normalizeH="0" baseline="0" noProof="0" dirty="0">
                <a:ln>
                  <a:noFill/>
                </a:ln>
                <a:effectLst/>
                <a:uLnTx/>
                <a:uFillTx/>
                <a:latin typeface="+mn-lt"/>
              </a:rPr>
              <a:t>(prophecies of O.T.)</a:t>
            </a:r>
            <a:r>
              <a:rPr kumimoji="0" lang="en-US" sz="1800" b="0" i="0" u="none" strike="noStrike" kern="1200" cap="none" spc="0" normalizeH="0" baseline="0" noProof="0" dirty="0">
                <a:ln>
                  <a:noFill/>
                </a:ln>
                <a:solidFill>
                  <a:prstClr val="black"/>
                </a:solidFill>
                <a:effectLst/>
                <a:uLnTx/>
                <a:uFillTx/>
                <a:latin typeface="+mn-lt"/>
                <a:ea typeface="+mn-ea"/>
                <a:cs typeface="+mn-cs"/>
              </a:rPr>
              <a:t> 18 "And I also say to you that you are Peter, </a:t>
            </a:r>
            <a:r>
              <a:rPr kumimoji="0" lang="en-US" sz="1800" b="0" i="0" u="none" strike="noStrike" kern="1200" cap="none" spc="0" normalizeH="0" baseline="0" noProof="0" dirty="0">
                <a:ln>
                  <a:noFill/>
                </a:ln>
                <a:solidFill>
                  <a:prstClr val="black"/>
                </a:solidFill>
                <a:effectLst/>
                <a:uLnTx/>
                <a:uFillTx/>
                <a:latin typeface="+mn-lt"/>
              </a:rPr>
              <a:t>and on this rock </a:t>
            </a:r>
            <a:r>
              <a:rPr kumimoji="0" lang="en-US" sz="1800" b="0" i="0" u="none" strike="noStrike" kern="1200" cap="none" spc="0" normalizeH="0" baseline="0" noProof="0" dirty="0">
                <a:ln>
                  <a:noFill/>
                </a:ln>
                <a:solidFill>
                  <a:prstClr val="black"/>
                </a:solidFill>
                <a:effectLst/>
                <a:uLnTx/>
                <a:uFillTx/>
                <a:latin typeface="+mn-lt"/>
                <a:ea typeface="+mn-ea"/>
                <a:cs typeface="+mn-cs"/>
              </a:rPr>
              <a:t>I will build </a:t>
            </a:r>
            <a:r>
              <a:rPr kumimoji="0" lang="en-US" sz="2200" b="0" i="0" u="none" strike="noStrike" kern="1200" cap="none" spc="0" normalizeH="0" baseline="0" noProof="0" dirty="0">
                <a:ln>
                  <a:noFill/>
                </a:ln>
                <a:solidFill>
                  <a:srgbClr val="FF0000"/>
                </a:solidFill>
                <a:effectLst/>
                <a:uLnTx/>
                <a:uFillTx/>
                <a:latin typeface="Arial Black" panose="020B0A04020102020204" pitchFamily="34" charset="0"/>
              </a:rPr>
              <a:t>My</a:t>
            </a: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rPr>
              <a:t> </a:t>
            </a:r>
            <a:r>
              <a:rPr kumimoji="0" lang="en-US" sz="2200" b="1" i="0" u="sng" strike="noStrike" kern="1200" cap="none" spc="0" normalizeH="0" baseline="0" noProof="0" dirty="0">
                <a:ln>
                  <a:noFill/>
                </a:ln>
                <a:solidFill>
                  <a:srgbClr val="FF0000"/>
                </a:solidFill>
                <a:effectLst/>
                <a:uLnTx/>
                <a:uFillTx/>
                <a:latin typeface="Arial Black" panose="020B0A04020102020204" pitchFamily="34" charset="0"/>
              </a:rPr>
              <a:t>church</a:t>
            </a:r>
            <a:r>
              <a:rPr kumimoji="0" lang="en-US" sz="1800" b="0" i="0" u="none" strike="noStrike" kern="1200" cap="none" spc="0" normalizeH="0" baseline="0" noProof="0" dirty="0">
                <a:ln>
                  <a:noFill/>
                </a:ln>
                <a:solidFill>
                  <a:prstClr val="black"/>
                </a:solidFill>
                <a:effectLst/>
                <a:uLnTx/>
                <a:uFillTx/>
                <a:latin typeface="+mn-lt"/>
                <a:ea typeface="+mn-ea"/>
                <a:cs typeface="+mn-cs"/>
              </a:rPr>
              <a:t>, and the gates of Hades shall not prevail against  </a:t>
            </a:r>
            <a:r>
              <a:rPr kumimoji="0" lang="en-US" sz="1800" b="1" i="0" u="none" strike="noStrike" kern="1200" cap="none" spc="0" normalizeH="0" baseline="0" noProof="0" dirty="0">
                <a:ln>
                  <a:noFill/>
                </a:ln>
                <a:solidFill>
                  <a:srgbClr val="FF0000"/>
                </a:solidFill>
                <a:effectLst/>
                <a:uLnTx/>
                <a:uFillTx/>
                <a:latin typeface="+mn-lt"/>
              </a:rPr>
              <a:t>it</a:t>
            </a:r>
            <a:r>
              <a:rPr kumimoji="0" lang="en-US" sz="1800" b="0" i="0" u="none" strike="noStrike" kern="1200" cap="none" spc="0" normalizeH="0" baseline="0" noProof="0" dirty="0">
                <a:ln>
                  <a:noFill/>
                </a:ln>
                <a:solidFill>
                  <a:prstClr val="black"/>
                </a:solidFill>
                <a:effectLst/>
                <a:uLnTx/>
                <a:uFillTx/>
                <a:latin typeface="+mn-lt"/>
              </a:rPr>
              <a:t>.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Black" panose="020B0A04020102020204" pitchFamily="34" charset="0"/>
              </a:rPr>
              <a:t>Matt. 16:19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And I will give unto thee </a:t>
            </a:r>
            <a:r>
              <a:rPr kumimoji="0" lang="en-US" sz="2200" b="0" i="0" u="none" strike="noStrike" kern="1200" cap="none" spc="0" normalizeH="0" baseline="0" noProof="0" dirty="0">
                <a:ln>
                  <a:noFill/>
                </a:ln>
                <a:solidFill>
                  <a:srgbClr val="FF0000"/>
                </a:solidFill>
                <a:effectLst/>
                <a:uLnTx/>
                <a:uFillTx/>
                <a:latin typeface="Arial Black" panose="020B0A04020102020204" pitchFamily="34" charset="0"/>
              </a:rPr>
              <a:t>the keys of the kingdom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of heaven: and whatsoever thou shalt bind on earth shall be bound in heaven: and whatsoever thou shalt loose on earth shall be loosed in heaven. 20 Then charged he his disciples that they should tell no man that he was Jesus the Christ. 21 From that time forth began Jesus to shew unto his disciples, how that he must go unto Jerusalem, and suffer many things of the elders and chief priests and scribes, and be killed, and be raised again the third day.</a:t>
            </a:r>
          </a:p>
        </p:txBody>
      </p:sp>
      <p:sp>
        <p:nvSpPr>
          <p:cNvPr id="13" name="Footer Placeholder 12">
            <a:extLst>
              <a:ext uri="{FF2B5EF4-FFF2-40B4-BE49-F238E27FC236}">
                <a16:creationId xmlns:a16="http://schemas.microsoft.com/office/drawing/2014/main" id="{3F76B522-9A24-0EF5-49AF-F538BDE374C6}"/>
              </a:ext>
            </a:extLst>
          </p:cNvPr>
          <p:cNvSpPr>
            <a:spLocks noGrp="1"/>
          </p:cNvSpPr>
          <p:nvPr>
            <p:ph type="ftr" sz="quarter" idx="11"/>
          </p:nvPr>
        </p:nvSpPr>
        <p:spPr/>
        <p:txBody>
          <a:bodyPr/>
          <a:lstStyle/>
          <a:p>
            <a:r>
              <a:rPr lang="en-US" dirty="0"/>
              <a:t>b hastings  newlebanoncoc.com</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10625"/>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Church = Kingdom</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327151"/>
            <a:ext cx="8315325" cy="5029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18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15619"/>
            <a:ext cx="8086725" cy="4524315"/>
          </a:xfrm>
          <a:prstGeom prst="rect">
            <a:avLst/>
          </a:prstGeom>
        </p:spPr>
        <p:txBody>
          <a:bodyPr wrap="square">
            <a:spAutoFit/>
          </a:bodyPr>
          <a:lstStyle/>
          <a:p>
            <a:pPr fontAlgn="auto">
              <a:spcBef>
                <a:spcPts val="0"/>
              </a:spcBef>
              <a:spcAft>
                <a:spcPts val="0"/>
              </a:spcAf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Jesus –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Matt. 1:21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she shall bring forth a son, and thou shalt call his name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JESUS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for he shall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save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his people from their sins.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(JESUS: that is, Savior, Hebrew – Joshua)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Luke 19:10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"for the Son of Man has come to seek and to save that which was lost."</a:t>
            </a:r>
          </a:p>
          <a:p>
            <a:pPr fontAlgn="auto">
              <a:spcBef>
                <a:spcPts val="0"/>
              </a:spcBef>
              <a:spcAft>
                <a:spcPts val="0"/>
              </a:spcAf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Christ – The anointed one. The Messiah. </a:t>
            </a:r>
          </a:p>
        </p:txBody>
      </p:sp>
      <p:sp>
        <p:nvSpPr>
          <p:cNvPr id="13" name="Footer Placeholder 12">
            <a:extLst>
              <a:ext uri="{FF2B5EF4-FFF2-40B4-BE49-F238E27FC236}">
                <a16:creationId xmlns:a16="http://schemas.microsoft.com/office/drawing/2014/main" id="{3F76B522-9A24-0EF5-49AF-F538BDE374C6}"/>
              </a:ext>
            </a:extLst>
          </p:cNvPr>
          <p:cNvSpPr>
            <a:spLocks noGrp="1"/>
          </p:cNvSpPr>
          <p:nvPr>
            <p:ph type="ftr" sz="quarter" idx="11"/>
          </p:nvPr>
        </p:nvSpPr>
        <p:spPr/>
        <p:txBody>
          <a:bodyPr/>
          <a:lstStyle/>
          <a:p>
            <a:r>
              <a:rPr lang="en-US" dirty="0"/>
              <a:t>b hastings  newlebanoncoc.com</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62000"/>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Who Is Jesus the Christ?</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539419"/>
            <a:ext cx="8315325" cy="47089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89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3F76B522-9A24-0EF5-49AF-F538BDE374C6}"/>
              </a:ext>
            </a:extLst>
          </p:cNvPr>
          <p:cNvSpPr>
            <a:spLocks noGrp="1"/>
          </p:cNvSpPr>
          <p:nvPr>
            <p:ph type="ftr" sz="quarter" idx="11"/>
          </p:nvPr>
        </p:nvSpPr>
        <p:spPr/>
        <p:txBody>
          <a:bodyPr/>
          <a:lstStyle/>
          <a:p>
            <a:r>
              <a:rPr lang="en-US" dirty="0"/>
              <a:t>b hastings  newlebanoncoc.com</a:t>
            </a:r>
          </a:p>
        </p:txBody>
      </p:sp>
      <p:sp>
        <p:nvSpPr>
          <p:cNvPr id="14" name="TextBox 13">
            <a:extLst>
              <a:ext uri="{FF2B5EF4-FFF2-40B4-BE49-F238E27FC236}">
                <a16:creationId xmlns:a16="http://schemas.microsoft.com/office/drawing/2014/main" id="{300D7686-A768-0672-569A-82A4369A35AF}"/>
              </a:ext>
            </a:extLst>
          </p:cNvPr>
          <p:cNvSpPr txBox="1"/>
          <p:nvPr/>
        </p:nvSpPr>
        <p:spPr>
          <a:xfrm>
            <a:off x="0" y="22492"/>
            <a:ext cx="9144000" cy="523220"/>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3" name="TextBox 2">
            <a:extLst>
              <a:ext uri="{FF2B5EF4-FFF2-40B4-BE49-F238E27FC236}">
                <a16:creationId xmlns:a16="http://schemas.microsoft.com/office/drawing/2014/main" id="{1989ABB0-3A6A-8C4E-2B70-FE179DD9EA15}"/>
              </a:ext>
            </a:extLst>
          </p:cNvPr>
          <p:cNvSpPr txBox="1"/>
          <p:nvPr/>
        </p:nvSpPr>
        <p:spPr>
          <a:xfrm>
            <a:off x="0" y="762000"/>
            <a:ext cx="914400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Who Is Jesus the Christ?</a:t>
            </a:r>
          </a:p>
        </p:txBody>
      </p:sp>
      <p:sp>
        <p:nvSpPr>
          <p:cNvPr id="4" name="Rectangle 3">
            <a:extLst>
              <a:ext uri="{FF2B5EF4-FFF2-40B4-BE49-F238E27FC236}">
                <a16:creationId xmlns:a16="http://schemas.microsoft.com/office/drawing/2014/main" id="{30267423-1DAA-78FB-4461-78E1F5C0CB6A}"/>
              </a:ext>
            </a:extLst>
          </p:cNvPr>
          <p:cNvSpPr/>
          <p:nvPr/>
        </p:nvSpPr>
        <p:spPr>
          <a:xfrm>
            <a:off x="371475" y="1539419"/>
            <a:ext cx="8315325" cy="47089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C83431E-34FB-9203-F379-BABDF402A957}"/>
              </a:ext>
            </a:extLst>
          </p:cNvPr>
          <p:cNvSpPr txBox="1"/>
          <p:nvPr/>
        </p:nvSpPr>
        <p:spPr>
          <a:xfrm>
            <a:off x="685800" y="1624249"/>
            <a:ext cx="7848600" cy="4722960"/>
          </a:xfrm>
          <a:prstGeom prst="rect">
            <a:avLst/>
          </a:prstGeom>
          <a:noFill/>
        </p:spPr>
        <p:txBody>
          <a:bodyPr wrap="square" rtlCol="0">
            <a:spAutoFit/>
          </a:bodyPr>
          <a:lstStyle/>
          <a:p>
            <a:pPr>
              <a:spcAft>
                <a:spcPts val="800"/>
              </a:spcAft>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1 Timothy 6:13–16 </a:t>
            </a:r>
            <a:endParaRPr lang="en-US" sz="32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US" sz="2600" baseline="30000" dirty="0">
                <a:latin typeface="Calibri" panose="020F0502020204030204" pitchFamily="34" charset="0"/>
                <a:ea typeface="Calibri" panose="020F0502020204030204" pitchFamily="34" charset="0"/>
                <a:cs typeface="Calibri" panose="020F0502020204030204" pitchFamily="34" charset="0"/>
              </a:rPr>
              <a:t>13 </a:t>
            </a:r>
            <a:r>
              <a:rPr lang="en-US" sz="2600" dirty="0">
                <a:latin typeface="Calibri" panose="020F0502020204030204" pitchFamily="34" charset="0"/>
                <a:ea typeface="Calibri" panose="020F0502020204030204" pitchFamily="34" charset="0"/>
                <a:cs typeface="Calibri" panose="020F0502020204030204" pitchFamily="34" charset="0"/>
              </a:rPr>
              <a:t>I urge you in the sight of God who gives life to all things, and before Christ Jesus who witnessed the good confession before Pontius Pilate, </a:t>
            </a:r>
            <a:r>
              <a:rPr lang="en-US" sz="2600" baseline="30000" dirty="0">
                <a:latin typeface="Calibri" panose="020F0502020204030204" pitchFamily="34" charset="0"/>
                <a:ea typeface="Calibri" panose="020F0502020204030204" pitchFamily="34" charset="0"/>
                <a:cs typeface="Calibri" panose="020F0502020204030204" pitchFamily="34" charset="0"/>
              </a:rPr>
              <a:t>14 </a:t>
            </a:r>
            <a:r>
              <a:rPr lang="en-US" sz="2600" dirty="0">
                <a:latin typeface="Calibri" panose="020F0502020204030204" pitchFamily="34" charset="0"/>
                <a:ea typeface="Calibri" panose="020F0502020204030204" pitchFamily="34" charset="0"/>
                <a:cs typeface="Calibri" panose="020F0502020204030204" pitchFamily="34" charset="0"/>
              </a:rPr>
              <a:t>that you keep this commandment without spot, blameless until our Lord Jesus Christ’s appearing, </a:t>
            </a:r>
            <a:r>
              <a:rPr lang="en-US" sz="2600" baseline="30000" dirty="0">
                <a:latin typeface="Calibri" panose="020F0502020204030204" pitchFamily="34" charset="0"/>
                <a:ea typeface="Calibri" panose="020F0502020204030204" pitchFamily="34" charset="0"/>
                <a:cs typeface="Calibri" panose="020F0502020204030204" pitchFamily="34" charset="0"/>
              </a:rPr>
              <a:t>15 </a:t>
            </a:r>
            <a:r>
              <a:rPr lang="en-US" sz="2600" dirty="0">
                <a:latin typeface="Calibri" panose="020F0502020204030204" pitchFamily="34" charset="0"/>
                <a:ea typeface="Calibri" panose="020F0502020204030204" pitchFamily="34" charset="0"/>
                <a:cs typeface="Calibri" panose="020F0502020204030204" pitchFamily="34" charset="0"/>
              </a:rPr>
              <a:t>which He will manifest in His own time</a:t>
            </a:r>
            <a:r>
              <a:rPr lang="en-US" sz="2600" dirty="0">
                <a:ea typeface="Calibri" panose="020F0502020204030204" pitchFamily="34" charset="0"/>
                <a:cs typeface="Times New Roman" panose="02020603050405020304" pitchFamily="18" charset="0"/>
              </a:rPr>
              <a:t>, </a:t>
            </a:r>
            <a:r>
              <a:rPr lang="en-US" sz="2600" b="1" dirty="0">
                <a:solidFill>
                  <a:srgbClr val="0070C0"/>
                </a:solidFill>
                <a:ea typeface="Calibri" panose="020F0502020204030204" pitchFamily="34" charset="0"/>
                <a:cs typeface="Times New Roman" panose="02020603050405020304" pitchFamily="18" charset="0"/>
              </a:rPr>
              <a:t>He who is the blessed and only Potentate, </a:t>
            </a:r>
            <a:r>
              <a:rPr lang="en-US" sz="2600" b="1"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the King of kings </a:t>
            </a:r>
            <a:r>
              <a:rPr lang="en-US" sz="2600" b="1" dirty="0">
                <a:solidFill>
                  <a:srgbClr val="0070C0"/>
                </a:solidFill>
                <a:ea typeface="Calibri" panose="020F0502020204030204" pitchFamily="34" charset="0"/>
                <a:cs typeface="Times New Roman" panose="02020603050405020304" pitchFamily="18" charset="0"/>
              </a:rPr>
              <a:t>and </a:t>
            </a:r>
            <a:r>
              <a:rPr lang="en-US" sz="2600" b="1"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Lord of lords</a:t>
            </a:r>
            <a:r>
              <a:rPr lang="en-US" sz="2600" b="1" dirty="0">
                <a:solidFill>
                  <a:srgbClr val="0070C0"/>
                </a:solidFill>
                <a:ea typeface="Calibri" panose="020F0502020204030204" pitchFamily="34" charset="0"/>
                <a:cs typeface="Times New Roman" panose="02020603050405020304" pitchFamily="18" charset="0"/>
              </a:rPr>
              <a:t>, </a:t>
            </a:r>
            <a:r>
              <a:rPr lang="en-US" sz="2600" baseline="30000" dirty="0">
                <a:latin typeface="Calibri" panose="020F0502020204030204" pitchFamily="34" charset="0"/>
                <a:ea typeface="Calibri" panose="020F0502020204030204" pitchFamily="34" charset="0"/>
                <a:cs typeface="Calibri" panose="020F0502020204030204" pitchFamily="34" charset="0"/>
              </a:rPr>
              <a:t>16 </a:t>
            </a:r>
            <a:r>
              <a:rPr lang="en-US" sz="2600" dirty="0">
                <a:latin typeface="Calibri" panose="020F0502020204030204" pitchFamily="34" charset="0"/>
                <a:ea typeface="Calibri" panose="020F0502020204030204" pitchFamily="34" charset="0"/>
                <a:cs typeface="Calibri" panose="020F0502020204030204" pitchFamily="34" charset="0"/>
              </a:rPr>
              <a:t>who alone has immortality, dwelling in unapproachable light, whom no man has seen or can see, to whom be honor and everlasting power. Amen.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83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37157-8CEC-BF9E-82CB-B31EEF9616ED}"/>
              </a:ext>
            </a:extLst>
          </p:cNvPr>
          <p:cNvSpPr txBox="1"/>
          <p:nvPr/>
        </p:nvSpPr>
        <p:spPr>
          <a:xfrm>
            <a:off x="261250" y="923095"/>
            <a:ext cx="2024750" cy="20005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Gospels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Matthew -J</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Mark -R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Luke -G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John -U</a:t>
            </a:r>
          </a:p>
        </p:txBody>
      </p:sp>
      <p:sp>
        <p:nvSpPr>
          <p:cNvPr id="3" name="TextBox 2">
            <a:extLst>
              <a:ext uri="{FF2B5EF4-FFF2-40B4-BE49-F238E27FC236}">
                <a16:creationId xmlns:a16="http://schemas.microsoft.com/office/drawing/2014/main" id="{42086D72-D90F-06D6-91CE-C7E02283EA09}"/>
              </a:ext>
            </a:extLst>
          </p:cNvPr>
          <p:cNvSpPr txBox="1"/>
          <p:nvPr/>
        </p:nvSpPr>
        <p:spPr>
          <a:xfrm>
            <a:off x="287386" y="3274422"/>
            <a:ext cx="2229395"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History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Acts</a:t>
            </a:r>
          </a:p>
        </p:txBody>
      </p:sp>
      <p:sp>
        <p:nvSpPr>
          <p:cNvPr id="4" name="TextBox 3">
            <a:extLst>
              <a:ext uri="{FF2B5EF4-FFF2-40B4-BE49-F238E27FC236}">
                <a16:creationId xmlns:a16="http://schemas.microsoft.com/office/drawing/2014/main" id="{3143AA0E-4352-8877-943D-FED756B7DDE2}"/>
              </a:ext>
            </a:extLst>
          </p:cNvPr>
          <p:cNvSpPr txBox="1"/>
          <p:nvPr/>
        </p:nvSpPr>
        <p:spPr>
          <a:xfrm>
            <a:off x="4136574" y="923101"/>
            <a:ext cx="2229395"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Paul’s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Romans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2Thess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2Tim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Titus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Phil.</a:t>
            </a:r>
          </a:p>
        </p:txBody>
      </p:sp>
      <p:sp>
        <p:nvSpPr>
          <p:cNvPr id="5" name="TextBox 4">
            <a:extLst>
              <a:ext uri="{FF2B5EF4-FFF2-40B4-BE49-F238E27FC236}">
                <a16:creationId xmlns:a16="http://schemas.microsoft.com/office/drawing/2014/main" id="{42457375-1357-0BFB-C844-8FC060344EFC}"/>
              </a:ext>
            </a:extLst>
          </p:cNvPr>
          <p:cNvSpPr txBox="1"/>
          <p:nvPr/>
        </p:nvSpPr>
        <p:spPr>
          <a:xfrm>
            <a:off x="6331137" y="931806"/>
            <a:ext cx="2394857"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General letters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Hebrews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James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2Peter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3 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Jude</a:t>
            </a:r>
          </a:p>
        </p:txBody>
      </p:sp>
      <p:sp>
        <p:nvSpPr>
          <p:cNvPr id="6" name="TextBox 5">
            <a:extLst>
              <a:ext uri="{FF2B5EF4-FFF2-40B4-BE49-F238E27FC236}">
                <a16:creationId xmlns:a16="http://schemas.microsoft.com/office/drawing/2014/main" id="{40702E28-BD11-5115-8F08-4971780C5ADC}"/>
              </a:ext>
            </a:extLst>
          </p:cNvPr>
          <p:cNvSpPr txBox="1"/>
          <p:nvPr/>
        </p:nvSpPr>
        <p:spPr>
          <a:xfrm>
            <a:off x="313507" y="4815849"/>
            <a:ext cx="18026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Revelation –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2BF1379-3000-02EA-DB5C-5ABE2A11096A}"/>
              </a:ext>
            </a:extLst>
          </p:cNvPr>
          <p:cNvSpPr/>
          <p:nvPr/>
        </p:nvSpPr>
        <p:spPr>
          <a:xfrm>
            <a:off x="0" y="6457418"/>
            <a:ext cx="9144000" cy="394883"/>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A3653B-9AD5-1D7D-BE19-BC7B200DC009}"/>
              </a:ext>
            </a:extLst>
          </p:cNvPr>
          <p:cNvSpPr txBox="1"/>
          <p:nvPr/>
        </p:nvSpPr>
        <p:spPr>
          <a:xfrm>
            <a:off x="1" y="6468156"/>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9" name="TextBox 8">
            <a:extLst>
              <a:ext uri="{FF2B5EF4-FFF2-40B4-BE49-F238E27FC236}">
                <a16:creationId xmlns:a16="http://schemas.microsoft.com/office/drawing/2014/main" id="{18D75A5A-4030-6836-DC78-98CF0A269964}"/>
              </a:ext>
            </a:extLst>
          </p:cNvPr>
          <p:cNvSpPr txBox="1"/>
          <p:nvPr/>
        </p:nvSpPr>
        <p:spPr>
          <a:xfrm>
            <a:off x="0" y="12038"/>
            <a:ext cx="9144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3A03A40-AB7A-A332-AAF4-3E2945BBE370}"/>
              </a:ext>
            </a:extLst>
          </p:cNvPr>
          <p:cNvSpPr/>
          <p:nvPr/>
        </p:nvSpPr>
        <p:spPr>
          <a:xfrm>
            <a:off x="0" y="12037"/>
            <a:ext cx="9144000" cy="7020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B6F9193-EFBE-B931-CD8D-71DFAB4B0AA2}"/>
              </a:ext>
            </a:extLst>
          </p:cNvPr>
          <p:cNvSpPr txBox="1"/>
          <p:nvPr/>
        </p:nvSpPr>
        <p:spPr>
          <a:xfrm>
            <a:off x="0" y="86380"/>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Christ and the church He built.</a:t>
            </a:r>
          </a:p>
        </p:txBody>
      </p:sp>
      <p:sp>
        <p:nvSpPr>
          <p:cNvPr id="13" name="Rectangle 12">
            <a:extLst>
              <a:ext uri="{FF2B5EF4-FFF2-40B4-BE49-F238E27FC236}">
                <a16:creationId xmlns:a16="http://schemas.microsoft.com/office/drawing/2014/main" id="{5C512CDD-4CEA-C06A-7D90-956B13CF9FB8}"/>
              </a:ext>
            </a:extLst>
          </p:cNvPr>
          <p:cNvSpPr/>
          <p:nvPr/>
        </p:nvSpPr>
        <p:spPr>
          <a:xfrm>
            <a:off x="4014651" y="836543"/>
            <a:ext cx="4946469" cy="53738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F9BA26E-10E9-4647-E661-0229B8FBC776}"/>
              </a:ext>
            </a:extLst>
          </p:cNvPr>
          <p:cNvSpPr/>
          <p:nvPr/>
        </p:nvSpPr>
        <p:spPr>
          <a:xfrm>
            <a:off x="261259" y="836543"/>
            <a:ext cx="3570512" cy="21886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A2262E0-650A-23AB-F45D-4647B32BDB40}"/>
              </a:ext>
            </a:extLst>
          </p:cNvPr>
          <p:cNvSpPr txBox="1"/>
          <p:nvPr/>
        </p:nvSpPr>
        <p:spPr>
          <a:xfrm>
            <a:off x="2011680" y="1515290"/>
            <a:ext cx="168074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 life of Christ</a:t>
            </a:r>
          </a:p>
        </p:txBody>
      </p:sp>
      <p:sp>
        <p:nvSpPr>
          <p:cNvPr id="16" name="Rectangle 15">
            <a:extLst>
              <a:ext uri="{FF2B5EF4-FFF2-40B4-BE49-F238E27FC236}">
                <a16:creationId xmlns:a16="http://schemas.microsoft.com/office/drawing/2014/main" id="{CA18C83B-9FBE-3AF7-A70B-C2C08B5DDC52}"/>
              </a:ext>
            </a:extLst>
          </p:cNvPr>
          <p:cNvSpPr/>
          <p:nvPr/>
        </p:nvSpPr>
        <p:spPr>
          <a:xfrm>
            <a:off x="261250" y="3234963"/>
            <a:ext cx="3570512" cy="13965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569D34-D63B-6535-E392-841224D6D6DF}"/>
              </a:ext>
            </a:extLst>
          </p:cNvPr>
          <p:cNvSpPr txBox="1"/>
          <p:nvPr/>
        </p:nvSpPr>
        <p:spPr>
          <a:xfrm>
            <a:off x="2046516" y="3257002"/>
            <a:ext cx="178524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History of the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How to be a Christ-</a:t>
            </a:r>
            <a:r>
              <a:rPr kumimoji="0" lang="en-US" sz="2000" b="0" i="0" u="none" strike="noStrike" kern="1200" cap="none" spc="0" normalizeH="0" baseline="0" noProof="0" dirty="0" err="1">
                <a:ln>
                  <a:noFill/>
                </a:ln>
                <a:solidFill>
                  <a:srgbClr val="FF0000"/>
                </a:solidFill>
                <a:effectLst/>
                <a:uLnTx/>
                <a:uFillTx/>
                <a:latin typeface="Calibri" panose="020F0502020204030204"/>
                <a:ea typeface="+mn-ea"/>
                <a:cs typeface="+mn-cs"/>
              </a:rPr>
              <a:t>ian</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0E3AF8B-36BC-1FF3-C562-0F25F7629FE8}"/>
              </a:ext>
            </a:extLst>
          </p:cNvPr>
          <p:cNvSpPr txBox="1"/>
          <p:nvPr/>
        </p:nvSpPr>
        <p:spPr>
          <a:xfrm>
            <a:off x="6069874" y="4552342"/>
            <a:ext cx="265612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These 21 letters tell us how to LIVE the Christian life.</a:t>
            </a:r>
          </a:p>
        </p:txBody>
      </p:sp>
      <p:sp>
        <p:nvSpPr>
          <p:cNvPr id="19" name="Rectangle 18">
            <a:extLst>
              <a:ext uri="{FF2B5EF4-FFF2-40B4-BE49-F238E27FC236}">
                <a16:creationId xmlns:a16="http://schemas.microsoft.com/office/drawing/2014/main" id="{C4A4707E-F231-35BA-6312-2BC15ECB0FBB}"/>
              </a:ext>
            </a:extLst>
          </p:cNvPr>
          <p:cNvSpPr/>
          <p:nvPr/>
        </p:nvSpPr>
        <p:spPr>
          <a:xfrm>
            <a:off x="261251" y="4812263"/>
            <a:ext cx="3570512" cy="14088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C52D083-FA59-4BD1-31C4-0805754C22F3}"/>
              </a:ext>
            </a:extLst>
          </p:cNvPr>
          <p:cNvSpPr txBox="1"/>
          <p:nvPr/>
        </p:nvSpPr>
        <p:spPr>
          <a:xfrm>
            <a:off x="522514" y="5342710"/>
            <a:ext cx="309154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Tells us how to DIE in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Be faithful unto death.</a:t>
            </a:r>
          </a:p>
        </p:txBody>
      </p:sp>
      <p:sp>
        <p:nvSpPr>
          <p:cNvPr id="21" name="Arrow: Down 20">
            <a:extLst>
              <a:ext uri="{FF2B5EF4-FFF2-40B4-BE49-F238E27FC236}">
                <a16:creationId xmlns:a16="http://schemas.microsoft.com/office/drawing/2014/main" id="{62FB295C-282A-B43C-7F3B-57840FD78FA5}"/>
              </a:ext>
            </a:extLst>
          </p:cNvPr>
          <p:cNvSpPr/>
          <p:nvPr/>
        </p:nvSpPr>
        <p:spPr>
          <a:xfrm>
            <a:off x="2865121" y="2288372"/>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9559B4ED-F379-7B8C-174A-F427AD9DDC2F}"/>
              </a:ext>
            </a:extLst>
          </p:cNvPr>
          <p:cNvSpPr/>
          <p:nvPr/>
        </p:nvSpPr>
        <p:spPr>
          <a:xfrm rot="12775501">
            <a:off x="3859567" y="3200307"/>
            <a:ext cx="182879" cy="860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818FC513-2AF3-FA2D-2273-2BC5AA8F18A0}"/>
              </a:ext>
            </a:extLst>
          </p:cNvPr>
          <p:cNvSpPr/>
          <p:nvPr/>
        </p:nvSpPr>
        <p:spPr>
          <a:xfrm rot="5400000">
            <a:off x="3854171" y="4934934"/>
            <a:ext cx="193671" cy="55236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884191F0-E256-4CB0-4BF2-ADF9AF607733}"/>
              </a:ext>
            </a:extLst>
          </p:cNvPr>
          <p:cNvSpPr>
            <a:spLocks noGrp="1"/>
          </p:cNvSpPr>
          <p:nvPr>
            <p:ph type="ftr" sz="quarter" idx="11"/>
          </p:nvPr>
        </p:nvSpPr>
        <p:spPr/>
        <p:txBody>
          <a:bodyPr/>
          <a:lstStyle/>
          <a:p>
            <a:r>
              <a:rPr lang="en-US"/>
              <a:t>b hastings  newlebanoncoc.com</a:t>
            </a:r>
          </a:p>
        </p:txBody>
      </p:sp>
    </p:spTree>
    <p:extLst>
      <p:ext uri="{BB962C8B-B14F-4D97-AF65-F5344CB8AC3E}">
        <p14:creationId xmlns:p14="http://schemas.microsoft.com/office/powerpoint/2010/main" val="3157737019"/>
      </p:ext>
    </p:extLst>
  </p:cSld>
  <p:clrMapOvr>
    <a:masterClrMapping/>
  </p:clrMapOvr>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6506</TotalTime>
  <Words>3903</Words>
  <Application>Microsoft Office PowerPoint</Application>
  <PresentationFormat>On-screen Show (4:3)</PresentationFormat>
  <Paragraphs>361</Paragraphs>
  <Slides>38</Slides>
  <Notes>1</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38</vt:i4>
      </vt:variant>
    </vt:vector>
  </HeadingPairs>
  <TitlesOfParts>
    <vt:vector size="59" baseType="lpstr">
      <vt:lpstr>Arial</vt:lpstr>
      <vt:lpstr>Arial Black</vt:lpstr>
      <vt:lpstr>Arial Narrow</vt:lpstr>
      <vt:lpstr>Arial Unicode MS</vt:lpstr>
      <vt:lpstr>Bahnschrift</vt:lpstr>
      <vt:lpstr>Britannic Bold</vt:lpstr>
      <vt:lpstr>Calibri</vt:lpstr>
      <vt:lpstr>Calibri Light</vt:lpstr>
      <vt:lpstr>Ink Free</vt:lpstr>
      <vt:lpstr>Times New Roman</vt:lpstr>
      <vt:lpstr>2_Default Design</vt:lpstr>
      <vt:lpstr>5_Default Design</vt:lpstr>
      <vt:lpstr>1_Office Theme</vt:lpstr>
      <vt:lpstr>2_Office Theme</vt:lpstr>
      <vt:lpstr>3_Office Theme</vt:lpstr>
      <vt:lpstr>6_Default Design</vt:lpstr>
      <vt:lpstr>4_Office Theme</vt:lpstr>
      <vt:lpstr>5_Office Theme</vt:lpstr>
      <vt:lpstr>Default Design</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PowerPoint Presentation</vt:lpstr>
      <vt:lpstr>PowerPoint Presentation</vt:lpstr>
      <vt:lpstr>PowerPoint Presentation</vt:lpstr>
      <vt:lpstr>CASE STUDIES OF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AXA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1796733</dc:creator>
  <cp:lastModifiedBy>New Lebanon church of Christ</cp:lastModifiedBy>
  <cp:revision>247</cp:revision>
  <dcterms:created xsi:type="dcterms:W3CDTF">2006-07-21T14:22:43Z</dcterms:created>
  <dcterms:modified xsi:type="dcterms:W3CDTF">2024-03-09T20:50:52Z</dcterms:modified>
</cp:coreProperties>
</file>