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5" r:id="rId3"/>
    <p:sldId id="866" r:id="rId4"/>
    <p:sldId id="877" r:id="rId5"/>
    <p:sldId id="859" r:id="rId6"/>
    <p:sldId id="864" r:id="rId7"/>
    <p:sldId id="865" r:id="rId8"/>
    <p:sldId id="867" r:id="rId9"/>
    <p:sldId id="863" r:id="rId10"/>
    <p:sldId id="870" r:id="rId11"/>
    <p:sldId id="869" r:id="rId12"/>
    <p:sldId id="879" r:id="rId13"/>
    <p:sldId id="871" r:id="rId14"/>
    <p:sldId id="880" r:id="rId15"/>
    <p:sldId id="868" r:id="rId16"/>
    <p:sldId id="881" r:id="rId17"/>
    <p:sldId id="874" r:id="rId18"/>
    <p:sldId id="887" r:id="rId19"/>
    <p:sldId id="875" r:id="rId20"/>
    <p:sldId id="876" r:id="rId21"/>
    <p:sldId id="882" r:id="rId22"/>
    <p:sldId id="883" r:id="rId23"/>
    <p:sldId id="884" r:id="rId24"/>
    <p:sldId id="885" r:id="rId25"/>
    <p:sldId id="886" r:id="rId26"/>
    <p:sldId id="888" r:id="rId27"/>
    <p:sldId id="85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7w9NgeBWaHUXrULdVAj/8w==" hashData="eDMAS5ntJkpq4nP1TvJqXlwR1Io0DuNN5Kc523zSBXhsLcb4V4AgY9JY5H9qyYZtikyQtkqHmA6ZXPWMzpHMP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3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23913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587999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65798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2/4/2024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6204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2/4/2024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41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2/4/2024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4794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FC0638-A36C-4526-A5B1-1483D90F6988}" type="datetimeFigureOut">
              <a:rPr lang="en-US" smtClean="0">
                <a:solidFill>
                  <a:prstClr val="black">
                    <a:tint val="75000"/>
                  </a:prstClr>
                </a:solidFill>
              </a:rPr>
              <a:pPr/>
              <a:t>2/4/2024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5427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FC0638-A36C-4526-A5B1-1483D90F6988}" type="datetimeFigureOut">
              <a:rPr lang="en-US" smtClean="0">
                <a:solidFill>
                  <a:prstClr val="black">
                    <a:tint val="75000"/>
                  </a:prstClr>
                </a:solidFill>
              </a:rPr>
              <a:pPr/>
              <a:t>2/4/2024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6891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FC0638-A36C-4526-A5B1-1483D90F6988}" type="datetimeFigureOut">
              <a:rPr lang="en-US" smtClean="0">
                <a:solidFill>
                  <a:prstClr val="black">
                    <a:tint val="75000"/>
                  </a:prstClr>
                </a:solidFill>
              </a:rPr>
              <a:pPr/>
              <a:t>2/4/2024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9293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C0638-A36C-4526-A5B1-1483D90F6988}" type="datetimeFigureOut">
              <a:rPr lang="en-US" smtClean="0">
                <a:solidFill>
                  <a:prstClr val="black">
                    <a:tint val="75000"/>
                  </a:prstClr>
                </a:solidFill>
              </a:rPr>
              <a:pPr/>
              <a:t>2/4/2024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7746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FC0638-A36C-4526-A5B1-1483D90F6988}" type="datetimeFigureOut">
              <a:rPr lang="en-US" smtClean="0">
                <a:solidFill>
                  <a:prstClr val="black">
                    <a:tint val="75000"/>
                  </a:prstClr>
                </a:solidFill>
              </a:rPr>
              <a:pPr/>
              <a:t>2/4/2024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293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19122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FC0638-A36C-4526-A5B1-1483D90F6988}" type="datetimeFigureOut">
              <a:rPr lang="en-US" smtClean="0">
                <a:solidFill>
                  <a:prstClr val="black">
                    <a:tint val="75000"/>
                  </a:prstClr>
                </a:solidFill>
              </a:rPr>
              <a:pPr/>
              <a:t>2/4/2024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9051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2/4/2024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5778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2/4/2024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462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117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4672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661472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95344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4232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8163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94657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2/4/2024</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3413873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C0638-A36C-4526-A5B1-1483D90F6988}" type="datetimeFigureOut">
              <a:rPr lang="en-US" smtClean="0">
                <a:solidFill>
                  <a:prstClr val="black">
                    <a:tint val="75000"/>
                  </a:prstClr>
                </a:solidFill>
              </a:rPr>
              <a:pPr/>
              <a:t>2/4/2024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24631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5B9BD5">
                  <a:lumMod val="20000"/>
                  <a:lumOff val="80000"/>
                </a:srgbClr>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ED7D31"/>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7" cy="707886"/>
          </a:xfrm>
          <a:prstGeom prst="rect">
            <a:avLst/>
          </a:prstGeom>
          <a:noFill/>
        </p:spPr>
        <p:txBody>
          <a:bodyPr wrap="square" rtlCol="0">
            <a:spAutoFit/>
          </a:bodyPr>
          <a:lstStyle/>
          <a:p>
            <a:pPr algn="ctr" defTabSz="457200"/>
            <a:r>
              <a:rPr lang="en-US" sz="4000" dirty="0">
                <a:solidFill>
                  <a:prstClr val="white"/>
                </a:solidFill>
                <a:latin typeface="Calibri" panose="020F0502020204030204"/>
              </a:rPr>
              <a:t>The Christian Life.  Luke 4:1-13</a:t>
            </a:r>
          </a:p>
        </p:txBody>
      </p:sp>
      <p:sp>
        <p:nvSpPr>
          <p:cNvPr id="5" name="Footer Placeholder 4">
            <a:extLst>
              <a:ext uri="{FF2B5EF4-FFF2-40B4-BE49-F238E27FC236}">
                <a16:creationId xmlns:a16="http://schemas.microsoft.com/office/drawing/2014/main" id="{BCB9746D-7850-3390-8CDD-4923D2322932}"/>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259C46FA-18C9-6919-FB4B-5181F939B194}"/>
              </a:ext>
            </a:extLst>
          </p:cNvPr>
          <p:cNvSpPr txBox="1"/>
          <p:nvPr/>
        </p:nvSpPr>
        <p:spPr>
          <a:xfrm>
            <a:off x="1306286" y="1821450"/>
            <a:ext cx="7228113" cy="4237057"/>
          </a:xfrm>
          <a:prstGeom prst="rect">
            <a:avLst/>
          </a:prstGeom>
          <a:noFill/>
        </p:spPr>
        <p:txBody>
          <a:bodyPr wrap="square">
            <a:spAutoFit/>
          </a:bodyPr>
          <a:lstStyle/>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“Him only shalt thou serve”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 8).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“One is your Master, even Christ”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(Matt. 23:8). </a:t>
            </a: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will of God ought to be supreme in the life of every Christian. </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“You call Me Master and Lord, and you say well: for so I am.” </a:t>
            </a:r>
          </a:p>
          <a:p>
            <a:pPr marL="0" marR="0">
              <a:spcBef>
                <a:spcPts val="0"/>
              </a:spcBef>
              <a:spcAft>
                <a:spcPts val="800"/>
              </a:spcAft>
            </a:pPr>
            <a:r>
              <a:rPr lang="en-US" sz="3200" kern="100" dirty="0">
                <a:latin typeface="Calibri" panose="020F0502020204030204" pitchFamily="34" charset="0"/>
                <a:ea typeface="Calibri" panose="020F0502020204030204" pitchFamily="34" charset="0"/>
                <a:cs typeface="Times New Roman" panose="02020603050405020304" pitchFamily="18" charset="0"/>
              </a:rPr>
              <a:t>Christ</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can take no other place than that of being “</a:t>
            </a: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Head over all</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A7C8D127-9C00-C1C6-6D11-6A3477938F87}"/>
              </a:ext>
            </a:extLst>
          </p:cNvPr>
          <p:cNvSpPr txBox="1"/>
          <p:nvPr/>
        </p:nvSpPr>
        <p:spPr>
          <a:xfrm>
            <a:off x="855680" y="922923"/>
            <a:ext cx="828831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0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The Christian life is - </a:t>
            </a:r>
            <a:r>
              <a:rPr kumimoji="0" lang="en-US" sz="3200" b="1"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A Life of Service</a:t>
            </a:r>
            <a:r>
              <a:rPr kumimoji="0" lang="en-US" sz="3200" b="0"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 </a:t>
            </a:r>
            <a:endParaRPr lang="en-US" sz="3200"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21643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5B9BD5">
                  <a:lumMod val="20000"/>
                  <a:lumOff val="80000"/>
                </a:srgbClr>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ED7D31"/>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7" cy="707886"/>
          </a:xfrm>
          <a:prstGeom prst="rect">
            <a:avLst/>
          </a:prstGeom>
          <a:noFill/>
        </p:spPr>
        <p:txBody>
          <a:bodyPr wrap="square" rtlCol="0">
            <a:spAutoFit/>
          </a:bodyPr>
          <a:lstStyle/>
          <a:p>
            <a:pPr algn="ctr" defTabSz="457200"/>
            <a:r>
              <a:rPr lang="en-US" sz="4000" dirty="0">
                <a:solidFill>
                  <a:prstClr val="white"/>
                </a:solidFill>
                <a:latin typeface="Calibri" panose="020F0502020204030204"/>
              </a:rPr>
              <a:t>The Christian Life.  Luke 4:1-13</a:t>
            </a:r>
          </a:p>
        </p:txBody>
      </p:sp>
      <p:sp>
        <p:nvSpPr>
          <p:cNvPr id="5" name="Footer Placeholder 4">
            <a:extLst>
              <a:ext uri="{FF2B5EF4-FFF2-40B4-BE49-F238E27FC236}">
                <a16:creationId xmlns:a16="http://schemas.microsoft.com/office/drawing/2014/main" id="{BCB9746D-7850-3390-8CDD-4923D2322932}"/>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259C46FA-18C9-6919-FB4B-5181F939B194}"/>
              </a:ext>
            </a:extLst>
          </p:cNvPr>
          <p:cNvSpPr txBox="1"/>
          <p:nvPr/>
        </p:nvSpPr>
        <p:spPr>
          <a:xfrm>
            <a:off x="1334861" y="1926487"/>
            <a:ext cx="7490357" cy="3642023"/>
          </a:xfrm>
          <a:prstGeom prst="rect">
            <a:avLst/>
          </a:prstGeom>
          <a:noFill/>
        </p:spPr>
        <p:txBody>
          <a:bodyPr wrap="square">
            <a:spAutoFit/>
          </a:bodyPr>
          <a:lstStyle/>
          <a:p>
            <a:pPr marL="0" marR="0">
              <a:spcBef>
                <a:spcPts val="0"/>
              </a:spcBef>
              <a:spcAft>
                <a:spcPts val="800"/>
              </a:spcAft>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In our daily work and calling are we conscious that we serve Him only?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Doing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all as for Him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will lift the boredom of a job so high and so holy that angels might be envious.</a:t>
            </a:r>
          </a:p>
          <a:p>
            <a:pPr marL="0" marR="0">
              <a:spcBef>
                <a:spcPts val="0"/>
              </a:spcBef>
              <a:spcAft>
                <a:spcPts val="800"/>
              </a:spcAft>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This is the cure for a grumbling spirit, and a remedy for the prevailing sin of discontent</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A7C8D127-9C00-C1C6-6D11-6A3477938F87}"/>
              </a:ext>
            </a:extLst>
          </p:cNvPr>
          <p:cNvSpPr txBox="1"/>
          <p:nvPr/>
        </p:nvSpPr>
        <p:spPr>
          <a:xfrm>
            <a:off x="855680" y="922923"/>
            <a:ext cx="828831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0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The Christian life is - </a:t>
            </a:r>
            <a:r>
              <a:rPr kumimoji="0" lang="en-US" sz="3200" b="1"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A Life of Service</a:t>
            </a:r>
            <a:r>
              <a:rPr kumimoji="0" lang="en-US" sz="3200" b="0"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 </a:t>
            </a:r>
            <a:endParaRPr lang="en-US" sz="3200"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08247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5B9BD5">
                  <a:lumMod val="20000"/>
                  <a:lumOff val="80000"/>
                </a:srgbClr>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ED7D31"/>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7" cy="707886"/>
          </a:xfrm>
          <a:prstGeom prst="rect">
            <a:avLst/>
          </a:prstGeom>
          <a:noFill/>
        </p:spPr>
        <p:txBody>
          <a:bodyPr wrap="square" rtlCol="0">
            <a:spAutoFit/>
          </a:bodyPr>
          <a:lstStyle/>
          <a:p>
            <a:pPr algn="ctr" defTabSz="457200"/>
            <a:r>
              <a:rPr lang="en-US" sz="4000" dirty="0">
                <a:solidFill>
                  <a:prstClr val="white"/>
                </a:solidFill>
                <a:latin typeface="Calibri" panose="020F0502020204030204"/>
              </a:rPr>
              <a:t>The Christian Life.  Luke 4:1-13</a:t>
            </a:r>
          </a:p>
        </p:txBody>
      </p:sp>
      <p:sp>
        <p:nvSpPr>
          <p:cNvPr id="5" name="Footer Placeholder 4">
            <a:extLst>
              <a:ext uri="{FF2B5EF4-FFF2-40B4-BE49-F238E27FC236}">
                <a16:creationId xmlns:a16="http://schemas.microsoft.com/office/drawing/2014/main" id="{BCB9746D-7850-3390-8CDD-4923D2322932}"/>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04CFB5B7-6B1A-BFD4-B1A4-07B091C4FC4E}"/>
              </a:ext>
            </a:extLst>
          </p:cNvPr>
          <p:cNvSpPr txBox="1"/>
          <p:nvPr/>
        </p:nvSpPr>
        <p:spPr>
          <a:xfrm>
            <a:off x="1132114" y="1822024"/>
            <a:ext cx="7445829" cy="4626908"/>
          </a:xfrm>
          <a:prstGeom prst="rect">
            <a:avLst/>
          </a:prstGeom>
          <a:noFill/>
        </p:spPr>
        <p:txBody>
          <a:bodyPr wrap="square">
            <a:spAutoFit/>
          </a:bodyPr>
          <a:lstStyle/>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“Thou shalt not tempt the Lord thy God”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 12).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Lord charged His people in the wilderness with tempting Him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ten times” by not hearkening unto His voice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(Num. 14:22). </a:t>
            </a: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Our unbelief and disobedience tempt the loving kindness of our God. What could try a true parent’s heart like the doubting of their love? </a:t>
            </a:r>
          </a:p>
        </p:txBody>
      </p:sp>
      <p:sp>
        <p:nvSpPr>
          <p:cNvPr id="9" name="TextBox 8">
            <a:extLst>
              <a:ext uri="{FF2B5EF4-FFF2-40B4-BE49-F238E27FC236}">
                <a16:creationId xmlns:a16="http://schemas.microsoft.com/office/drawing/2014/main" id="{BE4272CC-3858-6680-1E73-B2C29BC4FC27}"/>
              </a:ext>
            </a:extLst>
          </p:cNvPr>
          <p:cNvSpPr txBox="1"/>
          <p:nvPr/>
        </p:nvSpPr>
        <p:spPr>
          <a:xfrm>
            <a:off x="723900" y="922923"/>
            <a:ext cx="842009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0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The Christian life is - </a:t>
            </a:r>
            <a:r>
              <a:rPr kumimoji="0" lang="en-US" sz="2900" b="1"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A Life of Humble Obedience</a:t>
            </a:r>
            <a:r>
              <a:rPr kumimoji="0" lang="en-US" sz="2900" b="0"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 </a:t>
            </a:r>
            <a:endParaRPr lang="en-US" sz="2900"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9683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5B9BD5">
                  <a:lumMod val="20000"/>
                  <a:lumOff val="80000"/>
                </a:srgbClr>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ED7D31"/>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7" cy="707886"/>
          </a:xfrm>
          <a:prstGeom prst="rect">
            <a:avLst/>
          </a:prstGeom>
          <a:noFill/>
        </p:spPr>
        <p:txBody>
          <a:bodyPr wrap="square" rtlCol="0">
            <a:spAutoFit/>
          </a:bodyPr>
          <a:lstStyle/>
          <a:p>
            <a:pPr algn="ctr" defTabSz="457200"/>
            <a:r>
              <a:rPr lang="en-US" sz="4000" dirty="0">
                <a:solidFill>
                  <a:prstClr val="white"/>
                </a:solidFill>
                <a:latin typeface="Calibri" panose="020F0502020204030204"/>
              </a:rPr>
              <a:t>The Christian Life.  Luke 4:1-13</a:t>
            </a:r>
          </a:p>
        </p:txBody>
      </p:sp>
      <p:sp>
        <p:nvSpPr>
          <p:cNvPr id="5" name="Footer Placeholder 4">
            <a:extLst>
              <a:ext uri="{FF2B5EF4-FFF2-40B4-BE49-F238E27FC236}">
                <a16:creationId xmlns:a16="http://schemas.microsoft.com/office/drawing/2014/main" id="{BCB9746D-7850-3390-8CDD-4923D2322932}"/>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04CFB5B7-6B1A-BFD4-B1A4-07B091C4FC4E}"/>
              </a:ext>
            </a:extLst>
          </p:cNvPr>
          <p:cNvSpPr txBox="1"/>
          <p:nvPr/>
        </p:nvSpPr>
        <p:spPr>
          <a:xfrm>
            <a:off x="1132114" y="1821209"/>
            <a:ext cx="7445829" cy="4483279"/>
          </a:xfrm>
          <a:prstGeom prst="rect">
            <a:avLst/>
          </a:prstGeom>
          <a:noFill/>
        </p:spPr>
        <p:txBody>
          <a:bodyPr wrap="square">
            <a:spAutoFit/>
          </a:bodyPr>
          <a:lstStyle/>
          <a:p>
            <a:pPr marL="0" marR="0">
              <a:spcBef>
                <a:spcPts val="0"/>
              </a:spcBef>
              <a:spcAft>
                <a:spcPts val="800"/>
              </a:spcAft>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How would </a:t>
            </a:r>
            <a:r>
              <a:rPr lang="en-US" sz="3000" u="sng" kern="100" dirty="0">
                <a:effectLst/>
                <a:latin typeface="Calibri" panose="020F0502020204030204" pitchFamily="34" charset="0"/>
                <a:ea typeface="Calibri" panose="020F0502020204030204" pitchFamily="34" charset="0"/>
                <a:cs typeface="Times New Roman" panose="02020603050405020304" pitchFamily="18" charset="0"/>
              </a:rPr>
              <a:t>a faithful husband feel if treated by his wife like an untrustworthy stranger</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 Let us stop tempting the Lord our God by listening to other voices and walking in the light of our own eyes. </a:t>
            </a:r>
          </a:p>
          <a:p>
            <a:pPr marL="0" marR="0">
              <a:spcBef>
                <a:spcPts val="0"/>
              </a:spcBef>
              <a:spcAft>
                <a:spcPts val="800"/>
              </a:spcAft>
            </a:pPr>
            <a:endParaRPr lang="en-US" sz="10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Has He not declared,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This is My beloved Son, in whom I am well pleased?” “Hear ye Him</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Do  not tempt the Lord your God with your discontent, your doubting, and your unbelief.</a:t>
            </a:r>
          </a:p>
        </p:txBody>
      </p:sp>
      <p:sp>
        <p:nvSpPr>
          <p:cNvPr id="9" name="TextBox 8">
            <a:extLst>
              <a:ext uri="{FF2B5EF4-FFF2-40B4-BE49-F238E27FC236}">
                <a16:creationId xmlns:a16="http://schemas.microsoft.com/office/drawing/2014/main" id="{BE4272CC-3858-6680-1E73-B2C29BC4FC27}"/>
              </a:ext>
            </a:extLst>
          </p:cNvPr>
          <p:cNvSpPr txBox="1"/>
          <p:nvPr/>
        </p:nvSpPr>
        <p:spPr>
          <a:xfrm>
            <a:off x="723900" y="922923"/>
            <a:ext cx="842009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0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The Christian life is - </a:t>
            </a:r>
            <a:r>
              <a:rPr kumimoji="0" lang="en-US" sz="2900" b="1"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A Life of Humble Obedience</a:t>
            </a:r>
            <a:r>
              <a:rPr kumimoji="0" lang="en-US" sz="2900" b="0"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 </a:t>
            </a:r>
            <a:endParaRPr lang="en-US" sz="2900"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117637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5B9BD5">
                  <a:lumMod val="20000"/>
                  <a:lumOff val="80000"/>
                </a:srgbClr>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ED7D31"/>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7" cy="707886"/>
          </a:xfrm>
          <a:prstGeom prst="rect">
            <a:avLst/>
          </a:prstGeom>
          <a:noFill/>
        </p:spPr>
        <p:txBody>
          <a:bodyPr wrap="square" rtlCol="0">
            <a:spAutoFit/>
          </a:bodyPr>
          <a:lstStyle/>
          <a:p>
            <a:pPr algn="ctr" defTabSz="457200"/>
            <a:r>
              <a:rPr lang="en-US" sz="4000" dirty="0">
                <a:solidFill>
                  <a:prstClr val="white"/>
                </a:solidFill>
                <a:latin typeface="Calibri" panose="020F0502020204030204"/>
              </a:rPr>
              <a:t>The Christian Life.  Luke 4:1-13</a:t>
            </a:r>
          </a:p>
        </p:txBody>
      </p:sp>
      <p:sp>
        <p:nvSpPr>
          <p:cNvPr id="5" name="Footer Placeholder 4">
            <a:extLst>
              <a:ext uri="{FF2B5EF4-FFF2-40B4-BE49-F238E27FC236}">
                <a16:creationId xmlns:a16="http://schemas.microsoft.com/office/drawing/2014/main" id="{BCB9746D-7850-3390-8CDD-4923D2322932}"/>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B7DE7475-4849-5589-3DD1-6C7808B5E28F}"/>
              </a:ext>
            </a:extLst>
          </p:cNvPr>
          <p:cNvSpPr txBox="1"/>
          <p:nvPr/>
        </p:nvSpPr>
        <p:spPr>
          <a:xfrm>
            <a:off x="1271451" y="1593669"/>
            <a:ext cx="7141029" cy="4626908"/>
          </a:xfrm>
          <a:prstGeom prst="rect">
            <a:avLst/>
          </a:prstGeom>
          <a:noFill/>
        </p:spPr>
        <p:txBody>
          <a:bodyPr wrap="square">
            <a:spAutoFit/>
          </a:bodyPr>
          <a:lstStyle/>
          <a:p>
            <a:pPr marL="0" marR="0">
              <a:spcBef>
                <a:spcPts val="0"/>
              </a:spcBef>
              <a:spcAft>
                <a:spcPts val="800"/>
              </a:spcAft>
            </a:pP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“The devil departed from Him” </a:t>
            </a:r>
            <a:r>
              <a:rPr lang="en-US" sz="3200" b="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 13</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victory was gained by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the sword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of the Spirit, which is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the Word of God</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“It is written.” </a:t>
            </a: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Word of God is the sword of the Spirit, not only because He uses it, but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also because He is the Maker of it</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“Holy men of old spoke as they were moved by the Holy Ghost”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 Peter 1:21). </a:t>
            </a:r>
          </a:p>
        </p:txBody>
      </p:sp>
      <p:sp>
        <p:nvSpPr>
          <p:cNvPr id="9" name="TextBox 8">
            <a:extLst>
              <a:ext uri="{FF2B5EF4-FFF2-40B4-BE49-F238E27FC236}">
                <a16:creationId xmlns:a16="http://schemas.microsoft.com/office/drawing/2014/main" id="{C31FCF82-5D26-FCA6-1457-F1D3EF21CD10}"/>
              </a:ext>
            </a:extLst>
          </p:cNvPr>
          <p:cNvSpPr txBox="1"/>
          <p:nvPr/>
        </p:nvSpPr>
        <p:spPr>
          <a:xfrm>
            <a:off x="855680" y="940341"/>
            <a:ext cx="828831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0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The Christian life is - </a:t>
            </a:r>
            <a:r>
              <a:rPr kumimoji="0" lang="en-US" sz="3200" b="1"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An Overcoming Life</a:t>
            </a:r>
            <a:r>
              <a:rPr kumimoji="0" lang="en-US" sz="3200" b="0"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 </a:t>
            </a:r>
            <a:endParaRPr lang="en-US" sz="3200"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675858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5B9BD5">
                  <a:lumMod val="20000"/>
                  <a:lumOff val="80000"/>
                </a:srgbClr>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ED7D31"/>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7" cy="707886"/>
          </a:xfrm>
          <a:prstGeom prst="rect">
            <a:avLst/>
          </a:prstGeom>
          <a:noFill/>
        </p:spPr>
        <p:txBody>
          <a:bodyPr wrap="square" rtlCol="0">
            <a:spAutoFit/>
          </a:bodyPr>
          <a:lstStyle/>
          <a:p>
            <a:pPr algn="ctr" defTabSz="457200"/>
            <a:r>
              <a:rPr lang="en-US" sz="4000" dirty="0">
                <a:solidFill>
                  <a:prstClr val="white"/>
                </a:solidFill>
                <a:latin typeface="Calibri" panose="020F0502020204030204"/>
              </a:rPr>
              <a:t>The Christian Life.  Luke 4:1-13</a:t>
            </a:r>
          </a:p>
        </p:txBody>
      </p:sp>
      <p:sp>
        <p:nvSpPr>
          <p:cNvPr id="5" name="Footer Placeholder 4">
            <a:extLst>
              <a:ext uri="{FF2B5EF4-FFF2-40B4-BE49-F238E27FC236}">
                <a16:creationId xmlns:a16="http://schemas.microsoft.com/office/drawing/2014/main" id="{BCB9746D-7850-3390-8CDD-4923D2322932}"/>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B7DE7475-4849-5589-3DD1-6C7808B5E28F}"/>
              </a:ext>
            </a:extLst>
          </p:cNvPr>
          <p:cNvSpPr txBox="1"/>
          <p:nvPr/>
        </p:nvSpPr>
        <p:spPr>
          <a:xfrm>
            <a:off x="1132514" y="1676118"/>
            <a:ext cx="7793372" cy="4637167"/>
          </a:xfrm>
          <a:prstGeom prst="rect">
            <a:avLst/>
          </a:prstGeom>
          <a:noFill/>
        </p:spPr>
        <p:txBody>
          <a:bodyPr wrap="square">
            <a:spAutoFit/>
          </a:bodyPr>
          <a:lstStyle/>
          <a:p>
            <a:pPr marL="0" marR="0">
              <a:spcBef>
                <a:spcPts val="0"/>
              </a:spcBef>
              <a:spcAft>
                <a:spcPts val="800"/>
              </a:spcAft>
            </a:pPr>
            <a:r>
              <a:rPr lang="en-US" sz="3000" b="1" kern="100" dirty="0">
                <a:effectLst/>
                <a:latin typeface="Calibri" panose="020F0502020204030204" pitchFamily="34" charset="0"/>
                <a:ea typeface="Calibri" panose="020F0502020204030204" pitchFamily="34" charset="0"/>
                <a:cs typeface="Times New Roman" panose="02020603050405020304" pitchFamily="18" charset="0"/>
              </a:rPr>
              <a:t>Jesus</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b="1" u="sng" kern="100" dirty="0">
                <a:effectLst/>
                <a:latin typeface="Calibri" panose="020F0502020204030204" pitchFamily="34" charset="0"/>
                <a:ea typeface="Calibri" panose="020F0502020204030204" pitchFamily="34" charset="0"/>
                <a:cs typeface="Times New Roman" panose="02020603050405020304" pitchFamily="18" charset="0"/>
              </a:rPr>
              <a:t>fearlessly</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 used the written Word against the enemy of souls. We may confidently use it against all his modern angels.</a:t>
            </a: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“In all these things we are more than conquerors through Him that loved us”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(Rom. 8:37).</a:t>
            </a: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“Thanks be to God, which giveth us the victory through our Lord Jesus Christ”</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 Cor. 15:57).</a:t>
            </a:r>
          </a:p>
        </p:txBody>
      </p:sp>
      <p:sp>
        <p:nvSpPr>
          <p:cNvPr id="9" name="TextBox 8">
            <a:extLst>
              <a:ext uri="{FF2B5EF4-FFF2-40B4-BE49-F238E27FC236}">
                <a16:creationId xmlns:a16="http://schemas.microsoft.com/office/drawing/2014/main" id="{C31FCF82-5D26-FCA6-1457-F1D3EF21CD10}"/>
              </a:ext>
            </a:extLst>
          </p:cNvPr>
          <p:cNvSpPr txBox="1"/>
          <p:nvPr/>
        </p:nvSpPr>
        <p:spPr>
          <a:xfrm>
            <a:off x="855680" y="940341"/>
            <a:ext cx="828831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0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The Christian life is - </a:t>
            </a:r>
            <a:r>
              <a:rPr kumimoji="0" lang="en-US" sz="3200" b="1"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An Overcoming Life</a:t>
            </a:r>
            <a:r>
              <a:rPr kumimoji="0" lang="en-US" sz="3200" b="0"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 </a:t>
            </a:r>
            <a:endParaRPr lang="en-US" sz="3200" dirty="0">
              <a:solidFill>
                <a:srgbClr val="C00000"/>
              </a:solidFill>
              <a:latin typeface="Aharoni" panose="02010803020104030203" pitchFamily="2" charset="-79"/>
              <a:cs typeface="Aharoni" panose="02010803020104030203" pitchFamily="2" charset="-79"/>
            </a:endParaRPr>
          </a:p>
        </p:txBody>
      </p:sp>
      <p:sp>
        <p:nvSpPr>
          <p:cNvPr id="6" name="Rectangle 5">
            <a:extLst>
              <a:ext uri="{FF2B5EF4-FFF2-40B4-BE49-F238E27FC236}">
                <a16:creationId xmlns:a16="http://schemas.microsoft.com/office/drawing/2014/main" id="{2177BA1A-DBCB-55AD-3468-C30234D5913C}"/>
              </a:ext>
            </a:extLst>
          </p:cNvPr>
          <p:cNvSpPr/>
          <p:nvPr/>
        </p:nvSpPr>
        <p:spPr>
          <a:xfrm>
            <a:off x="1090569" y="3162650"/>
            <a:ext cx="7852095" cy="319370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974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5B9BD5">
                  <a:lumMod val="20000"/>
                  <a:lumOff val="80000"/>
                </a:srgbClr>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ED7D31"/>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7" cy="707886"/>
          </a:xfrm>
          <a:prstGeom prst="rect">
            <a:avLst/>
          </a:prstGeom>
          <a:noFill/>
        </p:spPr>
        <p:txBody>
          <a:bodyPr wrap="square" rtlCol="0">
            <a:spAutoFit/>
          </a:bodyPr>
          <a:lstStyle/>
          <a:p>
            <a:pPr algn="ctr" defTabSz="457200"/>
            <a:r>
              <a:rPr lang="en-US" sz="4000" dirty="0">
                <a:solidFill>
                  <a:prstClr val="white"/>
                </a:solidFill>
                <a:latin typeface="Calibri" panose="020F0502020204030204"/>
              </a:rPr>
              <a:t>The Christian Life.  Luke 4:1-13</a:t>
            </a:r>
          </a:p>
        </p:txBody>
      </p:sp>
      <p:sp>
        <p:nvSpPr>
          <p:cNvPr id="5" name="Footer Placeholder 4">
            <a:extLst>
              <a:ext uri="{FF2B5EF4-FFF2-40B4-BE49-F238E27FC236}">
                <a16:creationId xmlns:a16="http://schemas.microsoft.com/office/drawing/2014/main" id="{BCB9746D-7850-3390-8CDD-4923D2322932}"/>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8" name="TextBox 7">
            <a:extLst>
              <a:ext uri="{FF2B5EF4-FFF2-40B4-BE49-F238E27FC236}">
                <a16:creationId xmlns:a16="http://schemas.microsoft.com/office/drawing/2014/main" id="{C99CE76C-D9E5-6C18-6D29-1251EF589D1A}"/>
              </a:ext>
            </a:extLst>
          </p:cNvPr>
          <p:cNvSpPr txBox="1"/>
          <p:nvPr/>
        </p:nvSpPr>
        <p:spPr>
          <a:xfrm>
            <a:off x="1342079" y="1779026"/>
            <a:ext cx="7149737" cy="4770537"/>
          </a:xfrm>
          <a:prstGeom prst="rect">
            <a:avLst/>
          </a:prstGeom>
          <a:noFill/>
        </p:spPr>
        <p:txBody>
          <a:bodyPr wrap="square">
            <a:spAutoFit/>
          </a:bodyPr>
          <a:lstStyle/>
          <a:p>
            <a:r>
              <a:rPr lang="en-US" sz="3200" b="1" dirty="0"/>
              <a:t>How do we suit up for battle?</a:t>
            </a:r>
          </a:p>
          <a:p>
            <a:endParaRPr lang="en-US" sz="3200" b="1" dirty="0"/>
          </a:p>
          <a:p>
            <a:r>
              <a:rPr lang="en-US" sz="3600" b="1" dirty="0">
                <a:solidFill>
                  <a:srgbClr val="0070C0"/>
                </a:solidFill>
              </a:rPr>
              <a:t>Eph. 6:10 Finally, my brethren</a:t>
            </a:r>
            <a:r>
              <a:rPr lang="en-US" sz="3600" dirty="0"/>
              <a:t>, be strong in the Lord and in the power of His might.</a:t>
            </a:r>
          </a:p>
          <a:p>
            <a:r>
              <a:rPr lang="en-US" sz="3600" b="1" dirty="0">
                <a:solidFill>
                  <a:srgbClr val="0070C0"/>
                </a:solidFill>
              </a:rPr>
              <a:t>11</a:t>
            </a:r>
            <a:r>
              <a:rPr lang="en-US" sz="3600" dirty="0"/>
              <a:t> </a:t>
            </a:r>
            <a:r>
              <a:rPr lang="en-US" sz="3600" b="1" dirty="0"/>
              <a:t>Put on the whole armor of God</a:t>
            </a:r>
            <a:r>
              <a:rPr lang="en-US" sz="3600" dirty="0"/>
              <a:t>, that you may be able to stand against the wiles of the devil.</a:t>
            </a:r>
          </a:p>
          <a:p>
            <a:endParaRPr lang="en-US" sz="2400" dirty="0"/>
          </a:p>
        </p:txBody>
      </p:sp>
      <p:sp>
        <p:nvSpPr>
          <p:cNvPr id="6" name="TextBox 5">
            <a:extLst>
              <a:ext uri="{FF2B5EF4-FFF2-40B4-BE49-F238E27FC236}">
                <a16:creationId xmlns:a16="http://schemas.microsoft.com/office/drawing/2014/main" id="{B11A3F1F-708C-1C9C-3D01-FDA12EB47221}"/>
              </a:ext>
            </a:extLst>
          </p:cNvPr>
          <p:cNvSpPr txBox="1"/>
          <p:nvPr/>
        </p:nvSpPr>
        <p:spPr>
          <a:xfrm>
            <a:off x="855680" y="940341"/>
            <a:ext cx="828831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0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The Christian life is - </a:t>
            </a:r>
            <a:r>
              <a:rPr kumimoji="0" lang="en-US" sz="3200" b="1"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A Life Suited For Battle</a:t>
            </a:r>
            <a:r>
              <a:rPr kumimoji="0" lang="en-US" sz="3200" b="0"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 </a:t>
            </a:r>
            <a:endParaRPr lang="en-US" sz="3200"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88357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5B9BD5">
                  <a:lumMod val="20000"/>
                  <a:lumOff val="80000"/>
                </a:srgbClr>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ED7D31"/>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7" cy="707886"/>
          </a:xfrm>
          <a:prstGeom prst="rect">
            <a:avLst/>
          </a:prstGeom>
          <a:noFill/>
        </p:spPr>
        <p:txBody>
          <a:bodyPr wrap="square" rtlCol="0">
            <a:spAutoFit/>
          </a:bodyPr>
          <a:lstStyle/>
          <a:p>
            <a:pPr algn="ctr" defTabSz="457200"/>
            <a:r>
              <a:rPr lang="en-US" sz="4000" dirty="0">
                <a:solidFill>
                  <a:prstClr val="white"/>
                </a:solidFill>
                <a:latin typeface="Calibri" panose="020F0502020204030204"/>
              </a:rPr>
              <a:t>The Christian Life.  Luke 4:1-13</a:t>
            </a:r>
          </a:p>
        </p:txBody>
      </p:sp>
      <p:sp>
        <p:nvSpPr>
          <p:cNvPr id="5" name="Footer Placeholder 4">
            <a:extLst>
              <a:ext uri="{FF2B5EF4-FFF2-40B4-BE49-F238E27FC236}">
                <a16:creationId xmlns:a16="http://schemas.microsoft.com/office/drawing/2014/main" id="{BCB9746D-7850-3390-8CDD-4923D2322932}"/>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8" name="TextBox 7">
            <a:extLst>
              <a:ext uri="{FF2B5EF4-FFF2-40B4-BE49-F238E27FC236}">
                <a16:creationId xmlns:a16="http://schemas.microsoft.com/office/drawing/2014/main" id="{C99CE76C-D9E5-6C18-6D29-1251EF589D1A}"/>
              </a:ext>
            </a:extLst>
          </p:cNvPr>
          <p:cNvSpPr txBox="1"/>
          <p:nvPr/>
        </p:nvSpPr>
        <p:spPr>
          <a:xfrm>
            <a:off x="1367246" y="1376354"/>
            <a:ext cx="7149737" cy="4616648"/>
          </a:xfrm>
          <a:prstGeom prst="rect">
            <a:avLst/>
          </a:prstGeom>
          <a:noFill/>
        </p:spPr>
        <p:txBody>
          <a:bodyPr wrap="square">
            <a:spAutoFit/>
          </a:bodyPr>
          <a:lstStyle/>
          <a:p>
            <a:endParaRPr lang="en-US" sz="2400" dirty="0"/>
          </a:p>
          <a:p>
            <a:r>
              <a:rPr lang="en-US" sz="3000" b="1" dirty="0">
                <a:solidFill>
                  <a:srgbClr val="0070C0"/>
                </a:solidFill>
              </a:rPr>
              <a:t>12</a:t>
            </a:r>
            <a:r>
              <a:rPr lang="en-US" sz="3000" dirty="0"/>
              <a:t> For we do not wrestle against flesh and blood, but against principalities, against powers, against the rulers of the darkness of this age, against spiritual hosts of wickedness in the heavenly places.</a:t>
            </a:r>
          </a:p>
          <a:p>
            <a:endParaRPr lang="en-US" sz="3000" dirty="0"/>
          </a:p>
          <a:p>
            <a:r>
              <a:rPr lang="en-US" sz="3000" b="1" dirty="0">
                <a:solidFill>
                  <a:srgbClr val="0070C0"/>
                </a:solidFill>
              </a:rPr>
              <a:t>13</a:t>
            </a:r>
            <a:r>
              <a:rPr lang="en-US" sz="3000" dirty="0"/>
              <a:t> Therefore take up the whole armor of God, that you may be able to withstand in the evil day, and having done all, to stand.</a:t>
            </a:r>
          </a:p>
        </p:txBody>
      </p:sp>
      <p:sp>
        <p:nvSpPr>
          <p:cNvPr id="6" name="TextBox 5">
            <a:extLst>
              <a:ext uri="{FF2B5EF4-FFF2-40B4-BE49-F238E27FC236}">
                <a16:creationId xmlns:a16="http://schemas.microsoft.com/office/drawing/2014/main" id="{E751B036-EA40-EDD8-5A9A-4E1F889966A2}"/>
              </a:ext>
            </a:extLst>
          </p:cNvPr>
          <p:cNvSpPr txBox="1"/>
          <p:nvPr/>
        </p:nvSpPr>
        <p:spPr>
          <a:xfrm>
            <a:off x="855680" y="940341"/>
            <a:ext cx="828831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0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The Christian life is - </a:t>
            </a:r>
            <a:r>
              <a:rPr kumimoji="0" lang="en-US" sz="3200" b="1"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A Life Suited For Battle</a:t>
            </a:r>
            <a:r>
              <a:rPr kumimoji="0" lang="en-US" sz="3200" b="0"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 </a:t>
            </a:r>
            <a:endParaRPr lang="en-US" sz="3200"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40599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5B9BD5">
                  <a:lumMod val="20000"/>
                  <a:lumOff val="80000"/>
                </a:srgbClr>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ED7D31"/>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7" cy="707886"/>
          </a:xfrm>
          <a:prstGeom prst="rect">
            <a:avLst/>
          </a:prstGeom>
          <a:noFill/>
        </p:spPr>
        <p:txBody>
          <a:bodyPr wrap="square" rtlCol="0">
            <a:spAutoFit/>
          </a:bodyPr>
          <a:lstStyle/>
          <a:p>
            <a:pPr algn="ctr" defTabSz="457200"/>
            <a:r>
              <a:rPr lang="en-US" sz="4000" dirty="0">
                <a:solidFill>
                  <a:prstClr val="white"/>
                </a:solidFill>
                <a:latin typeface="Calibri" panose="020F0502020204030204"/>
              </a:rPr>
              <a:t>The Christian Life.  Luke 4:1-13</a:t>
            </a:r>
          </a:p>
        </p:txBody>
      </p:sp>
      <p:sp>
        <p:nvSpPr>
          <p:cNvPr id="5" name="Footer Placeholder 4">
            <a:extLst>
              <a:ext uri="{FF2B5EF4-FFF2-40B4-BE49-F238E27FC236}">
                <a16:creationId xmlns:a16="http://schemas.microsoft.com/office/drawing/2014/main" id="{BCB9746D-7850-3390-8CDD-4923D2322932}"/>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56BD8ABC-68A1-7A82-7360-7E9C4418B36C}"/>
              </a:ext>
            </a:extLst>
          </p:cNvPr>
          <p:cNvSpPr txBox="1"/>
          <p:nvPr/>
        </p:nvSpPr>
        <p:spPr>
          <a:xfrm>
            <a:off x="1317072" y="1535186"/>
            <a:ext cx="7608814" cy="5106111"/>
          </a:xfrm>
          <a:prstGeom prst="rect">
            <a:avLst/>
          </a:prstGeom>
          <a:noFill/>
        </p:spPr>
        <p:txBody>
          <a:bodyPr wrap="square">
            <a:spAutoFit/>
          </a:bodyPr>
          <a:lstStyle/>
          <a:p>
            <a:r>
              <a:rPr lang="en-US" sz="2900" b="1" dirty="0">
                <a:solidFill>
                  <a:srgbClr val="0070C0"/>
                </a:solidFill>
              </a:rPr>
              <a:t>14 </a:t>
            </a:r>
            <a:r>
              <a:rPr lang="en-US" sz="2900" dirty="0"/>
              <a:t>Stand therefore, having girded your waist with truth, having put on the breastplate of righteousness,</a:t>
            </a:r>
          </a:p>
          <a:p>
            <a:r>
              <a:rPr lang="en-US" sz="2900" b="1" dirty="0">
                <a:solidFill>
                  <a:srgbClr val="0070C0"/>
                </a:solidFill>
              </a:rPr>
              <a:t>15</a:t>
            </a:r>
            <a:r>
              <a:rPr lang="en-US" sz="2900" dirty="0"/>
              <a:t> and having shod your feet with the preparation of the gospel of peace;</a:t>
            </a:r>
          </a:p>
          <a:p>
            <a:endParaRPr lang="en-US" sz="2900" dirty="0"/>
          </a:p>
          <a:p>
            <a:r>
              <a:rPr lang="en-US" sz="2900" b="1" dirty="0">
                <a:solidFill>
                  <a:srgbClr val="0070C0"/>
                </a:solidFill>
              </a:rPr>
              <a:t>16</a:t>
            </a:r>
            <a:r>
              <a:rPr lang="en-US" sz="2900" dirty="0"/>
              <a:t> above all, taking the shield of faith with which you will be able to quench all the fiery darts of the wicked one.</a:t>
            </a:r>
          </a:p>
          <a:p>
            <a:r>
              <a:rPr lang="en-US" sz="2900" b="1" dirty="0">
                <a:solidFill>
                  <a:srgbClr val="0070C0"/>
                </a:solidFill>
              </a:rPr>
              <a:t>17</a:t>
            </a:r>
            <a:r>
              <a:rPr lang="en-US" sz="2900" dirty="0"/>
              <a:t> And take the helmet of salvation, and the sword of the Spirit, which is the word of God;</a:t>
            </a:r>
          </a:p>
        </p:txBody>
      </p:sp>
      <p:sp>
        <p:nvSpPr>
          <p:cNvPr id="6" name="TextBox 5">
            <a:extLst>
              <a:ext uri="{FF2B5EF4-FFF2-40B4-BE49-F238E27FC236}">
                <a16:creationId xmlns:a16="http://schemas.microsoft.com/office/drawing/2014/main" id="{203F312F-3321-A0F7-AC66-1DBAF08856BC}"/>
              </a:ext>
            </a:extLst>
          </p:cNvPr>
          <p:cNvSpPr txBox="1"/>
          <p:nvPr/>
        </p:nvSpPr>
        <p:spPr>
          <a:xfrm>
            <a:off x="855680" y="940341"/>
            <a:ext cx="828831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0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The Christian life is - </a:t>
            </a:r>
            <a:r>
              <a:rPr kumimoji="0" lang="en-US" sz="3200" b="1"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A Life Suited For Battle</a:t>
            </a:r>
            <a:r>
              <a:rPr kumimoji="0" lang="en-US" sz="3200" b="0"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 </a:t>
            </a:r>
            <a:endParaRPr lang="en-US" sz="3200"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78988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5B9BD5">
                  <a:lumMod val="20000"/>
                  <a:lumOff val="80000"/>
                </a:srgbClr>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ED7D31"/>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7" cy="707886"/>
          </a:xfrm>
          <a:prstGeom prst="rect">
            <a:avLst/>
          </a:prstGeom>
          <a:noFill/>
        </p:spPr>
        <p:txBody>
          <a:bodyPr wrap="square" rtlCol="0">
            <a:spAutoFit/>
          </a:bodyPr>
          <a:lstStyle/>
          <a:p>
            <a:pPr algn="ctr" defTabSz="457200"/>
            <a:r>
              <a:rPr lang="en-US" sz="4000" dirty="0">
                <a:solidFill>
                  <a:prstClr val="white"/>
                </a:solidFill>
                <a:latin typeface="Calibri" panose="020F0502020204030204"/>
              </a:rPr>
              <a:t>The Christian Life.  Luke 4:1-13</a:t>
            </a:r>
          </a:p>
        </p:txBody>
      </p:sp>
      <p:sp>
        <p:nvSpPr>
          <p:cNvPr id="5" name="Footer Placeholder 4">
            <a:extLst>
              <a:ext uri="{FF2B5EF4-FFF2-40B4-BE49-F238E27FC236}">
                <a16:creationId xmlns:a16="http://schemas.microsoft.com/office/drawing/2014/main" id="{BCB9746D-7850-3390-8CDD-4923D2322932}"/>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E1E0611C-7E6F-E30A-1589-382EBAF3DDD8}"/>
              </a:ext>
            </a:extLst>
          </p:cNvPr>
          <p:cNvSpPr txBox="1"/>
          <p:nvPr/>
        </p:nvSpPr>
        <p:spPr>
          <a:xfrm>
            <a:off x="1451296" y="1535186"/>
            <a:ext cx="7117938" cy="5001369"/>
          </a:xfrm>
          <a:prstGeom prst="rect">
            <a:avLst/>
          </a:prstGeom>
          <a:noFill/>
        </p:spPr>
        <p:txBody>
          <a:bodyPr wrap="square">
            <a:spAutoFit/>
          </a:bodyPr>
          <a:lstStyle/>
          <a:p>
            <a:r>
              <a:rPr lang="en-US" sz="2900" b="1" dirty="0">
                <a:solidFill>
                  <a:srgbClr val="0070C0"/>
                </a:solidFill>
              </a:rPr>
              <a:t>18</a:t>
            </a:r>
            <a:r>
              <a:rPr lang="en-US" sz="2900" dirty="0"/>
              <a:t> praying always with all prayer and supplication in the Spirit, being watchful to this end with all perseverance and supplication for all the saints—</a:t>
            </a:r>
          </a:p>
          <a:p>
            <a:endParaRPr lang="en-US" sz="2900" dirty="0"/>
          </a:p>
          <a:p>
            <a:r>
              <a:rPr lang="en-US" sz="2900" b="1" dirty="0">
                <a:solidFill>
                  <a:srgbClr val="0070C0"/>
                </a:solidFill>
              </a:rPr>
              <a:t>19</a:t>
            </a:r>
            <a:r>
              <a:rPr lang="en-US" sz="2900" dirty="0"/>
              <a:t> and for me, that utterance may be given to me, that I may open my mouth boldly to make known the mystery of the gospel,</a:t>
            </a:r>
          </a:p>
          <a:p>
            <a:r>
              <a:rPr lang="en-US" sz="2900" b="1" dirty="0">
                <a:solidFill>
                  <a:srgbClr val="0070C0"/>
                </a:solidFill>
              </a:rPr>
              <a:t>20</a:t>
            </a:r>
            <a:r>
              <a:rPr lang="en-US" sz="2900" dirty="0"/>
              <a:t> for which I am an ambassador in chains; that in it I may speak boldly, as I ought to speak.</a:t>
            </a:r>
          </a:p>
        </p:txBody>
      </p:sp>
      <p:sp>
        <p:nvSpPr>
          <p:cNvPr id="6" name="TextBox 5">
            <a:extLst>
              <a:ext uri="{FF2B5EF4-FFF2-40B4-BE49-F238E27FC236}">
                <a16:creationId xmlns:a16="http://schemas.microsoft.com/office/drawing/2014/main" id="{0427E2B0-9DD1-3264-D094-D6900FB93D0B}"/>
              </a:ext>
            </a:extLst>
          </p:cNvPr>
          <p:cNvSpPr txBox="1"/>
          <p:nvPr/>
        </p:nvSpPr>
        <p:spPr>
          <a:xfrm>
            <a:off x="855680" y="940341"/>
            <a:ext cx="828831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0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The Christian life is - </a:t>
            </a:r>
            <a:r>
              <a:rPr kumimoji="0" lang="en-US" sz="3200" b="1"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A Life Suited For Battle</a:t>
            </a:r>
            <a:r>
              <a:rPr kumimoji="0" lang="en-US" sz="3200" b="0"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 </a:t>
            </a:r>
            <a:endParaRPr lang="en-US" sz="3200"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2109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5B9BD5">
                  <a:lumMod val="20000"/>
                  <a:lumOff val="80000"/>
                </a:srgbClr>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ED7D31"/>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7" cy="707886"/>
          </a:xfrm>
          <a:prstGeom prst="rect">
            <a:avLst/>
          </a:prstGeom>
          <a:noFill/>
        </p:spPr>
        <p:txBody>
          <a:bodyPr wrap="square" rtlCol="0">
            <a:spAutoFit/>
          </a:bodyPr>
          <a:lstStyle/>
          <a:p>
            <a:pPr algn="ctr" defTabSz="457200"/>
            <a:r>
              <a:rPr lang="en-US" sz="4000" dirty="0">
                <a:solidFill>
                  <a:prstClr val="white"/>
                </a:solidFill>
                <a:latin typeface="Calibri" panose="020F0502020204030204"/>
              </a:rPr>
              <a:t>The Christian Life.  Luke 4:1-13</a:t>
            </a:r>
          </a:p>
        </p:txBody>
      </p:sp>
      <p:sp>
        <p:nvSpPr>
          <p:cNvPr id="5" name="Footer Placeholder 4">
            <a:extLst>
              <a:ext uri="{FF2B5EF4-FFF2-40B4-BE49-F238E27FC236}">
                <a16:creationId xmlns:a16="http://schemas.microsoft.com/office/drawing/2014/main" id="{BCB9746D-7850-3390-8CDD-4923D2322932}"/>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7536DD48-19BD-D404-FBF1-9871D1524265}"/>
              </a:ext>
            </a:extLst>
          </p:cNvPr>
          <p:cNvSpPr txBox="1"/>
          <p:nvPr/>
        </p:nvSpPr>
        <p:spPr>
          <a:xfrm>
            <a:off x="1210491" y="1204504"/>
            <a:ext cx="7585165" cy="5765681"/>
          </a:xfrm>
          <a:prstGeom prst="rect">
            <a:avLst/>
          </a:prstGeom>
          <a:noFill/>
        </p:spPr>
        <p:txBody>
          <a:bodyPr wrap="square">
            <a:spAutoFit/>
          </a:bodyPr>
          <a:lstStyle/>
          <a:p>
            <a:pPr marL="0" marR="0">
              <a:spcBef>
                <a:spcPts val="0"/>
              </a:spcBef>
              <a:spcAft>
                <a:spcPts val="800"/>
              </a:spcAft>
            </a:pPr>
            <a:r>
              <a:rPr lang="en-US" sz="3000" b="1" kern="100" dirty="0">
                <a:effectLst/>
                <a:latin typeface="Calibri" panose="020F0502020204030204" pitchFamily="34" charset="0"/>
                <a:ea typeface="Calibri" panose="020F0502020204030204" pitchFamily="34" charset="0"/>
                <a:cs typeface="Times New Roman" panose="02020603050405020304" pitchFamily="18" charset="0"/>
              </a:rPr>
              <a:t>Jesus Christ </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was tempted on all points like as we are.</a:t>
            </a:r>
          </a:p>
          <a:p>
            <a:pPr marL="0" marR="0">
              <a:spcBef>
                <a:spcPts val="0"/>
              </a:spcBef>
              <a:spcAft>
                <a:spcPts val="800"/>
              </a:spcAft>
            </a:pPr>
            <a:r>
              <a:rPr lang="en-US" sz="3000" u="sng" kern="100" dirty="0">
                <a:effectLst/>
                <a:latin typeface="Calibri" panose="020F0502020204030204" pitchFamily="34" charset="0"/>
                <a:ea typeface="Calibri" panose="020F0502020204030204" pitchFamily="34" charset="0"/>
                <a:cs typeface="Times New Roman" panose="02020603050405020304" pitchFamily="18" charset="0"/>
              </a:rPr>
              <a:t>How He met the tempter </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in the wilderness reveals to us some of those principles that lie at the root of every </a:t>
            </a:r>
            <a:r>
              <a:rPr lang="en-US" sz="3000" b="1" kern="100" dirty="0">
                <a:effectLst/>
                <a:latin typeface="Calibri" panose="020F0502020204030204" pitchFamily="34" charset="0"/>
                <a:ea typeface="Calibri" panose="020F0502020204030204" pitchFamily="34" charset="0"/>
                <a:cs typeface="Times New Roman" panose="02020603050405020304" pitchFamily="18" charset="0"/>
              </a:rPr>
              <a:t>Christ</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-like life, also teaching us something of what is meant by the “</a:t>
            </a:r>
            <a:r>
              <a:rPr lang="en-US" sz="3000" u="sng" kern="100" dirty="0">
                <a:effectLst/>
                <a:latin typeface="Calibri" panose="020F0502020204030204" pitchFamily="34" charset="0"/>
                <a:ea typeface="Calibri" panose="020F0502020204030204" pitchFamily="34" charset="0"/>
                <a:cs typeface="Times New Roman" panose="02020603050405020304" pitchFamily="18" charset="0"/>
              </a:rPr>
              <a:t>armor of God” </a:t>
            </a:r>
            <a:r>
              <a:rPr lang="en-US" sz="3000" b="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(Eph. 6:11). </a:t>
            </a:r>
          </a:p>
          <a:p>
            <a:pPr marL="0" marR="0">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Let’s look at these sayings of our Lord as a summary of the characteristics of a Christian life. </a:t>
            </a:r>
            <a:endParaRPr lang="en-US" sz="8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000" kern="1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32648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5679" y="704120"/>
            <a:ext cx="8269268"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6000" b="1" i="0" u="none" strike="noStrike" kern="1200" cap="none" spc="0" normalizeH="0" baseline="0" noProof="0" dirty="0">
                <a:ln>
                  <a:solidFill>
                    <a:sysClr val="windowText" lastClr="000000"/>
                  </a:solid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Soldier </a:t>
            </a:r>
          </a:p>
        </p:txBody>
      </p:sp>
      <p:sp>
        <p:nvSpPr>
          <p:cNvPr id="5" name="Rectangle 4"/>
          <p:cNvSpPr/>
          <p:nvPr/>
        </p:nvSpPr>
        <p:spPr>
          <a:xfrm>
            <a:off x="2878114" y="2286000"/>
            <a:ext cx="3799886" cy="3354765"/>
          </a:xfrm>
          <a:prstGeom prst="rect">
            <a:avLst/>
          </a:prstGeom>
          <a:noFill/>
          <a:ln>
            <a:no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2 Tim. 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“Thou therefore endure hardness, as a good soldier of Jesus Christ.”</a:t>
            </a:r>
          </a:p>
        </p:txBody>
      </p:sp>
      <p:sp>
        <p:nvSpPr>
          <p:cNvPr id="6" name="TextBox 5">
            <a:extLst>
              <a:ext uri="{FF2B5EF4-FFF2-40B4-BE49-F238E27FC236}">
                <a16:creationId xmlns:a16="http://schemas.microsoft.com/office/drawing/2014/main" id="{FBCC1843-9552-99D6-96FF-3081C703644F}"/>
              </a:ext>
            </a:extLst>
          </p:cNvPr>
          <p:cNvSpPr txBox="1"/>
          <p:nvPr/>
        </p:nvSpPr>
        <p:spPr>
          <a:xfrm>
            <a:off x="-19049" y="11797"/>
            <a:ext cx="9143997" cy="707886"/>
          </a:xfrm>
          <a:prstGeom prst="rect">
            <a:avLst/>
          </a:prstGeom>
          <a:solidFill>
            <a:srgbClr val="C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rPr>
              <a:t>The Christian Life.  Luke 4:1-13</a:t>
            </a:r>
          </a:p>
        </p:txBody>
      </p:sp>
      <p:sp>
        <p:nvSpPr>
          <p:cNvPr id="7" name="Rectangle 6">
            <a:extLst>
              <a:ext uri="{FF2B5EF4-FFF2-40B4-BE49-F238E27FC236}">
                <a16:creationId xmlns:a16="http://schemas.microsoft.com/office/drawing/2014/main" id="{243CD2A4-7A82-140D-EDAA-61643AC147AB}"/>
              </a:ext>
            </a:extLst>
          </p:cNvPr>
          <p:cNvSpPr/>
          <p:nvPr/>
        </p:nvSpPr>
        <p:spPr>
          <a:xfrm>
            <a:off x="2" y="719682"/>
            <a:ext cx="855677" cy="61383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5B9BD5">
                  <a:lumMod val="20000"/>
                  <a:lumOff val="80000"/>
                </a:srgbClr>
              </a:solidFill>
              <a:latin typeface="Calibri" panose="020F0502020204030204"/>
            </a:endParaRPr>
          </a:p>
        </p:txBody>
      </p:sp>
    </p:spTree>
    <p:extLst>
      <p:ext uri="{BB962C8B-B14F-4D97-AF65-F5344CB8AC3E}">
        <p14:creationId xmlns:p14="http://schemas.microsoft.com/office/powerpoint/2010/main" val="18347841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74730" y="855729"/>
            <a:ext cx="8250218" cy="830997"/>
          </a:xfrm>
          <a:prstGeom prst="rect">
            <a:avLst/>
          </a:prstGeom>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solidFill>
                    <a:sysClr val="windowText" lastClr="000000"/>
                  </a:solid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Separation</a:t>
            </a:r>
          </a:p>
        </p:txBody>
      </p:sp>
      <p:sp>
        <p:nvSpPr>
          <p:cNvPr id="2" name="Rectangle 1"/>
          <p:cNvSpPr/>
          <p:nvPr/>
        </p:nvSpPr>
        <p:spPr>
          <a:xfrm>
            <a:off x="1009650" y="1658151"/>
            <a:ext cx="7839075"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“No man that wars entangles himself with the affairs of this life; that he may please him who hath chosen him to be a soldier” </a:t>
            </a:r>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(2 Tim. 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 therefore so run, not as uncertainly; so fight I, not as one that beats the air: But I keep under my body,  and bring it into subjection: lest that by any means, when I have preached to others, I myself should be a castaway” </a:t>
            </a:r>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(1 Cor.9:26-27).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“You adulterers and adulteresses, know you not that the friendship of the world is enmity with God? whosoever therefore will be a friend of the world is the enemy of God” </a:t>
            </a:r>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(James 4:4). </a:t>
            </a:r>
          </a:p>
        </p:txBody>
      </p:sp>
      <p:sp>
        <p:nvSpPr>
          <p:cNvPr id="6" name="TextBox 5">
            <a:extLst>
              <a:ext uri="{FF2B5EF4-FFF2-40B4-BE49-F238E27FC236}">
                <a16:creationId xmlns:a16="http://schemas.microsoft.com/office/drawing/2014/main" id="{FE423DAC-1ECD-5993-E19C-FC4BA78CDDBE}"/>
              </a:ext>
            </a:extLst>
          </p:cNvPr>
          <p:cNvSpPr txBox="1"/>
          <p:nvPr/>
        </p:nvSpPr>
        <p:spPr>
          <a:xfrm>
            <a:off x="-19049" y="11797"/>
            <a:ext cx="9143997" cy="707886"/>
          </a:xfrm>
          <a:prstGeom prst="rect">
            <a:avLst/>
          </a:prstGeom>
          <a:solidFill>
            <a:srgbClr val="C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rPr>
              <a:t>The Christian Life.  Luke 4:1-13</a:t>
            </a:r>
          </a:p>
        </p:txBody>
      </p:sp>
      <p:sp>
        <p:nvSpPr>
          <p:cNvPr id="7" name="Rectangle 6">
            <a:extLst>
              <a:ext uri="{FF2B5EF4-FFF2-40B4-BE49-F238E27FC236}">
                <a16:creationId xmlns:a16="http://schemas.microsoft.com/office/drawing/2014/main" id="{7C20507C-058C-77B7-701B-D4445F87563E}"/>
              </a:ext>
            </a:extLst>
          </p:cNvPr>
          <p:cNvSpPr/>
          <p:nvPr/>
        </p:nvSpPr>
        <p:spPr>
          <a:xfrm>
            <a:off x="2" y="719682"/>
            <a:ext cx="855677" cy="61383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5B9BD5">
                  <a:lumMod val="20000"/>
                  <a:lumOff val="80000"/>
                </a:srgbClr>
              </a:solidFill>
              <a:latin typeface="Calibri" panose="020F0502020204030204"/>
            </a:endParaRPr>
          </a:p>
        </p:txBody>
      </p:sp>
    </p:spTree>
    <p:extLst>
      <p:ext uri="{BB962C8B-B14F-4D97-AF65-F5344CB8AC3E}">
        <p14:creationId xmlns:p14="http://schemas.microsoft.com/office/powerpoint/2010/main" val="113114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74730" y="929943"/>
            <a:ext cx="8250218"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solidFill>
                    <a:sysClr val="windowText" lastClr="000000"/>
                  </a:solid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Struggle</a:t>
            </a:r>
          </a:p>
        </p:txBody>
      </p:sp>
      <p:sp>
        <p:nvSpPr>
          <p:cNvPr id="2" name="Rectangle 1"/>
          <p:cNvSpPr/>
          <p:nvPr/>
        </p:nvSpPr>
        <p:spPr>
          <a:xfrm>
            <a:off x="1057275" y="1857375"/>
            <a:ext cx="7810499" cy="4585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“Fight the good fight of faith, lay hold on eternal life, whereunto thou art also called, and hast professed a good profession before many witnesses” </a:t>
            </a:r>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a:t>
            </a:r>
            <a:r>
              <a:rPr lang="en-US" sz="2800" b="1" dirty="0">
                <a:solidFill>
                  <a:srgbClr val="0070C0"/>
                </a:solidFill>
                <a:latin typeface="Calibri" panose="020F0502020204030204" pitchFamily="34" charset="0"/>
                <a:cs typeface="Calibri" panose="020F0502020204030204" pitchFamily="34" charset="0"/>
              </a:rPr>
              <a:t>1</a:t>
            </a:r>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Tim. 6:12).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“For the weapons of our warfare are not carnal, but mighty through God to the pulling down of strong holds” </a:t>
            </a:r>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(2 Cor.10:4).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“This charge I commit unto thee, son Timothy, according to the prophecies which went before on thee, that thou by them mightest war a good warfare” </a:t>
            </a:r>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a:t>
            </a:r>
            <a:r>
              <a:rPr lang="en-US" sz="2800" b="1" dirty="0">
                <a:solidFill>
                  <a:srgbClr val="0070C0"/>
                </a:solidFill>
                <a:latin typeface="Calibri" panose="020F0502020204030204" pitchFamily="34" charset="0"/>
                <a:cs typeface="Calibri" panose="020F0502020204030204" pitchFamily="34" charset="0"/>
              </a:rPr>
              <a:t>1</a:t>
            </a:r>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Tim. 1:18).</a:t>
            </a:r>
          </a:p>
        </p:txBody>
      </p:sp>
      <p:sp>
        <p:nvSpPr>
          <p:cNvPr id="6" name="TextBox 5">
            <a:extLst>
              <a:ext uri="{FF2B5EF4-FFF2-40B4-BE49-F238E27FC236}">
                <a16:creationId xmlns:a16="http://schemas.microsoft.com/office/drawing/2014/main" id="{88D83B51-DFDE-624D-DE03-EAB9B085046F}"/>
              </a:ext>
            </a:extLst>
          </p:cNvPr>
          <p:cNvSpPr txBox="1"/>
          <p:nvPr/>
        </p:nvSpPr>
        <p:spPr>
          <a:xfrm>
            <a:off x="-19049" y="11797"/>
            <a:ext cx="9143997" cy="707886"/>
          </a:xfrm>
          <a:prstGeom prst="rect">
            <a:avLst/>
          </a:prstGeom>
          <a:solidFill>
            <a:srgbClr val="C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rPr>
              <a:t>The Christian Life.  Luke 4:1-13</a:t>
            </a:r>
          </a:p>
        </p:txBody>
      </p:sp>
      <p:sp>
        <p:nvSpPr>
          <p:cNvPr id="7" name="Rectangle 6">
            <a:extLst>
              <a:ext uri="{FF2B5EF4-FFF2-40B4-BE49-F238E27FC236}">
                <a16:creationId xmlns:a16="http://schemas.microsoft.com/office/drawing/2014/main" id="{612EB125-04B4-B566-8E72-61EB10A50EDB}"/>
              </a:ext>
            </a:extLst>
          </p:cNvPr>
          <p:cNvSpPr/>
          <p:nvPr/>
        </p:nvSpPr>
        <p:spPr>
          <a:xfrm>
            <a:off x="2" y="719682"/>
            <a:ext cx="855677" cy="61383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5B9BD5">
                  <a:lumMod val="20000"/>
                  <a:lumOff val="80000"/>
                </a:srgbClr>
              </a:solidFill>
              <a:latin typeface="Calibri" panose="020F0502020204030204"/>
            </a:endParaRPr>
          </a:p>
        </p:txBody>
      </p:sp>
    </p:spTree>
    <p:extLst>
      <p:ext uri="{BB962C8B-B14F-4D97-AF65-F5344CB8AC3E}">
        <p14:creationId xmlns:p14="http://schemas.microsoft.com/office/powerpoint/2010/main" val="271512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74730" y="999112"/>
            <a:ext cx="8250218"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solidFill>
                    <a:sysClr val="windowText" lastClr="000000"/>
                  </a:solid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Suit</a:t>
            </a:r>
          </a:p>
        </p:txBody>
      </p:sp>
      <p:sp>
        <p:nvSpPr>
          <p:cNvPr id="6" name="Rectangle 5"/>
          <p:cNvSpPr/>
          <p:nvPr/>
        </p:nvSpPr>
        <p:spPr>
          <a:xfrm>
            <a:off x="1417739" y="2080471"/>
            <a:ext cx="7306811" cy="4031873"/>
          </a:xfrm>
          <a:prstGeom prst="rect">
            <a:avLst/>
          </a:prstGeom>
          <a:solidFill>
            <a:schemeClr val="bg1"/>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night is far spent, the day is at hand: let us therefore </a:t>
            </a:r>
            <a:r>
              <a:rPr kumimoji="0" lang="en-US" sz="3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cast off the works of darkness, and let us put on the armor of light”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(Rom.13:12).</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“By the word of truth, by the power of God, by the armor of righteousness on the right hand and on the left” </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a:t>
            </a:r>
            <a:r>
              <a:rPr lang="en-US" sz="3200" b="1" dirty="0">
                <a:solidFill>
                  <a:srgbClr val="0070C0"/>
                </a:solidFill>
                <a:latin typeface="Calibri" panose="020F0502020204030204" pitchFamily="34" charset="0"/>
                <a:cs typeface="Calibri" panose="020F0502020204030204" pitchFamily="34" charset="0"/>
              </a:rPr>
              <a:t>2</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Cor. 6:7).</a:t>
            </a:r>
          </a:p>
        </p:txBody>
      </p:sp>
      <p:sp>
        <p:nvSpPr>
          <p:cNvPr id="2" name="TextBox 1">
            <a:extLst>
              <a:ext uri="{FF2B5EF4-FFF2-40B4-BE49-F238E27FC236}">
                <a16:creationId xmlns:a16="http://schemas.microsoft.com/office/drawing/2014/main" id="{1A0E6443-73A5-8133-AEA3-25C6BB1C6E17}"/>
              </a:ext>
            </a:extLst>
          </p:cNvPr>
          <p:cNvSpPr txBox="1"/>
          <p:nvPr/>
        </p:nvSpPr>
        <p:spPr>
          <a:xfrm>
            <a:off x="-19049" y="11797"/>
            <a:ext cx="9143997" cy="707886"/>
          </a:xfrm>
          <a:prstGeom prst="rect">
            <a:avLst/>
          </a:prstGeom>
          <a:solidFill>
            <a:srgbClr val="C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rPr>
              <a:t>The Christian Life.  Luke 4:1-13</a:t>
            </a:r>
          </a:p>
        </p:txBody>
      </p:sp>
      <p:sp>
        <p:nvSpPr>
          <p:cNvPr id="7" name="Rectangle 6">
            <a:extLst>
              <a:ext uri="{FF2B5EF4-FFF2-40B4-BE49-F238E27FC236}">
                <a16:creationId xmlns:a16="http://schemas.microsoft.com/office/drawing/2014/main" id="{C277FE54-C33A-0B81-C83A-F09934145E14}"/>
              </a:ext>
            </a:extLst>
          </p:cNvPr>
          <p:cNvSpPr/>
          <p:nvPr/>
        </p:nvSpPr>
        <p:spPr>
          <a:xfrm>
            <a:off x="2" y="719682"/>
            <a:ext cx="855677" cy="61383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5B9BD5">
                  <a:lumMod val="20000"/>
                  <a:lumOff val="80000"/>
                </a:srgbClr>
              </a:solidFill>
              <a:latin typeface="Calibri" panose="020F0502020204030204"/>
            </a:endParaRPr>
          </a:p>
        </p:txBody>
      </p:sp>
    </p:spTree>
    <p:extLst>
      <p:ext uri="{BB962C8B-B14F-4D97-AF65-F5344CB8AC3E}">
        <p14:creationId xmlns:p14="http://schemas.microsoft.com/office/powerpoint/2010/main" val="50667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74730" y="1093754"/>
            <a:ext cx="8250218"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solidFill>
                    <a:sysClr val="windowText" lastClr="000000"/>
                  </a:solid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Salvation</a:t>
            </a:r>
          </a:p>
        </p:txBody>
      </p:sp>
      <p:sp>
        <p:nvSpPr>
          <p:cNvPr id="6" name="Rectangle 5"/>
          <p:cNvSpPr/>
          <p:nvPr/>
        </p:nvSpPr>
        <p:spPr>
          <a:xfrm>
            <a:off x="1317071" y="2424420"/>
            <a:ext cx="7466202" cy="353943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 have fought a good fight, I have finished my course, I have kept the faith. Henceforth there is laid up for me a crown of righteousness, which the Lord, the righteous judge, shall give me at that day: and not to me only, but unto all them also that love his appearing” </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(2 Tim.4:7-8).</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id="{F15A7846-1787-1F12-32A1-0B58C47B63DA}"/>
              </a:ext>
            </a:extLst>
          </p:cNvPr>
          <p:cNvSpPr txBox="1"/>
          <p:nvPr/>
        </p:nvSpPr>
        <p:spPr>
          <a:xfrm>
            <a:off x="-19049" y="11797"/>
            <a:ext cx="9143997" cy="707886"/>
          </a:xfrm>
          <a:prstGeom prst="rect">
            <a:avLst/>
          </a:prstGeom>
          <a:solidFill>
            <a:srgbClr val="C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rPr>
              <a:t>The Christian Life.  Luke 4:1-13</a:t>
            </a:r>
          </a:p>
        </p:txBody>
      </p:sp>
      <p:sp>
        <p:nvSpPr>
          <p:cNvPr id="7" name="Rectangle 6">
            <a:extLst>
              <a:ext uri="{FF2B5EF4-FFF2-40B4-BE49-F238E27FC236}">
                <a16:creationId xmlns:a16="http://schemas.microsoft.com/office/drawing/2014/main" id="{6009D15A-12A2-1707-38C0-CC990AED76FB}"/>
              </a:ext>
            </a:extLst>
          </p:cNvPr>
          <p:cNvSpPr/>
          <p:nvPr/>
        </p:nvSpPr>
        <p:spPr>
          <a:xfrm>
            <a:off x="2" y="719682"/>
            <a:ext cx="855677" cy="61383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5B9BD5">
                  <a:lumMod val="20000"/>
                  <a:lumOff val="80000"/>
                </a:srgbClr>
              </a:solidFill>
              <a:latin typeface="Calibri" panose="020F0502020204030204"/>
            </a:endParaRPr>
          </a:p>
        </p:txBody>
      </p:sp>
    </p:spTree>
    <p:extLst>
      <p:ext uri="{BB962C8B-B14F-4D97-AF65-F5344CB8AC3E}">
        <p14:creationId xmlns:p14="http://schemas.microsoft.com/office/powerpoint/2010/main" val="155322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5B9BD5">
                  <a:lumMod val="20000"/>
                  <a:lumOff val="80000"/>
                </a:srgbClr>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1567867"/>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0070C0"/>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340273"/>
            <a:ext cx="9144000" cy="769441"/>
          </a:xfrm>
          <a:prstGeom prst="rect">
            <a:avLst/>
          </a:prstGeom>
          <a:noFill/>
        </p:spPr>
        <p:txBody>
          <a:bodyPr wrap="square" rtlCol="0">
            <a:spAutoFit/>
          </a:bodyPr>
          <a:lstStyle/>
          <a:p>
            <a:pPr algn="ctr" defTabSz="457200"/>
            <a:r>
              <a:rPr lang="en-US" sz="4400" dirty="0">
                <a:solidFill>
                  <a:prstClr val="white"/>
                </a:solidFill>
                <a:latin typeface="Arial Rounded MT Bold" panose="020F0704030504030204" pitchFamily="34" charset="0"/>
              </a:rPr>
              <a:t>The Christian Life.  Luke 4:1-13</a:t>
            </a:r>
          </a:p>
        </p:txBody>
      </p:sp>
      <p:sp>
        <p:nvSpPr>
          <p:cNvPr id="5" name="Footer Placeholder 4">
            <a:extLst>
              <a:ext uri="{FF2B5EF4-FFF2-40B4-BE49-F238E27FC236}">
                <a16:creationId xmlns:a16="http://schemas.microsoft.com/office/drawing/2014/main" id="{BCB9746D-7850-3390-8CDD-4923D2322932}"/>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8" name="TextBox 7">
            <a:extLst>
              <a:ext uri="{FF2B5EF4-FFF2-40B4-BE49-F238E27FC236}">
                <a16:creationId xmlns:a16="http://schemas.microsoft.com/office/drawing/2014/main" id="{7BE43232-565F-BDAE-DD9F-EEC3A3057D2F}"/>
              </a:ext>
            </a:extLst>
          </p:cNvPr>
          <p:cNvSpPr txBox="1"/>
          <p:nvPr/>
        </p:nvSpPr>
        <p:spPr>
          <a:xfrm>
            <a:off x="1400175" y="1715917"/>
            <a:ext cx="8649513" cy="5170646"/>
          </a:xfrm>
          <a:prstGeom prst="rect">
            <a:avLst/>
          </a:prstGeom>
          <a:noFill/>
        </p:spPr>
        <p:txBody>
          <a:bodyPr wrap="square">
            <a:spAutoFit/>
          </a:bodyPr>
          <a:lstStyle/>
          <a:p>
            <a:pPr marL="514350" marR="0" lvl="0" indent="-514350" defTabSz="914400" rtl="0" eaLnBrk="1" fontAlgn="auto" latinLnBrk="0" hangingPunct="1">
              <a:lnSpc>
                <a:spcPct val="100000"/>
              </a:lnSpc>
              <a:spcBef>
                <a:spcPts val="0"/>
              </a:spcBef>
              <a:spcAft>
                <a:spcPts val="0"/>
              </a:spcAft>
              <a:buClrTx/>
              <a:buSzTx/>
              <a:buFontTx/>
              <a:buAutoNum type="arabicPeriod"/>
              <a:tabLst/>
              <a:defRPr/>
            </a:pPr>
            <a:r>
              <a:rPr kumimoji="0" lang="en-US" sz="380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Life not of this World.</a:t>
            </a:r>
          </a:p>
          <a:p>
            <a:pPr marL="514350" marR="0" lvl="0" indent="-514350" defTabSz="914400" rtl="0" eaLnBrk="1" fontAlgn="auto" latinLnBrk="0" hangingPunct="1">
              <a:lnSpc>
                <a:spcPct val="100000"/>
              </a:lnSpc>
              <a:spcBef>
                <a:spcPts val="0"/>
              </a:spcBef>
              <a:spcAft>
                <a:spcPts val="0"/>
              </a:spcAft>
              <a:buClrTx/>
              <a:buSzTx/>
              <a:buFontTx/>
              <a:buAutoNum type="arabicPeriod"/>
              <a:tabLst/>
              <a:defRPr/>
            </a:pPr>
            <a:r>
              <a:rPr kumimoji="0" lang="en-US" sz="380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Life of Faith.</a:t>
            </a:r>
          </a:p>
          <a:p>
            <a:pPr marL="514350" marR="0" lvl="0" indent="-514350" defTabSz="914400" rtl="0" eaLnBrk="1" fontAlgn="auto" latinLnBrk="0" hangingPunct="1">
              <a:lnSpc>
                <a:spcPct val="100000"/>
              </a:lnSpc>
              <a:spcBef>
                <a:spcPts val="0"/>
              </a:spcBef>
              <a:spcAft>
                <a:spcPts val="0"/>
              </a:spcAft>
              <a:buClrTx/>
              <a:buSzTx/>
              <a:buFontTx/>
              <a:buAutoNum type="arabicPeriod"/>
              <a:tabLst/>
              <a:defRPr/>
            </a:pPr>
            <a:r>
              <a:rPr kumimoji="0" lang="en-US" sz="380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Life of Adoration.</a:t>
            </a:r>
          </a:p>
          <a:p>
            <a:pPr marL="514350" marR="0" lvl="0" indent="-514350" defTabSz="914400" rtl="0" eaLnBrk="1" fontAlgn="auto" latinLnBrk="0" hangingPunct="1">
              <a:lnSpc>
                <a:spcPct val="100000"/>
              </a:lnSpc>
              <a:spcBef>
                <a:spcPts val="0"/>
              </a:spcBef>
              <a:spcAft>
                <a:spcPts val="0"/>
              </a:spcAft>
              <a:buClrTx/>
              <a:buSzTx/>
              <a:buFontTx/>
              <a:buAutoNum type="arabicPeriod"/>
              <a:tabLst/>
              <a:defRPr/>
            </a:pPr>
            <a:r>
              <a:rPr kumimoji="0" lang="en-US" sz="380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Life of Service.</a:t>
            </a:r>
          </a:p>
          <a:p>
            <a:pPr marL="514350" marR="0" lvl="0" indent="-514350" defTabSz="914400" rtl="0" eaLnBrk="1" fontAlgn="auto" latinLnBrk="0" hangingPunct="1">
              <a:lnSpc>
                <a:spcPct val="100000"/>
              </a:lnSpc>
              <a:spcBef>
                <a:spcPts val="0"/>
              </a:spcBef>
              <a:spcAft>
                <a:spcPts val="0"/>
              </a:spcAft>
              <a:buClrTx/>
              <a:buSzTx/>
              <a:buFontTx/>
              <a:buAutoNum type="arabicPeriod"/>
              <a:tabLst/>
              <a:defRPr/>
            </a:pPr>
            <a:r>
              <a:rPr kumimoji="0" lang="en-US" sz="380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Life of Humble Obedience.</a:t>
            </a:r>
          </a:p>
          <a:p>
            <a:pPr marL="514350" marR="0" lvl="0" indent="-514350" defTabSz="914400" rtl="0" eaLnBrk="1" fontAlgn="auto" latinLnBrk="0" hangingPunct="1">
              <a:lnSpc>
                <a:spcPct val="100000"/>
              </a:lnSpc>
              <a:spcBef>
                <a:spcPts val="0"/>
              </a:spcBef>
              <a:spcAft>
                <a:spcPts val="0"/>
              </a:spcAft>
              <a:buClrTx/>
              <a:buSzTx/>
              <a:buFontTx/>
              <a:buAutoNum type="arabicPeriod"/>
              <a:tabLst/>
              <a:defRPr/>
            </a:pPr>
            <a:r>
              <a:rPr kumimoji="0" lang="en-US" sz="380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 Overcoming Life.</a:t>
            </a:r>
          </a:p>
          <a:p>
            <a:pPr marL="514350" marR="0" lvl="0" indent="-514350" defTabSz="914400" rtl="0" eaLnBrk="1" fontAlgn="auto" latinLnBrk="0" hangingPunct="1">
              <a:lnSpc>
                <a:spcPct val="100000"/>
              </a:lnSpc>
              <a:spcBef>
                <a:spcPts val="0"/>
              </a:spcBef>
              <a:spcAft>
                <a:spcPts val="0"/>
              </a:spcAft>
              <a:buClrTx/>
              <a:buSzTx/>
              <a:buFontTx/>
              <a:buAutoNum type="arabicPeriod"/>
              <a:tabLst/>
              <a:defRPr/>
            </a:pPr>
            <a:r>
              <a:rPr lang="en-US" sz="38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A life suited for battle.</a:t>
            </a:r>
          </a:p>
          <a:p>
            <a:pPr marR="0" lvl="0" defTabSz="914400" rtl="0" eaLnBrk="1" fontAlgn="auto" latinLnBrk="0" hangingPunct="1">
              <a:lnSpc>
                <a:spcPct val="100000"/>
              </a:lnSpc>
              <a:spcBef>
                <a:spcPts val="0"/>
              </a:spcBef>
              <a:spcAft>
                <a:spcPts val="0"/>
              </a:spcAft>
              <a:buClrTx/>
              <a:buSzTx/>
              <a:tabLst/>
              <a:defRPr/>
            </a:pPr>
            <a:r>
              <a:rPr lang="en-US" sz="3200"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(soldier, separation, struggle, suit, salvation)</a:t>
            </a:r>
            <a:endParaRPr kumimoji="0" lang="en-US" sz="320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14350" marR="0" lvl="0" indent="-514350" defTabSz="914400" rtl="0" eaLnBrk="1" fontAlgn="auto" latinLnBrk="0" hangingPunct="1">
              <a:lnSpc>
                <a:spcPct val="100000"/>
              </a:lnSpc>
              <a:spcBef>
                <a:spcPts val="0"/>
              </a:spcBef>
              <a:spcAft>
                <a:spcPts val="0"/>
              </a:spcAft>
              <a:buClrTx/>
              <a:buSzTx/>
              <a:buFontTx/>
              <a:buAutoNum type="arabicPeriod"/>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100CFBF-9AD0-A759-A744-3AFD8C0C1C4D}"/>
              </a:ext>
            </a:extLst>
          </p:cNvPr>
          <p:cNvSpPr/>
          <p:nvPr/>
        </p:nvSpPr>
        <p:spPr>
          <a:xfrm>
            <a:off x="855679" y="1567869"/>
            <a:ext cx="8288319" cy="5290129"/>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466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20804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Are you a New Testament Christian?</a:t>
            </a:r>
          </a:p>
        </p:txBody>
      </p:sp>
      <p:sp>
        <p:nvSpPr>
          <p:cNvPr id="5" name="Rectangle 3" descr="Rectangle: Click to edit Master text styles&#10;Second level&#10;Third level&#10;Fourth level&#10;Fifth level">
            <a:extLst>
              <a:ext uri="{FF2B5EF4-FFF2-40B4-BE49-F238E27FC236}">
                <a16:creationId xmlns:a16="http://schemas.microsoft.com/office/drawing/2014/main" id="{D0B57229-4B70-A0A7-3E79-C275ACFCE8EC}"/>
              </a:ext>
            </a:extLst>
          </p:cNvPr>
          <p:cNvSpPr txBox="1">
            <a:spLocks noChangeArrowheads="1"/>
          </p:cNvSpPr>
          <p:nvPr/>
        </p:nvSpPr>
        <p:spPr>
          <a:xfrm>
            <a:off x="855677" y="2169355"/>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Hear</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(Rom.10:14)</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8D768C23-8C44-E143-4AC6-B52FF28E7369}"/>
              </a:ext>
            </a:extLst>
          </p:cNvPr>
          <p:cNvSpPr txBox="1">
            <a:spLocks noChangeArrowheads="1"/>
          </p:cNvSpPr>
          <p:nvPr/>
        </p:nvSpPr>
        <p:spPr>
          <a:xfrm>
            <a:off x="852181" y="2673073"/>
            <a:ext cx="7654256"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Believe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(Heb. 11:6)</a:t>
            </a:r>
          </a:p>
        </p:txBody>
      </p:sp>
      <p:sp>
        <p:nvSpPr>
          <p:cNvPr id="7" name="Rectangle 3" descr="Rectangle: Click to edit Master text styles&#10;Second level&#10;Third level&#10;Fourth level&#10;Fifth level">
            <a:extLst>
              <a:ext uri="{FF2B5EF4-FFF2-40B4-BE49-F238E27FC236}">
                <a16:creationId xmlns:a16="http://schemas.microsoft.com/office/drawing/2014/main" id="{2F6B1EC9-4087-55C2-C6EE-83FCB36377F7}"/>
              </a:ext>
            </a:extLst>
          </p:cNvPr>
          <p:cNvSpPr txBox="1">
            <a:spLocks noChangeArrowheads="1"/>
          </p:cNvSpPr>
          <p:nvPr/>
        </p:nvSpPr>
        <p:spPr>
          <a:xfrm>
            <a:off x="852632" y="3134366"/>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Repent</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of Sins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8" name="Rectangle 3" descr="Rectangle: Click to edit Master text styles&#10;Second level&#10;Third level&#10;Fourth level&#10;Fifth level">
            <a:extLst>
              <a:ext uri="{FF2B5EF4-FFF2-40B4-BE49-F238E27FC236}">
                <a16:creationId xmlns:a16="http://schemas.microsoft.com/office/drawing/2014/main" id="{C8450CA4-B06E-A0E9-26FC-F35D2D522886}"/>
              </a:ext>
            </a:extLst>
          </p:cNvPr>
          <p:cNvSpPr txBox="1">
            <a:spLocks noChangeArrowheads="1"/>
          </p:cNvSpPr>
          <p:nvPr/>
        </p:nvSpPr>
        <p:spPr>
          <a:xfrm>
            <a:off x="860570" y="3664345"/>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Confess</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Christ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(Rom.10:9)</a:t>
            </a:r>
          </a:p>
        </p:txBody>
      </p:sp>
      <p:sp>
        <p:nvSpPr>
          <p:cNvPr id="9" name="Rectangle 3" descr="Rectangle: Click to edit Master text styles&#10;Second level&#10;Third level&#10;Fourth level&#10;Fifth level">
            <a:extLst>
              <a:ext uri="{FF2B5EF4-FFF2-40B4-BE49-F238E27FC236}">
                <a16:creationId xmlns:a16="http://schemas.microsoft.com/office/drawing/2014/main" id="{309E2ED0-949E-5D3C-EA52-EE0EB9D4BC57}"/>
              </a:ext>
            </a:extLst>
          </p:cNvPr>
          <p:cNvSpPr txBox="1">
            <a:spLocks noChangeArrowheads="1"/>
          </p:cNvSpPr>
          <p:nvPr/>
        </p:nvSpPr>
        <p:spPr>
          <a:xfrm>
            <a:off x="868958" y="4755343"/>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Serve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our Lord the rest of                   our lives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(Rev.2:10)</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1" name="Footer Placeholder 6">
            <a:extLst>
              <a:ext uri="{FF2B5EF4-FFF2-40B4-BE49-F238E27FC236}">
                <a16:creationId xmlns:a16="http://schemas.microsoft.com/office/drawing/2014/main" id="{BF53A270-D48A-6124-41D8-253FA79A4CFB}"/>
              </a:ext>
            </a:extLst>
          </p:cNvPr>
          <p:cNvSpPr>
            <a:spLocks noGrp="1"/>
          </p:cNvSpPr>
          <p:nvPr>
            <p:ph type="ftr" sz="quarter" idx="11"/>
          </p:nvPr>
        </p:nvSpPr>
        <p:spPr>
          <a:xfrm>
            <a:off x="3028950" y="6356351"/>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pic>
        <p:nvPicPr>
          <p:cNvPr id="12" name="Picture 11">
            <a:extLst>
              <a:ext uri="{FF2B5EF4-FFF2-40B4-BE49-F238E27FC236}">
                <a16:creationId xmlns:a16="http://schemas.microsoft.com/office/drawing/2014/main" id="{E93FF168-90A2-9A3B-7539-245FDB8C1B98}"/>
              </a:ext>
            </a:extLst>
          </p:cNvPr>
          <p:cNvPicPr>
            <a:picLocks noChangeAspect="1"/>
          </p:cNvPicPr>
          <p:nvPr/>
        </p:nvPicPr>
        <p:blipFill rotWithShape="1">
          <a:blip r:embed="rId2"/>
          <a:srcRect l="29450" t="28022" r="48257" b="40173"/>
          <a:stretch/>
        </p:blipFill>
        <p:spPr>
          <a:xfrm>
            <a:off x="6505137" y="4810706"/>
            <a:ext cx="2403971" cy="1929114"/>
          </a:xfrm>
          <a:prstGeom prst="rect">
            <a:avLst/>
          </a:prstGeom>
        </p:spPr>
      </p:pic>
      <p:sp>
        <p:nvSpPr>
          <p:cNvPr id="13" name="TextBox 12">
            <a:extLst>
              <a:ext uri="{FF2B5EF4-FFF2-40B4-BE49-F238E27FC236}">
                <a16:creationId xmlns:a16="http://schemas.microsoft.com/office/drawing/2014/main" id="{34AC9591-630B-6A47-852A-2400CA6D685B}"/>
              </a:ext>
            </a:extLst>
          </p:cNvPr>
          <p:cNvSpPr txBox="1"/>
          <p:nvPr/>
        </p:nvSpPr>
        <p:spPr>
          <a:xfrm>
            <a:off x="931178" y="4139925"/>
            <a:ext cx="6904139" cy="584775"/>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Be Baptized </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Into Christ </a:t>
            </a:r>
            <a:r>
              <a:rPr kumimoji="0" lang="en-US" sz="32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 Cor.12:13)</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8002A88-97AA-39EB-7DF7-507832ECFCA8}"/>
              </a:ext>
            </a:extLst>
          </p:cNvPr>
          <p:cNvSpPr txBox="1"/>
          <p:nvPr/>
        </p:nvSpPr>
        <p:spPr>
          <a:xfrm>
            <a:off x="868958" y="5922630"/>
            <a:ext cx="569962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You Must Be Born Again. John 3:1-7</a:t>
            </a:r>
          </a:p>
        </p:txBody>
      </p:sp>
    </p:spTree>
    <p:extLst>
      <p:ext uri="{BB962C8B-B14F-4D97-AF65-F5344CB8AC3E}">
        <p14:creationId xmlns:p14="http://schemas.microsoft.com/office/powerpoint/2010/main" val="2247514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5B9BD5">
                  <a:lumMod val="20000"/>
                  <a:lumOff val="80000"/>
                </a:srgbClr>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1567867"/>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0070C0"/>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340273"/>
            <a:ext cx="9144000" cy="769441"/>
          </a:xfrm>
          <a:prstGeom prst="rect">
            <a:avLst/>
          </a:prstGeom>
          <a:noFill/>
        </p:spPr>
        <p:txBody>
          <a:bodyPr wrap="square" rtlCol="0">
            <a:spAutoFit/>
          </a:bodyPr>
          <a:lstStyle/>
          <a:p>
            <a:pPr algn="ctr" defTabSz="457200"/>
            <a:r>
              <a:rPr lang="en-US" sz="4400" dirty="0">
                <a:solidFill>
                  <a:prstClr val="white"/>
                </a:solidFill>
                <a:latin typeface="Arial Rounded MT Bold" panose="020F0704030504030204" pitchFamily="34" charset="0"/>
              </a:rPr>
              <a:t>The Christian Life.  Luke 4:1-13</a:t>
            </a:r>
          </a:p>
        </p:txBody>
      </p:sp>
      <p:sp>
        <p:nvSpPr>
          <p:cNvPr id="5" name="Footer Placeholder 4">
            <a:extLst>
              <a:ext uri="{FF2B5EF4-FFF2-40B4-BE49-F238E27FC236}">
                <a16:creationId xmlns:a16="http://schemas.microsoft.com/office/drawing/2014/main" id="{BCB9746D-7850-3390-8CDD-4923D2322932}"/>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8" name="TextBox 7">
            <a:extLst>
              <a:ext uri="{FF2B5EF4-FFF2-40B4-BE49-F238E27FC236}">
                <a16:creationId xmlns:a16="http://schemas.microsoft.com/office/drawing/2014/main" id="{7BE43232-565F-BDAE-DD9F-EEC3A3057D2F}"/>
              </a:ext>
            </a:extLst>
          </p:cNvPr>
          <p:cNvSpPr txBox="1"/>
          <p:nvPr/>
        </p:nvSpPr>
        <p:spPr>
          <a:xfrm>
            <a:off x="1400175" y="1715917"/>
            <a:ext cx="8649513" cy="5170646"/>
          </a:xfrm>
          <a:prstGeom prst="rect">
            <a:avLst/>
          </a:prstGeom>
          <a:noFill/>
        </p:spPr>
        <p:txBody>
          <a:bodyPr wrap="square">
            <a:spAutoFit/>
          </a:bodyPr>
          <a:lstStyle/>
          <a:p>
            <a:pPr marL="514350" marR="0" lvl="0" indent="-514350" defTabSz="914400" rtl="0" eaLnBrk="1" fontAlgn="auto" latinLnBrk="0" hangingPunct="1">
              <a:lnSpc>
                <a:spcPct val="100000"/>
              </a:lnSpc>
              <a:spcBef>
                <a:spcPts val="0"/>
              </a:spcBef>
              <a:spcAft>
                <a:spcPts val="0"/>
              </a:spcAft>
              <a:buClrTx/>
              <a:buSzTx/>
              <a:buFontTx/>
              <a:buAutoNum type="arabicPeriod"/>
              <a:tabLst/>
              <a:defRPr/>
            </a:pPr>
            <a:r>
              <a:rPr kumimoji="0" lang="en-US" sz="380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Life not of this World.</a:t>
            </a:r>
          </a:p>
          <a:p>
            <a:pPr marL="514350" marR="0" lvl="0" indent="-514350" defTabSz="914400" rtl="0" eaLnBrk="1" fontAlgn="auto" latinLnBrk="0" hangingPunct="1">
              <a:lnSpc>
                <a:spcPct val="100000"/>
              </a:lnSpc>
              <a:spcBef>
                <a:spcPts val="0"/>
              </a:spcBef>
              <a:spcAft>
                <a:spcPts val="0"/>
              </a:spcAft>
              <a:buClrTx/>
              <a:buSzTx/>
              <a:buFontTx/>
              <a:buAutoNum type="arabicPeriod"/>
              <a:tabLst/>
              <a:defRPr/>
            </a:pPr>
            <a:r>
              <a:rPr kumimoji="0" lang="en-US" sz="380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Life of Faith.</a:t>
            </a:r>
          </a:p>
          <a:p>
            <a:pPr marL="514350" marR="0" lvl="0" indent="-514350" defTabSz="914400" rtl="0" eaLnBrk="1" fontAlgn="auto" latinLnBrk="0" hangingPunct="1">
              <a:lnSpc>
                <a:spcPct val="100000"/>
              </a:lnSpc>
              <a:spcBef>
                <a:spcPts val="0"/>
              </a:spcBef>
              <a:spcAft>
                <a:spcPts val="0"/>
              </a:spcAft>
              <a:buClrTx/>
              <a:buSzTx/>
              <a:buFontTx/>
              <a:buAutoNum type="arabicPeriod"/>
              <a:tabLst/>
              <a:defRPr/>
            </a:pPr>
            <a:r>
              <a:rPr kumimoji="0" lang="en-US" sz="380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Life of Adoration.</a:t>
            </a:r>
          </a:p>
          <a:p>
            <a:pPr marL="514350" marR="0" lvl="0" indent="-514350" defTabSz="914400" rtl="0" eaLnBrk="1" fontAlgn="auto" latinLnBrk="0" hangingPunct="1">
              <a:lnSpc>
                <a:spcPct val="100000"/>
              </a:lnSpc>
              <a:spcBef>
                <a:spcPts val="0"/>
              </a:spcBef>
              <a:spcAft>
                <a:spcPts val="0"/>
              </a:spcAft>
              <a:buClrTx/>
              <a:buSzTx/>
              <a:buFontTx/>
              <a:buAutoNum type="arabicPeriod"/>
              <a:tabLst/>
              <a:defRPr/>
            </a:pPr>
            <a:r>
              <a:rPr kumimoji="0" lang="en-US" sz="380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Life of Service.</a:t>
            </a:r>
          </a:p>
          <a:p>
            <a:pPr marL="514350" marR="0" lvl="0" indent="-514350" defTabSz="914400" rtl="0" eaLnBrk="1" fontAlgn="auto" latinLnBrk="0" hangingPunct="1">
              <a:lnSpc>
                <a:spcPct val="100000"/>
              </a:lnSpc>
              <a:spcBef>
                <a:spcPts val="0"/>
              </a:spcBef>
              <a:spcAft>
                <a:spcPts val="0"/>
              </a:spcAft>
              <a:buClrTx/>
              <a:buSzTx/>
              <a:buFontTx/>
              <a:buAutoNum type="arabicPeriod"/>
              <a:tabLst/>
              <a:defRPr/>
            </a:pPr>
            <a:r>
              <a:rPr kumimoji="0" lang="en-US" sz="380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Life of Humble Obedience.</a:t>
            </a:r>
          </a:p>
          <a:p>
            <a:pPr marL="514350" marR="0" lvl="0" indent="-514350" defTabSz="914400" rtl="0" eaLnBrk="1" fontAlgn="auto" latinLnBrk="0" hangingPunct="1">
              <a:lnSpc>
                <a:spcPct val="100000"/>
              </a:lnSpc>
              <a:spcBef>
                <a:spcPts val="0"/>
              </a:spcBef>
              <a:spcAft>
                <a:spcPts val="0"/>
              </a:spcAft>
              <a:buClrTx/>
              <a:buSzTx/>
              <a:buFontTx/>
              <a:buAutoNum type="arabicPeriod"/>
              <a:tabLst/>
              <a:defRPr/>
            </a:pPr>
            <a:r>
              <a:rPr kumimoji="0" lang="en-US" sz="380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 Overcoming Life.</a:t>
            </a:r>
          </a:p>
          <a:p>
            <a:pPr marL="514350" marR="0" lvl="0" indent="-514350" defTabSz="914400" rtl="0" eaLnBrk="1" fontAlgn="auto" latinLnBrk="0" hangingPunct="1">
              <a:lnSpc>
                <a:spcPct val="100000"/>
              </a:lnSpc>
              <a:spcBef>
                <a:spcPts val="0"/>
              </a:spcBef>
              <a:spcAft>
                <a:spcPts val="0"/>
              </a:spcAft>
              <a:buClrTx/>
              <a:buSzTx/>
              <a:buFontTx/>
              <a:buAutoNum type="arabicPeriod"/>
              <a:tabLst/>
              <a:defRPr/>
            </a:pPr>
            <a:r>
              <a:rPr lang="en-US" sz="38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A life suited for battle.</a:t>
            </a:r>
          </a:p>
          <a:p>
            <a:pPr marR="0" lvl="0" defTabSz="914400" rtl="0" eaLnBrk="1" fontAlgn="auto" latinLnBrk="0" hangingPunct="1">
              <a:lnSpc>
                <a:spcPct val="100000"/>
              </a:lnSpc>
              <a:spcBef>
                <a:spcPts val="0"/>
              </a:spcBef>
              <a:spcAft>
                <a:spcPts val="0"/>
              </a:spcAft>
              <a:buClrTx/>
              <a:buSzTx/>
              <a:tabLst/>
              <a:defRPr/>
            </a:pPr>
            <a:r>
              <a:rPr lang="en-US" sz="3200"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(soldier, separation, struggle, suit, salvation)</a:t>
            </a:r>
            <a:endParaRPr kumimoji="0" lang="en-US" sz="320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14350" marR="0" lvl="0" indent="-514350" defTabSz="914400" rtl="0" eaLnBrk="1" fontAlgn="auto" latinLnBrk="0" hangingPunct="1">
              <a:lnSpc>
                <a:spcPct val="100000"/>
              </a:lnSpc>
              <a:spcBef>
                <a:spcPts val="0"/>
              </a:spcBef>
              <a:spcAft>
                <a:spcPts val="0"/>
              </a:spcAft>
              <a:buClrTx/>
              <a:buSzTx/>
              <a:buFontTx/>
              <a:buAutoNum type="arabicPeriod"/>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100CFBF-9AD0-A759-A744-3AFD8C0C1C4D}"/>
              </a:ext>
            </a:extLst>
          </p:cNvPr>
          <p:cNvSpPr/>
          <p:nvPr/>
        </p:nvSpPr>
        <p:spPr>
          <a:xfrm>
            <a:off x="855679" y="1567869"/>
            <a:ext cx="8288319" cy="5290129"/>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113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5B9BD5">
                  <a:lumMod val="20000"/>
                  <a:lumOff val="80000"/>
                </a:srgbClr>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ED7D31"/>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7" cy="707886"/>
          </a:xfrm>
          <a:prstGeom prst="rect">
            <a:avLst/>
          </a:prstGeom>
          <a:noFill/>
        </p:spPr>
        <p:txBody>
          <a:bodyPr wrap="square" rtlCol="0">
            <a:spAutoFit/>
          </a:bodyPr>
          <a:lstStyle/>
          <a:p>
            <a:pPr algn="ctr" defTabSz="457200"/>
            <a:r>
              <a:rPr lang="en-US" sz="4000" dirty="0">
                <a:solidFill>
                  <a:prstClr val="white"/>
                </a:solidFill>
                <a:latin typeface="Calibri" panose="020F0502020204030204"/>
              </a:rPr>
              <a:t>The Christian Life.  Luke 4:1-13</a:t>
            </a:r>
          </a:p>
        </p:txBody>
      </p:sp>
      <p:sp>
        <p:nvSpPr>
          <p:cNvPr id="5" name="Footer Placeholder 4">
            <a:extLst>
              <a:ext uri="{FF2B5EF4-FFF2-40B4-BE49-F238E27FC236}">
                <a16:creationId xmlns:a16="http://schemas.microsoft.com/office/drawing/2014/main" id="{BCB9746D-7850-3390-8CDD-4923D2322932}"/>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65C8B23F-9098-63E3-DC03-60CBBEBF5674}"/>
              </a:ext>
            </a:extLst>
          </p:cNvPr>
          <p:cNvSpPr txBox="1"/>
          <p:nvPr/>
        </p:nvSpPr>
        <p:spPr>
          <a:xfrm>
            <a:off x="1402080" y="1227910"/>
            <a:ext cx="7045234" cy="5047536"/>
          </a:xfrm>
          <a:prstGeom prst="rect">
            <a:avLst/>
          </a:prstGeom>
          <a:noFill/>
        </p:spPr>
        <p:txBody>
          <a:bodyPr wrap="square">
            <a:spAutoFit/>
          </a:bodyPr>
          <a:lstStyle/>
          <a:p>
            <a:r>
              <a:rPr lang="en-US" sz="3200" b="1" dirty="0">
                <a:solidFill>
                  <a:srgbClr val="0070C0"/>
                </a:solidFill>
              </a:rPr>
              <a:t>Luke 4:1 </a:t>
            </a:r>
            <a:r>
              <a:rPr lang="en-US" sz="2600" dirty="0"/>
              <a:t>Then </a:t>
            </a:r>
            <a:r>
              <a:rPr lang="en-US" sz="2600" b="1" dirty="0"/>
              <a:t>Jesus</a:t>
            </a:r>
            <a:r>
              <a:rPr lang="en-US" sz="2600" dirty="0"/>
              <a:t>, being filled with the Holy Spirit, returned from the Jordan and was led by the Spirit into the wilderness,</a:t>
            </a:r>
          </a:p>
          <a:p>
            <a:r>
              <a:rPr lang="en-US" sz="2800" b="1" dirty="0">
                <a:solidFill>
                  <a:srgbClr val="0070C0"/>
                </a:solidFill>
              </a:rPr>
              <a:t>2</a:t>
            </a:r>
            <a:r>
              <a:rPr lang="en-US" sz="2600" dirty="0"/>
              <a:t> being tempted for forty days by the devil. And in those days He ate nothing, and afterward, when they had ended, He was hungry.</a:t>
            </a:r>
          </a:p>
          <a:p>
            <a:endParaRPr lang="en-US" sz="2600" dirty="0"/>
          </a:p>
          <a:p>
            <a:r>
              <a:rPr lang="en-US" sz="2800" b="1" dirty="0">
                <a:solidFill>
                  <a:srgbClr val="0070C0"/>
                </a:solidFill>
              </a:rPr>
              <a:t>3</a:t>
            </a:r>
            <a:r>
              <a:rPr lang="en-US" sz="2600" dirty="0"/>
              <a:t> And the devil said to Him, "If You are the Son of God, command this stone to become bread."</a:t>
            </a:r>
          </a:p>
          <a:p>
            <a:r>
              <a:rPr lang="en-US" sz="2800" b="1" dirty="0">
                <a:solidFill>
                  <a:srgbClr val="0070C0"/>
                </a:solidFill>
              </a:rPr>
              <a:t>4</a:t>
            </a:r>
            <a:r>
              <a:rPr lang="en-US" sz="2600" dirty="0"/>
              <a:t> But </a:t>
            </a:r>
            <a:r>
              <a:rPr lang="en-US" sz="2600" b="1" dirty="0"/>
              <a:t>Jesus</a:t>
            </a:r>
            <a:r>
              <a:rPr lang="en-US" sz="2600" dirty="0"/>
              <a:t> answered him, saying, "It is written, 'Man shall not live by bread alone, but by every word of God.'"</a:t>
            </a:r>
          </a:p>
        </p:txBody>
      </p:sp>
    </p:spTree>
    <p:extLst>
      <p:ext uri="{BB962C8B-B14F-4D97-AF65-F5344CB8AC3E}">
        <p14:creationId xmlns:p14="http://schemas.microsoft.com/office/powerpoint/2010/main" val="2498015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5B9BD5">
                  <a:lumMod val="20000"/>
                  <a:lumOff val="80000"/>
                </a:srgbClr>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ED7D31"/>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7" cy="707886"/>
          </a:xfrm>
          <a:prstGeom prst="rect">
            <a:avLst/>
          </a:prstGeom>
          <a:noFill/>
        </p:spPr>
        <p:txBody>
          <a:bodyPr wrap="square" rtlCol="0">
            <a:spAutoFit/>
          </a:bodyPr>
          <a:lstStyle/>
          <a:p>
            <a:pPr algn="ctr" defTabSz="457200"/>
            <a:r>
              <a:rPr lang="en-US" sz="4000" dirty="0">
                <a:solidFill>
                  <a:prstClr val="white"/>
                </a:solidFill>
                <a:latin typeface="Calibri" panose="020F0502020204030204"/>
              </a:rPr>
              <a:t>The Christian Life.  Luke 4:1-13</a:t>
            </a:r>
          </a:p>
        </p:txBody>
      </p:sp>
      <p:sp>
        <p:nvSpPr>
          <p:cNvPr id="5" name="Footer Placeholder 4">
            <a:extLst>
              <a:ext uri="{FF2B5EF4-FFF2-40B4-BE49-F238E27FC236}">
                <a16:creationId xmlns:a16="http://schemas.microsoft.com/office/drawing/2014/main" id="{BCB9746D-7850-3390-8CDD-4923D2322932}"/>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CC678066-718C-CB87-0245-D15AA4FC20C6}"/>
              </a:ext>
            </a:extLst>
          </p:cNvPr>
          <p:cNvSpPr txBox="1"/>
          <p:nvPr/>
        </p:nvSpPr>
        <p:spPr>
          <a:xfrm>
            <a:off x="1073791" y="969560"/>
            <a:ext cx="7877262" cy="5386090"/>
          </a:xfrm>
          <a:prstGeom prst="rect">
            <a:avLst/>
          </a:prstGeom>
          <a:noFill/>
        </p:spPr>
        <p:txBody>
          <a:bodyPr wrap="square">
            <a:spAutoFit/>
          </a:bodyPr>
          <a:lstStyle/>
          <a:p>
            <a:r>
              <a:rPr lang="en-US" sz="2800" b="1" dirty="0">
                <a:solidFill>
                  <a:srgbClr val="0070C0"/>
                </a:solidFill>
              </a:rPr>
              <a:t>5 </a:t>
            </a:r>
            <a:r>
              <a:rPr lang="en-US" sz="2600" dirty="0"/>
              <a:t>Then the devil, taking Him up on a high mountain, showed Him all the kingdoms of the world in a moment of time. </a:t>
            </a:r>
            <a:r>
              <a:rPr lang="en-US" sz="2800" b="1" dirty="0">
                <a:solidFill>
                  <a:srgbClr val="0070C0"/>
                </a:solidFill>
              </a:rPr>
              <a:t>6</a:t>
            </a:r>
            <a:r>
              <a:rPr lang="en-US" sz="2600" b="1" dirty="0">
                <a:solidFill>
                  <a:srgbClr val="0070C0"/>
                </a:solidFill>
              </a:rPr>
              <a:t> </a:t>
            </a:r>
            <a:r>
              <a:rPr lang="en-US" sz="2600" dirty="0"/>
              <a:t>And the devil said to Him, "All this authority I will give You, and their glory; for this has been delivered to me, and I give it to whomever I wish. </a:t>
            </a:r>
            <a:r>
              <a:rPr lang="en-US" sz="2800" b="1" dirty="0">
                <a:solidFill>
                  <a:srgbClr val="0070C0"/>
                </a:solidFill>
              </a:rPr>
              <a:t>7 </a:t>
            </a:r>
            <a:r>
              <a:rPr lang="en-US" sz="2600" dirty="0"/>
              <a:t>"Therefore, if You will worship before me, all will be Yours.“</a:t>
            </a:r>
          </a:p>
          <a:p>
            <a:endParaRPr lang="en-US" sz="2400" dirty="0"/>
          </a:p>
          <a:p>
            <a:r>
              <a:rPr lang="en-US" sz="2800" b="1" dirty="0">
                <a:solidFill>
                  <a:srgbClr val="0070C0"/>
                </a:solidFill>
              </a:rPr>
              <a:t>8</a:t>
            </a:r>
            <a:r>
              <a:rPr lang="en-US" sz="2800" dirty="0"/>
              <a:t> </a:t>
            </a:r>
            <a:r>
              <a:rPr lang="en-US" sz="2600" dirty="0"/>
              <a:t>And </a:t>
            </a:r>
            <a:r>
              <a:rPr lang="en-US" sz="2600" b="1" dirty="0"/>
              <a:t>Jesus</a:t>
            </a:r>
            <a:r>
              <a:rPr lang="en-US" sz="2600" dirty="0"/>
              <a:t> answered and said to him, "Get behind Me, Satan! For it is written, 'You shall worship the LORD your God, and Him only you shall serve.'"</a:t>
            </a:r>
          </a:p>
          <a:p>
            <a:r>
              <a:rPr lang="en-US" sz="2800" b="1" dirty="0">
                <a:solidFill>
                  <a:srgbClr val="0070C0"/>
                </a:solidFill>
              </a:rPr>
              <a:t>9</a:t>
            </a:r>
            <a:r>
              <a:rPr lang="en-US" sz="2600" b="1" dirty="0">
                <a:solidFill>
                  <a:srgbClr val="0070C0"/>
                </a:solidFill>
              </a:rPr>
              <a:t> </a:t>
            </a:r>
            <a:r>
              <a:rPr lang="en-US" sz="2600" dirty="0"/>
              <a:t>Then he brought Him to Jerusalem, set Him on the pinnacle of the temple, and said to Him, "If You are the Son of God, throw Yourself down from here.</a:t>
            </a:r>
          </a:p>
        </p:txBody>
      </p:sp>
    </p:spTree>
    <p:extLst>
      <p:ext uri="{BB962C8B-B14F-4D97-AF65-F5344CB8AC3E}">
        <p14:creationId xmlns:p14="http://schemas.microsoft.com/office/powerpoint/2010/main" val="3389886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5B9BD5">
                  <a:lumMod val="20000"/>
                  <a:lumOff val="80000"/>
                </a:srgbClr>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ED7D31"/>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7" cy="707886"/>
          </a:xfrm>
          <a:prstGeom prst="rect">
            <a:avLst/>
          </a:prstGeom>
          <a:noFill/>
        </p:spPr>
        <p:txBody>
          <a:bodyPr wrap="square" rtlCol="0">
            <a:spAutoFit/>
          </a:bodyPr>
          <a:lstStyle/>
          <a:p>
            <a:pPr algn="ctr" defTabSz="457200"/>
            <a:r>
              <a:rPr lang="en-US" sz="4000" dirty="0">
                <a:solidFill>
                  <a:prstClr val="white"/>
                </a:solidFill>
                <a:latin typeface="Calibri" panose="020F0502020204030204"/>
              </a:rPr>
              <a:t>The Christian Life.  Luke 4:1-13</a:t>
            </a:r>
          </a:p>
        </p:txBody>
      </p:sp>
      <p:sp>
        <p:nvSpPr>
          <p:cNvPr id="5" name="Footer Placeholder 4">
            <a:extLst>
              <a:ext uri="{FF2B5EF4-FFF2-40B4-BE49-F238E27FC236}">
                <a16:creationId xmlns:a16="http://schemas.microsoft.com/office/drawing/2014/main" id="{BCB9746D-7850-3390-8CDD-4923D2322932}"/>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2E135ECE-DF19-1E8E-368A-33A25C76571E}"/>
              </a:ext>
            </a:extLst>
          </p:cNvPr>
          <p:cNvSpPr txBox="1"/>
          <p:nvPr/>
        </p:nvSpPr>
        <p:spPr>
          <a:xfrm>
            <a:off x="1190625" y="1038225"/>
            <a:ext cx="7648575" cy="5170646"/>
          </a:xfrm>
          <a:prstGeom prst="rect">
            <a:avLst/>
          </a:prstGeom>
          <a:noFill/>
        </p:spPr>
        <p:txBody>
          <a:bodyPr wrap="square">
            <a:spAutoFit/>
          </a:bodyPr>
          <a:lstStyle/>
          <a:p>
            <a:r>
              <a:rPr lang="en-US" sz="3000" b="1" dirty="0">
                <a:solidFill>
                  <a:srgbClr val="0070C0"/>
                </a:solidFill>
              </a:rPr>
              <a:t>10</a:t>
            </a:r>
            <a:r>
              <a:rPr lang="en-US" sz="3000" dirty="0"/>
              <a:t> "For it is written: 'He shall give His angels charge over you, To keep you,'</a:t>
            </a:r>
          </a:p>
          <a:p>
            <a:r>
              <a:rPr lang="en-US" sz="3000" b="1" dirty="0">
                <a:solidFill>
                  <a:srgbClr val="0070C0"/>
                </a:solidFill>
              </a:rPr>
              <a:t>11</a:t>
            </a:r>
            <a:r>
              <a:rPr lang="en-US" sz="3000" dirty="0"/>
              <a:t> "and, 'In their hands they shall bear you up, Lest you dash your foot against a stone.'"</a:t>
            </a:r>
          </a:p>
          <a:p>
            <a:r>
              <a:rPr lang="en-US" sz="3000" b="1" dirty="0">
                <a:solidFill>
                  <a:srgbClr val="0070C0"/>
                </a:solidFill>
              </a:rPr>
              <a:t>12</a:t>
            </a:r>
            <a:r>
              <a:rPr lang="en-US" sz="3000" dirty="0"/>
              <a:t> And </a:t>
            </a:r>
            <a:r>
              <a:rPr lang="en-US" sz="3000" b="1" dirty="0"/>
              <a:t>Jesus</a:t>
            </a:r>
            <a:r>
              <a:rPr lang="en-US" sz="3000" dirty="0"/>
              <a:t> answered and said to him, "It has been said, 'You shall not tempt the LORD your God.</a:t>
            </a:r>
          </a:p>
          <a:p>
            <a:endParaRPr lang="en-US" sz="3000" dirty="0"/>
          </a:p>
          <a:p>
            <a:r>
              <a:rPr lang="en-US" sz="3000" b="1" dirty="0">
                <a:solidFill>
                  <a:srgbClr val="0070C0"/>
                </a:solidFill>
              </a:rPr>
              <a:t>13</a:t>
            </a:r>
            <a:r>
              <a:rPr lang="en-US" sz="3000" dirty="0"/>
              <a:t> Now when the devil had ended every temptation, he departed from Him until an opportune time.</a:t>
            </a:r>
          </a:p>
        </p:txBody>
      </p:sp>
    </p:spTree>
    <p:extLst>
      <p:ext uri="{BB962C8B-B14F-4D97-AF65-F5344CB8AC3E}">
        <p14:creationId xmlns:p14="http://schemas.microsoft.com/office/powerpoint/2010/main" val="3711669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5B9BD5">
                  <a:lumMod val="20000"/>
                  <a:lumOff val="80000"/>
                </a:srgbClr>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ED7D31"/>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7" cy="707886"/>
          </a:xfrm>
          <a:prstGeom prst="rect">
            <a:avLst/>
          </a:prstGeom>
          <a:noFill/>
        </p:spPr>
        <p:txBody>
          <a:bodyPr wrap="square" rtlCol="0">
            <a:spAutoFit/>
          </a:bodyPr>
          <a:lstStyle/>
          <a:p>
            <a:pPr algn="ctr" defTabSz="457200"/>
            <a:r>
              <a:rPr lang="en-US" sz="4000" dirty="0">
                <a:solidFill>
                  <a:prstClr val="white"/>
                </a:solidFill>
                <a:latin typeface="Calibri" panose="020F0502020204030204"/>
              </a:rPr>
              <a:t>The Christian Life.  Luke 4:1-13</a:t>
            </a:r>
          </a:p>
        </p:txBody>
      </p:sp>
      <p:sp>
        <p:nvSpPr>
          <p:cNvPr id="5" name="Footer Placeholder 4">
            <a:extLst>
              <a:ext uri="{FF2B5EF4-FFF2-40B4-BE49-F238E27FC236}">
                <a16:creationId xmlns:a16="http://schemas.microsoft.com/office/drawing/2014/main" id="{BCB9746D-7850-3390-8CDD-4923D2322932}"/>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A6C2BA30-26AA-082E-C0BE-D5A892B7C619}"/>
              </a:ext>
            </a:extLst>
          </p:cNvPr>
          <p:cNvSpPr txBox="1"/>
          <p:nvPr/>
        </p:nvSpPr>
        <p:spPr>
          <a:xfrm>
            <a:off x="1280160" y="1853837"/>
            <a:ext cx="7384869" cy="4329390"/>
          </a:xfrm>
          <a:prstGeom prst="rect">
            <a:avLst/>
          </a:prstGeom>
          <a:noFill/>
        </p:spPr>
        <p:txBody>
          <a:bodyPr wrap="square">
            <a:spAutoFit/>
          </a:bodyPr>
          <a:lstStyle/>
          <a:p>
            <a:pPr marL="0" marR="0">
              <a:spcBef>
                <a:spcPts val="0"/>
              </a:spcBef>
              <a:spcAft>
                <a:spcPts val="800"/>
              </a:spcAft>
            </a:pPr>
            <a:r>
              <a:rPr lang="en-US" sz="2600" u="sng" kern="100" dirty="0">
                <a:effectLst/>
                <a:latin typeface="Calibri" panose="020F0502020204030204" pitchFamily="34" charset="0"/>
                <a:ea typeface="Calibri" panose="020F0502020204030204" pitchFamily="34" charset="0"/>
                <a:cs typeface="Times New Roman" panose="02020603050405020304" pitchFamily="18" charset="0"/>
              </a:rPr>
              <a:t>“Man shall not live by bread alone” </a:t>
            </a:r>
            <a:r>
              <a:rPr lang="en-US" sz="2800" b="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 4)</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“Bread alone” may stand for all that goes to satisfy the natural cravings of man. It is possible to possess all that this world can furnish, and yet be destitute of life in this deep and divine sense.</a:t>
            </a:r>
          </a:p>
          <a:p>
            <a:pPr marL="0" marR="0">
              <a:spcBef>
                <a:spcPts val="0"/>
              </a:spcBef>
              <a:spcAft>
                <a:spcPts val="800"/>
              </a:spcAft>
            </a:pPr>
            <a:r>
              <a:rPr lang="en-US" sz="2600" u="sng" kern="100" dirty="0">
                <a:effectLst/>
                <a:latin typeface="Calibri" panose="020F0502020204030204" pitchFamily="34" charset="0"/>
                <a:ea typeface="Calibri" panose="020F0502020204030204" pitchFamily="34" charset="0"/>
                <a:cs typeface="Times New Roman" panose="02020603050405020304" pitchFamily="18" charset="0"/>
              </a:rPr>
              <a:t>That which is “born from above” must also be supplied from above</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We must distinguish between flesh and the spirit. Material things will satisfy the fleshly life, but not the spiritual.</a:t>
            </a:r>
          </a:p>
          <a:p>
            <a:pPr marL="0" marR="0">
              <a:spcBef>
                <a:spcPts val="0"/>
              </a:spcBef>
              <a:spcAft>
                <a:spcPts val="800"/>
              </a:spcAft>
            </a:pPr>
            <a:r>
              <a:rPr lang="en-US" sz="26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You hath He quickened, who were dead.”</a:t>
            </a:r>
          </a:p>
        </p:txBody>
      </p:sp>
      <p:sp>
        <p:nvSpPr>
          <p:cNvPr id="9" name="TextBox 8">
            <a:extLst>
              <a:ext uri="{FF2B5EF4-FFF2-40B4-BE49-F238E27FC236}">
                <a16:creationId xmlns:a16="http://schemas.microsoft.com/office/drawing/2014/main" id="{41C17B33-EBBA-6600-C5E7-FE48CFC282E7}"/>
              </a:ext>
            </a:extLst>
          </p:cNvPr>
          <p:cNvSpPr txBox="1"/>
          <p:nvPr/>
        </p:nvSpPr>
        <p:spPr>
          <a:xfrm>
            <a:off x="855678" y="922923"/>
            <a:ext cx="8288319"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0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The Christian life is - </a:t>
            </a:r>
            <a:r>
              <a:rPr kumimoji="0" lang="en-US" sz="3200" b="1"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A Life not of this World. </a:t>
            </a:r>
            <a:endParaRPr lang="en-US" sz="3200" b="1"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59514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5B9BD5">
                  <a:lumMod val="20000"/>
                  <a:lumOff val="80000"/>
                </a:srgbClr>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ED7D31"/>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7" cy="707886"/>
          </a:xfrm>
          <a:prstGeom prst="rect">
            <a:avLst/>
          </a:prstGeom>
          <a:noFill/>
        </p:spPr>
        <p:txBody>
          <a:bodyPr wrap="square" rtlCol="0">
            <a:spAutoFit/>
          </a:bodyPr>
          <a:lstStyle/>
          <a:p>
            <a:pPr algn="ctr" defTabSz="457200"/>
            <a:r>
              <a:rPr lang="en-US" sz="4000" dirty="0">
                <a:solidFill>
                  <a:prstClr val="white"/>
                </a:solidFill>
                <a:latin typeface="Calibri" panose="020F0502020204030204"/>
              </a:rPr>
              <a:t>The Christian Life.  Luke 4:1-13</a:t>
            </a:r>
          </a:p>
        </p:txBody>
      </p:sp>
      <p:sp>
        <p:nvSpPr>
          <p:cNvPr id="5" name="Footer Placeholder 4">
            <a:extLst>
              <a:ext uri="{FF2B5EF4-FFF2-40B4-BE49-F238E27FC236}">
                <a16:creationId xmlns:a16="http://schemas.microsoft.com/office/drawing/2014/main" id="{BCB9746D-7850-3390-8CDD-4923D2322932}"/>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518B4117-38F4-B531-5ED2-63FC7F9A0DA1}"/>
              </a:ext>
            </a:extLst>
          </p:cNvPr>
          <p:cNvSpPr txBox="1"/>
          <p:nvPr/>
        </p:nvSpPr>
        <p:spPr>
          <a:xfrm>
            <a:off x="1062446" y="1700649"/>
            <a:ext cx="7995829" cy="4503797"/>
          </a:xfrm>
          <a:prstGeom prst="rect">
            <a:avLst/>
          </a:prstGeom>
          <a:noFill/>
        </p:spPr>
        <p:txBody>
          <a:bodyPr wrap="square">
            <a:spAutoFit/>
          </a:bodyPr>
          <a:lstStyle/>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“Man shall not live by bread alone, but by every word of God.”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The words of God are spirit and life, and so become food for the inner man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(John 6:63).</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Thy Word hath quickened me” </a:t>
            </a:r>
            <a:r>
              <a:rPr lang="en-US" sz="2800" b="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(Psa. 119:50). </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“Thy words were found, and I did eat them, and Thy Word was unto me the joy and rejoicing of mine heart”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(Jer. 15:16).</a:t>
            </a:r>
          </a:p>
          <a:p>
            <a:pPr marL="0" marR="0">
              <a:spcBef>
                <a:spcPts val="0"/>
              </a:spcBef>
              <a:spcAft>
                <a:spcPts val="800"/>
              </a:spcAft>
            </a:pPr>
            <a:r>
              <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Word of God is always sweet to the taste of faith. </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While we feed on the Word of God faith itself will be fed, for faith comes by hearing, and hearing by the Word of God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(Rom. 10:17).</a:t>
            </a:r>
          </a:p>
        </p:txBody>
      </p:sp>
      <p:sp>
        <p:nvSpPr>
          <p:cNvPr id="9" name="TextBox 8">
            <a:extLst>
              <a:ext uri="{FF2B5EF4-FFF2-40B4-BE49-F238E27FC236}">
                <a16:creationId xmlns:a16="http://schemas.microsoft.com/office/drawing/2014/main" id="{6AD5A824-E713-A635-89AC-E5BD1D3325C6}"/>
              </a:ext>
            </a:extLst>
          </p:cNvPr>
          <p:cNvSpPr txBox="1"/>
          <p:nvPr/>
        </p:nvSpPr>
        <p:spPr>
          <a:xfrm>
            <a:off x="855678" y="922927"/>
            <a:ext cx="8288319" cy="584775"/>
          </a:xfrm>
          <a:prstGeom prst="rect">
            <a:avLst/>
          </a:prstGeom>
          <a:noFill/>
        </p:spPr>
        <p:txBody>
          <a:bodyPr wrap="square">
            <a:spAutoFit/>
          </a:bodyPr>
          <a:lstStyle/>
          <a:p>
            <a:pPr algn="ctr"/>
            <a:r>
              <a:rPr kumimoji="0" lang="en-US" sz="32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32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Christian life is - </a:t>
            </a:r>
            <a:r>
              <a:rPr kumimoji="0" lang="en-US" sz="3200" b="1"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A Life of Faith</a:t>
            </a:r>
            <a:r>
              <a:rPr kumimoji="0" lang="en-US" sz="3200" b="0"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 </a:t>
            </a:r>
            <a:endParaRPr lang="en-US" sz="3200"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040831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5B9BD5">
                  <a:lumMod val="20000"/>
                  <a:lumOff val="80000"/>
                </a:srgbClr>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ED7D31"/>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7" cy="707886"/>
          </a:xfrm>
          <a:prstGeom prst="rect">
            <a:avLst/>
          </a:prstGeom>
          <a:noFill/>
        </p:spPr>
        <p:txBody>
          <a:bodyPr wrap="square" rtlCol="0">
            <a:spAutoFit/>
          </a:bodyPr>
          <a:lstStyle/>
          <a:p>
            <a:pPr algn="ctr" defTabSz="457200"/>
            <a:r>
              <a:rPr lang="en-US" sz="4000" dirty="0">
                <a:solidFill>
                  <a:prstClr val="white"/>
                </a:solidFill>
                <a:latin typeface="Calibri" panose="020F0502020204030204"/>
              </a:rPr>
              <a:t>The Christian Life.  Luke 4:1-13</a:t>
            </a:r>
          </a:p>
        </p:txBody>
      </p:sp>
      <p:sp>
        <p:nvSpPr>
          <p:cNvPr id="5" name="Footer Placeholder 4">
            <a:extLst>
              <a:ext uri="{FF2B5EF4-FFF2-40B4-BE49-F238E27FC236}">
                <a16:creationId xmlns:a16="http://schemas.microsoft.com/office/drawing/2014/main" id="{BCB9746D-7850-3390-8CDD-4923D2322932}"/>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8E20EFED-860B-5CCD-F7D4-44D017D7939D}"/>
              </a:ext>
            </a:extLst>
          </p:cNvPr>
          <p:cNvSpPr txBox="1"/>
          <p:nvPr/>
        </p:nvSpPr>
        <p:spPr>
          <a:xfrm>
            <a:off x="1201784" y="1645920"/>
            <a:ext cx="7506788" cy="4565352"/>
          </a:xfrm>
          <a:prstGeom prst="rect">
            <a:avLst/>
          </a:prstGeom>
          <a:noFill/>
        </p:spPr>
        <p:txBody>
          <a:bodyPr wrap="square">
            <a:spAutoFit/>
          </a:bodyPr>
          <a:lstStyle/>
          <a:p>
            <a:pPr marL="0" marR="0">
              <a:spcBef>
                <a:spcPts val="0"/>
              </a:spcBef>
              <a:spcAft>
                <a:spcPts val="800"/>
              </a:spcAft>
            </a:pPr>
            <a:r>
              <a:rPr lang="en-US" sz="3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“Thou shalt worship the Lord thy God” (v. 8). </a:t>
            </a:r>
          </a:p>
          <a:p>
            <a:pPr marL="0" marR="0">
              <a:spcBef>
                <a:spcPts val="0"/>
              </a:spcBef>
              <a:spcAft>
                <a:spcPts val="800"/>
              </a:spcAf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This was our Lord’s answer to the devil when he offered Him the glory of “all the kingdoms of the world” on condition that He worshipped him. </a:t>
            </a:r>
          </a:p>
          <a:p>
            <a:pPr marL="0" marR="0">
              <a:spcBef>
                <a:spcPts val="0"/>
              </a:spcBef>
              <a:spcAft>
                <a:spcPts val="800"/>
              </a:spcAft>
            </a:pPr>
            <a:r>
              <a:rPr lang="en-US" sz="2600" u="sng" kern="100" dirty="0">
                <a:effectLst/>
                <a:latin typeface="Calibri" panose="020F0502020204030204" pitchFamily="34" charset="0"/>
                <a:ea typeface="Calibri" panose="020F0502020204030204" pitchFamily="34" charset="0"/>
                <a:cs typeface="Times New Roman" panose="02020603050405020304" pitchFamily="18" charset="0"/>
              </a:rPr>
              <a:t>The glory of this world is only the mirage of the devil</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Any one who worships Satan can have the promise of it. BUT, the glory of this world passes away. </a:t>
            </a:r>
            <a:r>
              <a:rPr lang="en-US" sz="2600" b="1" kern="100" dirty="0">
                <a:effectLst/>
                <a:latin typeface="Calibri" panose="020F0502020204030204" pitchFamily="34" charset="0"/>
                <a:ea typeface="Calibri" panose="020F0502020204030204" pitchFamily="34" charset="0"/>
                <a:cs typeface="Times New Roman" panose="02020603050405020304" pitchFamily="18" charset="0"/>
              </a:rPr>
              <a:t>Whoever or whatever has the worship of our hearts is by us crowned as Lord of all we are. </a:t>
            </a:r>
          </a:p>
          <a:p>
            <a:pPr marL="0" marR="0">
              <a:spcBef>
                <a:spcPts val="0"/>
              </a:spcBef>
              <a:spcAft>
                <a:spcPts val="800"/>
              </a:spcAf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“Thou shalt have no other god before Me.”</a:t>
            </a:r>
          </a:p>
        </p:txBody>
      </p:sp>
      <p:sp>
        <p:nvSpPr>
          <p:cNvPr id="9" name="TextBox 8">
            <a:extLst>
              <a:ext uri="{FF2B5EF4-FFF2-40B4-BE49-F238E27FC236}">
                <a16:creationId xmlns:a16="http://schemas.microsoft.com/office/drawing/2014/main" id="{FFB178F9-15F9-C7C9-59AB-1B158475125E}"/>
              </a:ext>
            </a:extLst>
          </p:cNvPr>
          <p:cNvSpPr txBox="1"/>
          <p:nvPr/>
        </p:nvSpPr>
        <p:spPr>
          <a:xfrm>
            <a:off x="855680" y="931633"/>
            <a:ext cx="828831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0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The Christian life is - </a:t>
            </a:r>
            <a:r>
              <a:rPr kumimoji="0" lang="en-US" sz="3200" b="1"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A Life of Adoration</a:t>
            </a:r>
            <a:r>
              <a:rPr kumimoji="0" lang="en-US" sz="3200" b="0" i="0" u="none" strike="noStrike" kern="100" cap="none" spc="0" normalizeH="0" baseline="0" noProof="0" dirty="0">
                <a:ln>
                  <a:noFill/>
                </a:ln>
                <a:solidFill>
                  <a:srgbClr val="C00000"/>
                </a:solidFill>
                <a:effectLst/>
                <a:uLnTx/>
                <a:uFillTx/>
                <a:latin typeface="Aharoni" panose="02010803020104030203" pitchFamily="2" charset="-79"/>
                <a:ea typeface="Calibri" panose="020F0502020204030204" pitchFamily="34" charset="0"/>
                <a:cs typeface="Aharoni" panose="02010803020104030203" pitchFamily="2" charset="-79"/>
              </a:rPr>
              <a:t>. </a:t>
            </a:r>
            <a:endParaRPr lang="en-US" sz="3200"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889557817"/>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2478</Words>
  <Application>Microsoft Office PowerPoint</Application>
  <PresentationFormat>On-screen Show (4:3)</PresentationFormat>
  <Paragraphs>175</Paragraphs>
  <Slides>26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Aharoni</vt:lpstr>
      <vt:lpstr>Arial</vt:lpstr>
      <vt:lpstr>Arial Rounded MT Bold</vt:lpstr>
      <vt:lpstr>Arial Unicode MS</vt:lpstr>
      <vt:lpstr>Calibri</vt:lpstr>
      <vt:lpstr>Calibri Light</vt:lpstr>
      <vt:lpstr>Ink Free</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8</cp:revision>
  <dcterms:created xsi:type="dcterms:W3CDTF">2024-01-25T12:43:17Z</dcterms:created>
  <dcterms:modified xsi:type="dcterms:W3CDTF">2024-02-04T10:38:22Z</dcterms:modified>
</cp:coreProperties>
</file>