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8" r:id="rId5"/>
  </p:sldMasterIdLst>
  <p:sldIdLst>
    <p:sldId id="298" r:id="rId6"/>
    <p:sldId id="257" r:id="rId7"/>
    <p:sldId id="283" r:id="rId8"/>
    <p:sldId id="300" r:id="rId9"/>
    <p:sldId id="286" r:id="rId10"/>
    <p:sldId id="1124" r:id="rId11"/>
    <p:sldId id="258" r:id="rId12"/>
    <p:sldId id="259" r:id="rId13"/>
    <p:sldId id="260" r:id="rId14"/>
    <p:sldId id="261" r:id="rId15"/>
    <p:sldId id="262" r:id="rId16"/>
    <p:sldId id="296" r:id="rId17"/>
    <p:sldId id="288" r:id="rId18"/>
    <p:sldId id="290" r:id="rId19"/>
    <p:sldId id="263" r:id="rId20"/>
    <p:sldId id="264" r:id="rId21"/>
    <p:sldId id="265" r:id="rId22"/>
    <p:sldId id="268" r:id="rId23"/>
    <p:sldId id="269" r:id="rId24"/>
    <p:sldId id="267" r:id="rId25"/>
    <p:sldId id="271" r:id="rId26"/>
    <p:sldId id="272" r:id="rId27"/>
    <p:sldId id="270" r:id="rId28"/>
    <p:sldId id="273" r:id="rId29"/>
    <p:sldId id="275" r:id="rId30"/>
    <p:sldId id="274" r:id="rId31"/>
    <p:sldId id="287" r:id="rId32"/>
    <p:sldId id="284" r:id="rId33"/>
    <p:sldId id="285" r:id="rId3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nrdC5Uar5iTeEAR7vuyH4w==" hashData="xJi5B+Kgh1Zt2Jt3+Dflxf806kSFDGYl++54QMk7zyTlmucq7djYIKFTwy2tl76fpcwFOWl/0YdtgnWSlBv/IQ=="/>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ew Lebanon church of Christ" initials="Nc" lastIdx="1" clrIdx="0">
    <p:extLst>
      <p:ext uri="{19B8F6BF-5375-455C-9EA6-DF929625EA0E}">
        <p15:presenceInfo xmlns:p15="http://schemas.microsoft.com/office/powerpoint/2012/main" userId="255cfa292f52fe4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58" autoAdjust="0"/>
    <p:restoredTop sz="94660"/>
  </p:normalViewPr>
  <p:slideViewPr>
    <p:cSldViewPr snapToGrid="0">
      <p:cViewPr varScale="1">
        <p:scale>
          <a:sx n="114" d="100"/>
          <a:sy n="114" d="100"/>
        </p:scale>
        <p:origin x="1278" y="114"/>
      </p:cViewPr>
      <p:guideLst/>
    </p:cSldViewPr>
  </p:slideViewPr>
  <p:notesTextViewPr>
    <p:cViewPr>
      <p:scale>
        <a:sx n="1" d="1"/>
        <a:sy n="1" d="1"/>
      </p:scale>
      <p:origin x="0" y="0"/>
    </p:cViewPr>
  </p:notesTextViewPr>
  <p:sorterViewPr>
    <p:cViewPr>
      <p:scale>
        <a:sx n="100" d="100"/>
        <a:sy n="100" d="100"/>
      </p:scale>
      <p:origin x="0" y="-199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commentAuthors" Target="commentAuthor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6B5F74B-3562-41E5-81B9-7AF280A22A6F}" type="datetimeFigureOut">
              <a:rPr lang="en-US" smtClean="0"/>
              <a:t>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3FA165-63B6-4667-9320-AEE4A4EDDA4D}" type="slidenum">
              <a:rPr lang="en-US" smtClean="0"/>
              <a:t>‹#›</a:t>
            </a:fld>
            <a:endParaRPr lang="en-US"/>
          </a:p>
        </p:txBody>
      </p:sp>
    </p:spTree>
    <p:extLst>
      <p:ext uri="{BB962C8B-B14F-4D97-AF65-F5344CB8AC3E}">
        <p14:creationId xmlns:p14="http://schemas.microsoft.com/office/powerpoint/2010/main" val="7999264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6B5F74B-3562-41E5-81B9-7AF280A22A6F}" type="datetimeFigureOut">
              <a:rPr lang="en-US" smtClean="0"/>
              <a:t>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3FA165-63B6-4667-9320-AEE4A4EDDA4D}" type="slidenum">
              <a:rPr lang="en-US" smtClean="0"/>
              <a:t>‹#›</a:t>
            </a:fld>
            <a:endParaRPr lang="en-US"/>
          </a:p>
        </p:txBody>
      </p:sp>
    </p:spTree>
    <p:extLst>
      <p:ext uri="{BB962C8B-B14F-4D97-AF65-F5344CB8AC3E}">
        <p14:creationId xmlns:p14="http://schemas.microsoft.com/office/powerpoint/2010/main" val="25115500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6B5F74B-3562-41E5-81B9-7AF280A22A6F}" type="datetimeFigureOut">
              <a:rPr lang="en-US" smtClean="0"/>
              <a:t>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3FA165-63B6-4667-9320-AEE4A4EDDA4D}" type="slidenum">
              <a:rPr lang="en-US" smtClean="0"/>
              <a:t>‹#›</a:t>
            </a:fld>
            <a:endParaRPr lang="en-US"/>
          </a:p>
        </p:txBody>
      </p:sp>
    </p:spTree>
    <p:extLst>
      <p:ext uri="{BB962C8B-B14F-4D97-AF65-F5344CB8AC3E}">
        <p14:creationId xmlns:p14="http://schemas.microsoft.com/office/powerpoint/2010/main" val="3321758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8829D-2211-5859-3B29-C69E0B4CD1D1}"/>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FEA5957-5A8A-A0A4-DBCB-F461718A89A2}"/>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6AD19FF-D714-57A2-C2F5-0B162FE28088}"/>
              </a:ext>
            </a:extLst>
          </p:cNvPr>
          <p:cNvSpPr>
            <a:spLocks noGrp="1"/>
          </p:cNvSpPr>
          <p:nvPr>
            <p:ph type="dt" sz="half" idx="10"/>
          </p:nvPr>
        </p:nvSpPr>
        <p:spPr/>
        <p:txBody>
          <a:bodyPr/>
          <a:lstStyle/>
          <a:p>
            <a:fld id="{397BCB5E-AAD4-49B2-BDB9-6B878F98BEDB}" type="datetimeFigureOut">
              <a:rPr lang="en-US" smtClean="0"/>
              <a:t>1/6/2024</a:t>
            </a:fld>
            <a:endParaRPr lang="en-US"/>
          </a:p>
        </p:txBody>
      </p:sp>
      <p:sp>
        <p:nvSpPr>
          <p:cNvPr id="5" name="Footer Placeholder 4">
            <a:extLst>
              <a:ext uri="{FF2B5EF4-FFF2-40B4-BE49-F238E27FC236}">
                <a16:creationId xmlns:a16="http://schemas.microsoft.com/office/drawing/2014/main" id="{F0C6E3E1-9DA4-2CE2-11AF-3F5C354AA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685BC1-2E7E-8028-434B-C797AAADBF9E}"/>
              </a:ext>
            </a:extLst>
          </p:cNvPr>
          <p:cNvSpPr>
            <a:spLocks noGrp="1"/>
          </p:cNvSpPr>
          <p:nvPr>
            <p:ph type="sldNum" sz="quarter" idx="12"/>
          </p:nvPr>
        </p:nvSpPr>
        <p:spPr/>
        <p:txBody>
          <a:bodyPr/>
          <a:lstStyle/>
          <a:p>
            <a:fld id="{585BE93F-8F9F-43BB-AA67-097903F83B0B}" type="slidenum">
              <a:rPr lang="en-US" smtClean="0"/>
              <a:t>‹#›</a:t>
            </a:fld>
            <a:endParaRPr lang="en-US"/>
          </a:p>
        </p:txBody>
      </p:sp>
    </p:spTree>
    <p:extLst>
      <p:ext uri="{BB962C8B-B14F-4D97-AF65-F5344CB8AC3E}">
        <p14:creationId xmlns:p14="http://schemas.microsoft.com/office/powerpoint/2010/main" val="32710841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C99AF-980D-CA9F-4FBB-6302B252484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6E90AA7-0319-B698-AF8E-7AE8E5FF3A1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388AE0-4CFC-8D6D-7C35-054DDD28DDE9}"/>
              </a:ext>
            </a:extLst>
          </p:cNvPr>
          <p:cNvSpPr>
            <a:spLocks noGrp="1"/>
          </p:cNvSpPr>
          <p:nvPr>
            <p:ph type="dt" sz="half" idx="10"/>
          </p:nvPr>
        </p:nvSpPr>
        <p:spPr/>
        <p:txBody>
          <a:bodyPr/>
          <a:lstStyle/>
          <a:p>
            <a:fld id="{397BCB5E-AAD4-49B2-BDB9-6B878F98BEDB}" type="datetimeFigureOut">
              <a:rPr lang="en-US" smtClean="0"/>
              <a:t>1/6/2024</a:t>
            </a:fld>
            <a:endParaRPr lang="en-US"/>
          </a:p>
        </p:txBody>
      </p:sp>
      <p:sp>
        <p:nvSpPr>
          <p:cNvPr id="5" name="Footer Placeholder 4">
            <a:extLst>
              <a:ext uri="{FF2B5EF4-FFF2-40B4-BE49-F238E27FC236}">
                <a16:creationId xmlns:a16="http://schemas.microsoft.com/office/drawing/2014/main" id="{271C8CA9-79D7-E8EF-9CFA-B7720B6930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29FECA-D735-0438-D351-050645975F75}"/>
              </a:ext>
            </a:extLst>
          </p:cNvPr>
          <p:cNvSpPr>
            <a:spLocks noGrp="1"/>
          </p:cNvSpPr>
          <p:nvPr>
            <p:ph type="sldNum" sz="quarter" idx="12"/>
          </p:nvPr>
        </p:nvSpPr>
        <p:spPr/>
        <p:txBody>
          <a:bodyPr/>
          <a:lstStyle/>
          <a:p>
            <a:fld id="{585BE93F-8F9F-43BB-AA67-097903F83B0B}" type="slidenum">
              <a:rPr lang="en-US" smtClean="0"/>
              <a:t>‹#›</a:t>
            </a:fld>
            <a:endParaRPr lang="en-US"/>
          </a:p>
        </p:txBody>
      </p:sp>
    </p:spTree>
    <p:extLst>
      <p:ext uri="{BB962C8B-B14F-4D97-AF65-F5344CB8AC3E}">
        <p14:creationId xmlns:p14="http://schemas.microsoft.com/office/powerpoint/2010/main" val="23892876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CE0C1-8739-9249-9FC5-20AF90FD970C}"/>
              </a:ext>
            </a:extLst>
          </p:cNvPr>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3D90B38-76FB-847C-5480-1BFA89AA8056}"/>
              </a:ext>
            </a:extLst>
          </p:cNvPr>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05E1CDC-47B7-1EA1-EF54-869587AB95C6}"/>
              </a:ext>
            </a:extLst>
          </p:cNvPr>
          <p:cNvSpPr>
            <a:spLocks noGrp="1"/>
          </p:cNvSpPr>
          <p:nvPr>
            <p:ph type="dt" sz="half" idx="10"/>
          </p:nvPr>
        </p:nvSpPr>
        <p:spPr/>
        <p:txBody>
          <a:bodyPr/>
          <a:lstStyle/>
          <a:p>
            <a:fld id="{397BCB5E-AAD4-49B2-BDB9-6B878F98BEDB}" type="datetimeFigureOut">
              <a:rPr lang="en-US" smtClean="0"/>
              <a:t>1/6/2024</a:t>
            </a:fld>
            <a:endParaRPr lang="en-US"/>
          </a:p>
        </p:txBody>
      </p:sp>
      <p:sp>
        <p:nvSpPr>
          <p:cNvPr id="5" name="Footer Placeholder 4">
            <a:extLst>
              <a:ext uri="{FF2B5EF4-FFF2-40B4-BE49-F238E27FC236}">
                <a16:creationId xmlns:a16="http://schemas.microsoft.com/office/drawing/2014/main" id="{7A69C272-B431-C1E4-38E6-C1A57E0401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59C4F7-E4E6-C5CD-8D7B-A10492CC485C}"/>
              </a:ext>
            </a:extLst>
          </p:cNvPr>
          <p:cNvSpPr>
            <a:spLocks noGrp="1"/>
          </p:cNvSpPr>
          <p:nvPr>
            <p:ph type="sldNum" sz="quarter" idx="12"/>
          </p:nvPr>
        </p:nvSpPr>
        <p:spPr/>
        <p:txBody>
          <a:bodyPr/>
          <a:lstStyle/>
          <a:p>
            <a:fld id="{585BE93F-8F9F-43BB-AA67-097903F83B0B}" type="slidenum">
              <a:rPr lang="en-US" smtClean="0"/>
              <a:t>‹#›</a:t>
            </a:fld>
            <a:endParaRPr lang="en-US"/>
          </a:p>
        </p:txBody>
      </p:sp>
    </p:spTree>
    <p:extLst>
      <p:ext uri="{BB962C8B-B14F-4D97-AF65-F5344CB8AC3E}">
        <p14:creationId xmlns:p14="http://schemas.microsoft.com/office/powerpoint/2010/main" val="21174141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062B6-8FA9-0D4A-7D0D-CF1A1645A8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5809063-B317-F7A6-161E-BFCBBEA57AB1}"/>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CC5587C-230C-7E4E-8249-09FE3940BE12}"/>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4F5F1F1-9CA6-F170-0CEA-74707B12F163}"/>
              </a:ext>
            </a:extLst>
          </p:cNvPr>
          <p:cNvSpPr>
            <a:spLocks noGrp="1"/>
          </p:cNvSpPr>
          <p:nvPr>
            <p:ph type="dt" sz="half" idx="10"/>
          </p:nvPr>
        </p:nvSpPr>
        <p:spPr/>
        <p:txBody>
          <a:bodyPr/>
          <a:lstStyle/>
          <a:p>
            <a:fld id="{397BCB5E-AAD4-49B2-BDB9-6B878F98BEDB}" type="datetimeFigureOut">
              <a:rPr lang="en-US" smtClean="0"/>
              <a:t>1/6/2024</a:t>
            </a:fld>
            <a:endParaRPr lang="en-US"/>
          </a:p>
        </p:txBody>
      </p:sp>
      <p:sp>
        <p:nvSpPr>
          <p:cNvPr id="6" name="Footer Placeholder 5">
            <a:extLst>
              <a:ext uri="{FF2B5EF4-FFF2-40B4-BE49-F238E27FC236}">
                <a16:creationId xmlns:a16="http://schemas.microsoft.com/office/drawing/2014/main" id="{05C046D5-8B84-534D-22C9-6A54BA5B049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B53F5B-C1ED-B0E3-B411-0DE09874A1DB}"/>
              </a:ext>
            </a:extLst>
          </p:cNvPr>
          <p:cNvSpPr>
            <a:spLocks noGrp="1"/>
          </p:cNvSpPr>
          <p:nvPr>
            <p:ph type="sldNum" sz="quarter" idx="12"/>
          </p:nvPr>
        </p:nvSpPr>
        <p:spPr/>
        <p:txBody>
          <a:bodyPr/>
          <a:lstStyle/>
          <a:p>
            <a:fld id="{585BE93F-8F9F-43BB-AA67-097903F83B0B}" type="slidenum">
              <a:rPr lang="en-US" smtClean="0"/>
              <a:t>‹#›</a:t>
            </a:fld>
            <a:endParaRPr lang="en-US"/>
          </a:p>
        </p:txBody>
      </p:sp>
    </p:spTree>
    <p:extLst>
      <p:ext uri="{BB962C8B-B14F-4D97-AF65-F5344CB8AC3E}">
        <p14:creationId xmlns:p14="http://schemas.microsoft.com/office/powerpoint/2010/main" val="37159237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34FB7-FD58-81A2-B627-10DFF32B9706}"/>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704D78D-7226-217E-6C29-B6543AE01838}"/>
              </a:ext>
            </a:extLst>
          </p:cNvPr>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B1CD804-84B6-9FD1-7D29-96ED323190B6}"/>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A8DD0DC-935D-5E99-4A79-1C44DA7DFFBE}"/>
              </a:ext>
            </a:extLst>
          </p:cNvPr>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530B409-934C-1BED-59F9-7BB6C87DDAEB}"/>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A912ED8-803D-16F0-101C-A3FEC403625F}"/>
              </a:ext>
            </a:extLst>
          </p:cNvPr>
          <p:cNvSpPr>
            <a:spLocks noGrp="1"/>
          </p:cNvSpPr>
          <p:nvPr>
            <p:ph type="dt" sz="half" idx="10"/>
          </p:nvPr>
        </p:nvSpPr>
        <p:spPr/>
        <p:txBody>
          <a:bodyPr/>
          <a:lstStyle/>
          <a:p>
            <a:fld id="{397BCB5E-AAD4-49B2-BDB9-6B878F98BEDB}" type="datetimeFigureOut">
              <a:rPr lang="en-US" smtClean="0"/>
              <a:t>1/6/2024</a:t>
            </a:fld>
            <a:endParaRPr lang="en-US"/>
          </a:p>
        </p:txBody>
      </p:sp>
      <p:sp>
        <p:nvSpPr>
          <p:cNvPr id="8" name="Footer Placeholder 7">
            <a:extLst>
              <a:ext uri="{FF2B5EF4-FFF2-40B4-BE49-F238E27FC236}">
                <a16:creationId xmlns:a16="http://schemas.microsoft.com/office/drawing/2014/main" id="{08A8018D-6414-7A2C-8766-3571E67FE48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31B6384-C52E-BEF6-D9FD-44A832C11860}"/>
              </a:ext>
            </a:extLst>
          </p:cNvPr>
          <p:cNvSpPr>
            <a:spLocks noGrp="1"/>
          </p:cNvSpPr>
          <p:nvPr>
            <p:ph type="sldNum" sz="quarter" idx="12"/>
          </p:nvPr>
        </p:nvSpPr>
        <p:spPr/>
        <p:txBody>
          <a:bodyPr/>
          <a:lstStyle/>
          <a:p>
            <a:fld id="{585BE93F-8F9F-43BB-AA67-097903F83B0B}" type="slidenum">
              <a:rPr lang="en-US" smtClean="0"/>
              <a:t>‹#›</a:t>
            </a:fld>
            <a:endParaRPr lang="en-US"/>
          </a:p>
        </p:txBody>
      </p:sp>
    </p:spTree>
    <p:extLst>
      <p:ext uri="{BB962C8B-B14F-4D97-AF65-F5344CB8AC3E}">
        <p14:creationId xmlns:p14="http://schemas.microsoft.com/office/powerpoint/2010/main" val="19350750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DCEF14-E331-E26D-CE2D-8ABA6C6AD33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D5842C3-F161-C72C-78D7-C0FCBD3754D7}"/>
              </a:ext>
            </a:extLst>
          </p:cNvPr>
          <p:cNvSpPr>
            <a:spLocks noGrp="1"/>
          </p:cNvSpPr>
          <p:nvPr>
            <p:ph type="dt" sz="half" idx="10"/>
          </p:nvPr>
        </p:nvSpPr>
        <p:spPr/>
        <p:txBody>
          <a:bodyPr/>
          <a:lstStyle/>
          <a:p>
            <a:fld id="{397BCB5E-AAD4-49B2-BDB9-6B878F98BEDB}" type="datetimeFigureOut">
              <a:rPr lang="en-US" smtClean="0"/>
              <a:t>1/6/2024</a:t>
            </a:fld>
            <a:endParaRPr lang="en-US"/>
          </a:p>
        </p:txBody>
      </p:sp>
      <p:sp>
        <p:nvSpPr>
          <p:cNvPr id="4" name="Footer Placeholder 3">
            <a:extLst>
              <a:ext uri="{FF2B5EF4-FFF2-40B4-BE49-F238E27FC236}">
                <a16:creationId xmlns:a16="http://schemas.microsoft.com/office/drawing/2014/main" id="{E88069EB-9E09-30C5-2E15-38188BAA7A3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0597ACF-C986-CA75-FE11-33BA1FE1BD8F}"/>
              </a:ext>
            </a:extLst>
          </p:cNvPr>
          <p:cNvSpPr>
            <a:spLocks noGrp="1"/>
          </p:cNvSpPr>
          <p:nvPr>
            <p:ph type="sldNum" sz="quarter" idx="12"/>
          </p:nvPr>
        </p:nvSpPr>
        <p:spPr/>
        <p:txBody>
          <a:bodyPr/>
          <a:lstStyle/>
          <a:p>
            <a:fld id="{585BE93F-8F9F-43BB-AA67-097903F83B0B}" type="slidenum">
              <a:rPr lang="en-US" smtClean="0"/>
              <a:t>‹#›</a:t>
            </a:fld>
            <a:endParaRPr lang="en-US"/>
          </a:p>
        </p:txBody>
      </p:sp>
    </p:spTree>
    <p:extLst>
      <p:ext uri="{BB962C8B-B14F-4D97-AF65-F5344CB8AC3E}">
        <p14:creationId xmlns:p14="http://schemas.microsoft.com/office/powerpoint/2010/main" val="16785449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60AAF4B-0289-E786-9430-B6CDE8C67E2B}"/>
              </a:ext>
            </a:extLst>
          </p:cNvPr>
          <p:cNvSpPr>
            <a:spLocks noGrp="1"/>
          </p:cNvSpPr>
          <p:nvPr>
            <p:ph type="dt" sz="half" idx="10"/>
          </p:nvPr>
        </p:nvSpPr>
        <p:spPr/>
        <p:txBody>
          <a:bodyPr/>
          <a:lstStyle/>
          <a:p>
            <a:fld id="{397BCB5E-AAD4-49B2-BDB9-6B878F98BEDB}" type="datetimeFigureOut">
              <a:rPr lang="en-US" smtClean="0"/>
              <a:t>1/6/2024</a:t>
            </a:fld>
            <a:endParaRPr lang="en-US"/>
          </a:p>
        </p:txBody>
      </p:sp>
      <p:sp>
        <p:nvSpPr>
          <p:cNvPr id="3" name="Footer Placeholder 2">
            <a:extLst>
              <a:ext uri="{FF2B5EF4-FFF2-40B4-BE49-F238E27FC236}">
                <a16:creationId xmlns:a16="http://schemas.microsoft.com/office/drawing/2014/main" id="{620F048A-6F6D-E2B6-DCB4-38540B24183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C7CE7A9-B975-6ED1-CFAA-6409416A6082}"/>
              </a:ext>
            </a:extLst>
          </p:cNvPr>
          <p:cNvSpPr>
            <a:spLocks noGrp="1"/>
          </p:cNvSpPr>
          <p:nvPr>
            <p:ph type="sldNum" sz="quarter" idx="12"/>
          </p:nvPr>
        </p:nvSpPr>
        <p:spPr/>
        <p:txBody>
          <a:bodyPr/>
          <a:lstStyle/>
          <a:p>
            <a:fld id="{585BE93F-8F9F-43BB-AA67-097903F83B0B}" type="slidenum">
              <a:rPr lang="en-US" smtClean="0"/>
              <a:t>‹#›</a:t>
            </a:fld>
            <a:endParaRPr lang="en-US"/>
          </a:p>
        </p:txBody>
      </p:sp>
    </p:spTree>
    <p:extLst>
      <p:ext uri="{BB962C8B-B14F-4D97-AF65-F5344CB8AC3E}">
        <p14:creationId xmlns:p14="http://schemas.microsoft.com/office/powerpoint/2010/main" val="27222692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DC23B-7998-44F5-C0AC-02F9BB92B3B7}"/>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F9143E5-8935-56D5-D402-A7245872A403}"/>
              </a:ext>
            </a:extLst>
          </p:cNvPr>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7CEDF88-7A83-639A-5040-B1A2292DDEC8}"/>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724C3BB-CF22-256B-C188-11355D8357F0}"/>
              </a:ext>
            </a:extLst>
          </p:cNvPr>
          <p:cNvSpPr>
            <a:spLocks noGrp="1"/>
          </p:cNvSpPr>
          <p:nvPr>
            <p:ph type="dt" sz="half" idx="10"/>
          </p:nvPr>
        </p:nvSpPr>
        <p:spPr/>
        <p:txBody>
          <a:bodyPr/>
          <a:lstStyle/>
          <a:p>
            <a:fld id="{397BCB5E-AAD4-49B2-BDB9-6B878F98BEDB}" type="datetimeFigureOut">
              <a:rPr lang="en-US" smtClean="0"/>
              <a:t>1/6/2024</a:t>
            </a:fld>
            <a:endParaRPr lang="en-US"/>
          </a:p>
        </p:txBody>
      </p:sp>
      <p:sp>
        <p:nvSpPr>
          <p:cNvPr id="6" name="Footer Placeholder 5">
            <a:extLst>
              <a:ext uri="{FF2B5EF4-FFF2-40B4-BE49-F238E27FC236}">
                <a16:creationId xmlns:a16="http://schemas.microsoft.com/office/drawing/2014/main" id="{28013B30-3507-EEE3-6EB4-50B51ADEFBD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CC332B9-DB47-5CC3-EC2E-0669F6216785}"/>
              </a:ext>
            </a:extLst>
          </p:cNvPr>
          <p:cNvSpPr>
            <a:spLocks noGrp="1"/>
          </p:cNvSpPr>
          <p:nvPr>
            <p:ph type="sldNum" sz="quarter" idx="12"/>
          </p:nvPr>
        </p:nvSpPr>
        <p:spPr/>
        <p:txBody>
          <a:bodyPr/>
          <a:lstStyle/>
          <a:p>
            <a:fld id="{585BE93F-8F9F-43BB-AA67-097903F83B0B}" type="slidenum">
              <a:rPr lang="en-US" smtClean="0"/>
              <a:t>‹#›</a:t>
            </a:fld>
            <a:endParaRPr lang="en-US"/>
          </a:p>
        </p:txBody>
      </p:sp>
    </p:spTree>
    <p:extLst>
      <p:ext uri="{BB962C8B-B14F-4D97-AF65-F5344CB8AC3E}">
        <p14:creationId xmlns:p14="http://schemas.microsoft.com/office/powerpoint/2010/main" val="9320051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6B5F74B-3562-41E5-81B9-7AF280A22A6F}" type="datetimeFigureOut">
              <a:rPr lang="en-US" smtClean="0"/>
              <a:t>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3FA165-63B6-4667-9320-AEE4A4EDDA4D}" type="slidenum">
              <a:rPr lang="en-US" smtClean="0"/>
              <a:t>‹#›</a:t>
            </a:fld>
            <a:endParaRPr lang="en-US"/>
          </a:p>
        </p:txBody>
      </p:sp>
    </p:spTree>
    <p:extLst>
      <p:ext uri="{BB962C8B-B14F-4D97-AF65-F5344CB8AC3E}">
        <p14:creationId xmlns:p14="http://schemas.microsoft.com/office/powerpoint/2010/main" val="18162136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A3D71-FF07-FEA7-C599-CAD0E2496A44}"/>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A11151-7484-16F5-2E8C-62EA4BBD1271}"/>
              </a:ext>
            </a:extLst>
          </p:cNvPr>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41E6123-EA12-7B40-F0CD-F5A2E300504F}"/>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25DD85A-93EF-3EF7-4E95-B52812D326E0}"/>
              </a:ext>
            </a:extLst>
          </p:cNvPr>
          <p:cNvSpPr>
            <a:spLocks noGrp="1"/>
          </p:cNvSpPr>
          <p:nvPr>
            <p:ph type="dt" sz="half" idx="10"/>
          </p:nvPr>
        </p:nvSpPr>
        <p:spPr/>
        <p:txBody>
          <a:bodyPr/>
          <a:lstStyle/>
          <a:p>
            <a:fld id="{397BCB5E-AAD4-49B2-BDB9-6B878F98BEDB}" type="datetimeFigureOut">
              <a:rPr lang="en-US" smtClean="0"/>
              <a:t>1/6/2024</a:t>
            </a:fld>
            <a:endParaRPr lang="en-US"/>
          </a:p>
        </p:txBody>
      </p:sp>
      <p:sp>
        <p:nvSpPr>
          <p:cNvPr id="6" name="Footer Placeholder 5">
            <a:extLst>
              <a:ext uri="{FF2B5EF4-FFF2-40B4-BE49-F238E27FC236}">
                <a16:creationId xmlns:a16="http://schemas.microsoft.com/office/drawing/2014/main" id="{ADDF3661-CFC4-C89A-A30A-203B42BD31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4357FF-1CB7-07B2-C79A-D337BA8D63BE}"/>
              </a:ext>
            </a:extLst>
          </p:cNvPr>
          <p:cNvSpPr>
            <a:spLocks noGrp="1"/>
          </p:cNvSpPr>
          <p:nvPr>
            <p:ph type="sldNum" sz="quarter" idx="12"/>
          </p:nvPr>
        </p:nvSpPr>
        <p:spPr/>
        <p:txBody>
          <a:bodyPr/>
          <a:lstStyle/>
          <a:p>
            <a:fld id="{585BE93F-8F9F-43BB-AA67-097903F83B0B}" type="slidenum">
              <a:rPr lang="en-US" smtClean="0"/>
              <a:t>‹#›</a:t>
            </a:fld>
            <a:endParaRPr lang="en-US"/>
          </a:p>
        </p:txBody>
      </p:sp>
    </p:spTree>
    <p:extLst>
      <p:ext uri="{BB962C8B-B14F-4D97-AF65-F5344CB8AC3E}">
        <p14:creationId xmlns:p14="http://schemas.microsoft.com/office/powerpoint/2010/main" val="7786428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0AFFC-7E26-62FC-4DCC-CC4381F6D3B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1C65396-FF04-5409-6B26-174CB8F21B6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96C64A-BD8E-1034-C435-64E60FA310DE}"/>
              </a:ext>
            </a:extLst>
          </p:cNvPr>
          <p:cNvSpPr>
            <a:spLocks noGrp="1"/>
          </p:cNvSpPr>
          <p:nvPr>
            <p:ph type="dt" sz="half" idx="10"/>
          </p:nvPr>
        </p:nvSpPr>
        <p:spPr/>
        <p:txBody>
          <a:bodyPr/>
          <a:lstStyle/>
          <a:p>
            <a:fld id="{397BCB5E-AAD4-49B2-BDB9-6B878F98BEDB}" type="datetimeFigureOut">
              <a:rPr lang="en-US" smtClean="0"/>
              <a:t>1/6/2024</a:t>
            </a:fld>
            <a:endParaRPr lang="en-US"/>
          </a:p>
        </p:txBody>
      </p:sp>
      <p:sp>
        <p:nvSpPr>
          <p:cNvPr id="5" name="Footer Placeholder 4">
            <a:extLst>
              <a:ext uri="{FF2B5EF4-FFF2-40B4-BE49-F238E27FC236}">
                <a16:creationId xmlns:a16="http://schemas.microsoft.com/office/drawing/2014/main" id="{27B3FCBA-49E1-40F2-297D-11C6EF0DB4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38F1CE-428C-6115-E963-F6CF01B0A325}"/>
              </a:ext>
            </a:extLst>
          </p:cNvPr>
          <p:cNvSpPr>
            <a:spLocks noGrp="1"/>
          </p:cNvSpPr>
          <p:nvPr>
            <p:ph type="sldNum" sz="quarter" idx="12"/>
          </p:nvPr>
        </p:nvSpPr>
        <p:spPr/>
        <p:txBody>
          <a:bodyPr/>
          <a:lstStyle/>
          <a:p>
            <a:fld id="{585BE93F-8F9F-43BB-AA67-097903F83B0B}" type="slidenum">
              <a:rPr lang="en-US" smtClean="0"/>
              <a:t>‹#›</a:t>
            </a:fld>
            <a:endParaRPr lang="en-US"/>
          </a:p>
        </p:txBody>
      </p:sp>
    </p:spTree>
    <p:extLst>
      <p:ext uri="{BB962C8B-B14F-4D97-AF65-F5344CB8AC3E}">
        <p14:creationId xmlns:p14="http://schemas.microsoft.com/office/powerpoint/2010/main" val="5994977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4564070-4944-4616-DCF4-67C81FC3E7C1}"/>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78EA73A-460C-F1EC-9897-DC353951404B}"/>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149E08-0B8D-0E66-2230-5B44E0C908D0}"/>
              </a:ext>
            </a:extLst>
          </p:cNvPr>
          <p:cNvSpPr>
            <a:spLocks noGrp="1"/>
          </p:cNvSpPr>
          <p:nvPr>
            <p:ph type="dt" sz="half" idx="10"/>
          </p:nvPr>
        </p:nvSpPr>
        <p:spPr/>
        <p:txBody>
          <a:bodyPr/>
          <a:lstStyle/>
          <a:p>
            <a:fld id="{397BCB5E-AAD4-49B2-BDB9-6B878F98BEDB}" type="datetimeFigureOut">
              <a:rPr lang="en-US" smtClean="0"/>
              <a:t>1/6/2024</a:t>
            </a:fld>
            <a:endParaRPr lang="en-US"/>
          </a:p>
        </p:txBody>
      </p:sp>
      <p:sp>
        <p:nvSpPr>
          <p:cNvPr id="5" name="Footer Placeholder 4">
            <a:extLst>
              <a:ext uri="{FF2B5EF4-FFF2-40B4-BE49-F238E27FC236}">
                <a16:creationId xmlns:a16="http://schemas.microsoft.com/office/drawing/2014/main" id="{5A229057-7A7D-50EF-A524-861EB0D4CC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FECEFE-0A89-43EC-2DBB-E04587BB13C9}"/>
              </a:ext>
            </a:extLst>
          </p:cNvPr>
          <p:cNvSpPr>
            <a:spLocks noGrp="1"/>
          </p:cNvSpPr>
          <p:nvPr>
            <p:ph type="sldNum" sz="quarter" idx="12"/>
          </p:nvPr>
        </p:nvSpPr>
        <p:spPr/>
        <p:txBody>
          <a:bodyPr/>
          <a:lstStyle/>
          <a:p>
            <a:fld id="{585BE93F-8F9F-43BB-AA67-097903F83B0B}" type="slidenum">
              <a:rPr lang="en-US" smtClean="0"/>
              <a:t>‹#›</a:t>
            </a:fld>
            <a:endParaRPr lang="en-US"/>
          </a:p>
        </p:txBody>
      </p:sp>
    </p:spTree>
    <p:extLst>
      <p:ext uri="{BB962C8B-B14F-4D97-AF65-F5344CB8AC3E}">
        <p14:creationId xmlns:p14="http://schemas.microsoft.com/office/powerpoint/2010/main" val="32738696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1347789" y="1260475"/>
            <a:ext cx="6481762" cy="3886200"/>
          </a:xfrm>
          <a:prstGeom prst="rect">
            <a:avLst/>
          </a:prstGeom>
          <a:noFill/>
          <a:ln w="76200">
            <a:solidFill>
              <a:schemeClr val="bg2">
                <a:alpha val="50000"/>
              </a:schemeClr>
            </a:solidFill>
            <a:miter lim="800000"/>
            <a:headEnd/>
            <a:tailEnd/>
          </a:ln>
          <a:effectLst/>
        </p:spPr>
        <p:txBody>
          <a:bodyPr wrap="none" anchor="ctr"/>
          <a:lstStyle/>
          <a:p>
            <a:pPr algn="ctr">
              <a:defRPr/>
            </a:pPr>
            <a:endParaRPr lang="en-US" sz="1800" dirty="0">
              <a:latin typeface="Calibri" pitchFamily="34" charset="0"/>
              <a:cs typeface="Calibri" pitchFamily="34" charset="0"/>
            </a:endParaRPr>
          </a:p>
        </p:txBody>
      </p:sp>
      <p:sp>
        <p:nvSpPr>
          <p:cNvPr id="5" name="Rectangle 4"/>
          <p:cNvSpPr>
            <a:spLocks noChangeArrowheads="1"/>
          </p:cNvSpPr>
          <p:nvPr/>
        </p:nvSpPr>
        <p:spPr bwMode="auto">
          <a:xfrm>
            <a:off x="1384300" y="1295400"/>
            <a:ext cx="6400800" cy="3810000"/>
          </a:xfrm>
          <a:prstGeom prst="rect">
            <a:avLst/>
          </a:prstGeom>
          <a:noFill/>
          <a:ln w="12700">
            <a:solidFill>
              <a:schemeClr val="tx2"/>
            </a:solidFill>
            <a:miter lim="800000"/>
            <a:headEnd/>
            <a:tailEnd/>
          </a:ln>
          <a:effectLst/>
        </p:spPr>
        <p:txBody>
          <a:bodyPr wrap="none" anchor="ctr"/>
          <a:lstStyle/>
          <a:p>
            <a:pPr algn="ctr">
              <a:defRPr/>
            </a:pPr>
            <a:endParaRPr lang="en-US" sz="1800" dirty="0">
              <a:latin typeface="Calibri" pitchFamily="34" charset="0"/>
              <a:cs typeface="Calibri" pitchFamily="34" charset="0"/>
            </a:endParaRPr>
          </a:p>
        </p:txBody>
      </p:sp>
      <p:sp>
        <p:nvSpPr>
          <p:cNvPr id="6" name="Freeform 5"/>
          <p:cNvSpPr>
            <a:spLocks/>
          </p:cNvSpPr>
          <p:nvPr/>
        </p:nvSpPr>
        <p:spPr bwMode="auto">
          <a:xfrm rot="5400000">
            <a:off x="1282701" y="1193801"/>
            <a:ext cx="466725" cy="466725"/>
          </a:xfrm>
          <a:custGeom>
            <a:avLst/>
            <a:gdLst/>
            <a:ahLst/>
            <a:cxnLst>
              <a:cxn ang="0">
                <a:pos x="0" y="0"/>
              </a:cxn>
              <a:cxn ang="0">
                <a:pos x="0" y="334"/>
              </a:cxn>
              <a:cxn ang="0">
                <a:pos x="336" y="336"/>
              </a:cxn>
              <a:cxn ang="0">
                <a:pos x="220" y="219"/>
              </a:cxn>
              <a:cxn ang="0">
                <a:pos x="112" y="219"/>
              </a:cxn>
              <a:cxn ang="0">
                <a:pos x="112" y="110"/>
              </a:cxn>
              <a:cxn ang="0">
                <a:pos x="0" y="0"/>
              </a:cxn>
            </a:cxnLst>
            <a:rect l="0" t="0" r="r" b="b"/>
            <a:pathLst>
              <a:path w="336" h="336">
                <a:moveTo>
                  <a:pt x="0" y="0"/>
                </a:moveTo>
                <a:lnTo>
                  <a:pt x="0" y="334"/>
                </a:lnTo>
                <a:lnTo>
                  <a:pt x="336" y="336"/>
                </a:lnTo>
                <a:lnTo>
                  <a:pt x="220" y="219"/>
                </a:lnTo>
                <a:lnTo>
                  <a:pt x="112" y="219"/>
                </a:lnTo>
                <a:lnTo>
                  <a:pt x="112" y="110"/>
                </a:lnTo>
                <a:lnTo>
                  <a:pt x="0" y="0"/>
                </a:lnTo>
                <a:close/>
              </a:path>
            </a:pathLst>
          </a:custGeom>
          <a:solidFill>
            <a:schemeClr val="tx2"/>
          </a:solidFill>
          <a:ln w="9525">
            <a:noFill/>
            <a:round/>
            <a:headEnd/>
            <a:tailEnd/>
          </a:ln>
          <a:effectLst/>
        </p:spPr>
        <p:txBody>
          <a:bodyPr/>
          <a:lstStyle/>
          <a:p>
            <a:pPr>
              <a:defRPr/>
            </a:pPr>
            <a:endParaRPr lang="en-US" sz="1800" dirty="0">
              <a:latin typeface="Calibri" pitchFamily="34" charset="0"/>
              <a:cs typeface="Calibri" pitchFamily="34" charset="0"/>
            </a:endParaRPr>
          </a:p>
        </p:txBody>
      </p:sp>
      <p:sp>
        <p:nvSpPr>
          <p:cNvPr id="7" name="Freeform 6"/>
          <p:cNvSpPr>
            <a:spLocks/>
          </p:cNvSpPr>
          <p:nvPr/>
        </p:nvSpPr>
        <p:spPr bwMode="auto">
          <a:xfrm rot="5400000">
            <a:off x="1479551" y="1090613"/>
            <a:ext cx="1587" cy="331788"/>
          </a:xfrm>
          <a:custGeom>
            <a:avLst/>
            <a:gdLst/>
            <a:ahLst/>
            <a:cxnLst>
              <a:cxn ang="0">
                <a:pos x="0" y="0"/>
              </a:cxn>
              <a:cxn ang="0">
                <a:pos x="0" y="239"/>
              </a:cxn>
            </a:cxnLst>
            <a:rect l="0" t="0" r="r" b="b"/>
            <a:pathLst>
              <a:path w="1" h="239">
                <a:moveTo>
                  <a:pt x="0" y="0"/>
                </a:moveTo>
                <a:lnTo>
                  <a:pt x="0" y="239"/>
                </a:lnTo>
              </a:path>
            </a:pathLst>
          </a:custGeom>
          <a:solidFill>
            <a:schemeClr val="tx2"/>
          </a:solidFill>
          <a:ln w="38100" cmpd="sng">
            <a:solidFill>
              <a:schemeClr val="accent1"/>
            </a:solidFill>
            <a:round/>
            <a:headEnd type="none" w="med" len="med"/>
            <a:tailEnd type="none" w="med" len="med"/>
          </a:ln>
          <a:effectLst/>
        </p:spPr>
        <p:txBody>
          <a:bodyPr/>
          <a:lstStyle/>
          <a:p>
            <a:pPr>
              <a:defRPr/>
            </a:pPr>
            <a:endParaRPr lang="en-US" sz="1800" dirty="0">
              <a:latin typeface="Calibri" pitchFamily="34" charset="0"/>
              <a:cs typeface="Calibri" pitchFamily="34" charset="0"/>
            </a:endParaRPr>
          </a:p>
        </p:txBody>
      </p:sp>
      <p:sp>
        <p:nvSpPr>
          <p:cNvPr id="8" name="Line 11"/>
          <p:cNvSpPr>
            <a:spLocks noChangeShapeType="1"/>
          </p:cNvSpPr>
          <p:nvPr/>
        </p:nvSpPr>
        <p:spPr bwMode="auto">
          <a:xfrm rot="5400000" flipH="1">
            <a:off x="1165226" y="1403351"/>
            <a:ext cx="333375" cy="0"/>
          </a:xfrm>
          <a:prstGeom prst="line">
            <a:avLst/>
          </a:prstGeom>
          <a:noFill/>
          <a:ln w="38100">
            <a:solidFill>
              <a:schemeClr val="accent2"/>
            </a:solidFill>
            <a:round/>
            <a:headEnd/>
            <a:tailEnd/>
          </a:ln>
          <a:effectLst/>
        </p:spPr>
        <p:txBody>
          <a:bodyPr/>
          <a:lstStyle/>
          <a:p>
            <a:pPr>
              <a:defRPr/>
            </a:pPr>
            <a:endParaRPr lang="en-US" sz="1800" dirty="0">
              <a:latin typeface="Calibri" pitchFamily="34" charset="0"/>
              <a:cs typeface="Calibri" pitchFamily="34" charset="0"/>
            </a:endParaRPr>
          </a:p>
        </p:txBody>
      </p:sp>
      <p:sp>
        <p:nvSpPr>
          <p:cNvPr id="9" name="Freeform 8"/>
          <p:cNvSpPr>
            <a:spLocks/>
          </p:cNvSpPr>
          <p:nvPr/>
        </p:nvSpPr>
        <p:spPr bwMode="auto">
          <a:xfrm rot="16200000" flipH="1">
            <a:off x="7413626" y="1193801"/>
            <a:ext cx="466725" cy="466725"/>
          </a:xfrm>
          <a:custGeom>
            <a:avLst/>
            <a:gdLst/>
            <a:ahLst/>
            <a:cxnLst>
              <a:cxn ang="0">
                <a:pos x="0" y="0"/>
              </a:cxn>
              <a:cxn ang="0">
                <a:pos x="0" y="334"/>
              </a:cxn>
              <a:cxn ang="0">
                <a:pos x="336" y="336"/>
              </a:cxn>
              <a:cxn ang="0">
                <a:pos x="220" y="219"/>
              </a:cxn>
              <a:cxn ang="0">
                <a:pos x="112" y="219"/>
              </a:cxn>
              <a:cxn ang="0">
                <a:pos x="112" y="110"/>
              </a:cxn>
              <a:cxn ang="0">
                <a:pos x="0" y="0"/>
              </a:cxn>
            </a:cxnLst>
            <a:rect l="0" t="0" r="r" b="b"/>
            <a:pathLst>
              <a:path w="336" h="336">
                <a:moveTo>
                  <a:pt x="0" y="0"/>
                </a:moveTo>
                <a:lnTo>
                  <a:pt x="0" y="334"/>
                </a:lnTo>
                <a:lnTo>
                  <a:pt x="336" y="336"/>
                </a:lnTo>
                <a:lnTo>
                  <a:pt x="220" y="219"/>
                </a:lnTo>
                <a:lnTo>
                  <a:pt x="112" y="219"/>
                </a:lnTo>
                <a:lnTo>
                  <a:pt x="112" y="110"/>
                </a:lnTo>
                <a:lnTo>
                  <a:pt x="0" y="0"/>
                </a:lnTo>
                <a:close/>
              </a:path>
            </a:pathLst>
          </a:custGeom>
          <a:solidFill>
            <a:schemeClr val="tx2"/>
          </a:solidFill>
          <a:ln w="9525">
            <a:noFill/>
            <a:round/>
            <a:headEnd/>
            <a:tailEnd/>
          </a:ln>
          <a:effectLst/>
        </p:spPr>
        <p:txBody>
          <a:bodyPr/>
          <a:lstStyle/>
          <a:p>
            <a:pPr>
              <a:defRPr/>
            </a:pPr>
            <a:endParaRPr lang="en-US" sz="1800" dirty="0">
              <a:latin typeface="Calibri" pitchFamily="34" charset="0"/>
              <a:cs typeface="Calibri" pitchFamily="34" charset="0"/>
            </a:endParaRPr>
          </a:p>
        </p:txBody>
      </p:sp>
      <p:sp>
        <p:nvSpPr>
          <p:cNvPr id="10" name="Freeform 9"/>
          <p:cNvSpPr>
            <a:spLocks/>
          </p:cNvSpPr>
          <p:nvPr/>
        </p:nvSpPr>
        <p:spPr bwMode="auto">
          <a:xfrm rot="10800000">
            <a:off x="7818439" y="1225550"/>
            <a:ext cx="1587" cy="331788"/>
          </a:xfrm>
          <a:custGeom>
            <a:avLst/>
            <a:gdLst/>
            <a:ahLst/>
            <a:cxnLst>
              <a:cxn ang="0">
                <a:pos x="0" y="0"/>
              </a:cxn>
              <a:cxn ang="0">
                <a:pos x="0" y="239"/>
              </a:cxn>
            </a:cxnLst>
            <a:rect l="0" t="0" r="r" b="b"/>
            <a:pathLst>
              <a:path w="1" h="239">
                <a:moveTo>
                  <a:pt x="0" y="0"/>
                </a:moveTo>
                <a:lnTo>
                  <a:pt x="0" y="239"/>
                </a:lnTo>
              </a:path>
            </a:pathLst>
          </a:custGeom>
          <a:solidFill>
            <a:schemeClr val="tx2"/>
          </a:solidFill>
          <a:ln w="38100" cmpd="sng">
            <a:solidFill>
              <a:schemeClr val="accent1"/>
            </a:solidFill>
            <a:round/>
            <a:headEnd type="none" w="med" len="med"/>
            <a:tailEnd type="none" w="med" len="med"/>
          </a:ln>
          <a:effectLst/>
        </p:spPr>
        <p:txBody>
          <a:bodyPr/>
          <a:lstStyle/>
          <a:p>
            <a:pPr>
              <a:defRPr/>
            </a:pPr>
            <a:endParaRPr lang="en-US" sz="1800" dirty="0">
              <a:latin typeface="Calibri" pitchFamily="34" charset="0"/>
              <a:cs typeface="Calibri" pitchFamily="34" charset="0"/>
            </a:endParaRPr>
          </a:p>
        </p:txBody>
      </p:sp>
      <p:sp>
        <p:nvSpPr>
          <p:cNvPr id="11" name="Line 14"/>
          <p:cNvSpPr>
            <a:spLocks noChangeShapeType="1"/>
          </p:cNvSpPr>
          <p:nvPr/>
        </p:nvSpPr>
        <p:spPr bwMode="auto">
          <a:xfrm rot="10800000" flipH="1">
            <a:off x="7507289" y="1243013"/>
            <a:ext cx="333375" cy="0"/>
          </a:xfrm>
          <a:prstGeom prst="line">
            <a:avLst/>
          </a:prstGeom>
          <a:noFill/>
          <a:ln w="38100">
            <a:solidFill>
              <a:schemeClr val="accent2"/>
            </a:solidFill>
            <a:round/>
            <a:headEnd/>
            <a:tailEnd/>
          </a:ln>
          <a:effectLst/>
        </p:spPr>
        <p:txBody>
          <a:bodyPr/>
          <a:lstStyle/>
          <a:p>
            <a:pPr>
              <a:defRPr/>
            </a:pPr>
            <a:endParaRPr lang="en-US" sz="1800" dirty="0">
              <a:latin typeface="Calibri" pitchFamily="34" charset="0"/>
              <a:cs typeface="Calibri" pitchFamily="34" charset="0"/>
            </a:endParaRPr>
          </a:p>
        </p:txBody>
      </p:sp>
      <p:sp>
        <p:nvSpPr>
          <p:cNvPr id="12" name="Freeform 11"/>
          <p:cNvSpPr>
            <a:spLocks/>
          </p:cNvSpPr>
          <p:nvPr/>
        </p:nvSpPr>
        <p:spPr bwMode="auto">
          <a:xfrm flipH="1">
            <a:off x="7434263" y="4752977"/>
            <a:ext cx="466725" cy="466725"/>
          </a:xfrm>
          <a:custGeom>
            <a:avLst/>
            <a:gdLst/>
            <a:ahLst/>
            <a:cxnLst>
              <a:cxn ang="0">
                <a:pos x="0" y="0"/>
              </a:cxn>
              <a:cxn ang="0">
                <a:pos x="0" y="334"/>
              </a:cxn>
              <a:cxn ang="0">
                <a:pos x="336" y="336"/>
              </a:cxn>
              <a:cxn ang="0">
                <a:pos x="220" y="219"/>
              </a:cxn>
              <a:cxn ang="0">
                <a:pos x="112" y="219"/>
              </a:cxn>
              <a:cxn ang="0">
                <a:pos x="112" y="110"/>
              </a:cxn>
              <a:cxn ang="0">
                <a:pos x="0" y="0"/>
              </a:cxn>
            </a:cxnLst>
            <a:rect l="0" t="0" r="r" b="b"/>
            <a:pathLst>
              <a:path w="336" h="336">
                <a:moveTo>
                  <a:pt x="0" y="0"/>
                </a:moveTo>
                <a:lnTo>
                  <a:pt x="0" y="334"/>
                </a:lnTo>
                <a:lnTo>
                  <a:pt x="336" y="336"/>
                </a:lnTo>
                <a:lnTo>
                  <a:pt x="220" y="219"/>
                </a:lnTo>
                <a:lnTo>
                  <a:pt x="112" y="219"/>
                </a:lnTo>
                <a:lnTo>
                  <a:pt x="112" y="110"/>
                </a:lnTo>
                <a:lnTo>
                  <a:pt x="0" y="0"/>
                </a:lnTo>
                <a:close/>
              </a:path>
            </a:pathLst>
          </a:custGeom>
          <a:solidFill>
            <a:schemeClr val="tx2"/>
          </a:solidFill>
          <a:ln w="9525">
            <a:noFill/>
            <a:round/>
            <a:headEnd/>
            <a:tailEnd/>
          </a:ln>
          <a:effectLst/>
        </p:spPr>
        <p:txBody>
          <a:bodyPr/>
          <a:lstStyle/>
          <a:p>
            <a:pPr>
              <a:defRPr/>
            </a:pPr>
            <a:endParaRPr lang="en-US" sz="1800" dirty="0">
              <a:latin typeface="Calibri" pitchFamily="34" charset="0"/>
              <a:cs typeface="Calibri" pitchFamily="34" charset="0"/>
            </a:endParaRPr>
          </a:p>
        </p:txBody>
      </p:sp>
      <p:sp>
        <p:nvSpPr>
          <p:cNvPr id="13" name="Freeform 12"/>
          <p:cNvSpPr>
            <a:spLocks/>
          </p:cNvSpPr>
          <p:nvPr/>
        </p:nvSpPr>
        <p:spPr bwMode="auto">
          <a:xfrm rot="16200000">
            <a:off x="7705726" y="4989513"/>
            <a:ext cx="1587" cy="331788"/>
          </a:xfrm>
          <a:custGeom>
            <a:avLst/>
            <a:gdLst/>
            <a:ahLst/>
            <a:cxnLst>
              <a:cxn ang="0">
                <a:pos x="0" y="0"/>
              </a:cxn>
              <a:cxn ang="0">
                <a:pos x="0" y="239"/>
              </a:cxn>
            </a:cxnLst>
            <a:rect l="0" t="0" r="r" b="b"/>
            <a:pathLst>
              <a:path w="1" h="239">
                <a:moveTo>
                  <a:pt x="0" y="0"/>
                </a:moveTo>
                <a:lnTo>
                  <a:pt x="0" y="239"/>
                </a:lnTo>
              </a:path>
            </a:pathLst>
          </a:custGeom>
          <a:solidFill>
            <a:schemeClr val="tx2"/>
          </a:solidFill>
          <a:ln w="38100" cmpd="sng">
            <a:solidFill>
              <a:schemeClr val="accent1"/>
            </a:solidFill>
            <a:round/>
            <a:headEnd type="none" w="med" len="med"/>
            <a:tailEnd type="none" w="med" len="med"/>
          </a:ln>
          <a:effectLst/>
        </p:spPr>
        <p:txBody>
          <a:bodyPr/>
          <a:lstStyle/>
          <a:p>
            <a:pPr>
              <a:defRPr/>
            </a:pPr>
            <a:endParaRPr lang="en-US" sz="1800" dirty="0">
              <a:latin typeface="Calibri" pitchFamily="34" charset="0"/>
              <a:cs typeface="Calibri" pitchFamily="34" charset="0"/>
            </a:endParaRPr>
          </a:p>
        </p:txBody>
      </p:sp>
      <p:sp>
        <p:nvSpPr>
          <p:cNvPr id="14" name="Line 17"/>
          <p:cNvSpPr>
            <a:spLocks noChangeShapeType="1"/>
          </p:cNvSpPr>
          <p:nvPr/>
        </p:nvSpPr>
        <p:spPr bwMode="auto">
          <a:xfrm rot="16200000" flipH="1">
            <a:off x="7689851" y="5010151"/>
            <a:ext cx="333375" cy="0"/>
          </a:xfrm>
          <a:prstGeom prst="line">
            <a:avLst/>
          </a:prstGeom>
          <a:noFill/>
          <a:ln w="38100">
            <a:solidFill>
              <a:schemeClr val="accent2"/>
            </a:solidFill>
            <a:round/>
            <a:headEnd/>
            <a:tailEnd/>
          </a:ln>
          <a:effectLst/>
        </p:spPr>
        <p:txBody>
          <a:bodyPr/>
          <a:lstStyle/>
          <a:p>
            <a:pPr>
              <a:defRPr/>
            </a:pPr>
            <a:endParaRPr lang="en-US" sz="1800" dirty="0">
              <a:latin typeface="Calibri" pitchFamily="34" charset="0"/>
              <a:cs typeface="Calibri" pitchFamily="34" charset="0"/>
            </a:endParaRPr>
          </a:p>
        </p:txBody>
      </p:sp>
      <p:sp>
        <p:nvSpPr>
          <p:cNvPr id="15" name="Freeform 14"/>
          <p:cNvSpPr>
            <a:spLocks/>
          </p:cNvSpPr>
          <p:nvPr/>
        </p:nvSpPr>
        <p:spPr bwMode="auto">
          <a:xfrm>
            <a:off x="1282700" y="4746627"/>
            <a:ext cx="466725" cy="466725"/>
          </a:xfrm>
          <a:custGeom>
            <a:avLst/>
            <a:gdLst/>
            <a:ahLst/>
            <a:cxnLst>
              <a:cxn ang="0">
                <a:pos x="0" y="0"/>
              </a:cxn>
              <a:cxn ang="0">
                <a:pos x="0" y="334"/>
              </a:cxn>
              <a:cxn ang="0">
                <a:pos x="336" y="336"/>
              </a:cxn>
              <a:cxn ang="0">
                <a:pos x="220" y="219"/>
              </a:cxn>
              <a:cxn ang="0">
                <a:pos x="112" y="219"/>
              </a:cxn>
              <a:cxn ang="0">
                <a:pos x="112" y="110"/>
              </a:cxn>
              <a:cxn ang="0">
                <a:pos x="0" y="0"/>
              </a:cxn>
            </a:cxnLst>
            <a:rect l="0" t="0" r="r" b="b"/>
            <a:pathLst>
              <a:path w="336" h="336">
                <a:moveTo>
                  <a:pt x="0" y="0"/>
                </a:moveTo>
                <a:lnTo>
                  <a:pt x="0" y="334"/>
                </a:lnTo>
                <a:lnTo>
                  <a:pt x="336" y="336"/>
                </a:lnTo>
                <a:lnTo>
                  <a:pt x="220" y="219"/>
                </a:lnTo>
                <a:lnTo>
                  <a:pt x="112" y="219"/>
                </a:lnTo>
                <a:lnTo>
                  <a:pt x="112" y="110"/>
                </a:lnTo>
                <a:lnTo>
                  <a:pt x="0" y="0"/>
                </a:lnTo>
                <a:close/>
              </a:path>
            </a:pathLst>
          </a:custGeom>
          <a:solidFill>
            <a:schemeClr val="tx2"/>
          </a:solidFill>
          <a:ln w="9525">
            <a:noFill/>
            <a:round/>
            <a:headEnd/>
            <a:tailEnd/>
          </a:ln>
          <a:effectLst/>
        </p:spPr>
        <p:txBody>
          <a:bodyPr/>
          <a:lstStyle/>
          <a:p>
            <a:pPr>
              <a:defRPr/>
            </a:pPr>
            <a:endParaRPr lang="en-US" sz="1800" dirty="0">
              <a:latin typeface="Calibri" pitchFamily="34" charset="0"/>
              <a:cs typeface="Calibri" pitchFamily="34" charset="0"/>
            </a:endParaRPr>
          </a:p>
        </p:txBody>
      </p:sp>
      <p:sp>
        <p:nvSpPr>
          <p:cNvPr id="16" name="Freeform 15"/>
          <p:cNvSpPr>
            <a:spLocks/>
          </p:cNvSpPr>
          <p:nvPr/>
        </p:nvSpPr>
        <p:spPr bwMode="auto">
          <a:xfrm>
            <a:off x="1346201" y="4846640"/>
            <a:ext cx="1588" cy="331787"/>
          </a:xfrm>
          <a:custGeom>
            <a:avLst/>
            <a:gdLst/>
            <a:ahLst/>
            <a:cxnLst>
              <a:cxn ang="0">
                <a:pos x="0" y="0"/>
              </a:cxn>
              <a:cxn ang="0">
                <a:pos x="0" y="239"/>
              </a:cxn>
            </a:cxnLst>
            <a:rect l="0" t="0" r="r" b="b"/>
            <a:pathLst>
              <a:path w="1" h="239">
                <a:moveTo>
                  <a:pt x="0" y="0"/>
                </a:moveTo>
                <a:lnTo>
                  <a:pt x="0" y="239"/>
                </a:lnTo>
              </a:path>
            </a:pathLst>
          </a:custGeom>
          <a:solidFill>
            <a:schemeClr val="tx2"/>
          </a:solidFill>
          <a:ln w="38100" cmpd="sng">
            <a:solidFill>
              <a:schemeClr val="accent1"/>
            </a:solidFill>
            <a:round/>
            <a:headEnd type="none" w="med" len="med"/>
            <a:tailEnd type="none" w="med" len="med"/>
          </a:ln>
          <a:effectLst/>
        </p:spPr>
        <p:txBody>
          <a:bodyPr/>
          <a:lstStyle/>
          <a:p>
            <a:pPr>
              <a:defRPr/>
            </a:pPr>
            <a:endParaRPr lang="en-US" sz="1800" dirty="0">
              <a:latin typeface="Calibri" pitchFamily="34" charset="0"/>
              <a:cs typeface="Calibri" pitchFamily="34" charset="0"/>
            </a:endParaRPr>
          </a:p>
        </p:txBody>
      </p:sp>
      <p:sp>
        <p:nvSpPr>
          <p:cNvPr id="17" name="Line 20"/>
          <p:cNvSpPr>
            <a:spLocks noChangeShapeType="1"/>
          </p:cNvSpPr>
          <p:nvPr/>
        </p:nvSpPr>
        <p:spPr bwMode="auto">
          <a:xfrm flipH="1">
            <a:off x="1327151" y="5162550"/>
            <a:ext cx="333375" cy="0"/>
          </a:xfrm>
          <a:prstGeom prst="line">
            <a:avLst/>
          </a:prstGeom>
          <a:noFill/>
          <a:ln w="38100">
            <a:solidFill>
              <a:schemeClr val="accent2"/>
            </a:solidFill>
            <a:round/>
            <a:headEnd/>
            <a:tailEnd/>
          </a:ln>
          <a:effectLst/>
        </p:spPr>
        <p:txBody>
          <a:bodyPr/>
          <a:lstStyle/>
          <a:p>
            <a:pPr>
              <a:defRPr/>
            </a:pPr>
            <a:endParaRPr lang="en-US" sz="1800" dirty="0">
              <a:latin typeface="Calibri" pitchFamily="34" charset="0"/>
              <a:cs typeface="Calibri" pitchFamily="34" charset="0"/>
            </a:endParaRPr>
          </a:p>
        </p:txBody>
      </p:sp>
      <p:sp>
        <p:nvSpPr>
          <p:cNvPr id="3075" name="Rectangle 3"/>
          <p:cNvSpPr>
            <a:spLocks noGrp="1" noChangeArrowheads="1"/>
          </p:cNvSpPr>
          <p:nvPr>
            <p:ph type="ctrTitle"/>
          </p:nvPr>
        </p:nvSpPr>
        <p:spPr>
          <a:xfrm>
            <a:off x="1609725" y="1698627"/>
            <a:ext cx="5924550" cy="1704975"/>
          </a:xfrm>
        </p:spPr>
        <p:txBody>
          <a:bodyPr anchor="b"/>
          <a:lstStyle>
            <a:lvl1pPr>
              <a:lnSpc>
                <a:spcPct val="95000"/>
              </a:lnSpc>
              <a:defRPr/>
            </a:lvl1pPr>
          </a:lstStyle>
          <a:p>
            <a:r>
              <a:rPr lang="en-US"/>
              <a:t>Click to edit Master title style</a:t>
            </a:r>
          </a:p>
        </p:txBody>
      </p:sp>
      <p:sp>
        <p:nvSpPr>
          <p:cNvPr id="3076" name="Rectangle 4"/>
          <p:cNvSpPr>
            <a:spLocks noGrp="1" noChangeArrowheads="1"/>
          </p:cNvSpPr>
          <p:nvPr>
            <p:ph type="subTitle" idx="1"/>
          </p:nvPr>
        </p:nvSpPr>
        <p:spPr>
          <a:xfrm>
            <a:off x="1631951" y="3536950"/>
            <a:ext cx="5861050" cy="1257300"/>
          </a:xfrm>
        </p:spPr>
        <p:txBody>
          <a:bodyPr/>
          <a:lstStyle>
            <a:lvl1pPr marL="0" indent="0" algn="ctr">
              <a:buFontTx/>
              <a:buNone/>
              <a:defRPr sz="2800"/>
            </a:lvl1pPr>
          </a:lstStyle>
          <a:p>
            <a:r>
              <a:rPr lang="en-US"/>
              <a:t>Click to edit Master subtitle style</a:t>
            </a:r>
          </a:p>
        </p:txBody>
      </p:sp>
      <p:sp>
        <p:nvSpPr>
          <p:cNvPr id="18" name="Rectangle 5"/>
          <p:cNvSpPr>
            <a:spLocks noGrp="1" noChangeArrowheads="1"/>
          </p:cNvSpPr>
          <p:nvPr>
            <p:ph type="dt" sz="half" idx="10"/>
          </p:nvPr>
        </p:nvSpPr>
        <p:spPr/>
        <p:txBody>
          <a:bodyPr/>
          <a:lstStyle>
            <a:lvl1pPr>
              <a:defRPr/>
            </a:lvl1pPr>
          </a:lstStyle>
          <a:p>
            <a:pPr>
              <a:defRPr/>
            </a:pPr>
            <a:endParaRPr lang="en-US" dirty="0"/>
          </a:p>
        </p:txBody>
      </p:sp>
      <p:sp>
        <p:nvSpPr>
          <p:cNvPr id="19" name="Rectangle 6"/>
          <p:cNvSpPr>
            <a:spLocks noGrp="1" noChangeArrowheads="1"/>
          </p:cNvSpPr>
          <p:nvPr>
            <p:ph type="ftr" sz="quarter" idx="11"/>
          </p:nvPr>
        </p:nvSpPr>
        <p:spPr/>
        <p:txBody>
          <a:bodyPr/>
          <a:lstStyle>
            <a:lvl1pPr>
              <a:defRPr/>
            </a:lvl1pPr>
          </a:lstStyle>
          <a:p>
            <a:pPr>
              <a:defRPr/>
            </a:pPr>
            <a:endParaRPr lang="en-US" dirty="0"/>
          </a:p>
        </p:txBody>
      </p:sp>
      <p:sp>
        <p:nvSpPr>
          <p:cNvPr id="20" name="Rectangle 7"/>
          <p:cNvSpPr>
            <a:spLocks noGrp="1" noChangeArrowheads="1"/>
          </p:cNvSpPr>
          <p:nvPr>
            <p:ph type="sldNum" sz="quarter" idx="12"/>
          </p:nvPr>
        </p:nvSpPr>
        <p:spPr/>
        <p:txBody>
          <a:bodyPr/>
          <a:lstStyle>
            <a:lvl1pPr>
              <a:defRPr/>
            </a:lvl1pPr>
          </a:lstStyle>
          <a:p>
            <a:pPr>
              <a:defRPr/>
            </a:pPr>
            <a:fld id="{8E72213F-6F68-4BE0-A5F6-5C4DF4B30162}" type="slidenum">
              <a:rPr lang="en-US"/>
              <a:pPr>
                <a:defRPr/>
              </a:pPr>
              <a:t>‹#›</a:t>
            </a:fld>
            <a:endParaRPr lang="en-US" dirty="0"/>
          </a:p>
        </p:txBody>
      </p:sp>
    </p:spTree>
    <p:extLst>
      <p:ext uri="{BB962C8B-B14F-4D97-AF65-F5344CB8AC3E}">
        <p14:creationId xmlns:p14="http://schemas.microsoft.com/office/powerpoint/2010/main" val="2819428819"/>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B1951F51-DEED-41BD-A6B2-20AB009896F0}" type="slidenum">
              <a:rPr lang="en-US"/>
              <a:pPr>
                <a:defRPr/>
              </a:pPr>
              <a:t>‹#›</a:t>
            </a:fld>
            <a:endParaRPr lang="en-US" dirty="0"/>
          </a:p>
        </p:txBody>
      </p:sp>
    </p:spTree>
    <p:extLst>
      <p:ext uri="{BB962C8B-B14F-4D97-AF65-F5344CB8AC3E}">
        <p14:creationId xmlns:p14="http://schemas.microsoft.com/office/powerpoint/2010/main" val="3449356304"/>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638D1F89-9AE1-43A1-99C1-12F7690BE576}" type="slidenum">
              <a:rPr lang="en-US"/>
              <a:pPr>
                <a:defRPr/>
              </a:pPr>
              <a:t>‹#›</a:t>
            </a:fld>
            <a:endParaRPr lang="en-US" dirty="0"/>
          </a:p>
        </p:txBody>
      </p:sp>
    </p:spTree>
    <p:extLst>
      <p:ext uri="{BB962C8B-B14F-4D97-AF65-F5344CB8AC3E}">
        <p14:creationId xmlns:p14="http://schemas.microsoft.com/office/powerpoint/2010/main" val="1442842511"/>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977900"/>
            <a:ext cx="3810000" cy="5118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77900"/>
            <a:ext cx="3810000" cy="5118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12261329-4B5D-451B-A818-BCF6CD318509}" type="slidenum">
              <a:rPr lang="en-US"/>
              <a:pPr>
                <a:defRPr/>
              </a:pPr>
              <a:t>‹#›</a:t>
            </a:fld>
            <a:endParaRPr lang="en-US" dirty="0"/>
          </a:p>
        </p:txBody>
      </p:sp>
    </p:spTree>
    <p:extLst>
      <p:ext uri="{BB962C8B-B14F-4D97-AF65-F5344CB8AC3E}">
        <p14:creationId xmlns:p14="http://schemas.microsoft.com/office/powerpoint/2010/main" val="3811149282"/>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B1DC4DF0-D1E1-4AC8-83F2-F463AF2DC2C0}" type="slidenum">
              <a:rPr lang="en-US"/>
              <a:pPr>
                <a:defRPr/>
              </a:pPr>
              <a:t>‹#›</a:t>
            </a:fld>
            <a:endParaRPr lang="en-US" dirty="0"/>
          </a:p>
        </p:txBody>
      </p:sp>
    </p:spTree>
    <p:extLst>
      <p:ext uri="{BB962C8B-B14F-4D97-AF65-F5344CB8AC3E}">
        <p14:creationId xmlns:p14="http://schemas.microsoft.com/office/powerpoint/2010/main" val="3229626484"/>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AEB7DB8A-5D55-4E45-954F-4CFD3138B71F}" type="slidenum">
              <a:rPr lang="en-US"/>
              <a:pPr>
                <a:defRPr/>
              </a:pPr>
              <a:t>‹#›</a:t>
            </a:fld>
            <a:endParaRPr lang="en-US" dirty="0"/>
          </a:p>
        </p:txBody>
      </p:sp>
    </p:spTree>
    <p:extLst>
      <p:ext uri="{BB962C8B-B14F-4D97-AF65-F5344CB8AC3E}">
        <p14:creationId xmlns:p14="http://schemas.microsoft.com/office/powerpoint/2010/main" val="2174986436"/>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402B1295-E0AB-45A9-A192-1EF67CAE8E1B}" type="slidenum">
              <a:rPr lang="en-US"/>
              <a:pPr>
                <a:defRPr/>
              </a:pPr>
              <a:t>‹#›</a:t>
            </a:fld>
            <a:endParaRPr lang="en-US" dirty="0"/>
          </a:p>
        </p:txBody>
      </p:sp>
    </p:spTree>
    <p:extLst>
      <p:ext uri="{BB962C8B-B14F-4D97-AF65-F5344CB8AC3E}">
        <p14:creationId xmlns:p14="http://schemas.microsoft.com/office/powerpoint/2010/main" val="2172188030"/>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6B5F74B-3562-41E5-81B9-7AF280A22A6F}" type="datetimeFigureOut">
              <a:rPr lang="en-US" smtClean="0"/>
              <a:t>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3FA165-63B6-4667-9320-AEE4A4EDDA4D}" type="slidenum">
              <a:rPr lang="en-US" smtClean="0"/>
              <a:t>‹#›</a:t>
            </a:fld>
            <a:endParaRPr lang="en-US"/>
          </a:p>
        </p:txBody>
      </p:sp>
    </p:spTree>
    <p:extLst>
      <p:ext uri="{BB962C8B-B14F-4D97-AF65-F5344CB8AC3E}">
        <p14:creationId xmlns:p14="http://schemas.microsoft.com/office/powerpoint/2010/main" val="4654479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C86EE15E-EA6A-4F45-82FF-117F5486119A}" type="slidenum">
              <a:rPr lang="en-US"/>
              <a:pPr>
                <a:defRPr/>
              </a:pPr>
              <a:t>‹#›</a:t>
            </a:fld>
            <a:endParaRPr lang="en-US" dirty="0"/>
          </a:p>
        </p:txBody>
      </p:sp>
    </p:spTree>
    <p:extLst>
      <p:ext uri="{BB962C8B-B14F-4D97-AF65-F5344CB8AC3E}">
        <p14:creationId xmlns:p14="http://schemas.microsoft.com/office/powerpoint/2010/main" val="2170242000"/>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AA4A0657-107A-41A2-BEB6-166D1012B0C9}" type="slidenum">
              <a:rPr lang="en-US"/>
              <a:pPr>
                <a:defRPr/>
              </a:pPr>
              <a:t>‹#›</a:t>
            </a:fld>
            <a:endParaRPr lang="en-US" dirty="0"/>
          </a:p>
        </p:txBody>
      </p:sp>
    </p:spTree>
    <p:extLst>
      <p:ext uri="{BB962C8B-B14F-4D97-AF65-F5344CB8AC3E}">
        <p14:creationId xmlns:p14="http://schemas.microsoft.com/office/powerpoint/2010/main" val="3667154553"/>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D79E8088-A361-4E0D-B37D-9389137AC7C6}" type="slidenum">
              <a:rPr lang="en-US"/>
              <a:pPr>
                <a:defRPr/>
              </a:pPr>
              <a:t>‹#›</a:t>
            </a:fld>
            <a:endParaRPr lang="en-US" dirty="0"/>
          </a:p>
        </p:txBody>
      </p:sp>
    </p:spTree>
    <p:extLst>
      <p:ext uri="{BB962C8B-B14F-4D97-AF65-F5344CB8AC3E}">
        <p14:creationId xmlns:p14="http://schemas.microsoft.com/office/powerpoint/2010/main" val="2747493342"/>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15888"/>
            <a:ext cx="1943100" cy="5980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115888"/>
            <a:ext cx="5676900" cy="5980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BD5FA10A-D9A8-4AFC-A15F-3E9AC25CC5BE}" type="slidenum">
              <a:rPr lang="en-US"/>
              <a:pPr>
                <a:defRPr/>
              </a:pPr>
              <a:t>‹#›</a:t>
            </a:fld>
            <a:endParaRPr lang="en-US" dirty="0"/>
          </a:p>
        </p:txBody>
      </p:sp>
    </p:spTree>
    <p:extLst>
      <p:ext uri="{BB962C8B-B14F-4D97-AF65-F5344CB8AC3E}">
        <p14:creationId xmlns:p14="http://schemas.microsoft.com/office/powerpoint/2010/main" val="115783664"/>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57396906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313627512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6261408-B059-4BE3-9B18-E2EA024F5496}" type="datetimeFigureOut">
              <a:rPr lang="en-US" smtClean="0"/>
              <a:t>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43740971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6261408-B059-4BE3-9B18-E2EA024F5496}" type="datetimeFigureOut">
              <a:rPr lang="en-US" smtClean="0"/>
              <a:t>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71364466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6261408-B059-4BE3-9B18-E2EA024F5496}" type="datetimeFigureOut">
              <a:rPr lang="en-US" smtClean="0"/>
              <a:t>1/6/2024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76904907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6261408-B059-4BE3-9B18-E2EA024F5496}" type="datetimeFigureOut">
              <a:rPr lang="en-US" smtClean="0"/>
              <a:t>1/6/2024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33766445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6B5F74B-3562-41E5-81B9-7AF280A22A6F}" type="datetimeFigureOut">
              <a:rPr lang="en-US" smtClean="0"/>
              <a:t>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3FA165-63B6-4667-9320-AEE4A4EDDA4D}" type="slidenum">
              <a:rPr lang="en-US" smtClean="0"/>
              <a:t>‹#›</a:t>
            </a:fld>
            <a:endParaRPr lang="en-US"/>
          </a:p>
        </p:txBody>
      </p:sp>
    </p:spTree>
    <p:extLst>
      <p:ext uri="{BB962C8B-B14F-4D97-AF65-F5344CB8AC3E}">
        <p14:creationId xmlns:p14="http://schemas.microsoft.com/office/powerpoint/2010/main" val="226094610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261408-B059-4BE3-9B18-E2EA024F5496}" type="datetimeFigureOut">
              <a:rPr lang="en-US" smtClean="0"/>
              <a:t>1/6/2024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343477870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6261408-B059-4BE3-9B18-E2EA024F5496}" type="datetimeFigureOut">
              <a:rPr lang="en-US" smtClean="0"/>
              <a:t>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64755860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6261408-B059-4BE3-9B18-E2EA024F5496}" type="datetimeFigureOut">
              <a:rPr lang="en-US" smtClean="0"/>
              <a:t>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365929462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21853208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64811322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04257C0-8A69-4305-89E3-18D55848A998}" type="datetimeFigureOut">
              <a:rPr lang="en-US" smtClean="0"/>
              <a:t>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282700F-56F9-4697-A780-C88B07646AC0}" type="slidenum">
              <a:rPr lang="en-US" smtClean="0"/>
              <a:t>‹#›</a:t>
            </a:fld>
            <a:endParaRPr lang="en-US" dirty="0"/>
          </a:p>
        </p:txBody>
      </p:sp>
    </p:spTree>
    <p:extLst>
      <p:ext uri="{BB962C8B-B14F-4D97-AF65-F5344CB8AC3E}">
        <p14:creationId xmlns:p14="http://schemas.microsoft.com/office/powerpoint/2010/main" val="217955709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04257C0-8A69-4305-89E3-18D55848A998}" type="datetimeFigureOut">
              <a:rPr lang="en-US" smtClean="0"/>
              <a:t>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282700F-56F9-4697-A780-C88B07646AC0}" type="slidenum">
              <a:rPr lang="en-US" smtClean="0"/>
              <a:t>‹#›</a:t>
            </a:fld>
            <a:endParaRPr lang="en-US" dirty="0"/>
          </a:p>
        </p:txBody>
      </p:sp>
    </p:spTree>
    <p:extLst>
      <p:ext uri="{BB962C8B-B14F-4D97-AF65-F5344CB8AC3E}">
        <p14:creationId xmlns:p14="http://schemas.microsoft.com/office/powerpoint/2010/main" val="210804030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04257C0-8A69-4305-89E3-18D55848A998}" type="datetimeFigureOut">
              <a:rPr lang="en-US" smtClean="0"/>
              <a:t>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282700F-56F9-4697-A780-C88B07646AC0}" type="slidenum">
              <a:rPr lang="en-US" smtClean="0"/>
              <a:t>‹#›</a:t>
            </a:fld>
            <a:endParaRPr lang="en-US" dirty="0"/>
          </a:p>
        </p:txBody>
      </p:sp>
    </p:spTree>
    <p:extLst>
      <p:ext uri="{BB962C8B-B14F-4D97-AF65-F5344CB8AC3E}">
        <p14:creationId xmlns:p14="http://schemas.microsoft.com/office/powerpoint/2010/main" val="92335979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04257C0-8A69-4305-89E3-18D55848A998}" type="datetimeFigureOut">
              <a:rPr lang="en-US" smtClean="0"/>
              <a:t>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282700F-56F9-4697-A780-C88B07646AC0}" type="slidenum">
              <a:rPr lang="en-US" smtClean="0"/>
              <a:t>‹#›</a:t>
            </a:fld>
            <a:endParaRPr lang="en-US" dirty="0"/>
          </a:p>
        </p:txBody>
      </p:sp>
    </p:spTree>
    <p:extLst>
      <p:ext uri="{BB962C8B-B14F-4D97-AF65-F5344CB8AC3E}">
        <p14:creationId xmlns:p14="http://schemas.microsoft.com/office/powerpoint/2010/main" val="173150336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04257C0-8A69-4305-89E3-18D55848A998}" type="datetimeFigureOut">
              <a:rPr lang="en-US" smtClean="0"/>
              <a:t>1/6/2024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282700F-56F9-4697-A780-C88B07646AC0}" type="slidenum">
              <a:rPr lang="en-US" smtClean="0"/>
              <a:t>‹#›</a:t>
            </a:fld>
            <a:endParaRPr lang="en-US" dirty="0"/>
          </a:p>
        </p:txBody>
      </p:sp>
    </p:spTree>
    <p:extLst>
      <p:ext uri="{BB962C8B-B14F-4D97-AF65-F5344CB8AC3E}">
        <p14:creationId xmlns:p14="http://schemas.microsoft.com/office/powerpoint/2010/main" val="2500277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6B5F74B-3562-41E5-81B9-7AF280A22A6F}" type="datetimeFigureOut">
              <a:rPr lang="en-US" smtClean="0"/>
              <a:t>1/6/2024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3FA165-63B6-4667-9320-AEE4A4EDDA4D}" type="slidenum">
              <a:rPr lang="en-US" smtClean="0"/>
              <a:t>‹#›</a:t>
            </a:fld>
            <a:endParaRPr lang="en-US"/>
          </a:p>
        </p:txBody>
      </p:sp>
    </p:spTree>
    <p:extLst>
      <p:ext uri="{BB962C8B-B14F-4D97-AF65-F5344CB8AC3E}">
        <p14:creationId xmlns:p14="http://schemas.microsoft.com/office/powerpoint/2010/main" val="164661327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04257C0-8A69-4305-89E3-18D55848A998}" type="datetimeFigureOut">
              <a:rPr lang="en-US" smtClean="0"/>
              <a:t>1/6/2024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282700F-56F9-4697-A780-C88B07646AC0}" type="slidenum">
              <a:rPr lang="en-US" smtClean="0"/>
              <a:t>‹#›</a:t>
            </a:fld>
            <a:endParaRPr lang="en-US" dirty="0"/>
          </a:p>
        </p:txBody>
      </p:sp>
    </p:spTree>
    <p:extLst>
      <p:ext uri="{BB962C8B-B14F-4D97-AF65-F5344CB8AC3E}">
        <p14:creationId xmlns:p14="http://schemas.microsoft.com/office/powerpoint/2010/main" val="358429671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4257C0-8A69-4305-89E3-18D55848A998}" type="datetimeFigureOut">
              <a:rPr lang="en-US" smtClean="0"/>
              <a:t>1/6/2024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282700F-56F9-4697-A780-C88B07646AC0}" type="slidenum">
              <a:rPr lang="en-US" smtClean="0"/>
              <a:t>‹#›</a:t>
            </a:fld>
            <a:endParaRPr lang="en-US" dirty="0"/>
          </a:p>
        </p:txBody>
      </p:sp>
    </p:spTree>
    <p:extLst>
      <p:ext uri="{BB962C8B-B14F-4D97-AF65-F5344CB8AC3E}">
        <p14:creationId xmlns:p14="http://schemas.microsoft.com/office/powerpoint/2010/main" val="328763136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04257C0-8A69-4305-89E3-18D55848A998}" type="datetimeFigureOut">
              <a:rPr lang="en-US" smtClean="0"/>
              <a:t>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282700F-56F9-4697-A780-C88B07646AC0}" type="slidenum">
              <a:rPr lang="en-US" smtClean="0"/>
              <a:t>‹#›</a:t>
            </a:fld>
            <a:endParaRPr lang="en-US" dirty="0"/>
          </a:p>
        </p:txBody>
      </p:sp>
    </p:spTree>
    <p:extLst>
      <p:ext uri="{BB962C8B-B14F-4D97-AF65-F5344CB8AC3E}">
        <p14:creationId xmlns:p14="http://schemas.microsoft.com/office/powerpoint/2010/main" val="353317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04257C0-8A69-4305-89E3-18D55848A998}" type="datetimeFigureOut">
              <a:rPr lang="en-US" smtClean="0"/>
              <a:t>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282700F-56F9-4697-A780-C88B07646AC0}" type="slidenum">
              <a:rPr lang="en-US" smtClean="0"/>
              <a:t>‹#›</a:t>
            </a:fld>
            <a:endParaRPr lang="en-US" dirty="0"/>
          </a:p>
        </p:txBody>
      </p:sp>
    </p:spTree>
    <p:extLst>
      <p:ext uri="{BB962C8B-B14F-4D97-AF65-F5344CB8AC3E}">
        <p14:creationId xmlns:p14="http://schemas.microsoft.com/office/powerpoint/2010/main" val="302249763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04257C0-8A69-4305-89E3-18D55848A998}" type="datetimeFigureOut">
              <a:rPr lang="en-US" smtClean="0"/>
              <a:t>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282700F-56F9-4697-A780-C88B07646AC0}" type="slidenum">
              <a:rPr lang="en-US" smtClean="0"/>
              <a:t>‹#›</a:t>
            </a:fld>
            <a:endParaRPr lang="en-US" dirty="0"/>
          </a:p>
        </p:txBody>
      </p:sp>
    </p:spTree>
    <p:extLst>
      <p:ext uri="{BB962C8B-B14F-4D97-AF65-F5344CB8AC3E}">
        <p14:creationId xmlns:p14="http://schemas.microsoft.com/office/powerpoint/2010/main" val="159346190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04257C0-8A69-4305-89E3-18D55848A998}" type="datetimeFigureOut">
              <a:rPr lang="en-US" smtClean="0"/>
              <a:t>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282700F-56F9-4697-A780-C88B07646AC0}" type="slidenum">
              <a:rPr lang="en-US" smtClean="0"/>
              <a:t>‹#›</a:t>
            </a:fld>
            <a:endParaRPr lang="en-US" dirty="0"/>
          </a:p>
        </p:txBody>
      </p:sp>
    </p:spTree>
    <p:extLst>
      <p:ext uri="{BB962C8B-B14F-4D97-AF65-F5344CB8AC3E}">
        <p14:creationId xmlns:p14="http://schemas.microsoft.com/office/powerpoint/2010/main" val="5024671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6B5F74B-3562-41E5-81B9-7AF280A22A6F}" type="datetimeFigureOut">
              <a:rPr lang="en-US" smtClean="0"/>
              <a:t>1/6/2024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3FA165-63B6-4667-9320-AEE4A4EDDA4D}" type="slidenum">
              <a:rPr lang="en-US" smtClean="0"/>
              <a:t>‹#›</a:t>
            </a:fld>
            <a:endParaRPr lang="en-US"/>
          </a:p>
        </p:txBody>
      </p:sp>
    </p:spTree>
    <p:extLst>
      <p:ext uri="{BB962C8B-B14F-4D97-AF65-F5344CB8AC3E}">
        <p14:creationId xmlns:p14="http://schemas.microsoft.com/office/powerpoint/2010/main" val="18887351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B5F74B-3562-41E5-81B9-7AF280A22A6F}" type="datetimeFigureOut">
              <a:rPr lang="en-US" smtClean="0"/>
              <a:t>1/6/2024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3FA165-63B6-4667-9320-AEE4A4EDDA4D}" type="slidenum">
              <a:rPr lang="en-US" smtClean="0"/>
              <a:t>‹#›</a:t>
            </a:fld>
            <a:endParaRPr lang="en-US"/>
          </a:p>
        </p:txBody>
      </p:sp>
    </p:spTree>
    <p:extLst>
      <p:ext uri="{BB962C8B-B14F-4D97-AF65-F5344CB8AC3E}">
        <p14:creationId xmlns:p14="http://schemas.microsoft.com/office/powerpoint/2010/main" val="7722974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6B5F74B-3562-41E5-81B9-7AF280A22A6F}" type="datetimeFigureOut">
              <a:rPr lang="en-US" smtClean="0"/>
              <a:t>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3FA165-63B6-4667-9320-AEE4A4EDDA4D}" type="slidenum">
              <a:rPr lang="en-US" smtClean="0"/>
              <a:t>‹#›</a:t>
            </a:fld>
            <a:endParaRPr lang="en-US"/>
          </a:p>
        </p:txBody>
      </p:sp>
    </p:spTree>
    <p:extLst>
      <p:ext uri="{BB962C8B-B14F-4D97-AF65-F5344CB8AC3E}">
        <p14:creationId xmlns:p14="http://schemas.microsoft.com/office/powerpoint/2010/main" val="40134614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6B5F74B-3562-41E5-81B9-7AF280A22A6F}" type="datetimeFigureOut">
              <a:rPr lang="en-US" smtClean="0"/>
              <a:t>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3FA165-63B6-4667-9320-AEE4A4EDDA4D}" type="slidenum">
              <a:rPr lang="en-US" smtClean="0"/>
              <a:t>‹#›</a:t>
            </a:fld>
            <a:endParaRPr lang="en-US"/>
          </a:p>
        </p:txBody>
      </p:sp>
    </p:spTree>
    <p:extLst>
      <p:ext uri="{BB962C8B-B14F-4D97-AF65-F5344CB8AC3E}">
        <p14:creationId xmlns:p14="http://schemas.microsoft.com/office/powerpoint/2010/main" val="1847552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B5F74B-3562-41E5-81B9-7AF280A22A6F}" type="datetimeFigureOut">
              <a:rPr lang="en-US" smtClean="0"/>
              <a:t>1/6/2024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3FA165-63B6-4667-9320-AEE4A4EDDA4D}" type="slidenum">
              <a:rPr lang="en-US" smtClean="0"/>
              <a:t>‹#›</a:t>
            </a:fld>
            <a:endParaRPr lang="en-US"/>
          </a:p>
        </p:txBody>
      </p:sp>
    </p:spTree>
    <p:extLst>
      <p:ext uri="{BB962C8B-B14F-4D97-AF65-F5344CB8AC3E}">
        <p14:creationId xmlns:p14="http://schemas.microsoft.com/office/powerpoint/2010/main" val="13173534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689471-045A-D76D-49A2-1DC4DF322B02}"/>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C012439-4B4F-F9FF-4148-29D23D62768C}"/>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94B790-8880-11E2-6595-1513BFCC27A9}"/>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7BCB5E-AAD4-49B2-BDB9-6B878F98BEDB}" type="datetimeFigureOut">
              <a:rPr lang="en-US" smtClean="0"/>
              <a:t>1/6/2024</a:t>
            </a:fld>
            <a:endParaRPr lang="en-US"/>
          </a:p>
        </p:txBody>
      </p:sp>
      <p:sp>
        <p:nvSpPr>
          <p:cNvPr id="5" name="Footer Placeholder 4">
            <a:extLst>
              <a:ext uri="{FF2B5EF4-FFF2-40B4-BE49-F238E27FC236}">
                <a16:creationId xmlns:a16="http://schemas.microsoft.com/office/drawing/2014/main" id="{B886181F-ECF3-886E-68EB-6A6A445A8E0B}"/>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4A177C5-72EF-7F79-601C-C1831D929699}"/>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5BE93F-8F9F-43BB-AA67-097903F83B0B}" type="slidenum">
              <a:rPr lang="en-US" smtClean="0"/>
              <a:t>‹#›</a:t>
            </a:fld>
            <a:endParaRPr lang="en-US"/>
          </a:p>
        </p:txBody>
      </p:sp>
    </p:spTree>
    <p:extLst>
      <p:ext uri="{BB962C8B-B14F-4D97-AF65-F5344CB8AC3E}">
        <p14:creationId xmlns:p14="http://schemas.microsoft.com/office/powerpoint/2010/main" val="427435026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115888"/>
            <a:ext cx="7772400" cy="7096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977900"/>
            <a:ext cx="7772400" cy="51181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5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Calibri" pitchFamily="34" charset="0"/>
                <a:cs typeface="+mn-cs"/>
              </a:defRPr>
            </a:lvl1pPr>
          </a:lstStyle>
          <a:p>
            <a:pPr>
              <a:defRPr/>
            </a:pPr>
            <a:endParaRPr lang="en-US" dirty="0"/>
          </a:p>
        </p:txBody>
      </p:sp>
      <p:sp>
        <p:nvSpPr>
          <p:cNvPr id="205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Calibri" pitchFamily="34" charset="0"/>
                <a:cs typeface="+mn-cs"/>
              </a:defRPr>
            </a:lvl1pPr>
          </a:lstStyle>
          <a:p>
            <a:pPr>
              <a:defRPr/>
            </a:pPr>
            <a:endParaRPr lang="en-US" dirty="0"/>
          </a:p>
        </p:txBody>
      </p:sp>
      <p:sp>
        <p:nvSpPr>
          <p:cNvPr id="2054"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atin typeface="Calibri" pitchFamily="34" charset="0"/>
                <a:cs typeface="+mn-cs"/>
              </a:defRPr>
            </a:lvl1pPr>
          </a:lstStyle>
          <a:p>
            <a:pPr>
              <a:defRPr/>
            </a:pPr>
            <a:fld id="{C362A145-5051-4813-844C-A5DB8E7F8F16}" type="slidenum">
              <a:rPr lang="en-US" smtClean="0"/>
              <a:pPr>
                <a:defRPr/>
              </a:pPr>
              <a:t>‹#›</a:t>
            </a:fld>
            <a:endParaRPr lang="en-US" dirty="0"/>
          </a:p>
        </p:txBody>
      </p:sp>
      <p:sp>
        <p:nvSpPr>
          <p:cNvPr id="2055" name="FormatShape" descr="SKIING" hidden="1"/>
          <p:cNvSpPr>
            <a:spLocks noChangeArrowheads="1"/>
          </p:cNvSpPr>
          <p:nvPr/>
        </p:nvSpPr>
        <p:spPr bwMode="auto">
          <a:xfrm>
            <a:off x="-1333500" y="1701800"/>
            <a:ext cx="1181100" cy="825500"/>
          </a:xfrm>
          <a:prstGeom prst="rect">
            <a:avLst/>
          </a:prstGeom>
          <a:noFill/>
          <a:ln w="101600" cmpd="thinThick">
            <a:solidFill>
              <a:schemeClr val="tx2"/>
            </a:solidFill>
            <a:miter lim="800000"/>
            <a:headEnd/>
            <a:tailEnd/>
          </a:ln>
          <a:effectLst/>
        </p:spPr>
        <p:txBody>
          <a:bodyPr wrap="none" anchor="ctr"/>
          <a:lstStyle/>
          <a:p>
            <a:pPr algn="ctr">
              <a:defRPr/>
            </a:pPr>
            <a:endParaRPr lang="en-US" sz="1800" dirty="0">
              <a:latin typeface="Calibri" pitchFamily="34" charset="0"/>
              <a:cs typeface="Calibri" pitchFamily="34" charset="0"/>
            </a:endParaRPr>
          </a:p>
        </p:txBody>
      </p:sp>
    </p:spTree>
    <p:extLst>
      <p:ext uri="{BB962C8B-B14F-4D97-AF65-F5344CB8AC3E}">
        <p14:creationId xmlns:p14="http://schemas.microsoft.com/office/powerpoint/2010/main" val="297984631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txStyles>
    <p:titleStyle>
      <a:lvl1pPr algn="ctr" rtl="0" eaLnBrk="0" fontAlgn="base" hangingPunct="0">
        <a:spcBef>
          <a:spcPct val="0"/>
        </a:spcBef>
        <a:spcAft>
          <a:spcPct val="0"/>
        </a:spcAft>
        <a:defRPr sz="4000">
          <a:solidFill>
            <a:schemeClr val="tx1"/>
          </a:solidFill>
          <a:latin typeface="Calibri" pitchFamily="34" charset="0"/>
          <a:ea typeface="ＭＳ Ｐゴシック" charset="-128"/>
          <a:cs typeface="ＭＳ Ｐゴシック" charset="-128"/>
        </a:defRPr>
      </a:lvl1pPr>
      <a:lvl2pPr algn="ctr" rtl="0" eaLnBrk="0" fontAlgn="base" hangingPunct="0">
        <a:spcBef>
          <a:spcPct val="0"/>
        </a:spcBef>
        <a:spcAft>
          <a:spcPct val="0"/>
        </a:spcAft>
        <a:defRPr sz="4000">
          <a:solidFill>
            <a:schemeClr val="tx1"/>
          </a:solidFill>
          <a:latin typeface="Arial" charset="0"/>
          <a:ea typeface="ＭＳ Ｐゴシック" charset="-128"/>
          <a:cs typeface="ＭＳ Ｐゴシック" charset="-128"/>
        </a:defRPr>
      </a:lvl2pPr>
      <a:lvl3pPr algn="ctr" rtl="0" eaLnBrk="0" fontAlgn="base" hangingPunct="0">
        <a:spcBef>
          <a:spcPct val="0"/>
        </a:spcBef>
        <a:spcAft>
          <a:spcPct val="0"/>
        </a:spcAft>
        <a:defRPr sz="4000">
          <a:solidFill>
            <a:schemeClr val="tx1"/>
          </a:solidFill>
          <a:latin typeface="Arial" charset="0"/>
          <a:ea typeface="ＭＳ Ｐゴシック" charset="-128"/>
          <a:cs typeface="ＭＳ Ｐゴシック" charset="-128"/>
        </a:defRPr>
      </a:lvl3pPr>
      <a:lvl4pPr algn="ctr" rtl="0" eaLnBrk="0" fontAlgn="base" hangingPunct="0">
        <a:spcBef>
          <a:spcPct val="0"/>
        </a:spcBef>
        <a:spcAft>
          <a:spcPct val="0"/>
        </a:spcAft>
        <a:defRPr sz="4000">
          <a:solidFill>
            <a:schemeClr val="tx1"/>
          </a:solidFill>
          <a:latin typeface="Arial" charset="0"/>
          <a:ea typeface="ＭＳ Ｐゴシック" charset="-128"/>
          <a:cs typeface="ＭＳ Ｐゴシック" charset="-128"/>
        </a:defRPr>
      </a:lvl4pPr>
      <a:lvl5pPr algn="ctr" rtl="0" eaLnBrk="0" fontAlgn="base" hangingPunct="0">
        <a:spcBef>
          <a:spcPct val="0"/>
        </a:spcBef>
        <a:spcAft>
          <a:spcPct val="0"/>
        </a:spcAft>
        <a:defRPr sz="4000">
          <a:solidFill>
            <a:schemeClr val="tx1"/>
          </a:solidFill>
          <a:latin typeface="Arial" charset="0"/>
          <a:ea typeface="ＭＳ Ｐゴシック" charset="-128"/>
          <a:cs typeface="ＭＳ Ｐゴシック" charset="-128"/>
        </a:defRPr>
      </a:lvl5pPr>
      <a:lvl6pPr marL="457200" algn="ctr" rtl="0" fontAlgn="base">
        <a:spcBef>
          <a:spcPct val="0"/>
        </a:spcBef>
        <a:spcAft>
          <a:spcPct val="0"/>
        </a:spcAft>
        <a:defRPr sz="4000">
          <a:solidFill>
            <a:schemeClr val="tx1"/>
          </a:solidFill>
          <a:latin typeface="Arial" charset="0"/>
        </a:defRPr>
      </a:lvl6pPr>
      <a:lvl7pPr marL="914400" algn="ctr" rtl="0" fontAlgn="base">
        <a:spcBef>
          <a:spcPct val="0"/>
        </a:spcBef>
        <a:spcAft>
          <a:spcPct val="0"/>
        </a:spcAft>
        <a:defRPr sz="4000">
          <a:solidFill>
            <a:schemeClr val="tx1"/>
          </a:solidFill>
          <a:latin typeface="Arial" charset="0"/>
        </a:defRPr>
      </a:lvl7pPr>
      <a:lvl8pPr marL="1371600" algn="ctr" rtl="0" fontAlgn="base">
        <a:spcBef>
          <a:spcPct val="0"/>
        </a:spcBef>
        <a:spcAft>
          <a:spcPct val="0"/>
        </a:spcAft>
        <a:defRPr sz="4000">
          <a:solidFill>
            <a:schemeClr val="tx1"/>
          </a:solidFill>
          <a:latin typeface="Arial" charset="0"/>
        </a:defRPr>
      </a:lvl8pPr>
      <a:lvl9pPr marL="1828800" algn="ctr" rtl="0" fontAlgn="base">
        <a:spcBef>
          <a:spcPct val="0"/>
        </a:spcBef>
        <a:spcAft>
          <a:spcPct val="0"/>
        </a:spcAft>
        <a:defRPr sz="4000">
          <a:solidFill>
            <a:schemeClr val="tx1"/>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Calibri" pitchFamily="34" charset="0"/>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Calibri" pitchFamily="34" charset="0"/>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Calibri" pitchFamily="34" charset="0"/>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Calibri" pitchFamily="34" charset="0"/>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Calibri" pitchFamily="34" charset="0"/>
          <a:ea typeface="ＭＳ Ｐゴシック"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261408-B059-4BE3-9B18-E2EA024F5496}" type="datetimeFigureOut">
              <a:rPr lang="en-US" smtClean="0"/>
              <a:t>1/6/2024</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55853B-0D88-4491-8C47-0F7D0AB63E77}" type="slidenum">
              <a:rPr lang="en-US" smtClean="0"/>
              <a:t>‹#›</a:t>
            </a:fld>
            <a:endParaRPr lang="en-US" dirty="0"/>
          </a:p>
        </p:txBody>
      </p:sp>
    </p:spTree>
    <p:extLst>
      <p:ext uri="{BB962C8B-B14F-4D97-AF65-F5344CB8AC3E}">
        <p14:creationId xmlns:p14="http://schemas.microsoft.com/office/powerpoint/2010/main" val="152143821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4257C0-8A69-4305-89E3-18D55848A998}" type="datetimeFigureOut">
              <a:rPr lang="en-US" smtClean="0"/>
              <a:t>1/6/2024</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82700F-56F9-4697-A780-C88B07646AC0}" type="slidenum">
              <a:rPr lang="en-US" smtClean="0"/>
              <a:t>‹#›</a:t>
            </a:fld>
            <a:endParaRPr lang="en-US" dirty="0"/>
          </a:p>
        </p:txBody>
      </p:sp>
    </p:spTree>
    <p:extLst>
      <p:ext uri="{BB962C8B-B14F-4D97-AF65-F5344CB8AC3E}">
        <p14:creationId xmlns:p14="http://schemas.microsoft.com/office/powerpoint/2010/main" val="220432092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0.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1.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l="23112" t="21263" r="23729" b="49217"/>
          <a:stretch/>
        </p:blipFill>
        <p:spPr>
          <a:xfrm>
            <a:off x="0" y="3994733"/>
            <a:ext cx="9166033" cy="2863273"/>
          </a:xfrm>
          <a:prstGeom prst="rect">
            <a:avLst/>
          </a:prstGeom>
        </p:spPr>
      </p:pic>
      <p:sp>
        <p:nvSpPr>
          <p:cNvPr id="7" name="Rectangle 6"/>
          <p:cNvSpPr/>
          <p:nvPr/>
        </p:nvSpPr>
        <p:spPr>
          <a:xfrm>
            <a:off x="887505" y="1030940"/>
            <a:ext cx="7512423" cy="601505"/>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582706" y="1021974"/>
            <a:ext cx="7745505"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New Lebanon  </a:t>
            </a:r>
            <a:r>
              <a:rPr kumimoji="0" lang="en-US" sz="3600" b="0" i="1" u="none" strike="noStrike" kern="1200" cap="none" spc="0" normalizeH="0" baseline="0" noProof="0" dirty="0">
                <a:ln>
                  <a:noFill/>
                </a:ln>
                <a:solidFill>
                  <a:prstClr val="black"/>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Church of Christ</a:t>
            </a:r>
          </a:p>
        </p:txBody>
      </p:sp>
      <p:sp>
        <p:nvSpPr>
          <p:cNvPr id="3" name="TextBox 2"/>
          <p:cNvSpPr txBox="1"/>
          <p:nvPr/>
        </p:nvSpPr>
        <p:spPr>
          <a:xfrm>
            <a:off x="89647" y="54762"/>
            <a:ext cx="8857129" cy="110799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FF0000"/>
                </a:solidFill>
                <a:effectLst/>
                <a:uLnTx/>
                <a:uFillTx/>
                <a:latin typeface="Ink Free" panose="03080402000500000000" pitchFamily="66" charset="0"/>
                <a:ea typeface="+mn-ea"/>
                <a:cs typeface="+mn-cs"/>
              </a:rPr>
              <a:t>Welcome to our services</a:t>
            </a:r>
          </a:p>
        </p:txBody>
      </p:sp>
      <p:sp>
        <p:nvSpPr>
          <p:cNvPr id="10" name="TextBox 9"/>
          <p:cNvSpPr txBox="1"/>
          <p:nvPr/>
        </p:nvSpPr>
        <p:spPr>
          <a:xfrm>
            <a:off x="1" y="5648735"/>
            <a:ext cx="9144000" cy="110799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002060"/>
                </a:solidFill>
                <a:effectLst/>
                <a:uLnTx/>
                <a:uFillTx/>
                <a:latin typeface="Ink Free" panose="03080402000500000000" pitchFamily="66" charset="0"/>
                <a:ea typeface="+mn-ea"/>
                <a:cs typeface="+mn-cs"/>
              </a:rPr>
              <a:t>Please Come Back Again</a:t>
            </a:r>
          </a:p>
        </p:txBody>
      </p:sp>
      <p:sp>
        <p:nvSpPr>
          <p:cNvPr id="4" name="TextBox 3"/>
          <p:cNvSpPr txBox="1"/>
          <p:nvPr/>
        </p:nvSpPr>
        <p:spPr>
          <a:xfrm>
            <a:off x="0" y="1891555"/>
            <a:ext cx="9144000"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We are Simply Christians.</a:t>
            </a:r>
          </a:p>
        </p:txBody>
      </p:sp>
      <p:sp>
        <p:nvSpPr>
          <p:cNvPr id="5" name="TextBox 4"/>
          <p:cNvSpPr txBox="1"/>
          <p:nvPr/>
        </p:nvSpPr>
        <p:spPr>
          <a:xfrm>
            <a:off x="0" y="2348652"/>
            <a:ext cx="9166033"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Our Emphasis is </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Spiritual, Not Material or Social</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11" name="TextBox 10"/>
          <p:cNvSpPr txBox="1"/>
          <p:nvPr/>
        </p:nvSpPr>
        <p:spPr>
          <a:xfrm>
            <a:off x="0" y="2820287"/>
            <a:ext cx="9081247" cy="120032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We are striving to be The Same Church as Described in The New Testament.</a:t>
            </a:r>
          </a:p>
        </p:txBody>
      </p:sp>
    </p:spTree>
    <p:extLst>
      <p:ext uri="{BB962C8B-B14F-4D97-AF65-F5344CB8AC3E}">
        <p14:creationId xmlns:p14="http://schemas.microsoft.com/office/powerpoint/2010/main" val="18627963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9EDA234-F3DA-5F19-CAA2-6337F334124A}"/>
              </a:ext>
            </a:extLst>
          </p:cNvPr>
          <p:cNvSpPr txBox="1"/>
          <p:nvPr/>
        </p:nvSpPr>
        <p:spPr>
          <a:xfrm>
            <a:off x="486561" y="1359018"/>
            <a:ext cx="8263156" cy="4288353"/>
          </a:xfrm>
          <a:prstGeom prst="rect">
            <a:avLst/>
          </a:prstGeom>
          <a:noFill/>
        </p:spPr>
        <p:txBody>
          <a:bodyPr wrap="square">
            <a:spAutoFit/>
          </a:bodyPr>
          <a:lstStyle/>
          <a:p>
            <a:pPr marL="0" marR="0">
              <a:spcBef>
                <a:spcPts val="0"/>
              </a:spcBef>
              <a:spcAft>
                <a:spcPts val="1000"/>
              </a:spcAft>
            </a:pPr>
            <a:r>
              <a:rPr lang="en-US" sz="3200" dirty="0">
                <a:effectLst/>
                <a:latin typeface="Calibri" panose="020F0502020204030204" pitchFamily="34" charset="0"/>
                <a:ea typeface="Calibri" panose="020F0502020204030204" pitchFamily="34" charset="0"/>
                <a:cs typeface="Calibri" panose="020F0502020204030204" pitchFamily="34" charset="0"/>
              </a:rPr>
              <a:t>Christians are often ensnared by </a:t>
            </a:r>
            <a:r>
              <a:rPr lang="en-US" sz="3200" u="sng" dirty="0">
                <a:effectLst/>
                <a:latin typeface="Bahnschrift" panose="020B0502040204020203" pitchFamily="34" charset="0"/>
                <a:ea typeface="Calibri" panose="020F0502020204030204" pitchFamily="34" charset="0"/>
                <a:cs typeface="Calibri" panose="020F0502020204030204" pitchFamily="34" charset="0"/>
              </a:rPr>
              <a:t>church splits</a:t>
            </a:r>
            <a:r>
              <a:rPr lang="en-US" sz="3200" dirty="0">
                <a:effectLst/>
                <a:latin typeface="Calibri" panose="020F0502020204030204" pitchFamily="34" charset="0"/>
                <a:ea typeface="Calibri" panose="020F0502020204030204" pitchFamily="34" charset="0"/>
                <a:cs typeface="Calibri" panose="020F0502020204030204" pitchFamily="34" charset="0"/>
              </a:rPr>
              <a:t>, </a:t>
            </a:r>
            <a:r>
              <a:rPr lang="en-US" sz="3200" u="sng" dirty="0">
                <a:effectLst/>
                <a:latin typeface="Berlin Sans FB Demi" panose="020E0802020502020306" pitchFamily="34" charset="0"/>
                <a:ea typeface="Calibri" panose="020F0502020204030204" pitchFamily="34" charset="0"/>
                <a:cs typeface="Calibri" panose="020F0502020204030204" pitchFamily="34" charset="0"/>
              </a:rPr>
              <a:t>discord</a:t>
            </a:r>
            <a:r>
              <a:rPr lang="en-US" sz="3200" dirty="0">
                <a:effectLst/>
                <a:latin typeface="Calibri" panose="020F0502020204030204" pitchFamily="34" charset="0"/>
                <a:ea typeface="Calibri" panose="020F0502020204030204" pitchFamily="34" charset="0"/>
                <a:cs typeface="Calibri" panose="020F0502020204030204" pitchFamily="34" charset="0"/>
              </a:rPr>
              <a:t>, </a:t>
            </a:r>
            <a:r>
              <a:rPr lang="en-US" sz="3200" u="sng" dirty="0">
                <a:effectLst/>
                <a:latin typeface="Britannic Bold" panose="020B0903060703020204" pitchFamily="34" charset="0"/>
                <a:ea typeface="Calibri" panose="020F0502020204030204" pitchFamily="34" charset="0"/>
                <a:cs typeface="Calibri" panose="020F0502020204030204" pitchFamily="34" charset="0"/>
              </a:rPr>
              <a:t>bitter strife</a:t>
            </a:r>
            <a:r>
              <a:rPr lang="en-US" sz="3200" dirty="0">
                <a:effectLst/>
                <a:latin typeface="Calibri" panose="020F0502020204030204" pitchFamily="34" charset="0"/>
                <a:ea typeface="Calibri" panose="020F0502020204030204" pitchFamily="34" charset="0"/>
                <a:cs typeface="Calibri" panose="020F0502020204030204" pitchFamily="34" charset="0"/>
              </a:rPr>
              <a:t>, and </a:t>
            </a:r>
            <a:r>
              <a:rPr lang="en-US" sz="3200" u="sng" dirty="0">
                <a:effectLst/>
                <a:latin typeface="Britannic Bold" panose="020B0903060703020204" pitchFamily="34" charset="0"/>
                <a:ea typeface="Calibri" panose="020F0502020204030204" pitchFamily="34" charset="0"/>
                <a:cs typeface="Calibri" panose="020F0502020204030204" pitchFamily="34" charset="0"/>
              </a:rPr>
              <a:t>severed relations </a:t>
            </a:r>
            <a:r>
              <a:rPr lang="en-US" sz="3200" u="sng" dirty="0">
                <a:effectLst/>
                <a:latin typeface="Calibri" panose="020F0502020204030204" pitchFamily="34" charset="0"/>
                <a:ea typeface="Calibri" panose="020F0502020204030204" pitchFamily="34" charset="0"/>
                <a:cs typeface="Calibri" panose="020F0502020204030204" pitchFamily="34" charset="0"/>
              </a:rPr>
              <a:t>because of not learning to work together </a:t>
            </a:r>
            <a:r>
              <a:rPr lang="en-US" sz="3200" dirty="0">
                <a:effectLst/>
                <a:latin typeface="Calibri" panose="020F0502020204030204" pitchFamily="34" charset="0"/>
                <a:ea typeface="Calibri" panose="020F0502020204030204" pitchFamily="34" charset="0"/>
                <a:cs typeface="Calibri" panose="020F0502020204030204" pitchFamily="34" charset="0"/>
              </a:rPr>
              <a:t>in the Lord’s good cause.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1000"/>
              </a:spcAft>
            </a:pPr>
            <a:r>
              <a:rPr lang="en-US" sz="3200" u="none" strike="noStrike" dirty="0">
                <a:effectLst/>
                <a:latin typeface="Calibri" panose="020F0502020204030204" pitchFamily="34" charset="0"/>
                <a:ea typeface="Calibri" panose="020F0502020204030204" pitchFamily="34" charset="0"/>
                <a:cs typeface="Calibri" panose="020F0502020204030204" pitchFamily="34" charset="0"/>
              </a:rPr>
              <a: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1000"/>
              </a:spcAft>
            </a:pPr>
            <a:r>
              <a:rPr lang="en-US" sz="3200" b="1" dirty="0">
                <a:effectLst/>
                <a:latin typeface="Calibri" panose="020F0502020204030204" pitchFamily="34" charset="0"/>
                <a:ea typeface="Calibri" panose="020F0502020204030204" pitchFamily="34" charset="0"/>
                <a:cs typeface="Calibri" panose="020F0502020204030204" pitchFamily="34" charset="0"/>
              </a:rPr>
              <a:t>What are some of the BASIC lessons </a:t>
            </a:r>
            <a:r>
              <a:rPr lang="en-US" sz="3200" dirty="0">
                <a:effectLst/>
                <a:latin typeface="Calibri" panose="020F0502020204030204" pitchFamily="34" charset="0"/>
                <a:ea typeface="Calibri" panose="020F0502020204030204" pitchFamily="34" charset="0"/>
                <a:cs typeface="Calibri" panose="020F0502020204030204" pitchFamily="34" charset="0"/>
              </a:rPr>
              <a:t>which we must learn in order to work together harmoniously and effectively?</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1DE5CFC5-FF1C-EFA0-1231-F6E67A190816}"/>
              </a:ext>
            </a:extLst>
          </p:cNvPr>
          <p:cNvSpPr txBox="1"/>
          <p:nvPr/>
        </p:nvSpPr>
        <p:spPr>
          <a:xfrm>
            <a:off x="0" y="178836"/>
            <a:ext cx="9144000" cy="584775"/>
          </a:xfrm>
          <a:prstGeom prst="rect">
            <a:avLst/>
          </a:prstGeom>
          <a:noFill/>
        </p:spPr>
        <p:txBody>
          <a:bodyPr wrap="square">
            <a:spAutoFit/>
          </a:bodyPr>
          <a:lstStyle/>
          <a:p>
            <a:pPr algn="ctr"/>
            <a:r>
              <a:rPr lang="en-US" sz="3200" dirty="0">
                <a:solidFill>
                  <a:srgbClr val="002060"/>
                </a:solidFill>
                <a:effectLst/>
                <a:latin typeface="Cambria" panose="02040503050406030204" pitchFamily="18" charset="0"/>
                <a:ea typeface="Calibri" panose="020F0502020204030204" pitchFamily="34" charset="0"/>
                <a:cs typeface="Arial" panose="020B0604020202020204" pitchFamily="34" charset="0"/>
              </a:rPr>
              <a:t>Learning To Work Together   </a:t>
            </a:r>
            <a:r>
              <a:rPr lang="en-US" sz="28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Acts 2:42-45 </a:t>
            </a:r>
            <a:endParaRPr lang="en-US" sz="2800" dirty="0">
              <a:solidFill>
                <a:srgbClr val="002060"/>
              </a:solidFill>
              <a:latin typeface="Calibri" panose="020F0502020204030204" pitchFamily="34" charset="0"/>
              <a:cs typeface="Calibri" panose="020F0502020204030204" pitchFamily="34" charset="0"/>
            </a:endParaRPr>
          </a:p>
        </p:txBody>
      </p:sp>
      <p:pic>
        <p:nvPicPr>
          <p:cNvPr id="4" name="Picture 8">
            <a:extLst>
              <a:ext uri="{FF2B5EF4-FFF2-40B4-BE49-F238E27FC236}">
                <a16:creationId xmlns:a16="http://schemas.microsoft.com/office/drawing/2014/main" id="{7B54BDAC-1268-7639-5B2B-7BCC15917B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5058561"/>
            <a:ext cx="1799439" cy="17994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32221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52751346-0E5E-82B7-130C-AC7644E20F60}"/>
              </a:ext>
            </a:extLst>
          </p:cNvPr>
          <p:cNvSpPr txBox="1"/>
          <p:nvPr/>
        </p:nvSpPr>
        <p:spPr>
          <a:xfrm>
            <a:off x="662730" y="1275127"/>
            <a:ext cx="8049470" cy="5347105"/>
          </a:xfrm>
          <a:prstGeom prst="rect">
            <a:avLst/>
          </a:prstGeom>
          <a:noFill/>
        </p:spPr>
        <p:txBody>
          <a:bodyPr wrap="square">
            <a:spAutoFit/>
          </a:bodyPr>
          <a:lstStyle/>
          <a:p>
            <a:pPr marL="0" marR="0">
              <a:lnSpc>
                <a:spcPct val="115000"/>
              </a:lnSpc>
              <a:spcBef>
                <a:spcPts val="0"/>
              </a:spcBef>
              <a:spcAft>
                <a:spcPts val="1000"/>
              </a:spcAft>
            </a:pPr>
            <a:r>
              <a:rPr lang="en-US" sz="3200" b="1" dirty="0">
                <a:solidFill>
                  <a:srgbClr val="FF0000"/>
                </a:solidFill>
                <a:effectLst/>
                <a:latin typeface="Arial Black" panose="020B0A04020102020204" pitchFamily="34" charset="0"/>
                <a:ea typeface="Calibri" panose="020F0502020204030204" pitchFamily="34" charset="0"/>
                <a:cs typeface="Calibri" panose="020F0502020204030204" pitchFamily="34" charset="0"/>
              </a:rPr>
              <a:t>1. We Must Follow Rules:</a:t>
            </a:r>
            <a:r>
              <a:rPr lang="en-US" sz="3200" dirty="0">
                <a:solidFill>
                  <a:srgbClr val="FF0000"/>
                </a:solidFill>
                <a:effectLst/>
                <a:latin typeface="Arial Black" panose="020B0A04020102020204" pitchFamily="34" charset="0"/>
                <a:ea typeface="Calibri" panose="020F0502020204030204" pitchFamily="34" charset="0"/>
                <a:cs typeface="Calibri" panose="020F0502020204030204" pitchFamily="34" charset="0"/>
              </a:rPr>
              <a:t> </a:t>
            </a:r>
            <a:endParaRPr lang="en-US" sz="3200" dirty="0">
              <a:effectLst/>
              <a:latin typeface="Arial Black" panose="020B0A04020102020204" pitchFamily="34" charset="0"/>
              <a:ea typeface="Calibri" panose="020F0502020204030204" pitchFamily="34" charset="0"/>
              <a:cs typeface="Times New Roman" panose="02020603050405020304" pitchFamily="18" charset="0"/>
            </a:endParaRPr>
          </a:p>
          <a:p>
            <a:pPr marL="0" marR="0">
              <a:spcBef>
                <a:spcPts val="0"/>
              </a:spcBef>
              <a:spcAft>
                <a:spcPts val="1000"/>
              </a:spcAft>
            </a:pPr>
            <a:r>
              <a:rPr lang="en-US" sz="3600" dirty="0">
                <a:effectLst/>
                <a:latin typeface="Calibri" panose="020F0502020204030204" pitchFamily="34" charset="0"/>
                <a:ea typeface="Calibri" panose="020F0502020204030204" pitchFamily="34" charset="0"/>
                <a:cs typeface="Calibri" panose="020F0502020204030204" pitchFamily="34" charset="0"/>
              </a:rPr>
              <a:t>Team effort necessitates rules or a standard.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3600" dirty="0">
                <a:effectLst/>
                <a:latin typeface="Calibri" panose="020F0502020204030204" pitchFamily="34" charset="0"/>
                <a:ea typeface="Calibri" panose="020F0502020204030204" pitchFamily="34" charset="0"/>
                <a:cs typeface="Calibri" panose="020F0502020204030204" pitchFamily="34" charset="0"/>
              </a:rPr>
              <a:t>Athletic teams must play according to the rules.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3600" b="1" u="sng" dirty="0">
                <a:effectLst/>
                <a:latin typeface="Calibri" panose="020F0502020204030204" pitchFamily="34" charset="0"/>
                <a:ea typeface="Calibri" panose="020F0502020204030204" pitchFamily="34" charset="0"/>
                <a:cs typeface="Calibri" panose="020F0502020204030204" pitchFamily="34" charset="0"/>
              </a:rPr>
              <a:t>(2Tim.2:5)</a:t>
            </a:r>
            <a:r>
              <a:rPr lang="en-US" sz="3600" dirty="0">
                <a:effectLst/>
                <a:latin typeface="Calibri" panose="020F0502020204030204" pitchFamily="34" charset="0"/>
                <a:ea typeface="Calibri" panose="020F0502020204030204" pitchFamily="34" charset="0"/>
                <a:cs typeface="Calibri" panose="020F0502020204030204" pitchFamily="34" charset="0"/>
              </a:rPr>
              <a:t>  And also if anyone      competes in athletics, he is not      crowned unless he competes        according to the rules.</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E0650934-989F-04EF-C536-27DAC0439E09}"/>
              </a:ext>
            </a:extLst>
          </p:cNvPr>
          <p:cNvSpPr txBox="1"/>
          <p:nvPr/>
        </p:nvSpPr>
        <p:spPr>
          <a:xfrm>
            <a:off x="0" y="178836"/>
            <a:ext cx="9144000" cy="584775"/>
          </a:xfrm>
          <a:prstGeom prst="rect">
            <a:avLst/>
          </a:prstGeom>
          <a:noFill/>
        </p:spPr>
        <p:txBody>
          <a:bodyPr wrap="square">
            <a:spAutoFit/>
          </a:bodyPr>
          <a:lstStyle/>
          <a:p>
            <a:pPr algn="ctr"/>
            <a:r>
              <a:rPr lang="en-US" sz="3200" dirty="0">
                <a:solidFill>
                  <a:srgbClr val="002060"/>
                </a:solidFill>
                <a:effectLst/>
                <a:latin typeface="Cambria" panose="02040503050406030204" pitchFamily="18" charset="0"/>
                <a:ea typeface="Calibri" panose="020F0502020204030204" pitchFamily="34" charset="0"/>
                <a:cs typeface="Arial" panose="020B0604020202020204" pitchFamily="34" charset="0"/>
              </a:rPr>
              <a:t>Learning To Work Together   </a:t>
            </a:r>
            <a:r>
              <a:rPr lang="en-US" sz="28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Acts 2:42-45 </a:t>
            </a:r>
            <a:endParaRPr lang="en-US" sz="2800" dirty="0">
              <a:solidFill>
                <a:srgbClr val="002060"/>
              </a:solidFill>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13B8FFD2-838F-33D0-BE40-ABBE100611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68721" y="4491737"/>
            <a:ext cx="2002870" cy="200287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98BD0BCB-BE82-3160-13CB-0E32042EBEE8}"/>
              </a:ext>
            </a:extLst>
          </p:cNvPr>
          <p:cNvSpPr/>
          <p:nvPr/>
        </p:nvSpPr>
        <p:spPr>
          <a:xfrm>
            <a:off x="503339" y="4303552"/>
            <a:ext cx="8489659" cy="2318680"/>
          </a:xfrm>
          <a:prstGeom prst="rect">
            <a:avLst/>
          </a:prstGeom>
          <a:no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43597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6970" y="203144"/>
            <a:ext cx="8585650" cy="107721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70C0"/>
                </a:solidFill>
                <a:effectLst/>
                <a:uLnTx/>
                <a:uFillTx/>
                <a:latin typeface="Arial"/>
                <a:ea typeface="+mn-ea"/>
                <a:cs typeface="+mn-cs"/>
              </a:rPr>
              <a:t>Friend,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0000"/>
                </a:solidFill>
                <a:effectLst/>
                <a:uLnTx/>
                <a:uFillTx/>
                <a:latin typeface="Arial"/>
                <a:ea typeface="+mn-ea"/>
                <a:cs typeface="+mn-cs"/>
              </a:rPr>
              <a:t>God has expectations of you…and so do we.</a:t>
            </a:r>
          </a:p>
        </p:txBody>
      </p:sp>
      <p:sp>
        <p:nvSpPr>
          <p:cNvPr id="3" name="TextBox 2"/>
          <p:cNvSpPr txBox="1"/>
          <p:nvPr/>
        </p:nvSpPr>
        <p:spPr>
          <a:xfrm>
            <a:off x="339865" y="1585957"/>
            <a:ext cx="8982159" cy="4385816"/>
          </a:xfrm>
          <a:prstGeom prst="rect">
            <a:avLst/>
          </a:prstGeom>
          <a:noFill/>
        </p:spPr>
        <p:txBody>
          <a:bodyPr wrap="square" rtlCol="0">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
                <a:ea typeface="+mn-ea"/>
                <a:cs typeface="+mn-cs"/>
              </a:rPr>
              <a:t>He expects you to</a:t>
            </a:r>
            <a:r>
              <a:rPr kumimoji="0" lang="en-US" sz="2800" b="0" i="0" u="none" strike="noStrike" kern="1200" cap="none" spc="0" normalizeH="0" baseline="0" noProof="0" dirty="0">
                <a:ln>
                  <a:noFill/>
                </a:ln>
                <a:solidFill>
                  <a:srgbClr val="000000"/>
                </a:solidFill>
                <a:effectLst/>
                <a:uLnTx/>
                <a:uFillTx/>
                <a:latin typeface="Arial"/>
                <a:ea typeface="+mn-ea"/>
                <a:cs typeface="+mn-cs"/>
              </a:rPr>
              <a:t>, </a:t>
            </a:r>
            <a:r>
              <a:rPr kumimoji="0" lang="en-US" sz="2800" b="1" i="0" u="none" strike="noStrike" kern="1200" cap="none" spc="0" normalizeH="0" baseline="0" noProof="0" dirty="0">
                <a:ln>
                  <a:noFill/>
                </a:ln>
                <a:solidFill>
                  <a:srgbClr val="0070C0"/>
                </a:solidFill>
                <a:effectLst/>
                <a:uLnTx/>
                <a:uFillTx/>
                <a:latin typeface="Arial"/>
                <a:ea typeface="+mn-ea"/>
                <a:cs typeface="+mn-cs"/>
              </a:rPr>
              <a:t>be present at all assemblies.</a:t>
            </a: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
                <a:ea typeface="+mn-ea"/>
                <a:cs typeface="+mn-cs"/>
              </a:rPr>
              <a:t>He expects you to, </a:t>
            </a:r>
            <a:r>
              <a:rPr kumimoji="0" lang="en-US" sz="2800" b="1" i="0" u="none" strike="noStrike" kern="1200" cap="none" spc="0" normalizeH="0" baseline="0" noProof="0" dirty="0">
                <a:ln>
                  <a:noFill/>
                </a:ln>
                <a:solidFill>
                  <a:srgbClr val="0070C0"/>
                </a:solidFill>
                <a:effectLst/>
                <a:uLnTx/>
                <a:uFillTx/>
                <a:latin typeface="Arial"/>
                <a:ea typeface="+mn-ea"/>
                <a:cs typeface="+mn-cs"/>
              </a:rPr>
              <a:t>live a godly moral life.</a:t>
            </a: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
                <a:ea typeface="+mn-ea"/>
                <a:cs typeface="+mn-cs"/>
              </a:rPr>
              <a:t>He expects you to, </a:t>
            </a:r>
            <a:r>
              <a:rPr kumimoji="0" lang="en-US" sz="2600" b="1" i="0" u="none" strike="noStrike" kern="1200" cap="none" spc="0" normalizeH="0" baseline="0" noProof="0" dirty="0">
                <a:ln>
                  <a:noFill/>
                </a:ln>
                <a:solidFill>
                  <a:srgbClr val="0070C0"/>
                </a:solidFill>
                <a:effectLst/>
                <a:uLnTx/>
                <a:uFillTx/>
                <a:latin typeface="Arial"/>
                <a:ea typeface="+mn-ea"/>
                <a:cs typeface="+mn-cs"/>
              </a:rPr>
              <a:t>read your Bible for faith &amp; growth.</a:t>
            </a: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
                <a:ea typeface="+mn-ea"/>
                <a:cs typeface="+mn-cs"/>
              </a:rPr>
              <a:t>He expects you to,</a:t>
            </a:r>
            <a:r>
              <a:rPr kumimoji="0" lang="en-US" sz="2800" b="0" i="0" u="none" strike="noStrike" kern="1200" cap="none" spc="0" normalizeH="0" baseline="0" noProof="0" dirty="0">
                <a:ln>
                  <a:noFill/>
                </a:ln>
                <a:solidFill>
                  <a:srgbClr val="000000"/>
                </a:solidFill>
                <a:effectLst/>
                <a:uLnTx/>
                <a:uFillTx/>
                <a:latin typeface="Arial"/>
                <a:ea typeface="+mn-ea"/>
                <a:cs typeface="+mn-cs"/>
              </a:rPr>
              <a:t> </a:t>
            </a:r>
            <a:r>
              <a:rPr kumimoji="0" lang="en-US" sz="2800" b="1" i="0" u="none" strike="noStrike" kern="1200" cap="none" spc="0" normalizeH="0" baseline="0" noProof="0" dirty="0">
                <a:ln>
                  <a:noFill/>
                </a:ln>
                <a:solidFill>
                  <a:srgbClr val="0070C0"/>
                </a:solidFill>
                <a:effectLst/>
                <a:uLnTx/>
                <a:uFillTx/>
                <a:latin typeface="Arial"/>
                <a:ea typeface="+mn-ea"/>
                <a:cs typeface="+mn-cs"/>
              </a:rPr>
              <a:t>pray to Him without ceasing.</a:t>
            </a: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
                <a:ea typeface="+mn-ea"/>
                <a:cs typeface="+mn-cs"/>
              </a:rPr>
              <a:t>He expects you to, </a:t>
            </a:r>
            <a:r>
              <a:rPr kumimoji="0" lang="en-US" sz="2800" b="1" i="0" u="none" strike="noStrike" kern="1200" cap="none" spc="0" normalizeH="0" baseline="0" noProof="0" dirty="0">
                <a:ln>
                  <a:noFill/>
                </a:ln>
                <a:solidFill>
                  <a:srgbClr val="0070C0"/>
                </a:solidFill>
                <a:effectLst/>
                <a:uLnTx/>
                <a:uFillTx/>
                <a:latin typeface="Arial"/>
                <a:ea typeface="+mn-ea"/>
                <a:cs typeface="+mn-cs"/>
              </a:rPr>
              <a:t>study with other Christians.</a:t>
            </a: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
                <a:ea typeface="+mn-ea"/>
                <a:cs typeface="+mn-cs"/>
              </a:rPr>
              <a:t>He expects you to, </a:t>
            </a:r>
            <a:r>
              <a:rPr kumimoji="0" lang="en-US" sz="2800" b="1" i="0" u="none" strike="noStrike" kern="1200" cap="none" spc="0" normalizeH="0" baseline="0" noProof="0" dirty="0">
                <a:ln>
                  <a:noFill/>
                </a:ln>
                <a:solidFill>
                  <a:srgbClr val="0070C0"/>
                </a:solidFill>
                <a:effectLst/>
                <a:uLnTx/>
                <a:uFillTx/>
                <a:latin typeface="Arial"/>
                <a:ea typeface="+mn-ea"/>
                <a:cs typeface="+mn-cs"/>
              </a:rPr>
              <a:t>be faithful to His son Jesus.</a:t>
            </a:r>
          </a:p>
          <a:p>
            <a:pPr marL="285750" marR="0" lvl="0" indent="-28575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4" name="TextBox 3"/>
          <p:cNvSpPr txBox="1"/>
          <p:nvPr/>
        </p:nvSpPr>
        <p:spPr>
          <a:xfrm>
            <a:off x="3419559" y="5665267"/>
            <a:ext cx="5777713" cy="107721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Arial"/>
                <a:ea typeface="+mn-ea"/>
                <a:cs typeface="+mn-cs"/>
              </a:rPr>
              <a:t>God Expects Commitment!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Arial"/>
                <a:ea typeface="+mn-ea"/>
                <a:cs typeface="+mn-cs"/>
              </a:rPr>
              <a:t>Romans 12:1-2</a:t>
            </a:r>
          </a:p>
        </p:txBody>
      </p:sp>
      <p:sp>
        <p:nvSpPr>
          <p:cNvPr id="5" name="Rectangle 4"/>
          <p:cNvSpPr/>
          <p:nvPr/>
        </p:nvSpPr>
        <p:spPr>
          <a:xfrm>
            <a:off x="267036" y="1520713"/>
            <a:ext cx="8545191" cy="403080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828321731"/>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1DA7E28-0FC2-A7DB-F6CC-7AF3ACA95451}"/>
              </a:ext>
            </a:extLst>
          </p:cNvPr>
          <p:cNvSpPr txBox="1"/>
          <p:nvPr/>
        </p:nvSpPr>
        <p:spPr>
          <a:xfrm>
            <a:off x="872455" y="1133070"/>
            <a:ext cx="7239699" cy="5262979"/>
          </a:xfrm>
          <a:prstGeom prst="rect">
            <a:avLst/>
          </a:prstGeom>
          <a:noFill/>
        </p:spPr>
        <p:txBody>
          <a:bodyPr wrap="square">
            <a:spAutoFit/>
          </a:bodyPr>
          <a:lstStyle/>
          <a:p>
            <a:r>
              <a:rPr lang="en-US" sz="2800" b="1" dirty="0">
                <a:solidFill>
                  <a:srgbClr val="0070C0"/>
                </a:solidFill>
              </a:rPr>
              <a:t>1Cor. 9:24 </a:t>
            </a:r>
            <a:r>
              <a:rPr lang="en-US" sz="2800" dirty="0"/>
              <a:t>Do you not know that those who run in a race all run, but one receives the prize? </a:t>
            </a:r>
            <a:r>
              <a:rPr lang="en-US" sz="2800" b="1" dirty="0"/>
              <a:t>Run in such a way that you may obtain it.</a:t>
            </a:r>
          </a:p>
          <a:p>
            <a:r>
              <a:rPr lang="en-US" sz="2800" dirty="0"/>
              <a:t> 25 And everyone who competes for the prize is temperate in all things. Now they do it to obtain a perishable crown, but we for an </a:t>
            </a:r>
            <a:r>
              <a:rPr lang="en-US" sz="2800" b="1" dirty="0"/>
              <a:t>imperishable crown.</a:t>
            </a:r>
          </a:p>
          <a:p>
            <a:r>
              <a:rPr lang="en-US" sz="2800" dirty="0"/>
              <a:t> 26 Therefore I run thus: not with uncertainty. Thus I fight: not as one who beats the air.</a:t>
            </a:r>
          </a:p>
          <a:p>
            <a:r>
              <a:rPr lang="en-US" sz="2800" b="1" dirty="0">
                <a:solidFill>
                  <a:srgbClr val="0070C0"/>
                </a:solidFill>
              </a:rPr>
              <a:t> 27 But I discipline my body and bring it into subjection, lest, when I have preached to others, I myself should become disqualified.</a:t>
            </a:r>
          </a:p>
        </p:txBody>
      </p:sp>
      <p:sp>
        <p:nvSpPr>
          <p:cNvPr id="4" name="TextBox 3">
            <a:extLst>
              <a:ext uri="{FF2B5EF4-FFF2-40B4-BE49-F238E27FC236}">
                <a16:creationId xmlns:a16="http://schemas.microsoft.com/office/drawing/2014/main" id="{9589784D-EBDC-7061-0729-3262BFA7F6BE}"/>
              </a:ext>
            </a:extLst>
          </p:cNvPr>
          <p:cNvSpPr txBox="1"/>
          <p:nvPr/>
        </p:nvSpPr>
        <p:spPr>
          <a:xfrm>
            <a:off x="0" y="178836"/>
            <a:ext cx="9144000" cy="584775"/>
          </a:xfrm>
          <a:prstGeom prst="rect">
            <a:avLst/>
          </a:prstGeom>
          <a:noFill/>
        </p:spPr>
        <p:txBody>
          <a:bodyPr wrap="square">
            <a:spAutoFit/>
          </a:bodyPr>
          <a:lstStyle/>
          <a:p>
            <a:pPr algn="ctr"/>
            <a:r>
              <a:rPr lang="en-US" sz="3200" dirty="0">
                <a:solidFill>
                  <a:srgbClr val="002060"/>
                </a:solidFill>
                <a:effectLst/>
                <a:latin typeface="Cambria" panose="02040503050406030204" pitchFamily="18" charset="0"/>
                <a:ea typeface="Calibri" panose="020F0502020204030204" pitchFamily="34" charset="0"/>
                <a:cs typeface="Arial" panose="020B0604020202020204" pitchFamily="34" charset="0"/>
              </a:rPr>
              <a:t>Learning To Work Together   </a:t>
            </a:r>
            <a:r>
              <a:rPr lang="en-US" sz="28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Acts 2:42-45 </a:t>
            </a:r>
            <a:endParaRPr lang="en-US" sz="2800" dirty="0">
              <a:solidFill>
                <a:srgbClr val="002060"/>
              </a:solidFill>
              <a:latin typeface="Calibri" panose="020F0502020204030204" pitchFamily="34" charset="0"/>
              <a:cs typeface="Calibri" panose="020F0502020204030204" pitchFamily="34" charset="0"/>
            </a:endParaRPr>
          </a:p>
        </p:txBody>
      </p:sp>
      <p:sp>
        <p:nvSpPr>
          <p:cNvPr id="2" name="Rectangle 1">
            <a:extLst>
              <a:ext uri="{FF2B5EF4-FFF2-40B4-BE49-F238E27FC236}">
                <a16:creationId xmlns:a16="http://schemas.microsoft.com/office/drawing/2014/main" id="{74101B4D-114F-8319-E67D-8F7AD0BDCFC2}"/>
              </a:ext>
            </a:extLst>
          </p:cNvPr>
          <p:cNvSpPr/>
          <p:nvPr/>
        </p:nvSpPr>
        <p:spPr>
          <a:xfrm>
            <a:off x="796954" y="1133070"/>
            <a:ext cx="7583648" cy="5435510"/>
          </a:xfrm>
          <a:prstGeom prst="rect">
            <a:avLst/>
          </a:prstGeom>
          <a:no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752106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F9330EE-BF17-F3BB-9309-DBEFA8E79759}"/>
              </a:ext>
            </a:extLst>
          </p:cNvPr>
          <p:cNvPicPr>
            <a:picLocks noChangeAspect="1"/>
          </p:cNvPicPr>
          <p:nvPr/>
        </p:nvPicPr>
        <p:blipFill>
          <a:blip r:embed="rId2"/>
          <a:stretch>
            <a:fillRect/>
          </a:stretch>
        </p:blipFill>
        <p:spPr>
          <a:xfrm>
            <a:off x="0" y="-1"/>
            <a:ext cx="9144000" cy="6858001"/>
          </a:xfrm>
          <a:prstGeom prst="rect">
            <a:avLst/>
          </a:prstGeom>
        </p:spPr>
      </p:pic>
      <p:sp>
        <p:nvSpPr>
          <p:cNvPr id="3" name="TextBox 2">
            <a:extLst>
              <a:ext uri="{FF2B5EF4-FFF2-40B4-BE49-F238E27FC236}">
                <a16:creationId xmlns:a16="http://schemas.microsoft.com/office/drawing/2014/main" id="{BEFE5E6C-16AA-9A55-5D71-D1A63814EB5A}"/>
              </a:ext>
            </a:extLst>
          </p:cNvPr>
          <p:cNvSpPr txBox="1"/>
          <p:nvPr/>
        </p:nvSpPr>
        <p:spPr>
          <a:xfrm>
            <a:off x="696286" y="729842"/>
            <a:ext cx="7650760" cy="5262979"/>
          </a:xfrm>
          <a:prstGeom prst="rect">
            <a:avLst/>
          </a:prstGeom>
          <a:noFill/>
        </p:spPr>
        <p:txBody>
          <a:bodyPr wrap="square" rtlCol="0">
            <a:spAutoFit/>
          </a:bodyPr>
          <a:lstStyle/>
          <a:p>
            <a:pPr algn="just"/>
            <a:r>
              <a:rPr lang="en-US" sz="2400" b="1" dirty="0">
                <a:solidFill>
                  <a:srgbClr val="0070C0"/>
                </a:solidFill>
              </a:rPr>
              <a:t>1Cor.9:24 </a:t>
            </a:r>
            <a:r>
              <a:rPr lang="en-US" sz="2400" dirty="0"/>
              <a:t>Hindi </a:t>
            </a:r>
            <a:r>
              <a:rPr lang="en-US" sz="2400" dirty="0" err="1"/>
              <a:t>baga</a:t>
            </a:r>
            <a:r>
              <a:rPr lang="en-US" sz="2400" dirty="0"/>
              <a:t> </a:t>
            </a:r>
            <a:r>
              <a:rPr lang="en-US" sz="2400" dirty="0" err="1"/>
              <a:t>ninyo</a:t>
            </a:r>
            <a:r>
              <a:rPr lang="en-US" sz="2400" dirty="0"/>
              <a:t> </a:t>
            </a:r>
            <a:r>
              <a:rPr lang="en-US" sz="2400" dirty="0" err="1"/>
              <a:t>nalalaman</a:t>
            </a:r>
            <a:r>
              <a:rPr lang="en-US" sz="2400" dirty="0"/>
              <a:t> </a:t>
            </a:r>
            <a:r>
              <a:rPr lang="en-US" sz="2400" dirty="0" err="1"/>
              <a:t>na</a:t>
            </a:r>
            <a:r>
              <a:rPr lang="en-US" sz="2400" dirty="0"/>
              <a:t> ang </a:t>
            </a:r>
            <a:r>
              <a:rPr lang="en-US" sz="2400" dirty="0" err="1"/>
              <a:t>mga</a:t>
            </a:r>
            <a:r>
              <a:rPr lang="en-US" sz="2400" dirty="0"/>
              <a:t> </a:t>
            </a:r>
            <a:r>
              <a:rPr lang="en-US" sz="2400" dirty="0" err="1"/>
              <a:t>nagsisitakbo</a:t>
            </a:r>
            <a:r>
              <a:rPr lang="en-US" sz="2400" dirty="0"/>
              <a:t> </a:t>
            </a:r>
            <a:r>
              <a:rPr lang="en-US" sz="2400" dirty="0" err="1"/>
              <a:t>sa</a:t>
            </a:r>
            <a:r>
              <a:rPr lang="en-US" sz="2400" dirty="0"/>
              <a:t> </a:t>
            </a:r>
            <a:r>
              <a:rPr lang="en-US" sz="2400" dirty="0" err="1"/>
              <a:t>takbuhan</a:t>
            </a:r>
            <a:r>
              <a:rPr lang="en-US" sz="2400" dirty="0"/>
              <a:t> ay </a:t>
            </a:r>
            <a:r>
              <a:rPr lang="en-US" sz="2400" dirty="0" err="1"/>
              <a:t>tumatakbong</a:t>
            </a:r>
            <a:r>
              <a:rPr lang="en-US" sz="2400" dirty="0"/>
              <a:t> lahat, </a:t>
            </a:r>
            <a:r>
              <a:rPr lang="en-US" sz="2400" dirty="0" err="1"/>
              <a:t>nguni't</a:t>
            </a:r>
            <a:r>
              <a:rPr lang="en-US" sz="2400" dirty="0"/>
              <a:t> </a:t>
            </a:r>
            <a:r>
              <a:rPr lang="en-US" sz="2400" dirty="0" err="1"/>
              <a:t>iisa</a:t>
            </a:r>
            <a:r>
              <a:rPr lang="en-US" sz="2400" dirty="0"/>
              <a:t> </a:t>
            </a:r>
            <a:r>
              <a:rPr lang="en-US" sz="2400" dirty="0" err="1"/>
              <a:t>lamang</a:t>
            </a:r>
            <a:r>
              <a:rPr lang="en-US" sz="2400" dirty="0"/>
              <a:t> ang </a:t>
            </a:r>
            <a:r>
              <a:rPr lang="en-US" sz="2400" dirty="0" err="1"/>
              <a:t>tumatanggap</a:t>
            </a:r>
            <a:r>
              <a:rPr lang="en-US" sz="2400" dirty="0"/>
              <a:t> ng </a:t>
            </a:r>
            <a:r>
              <a:rPr lang="en-US" sz="2400" dirty="0" err="1"/>
              <a:t>ganting-pala</a:t>
            </a:r>
            <a:r>
              <a:rPr lang="en-US" sz="2400" dirty="0"/>
              <a:t>? </a:t>
            </a:r>
            <a:r>
              <a:rPr lang="en-US" sz="2400" dirty="0" err="1"/>
              <a:t>Magsitakbo</a:t>
            </a:r>
            <a:r>
              <a:rPr lang="en-US" sz="2400" dirty="0"/>
              <a:t> kayo ng </a:t>
            </a:r>
            <a:r>
              <a:rPr lang="en-US" sz="2400" dirty="0" err="1"/>
              <a:t>gayon</a:t>
            </a:r>
            <a:r>
              <a:rPr lang="en-US" sz="2400" dirty="0"/>
              <a:t>; </a:t>
            </a:r>
            <a:r>
              <a:rPr lang="en-US" sz="2400" dirty="0" err="1"/>
              <a:t>upang</a:t>
            </a:r>
            <a:r>
              <a:rPr lang="en-US" sz="2400" dirty="0"/>
              <a:t> </a:t>
            </a:r>
            <a:r>
              <a:rPr lang="en-US" sz="2400" dirty="0" err="1"/>
              <a:t>magsipagtamo</a:t>
            </a:r>
            <a:r>
              <a:rPr lang="en-US" sz="2400" dirty="0"/>
              <a:t> kayo.</a:t>
            </a:r>
          </a:p>
          <a:p>
            <a:pPr algn="just"/>
            <a:r>
              <a:rPr lang="en-US" sz="2400" dirty="0"/>
              <a:t> </a:t>
            </a:r>
            <a:r>
              <a:rPr lang="en-US" sz="2400" b="1" dirty="0">
                <a:solidFill>
                  <a:srgbClr val="0070C0"/>
                </a:solidFill>
              </a:rPr>
              <a:t>25</a:t>
            </a:r>
            <a:r>
              <a:rPr lang="en-US" sz="2400" dirty="0"/>
              <a:t> At ang </a:t>
            </a:r>
            <a:r>
              <a:rPr lang="en-US" sz="2400" dirty="0" err="1"/>
              <a:t>bawa't</a:t>
            </a:r>
            <a:r>
              <a:rPr lang="en-US" sz="2400" dirty="0"/>
              <a:t> </a:t>
            </a:r>
            <a:r>
              <a:rPr lang="en-US" sz="2400" dirty="0" err="1"/>
              <a:t>tao</a:t>
            </a:r>
            <a:r>
              <a:rPr lang="en-US" sz="2400" dirty="0"/>
              <a:t> </a:t>
            </a:r>
            <a:r>
              <a:rPr lang="en-US" sz="2400" dirty="0" err="1"/>
              <a:t>na</a:t>
            </a:r>
            <a:r>
              <a:rPr lang="en-US" sz="2400" dirty="0"/>
              <a:t> </a:t>
            </a:r>
            <a:r>
              <a:rPr lang="en-US" sz="2400" dirty="0" err="1"/>
              <a:t>nakikipaglaban</a:t>
            </a:r>
            <a:r>
              <a:rPr lang="en-US" sz="2400" dirty="0"/>
              <a:t> </a:t>
            </a:r>
            <a:r>
              <a:rPr lang="en-US" sz="2400" dirty="0" err="1"/>
              <a:t>sa</a:t>
            </a:r>
            <a:r>
              <a:rPr lang="en-US" sz="2400" dirty="0"/>
              <a:t> </a:t>
            </a:r>
            <a:r>
              <a:rPr lang="en-US" sz="2400" dirty="0" err="1"/>
              <a:t>mga</a:t>
            </a:r>
            <a:r>
              <a:rPr lang="en-US" sz="2400" dirty="0"/>
              <a:t> </a:t>
            </a:r>
            <a:r>
              <a:rPr lang="en-US" sz="2400" dirty="0" err="1"/>
              <a:t>palaruan</a:t>
            </a:r>
            <a:r>
              <a:rPr lang="en-US" sz="2400" dirty="0"/>
              <a:t> ay </a:t>
            </a:r>
            <a:r>
              <a:rPr lang="en-US" sz="2400" dirty="0" err="1"/>
              <a:t>mapagpigil</a:t>
            </a:r>
            <a:r>
              <a:rPr lang="en-US" sz="2400" dirty="0"/>
              <a:t> </a:t>
            </a:r>
            <a:r>
              <a:rPr lang="en-US" sz="2400" dirty="0" err="1"/>
              <a:t>sa</a:t>
            </a:r>
            <a:r>
              <a:rPr lang="en-US" sz="2400" dirty="0"/>
              <a:t> lahat ng </a:t>
            </a:r>
            <a:r>
              <a:rPr lang="en-US" sz="2400" dirty="0" err="1"/>
              <a:t>mga</a:t>
            </a:r>
            <a:r>
              <a:rPr lang="en-US" sz="2400" dirty="0"/>
              <a:t> bagay. </a:t>
            </a:r>
            <a:r>
              <a:rPr lang="en-US" sz="2400" dirty="0" err="1"/>
              <a:t>Ginagawa</a:t>
            </a:r>
            <a:r>
              <a:rPr lang="en-US" sz="2400" dirty="0"/>
              <a:t> </a:t>
            </a:r>
            <a:r>
              <a:rPr lang="en-US" sz="2400" dirty="0" err="1"/>
              <a:t>nga</a:t>
            </a:r>
            <a:r>
              <a:rPr lang="en-US" sz="2400" dirty="0"/>
              <a:t> </a:t>
            </a:r>
            <a:r>
              <a:rPr lang="en-US" sz="2400" dirty="0" err="1"/>
              <a:t>nila</a:t>
            </a:r>
            <a:r>
              <a:rPr lang="en-US" sz="2400" dirty="0"/>
              <a:t> </a:t>
            </a:r>
            <a:r>
              <a:rPr lang="en-US" sz="2400" dirty="0" err="1"/>
              <a:t>ito</a:t>
            </a:r>
            <a:r>
              <a:rPr lang="en-US" sz="2400" dirty="0"/>
              <a:t> </a:t>
            </a:r>
            <a:r>
              <a:rPr lang="en-US" sz="2400" dirty="0" err="1"/>
              <a:t>upang</a:t>
            </a:r>
            <a:r>
              <a:rPr lang="en-US" sz="2400" dirty="0"/>
              <a:t> </a:t>
            </a:r>
            <a:r>
              <a:rPr lang="en-US" sz="2400" dirty="0" err="1"/>
              <a:t>magsipagtamo</a:t>
            </a:r>
            <a:r>
              <a:rPr lang="en-US" sz="2400" dirty="0"/>
              <a:t> ng </a:t>
            </a:r>
            <a:r>
              <a:rPr lang="en-US" sz="2400" dirty="0" err="1"/>
              <a:t>isang</a:t>
            </a:r>
            <a:r>
              <a:rPr lang="en-US" sz="2400" dirty="0"/>
              <a:t> </a:t>
            </a:r>
            <a:r>
              <a:rPr lang="en-US" sz="2400" dirty="0" err="1"/>
              <a:t>putong</a:t>
            </a:r>
            <a:r>
              <a:rPr lang="en-US" sz="2400" dirty="0"/>
              <a:t> </a:t>
            </a:r>
            <a:r>
              <a:rPr lang="en-US" sz="2400" dirty="0" err="1"/>
              <a:t>na</a:t>
            </a:r>
            <a:r>
              <a:rPr lang="en-US" sz="2400" dirty="0"/>
              <a:t> may </a:t>
            </a:r>
            <a:r>
              <a:rPr lang="en-US" sz="2400" dirty="0" err="1"/>
              <a:t>pagkasira</a:t>
            </a:r>
            <a:r>
              <a:rPr lang="en-US" sz="2400" dirty="0"/>
              <a:t>; </a:t>
            </a:r>
            <a:r>
              <a:rPr lang="en-US" sz="2400" dirty="0" err="1"/>
              <a:t>nguni't</a:t>
            </a:r>
            <a:r>
              <a:rPr lang="en-US" sz="2400" dirty="0"/>
              <a:t> </a:t>
            </a:r>
            <a:r>
              <a:rPr lang="en-US" sz="2400" dirty="0" err="1"/>
              <a:t>tayo'y</a:t>
            </a:r>
            <a:r>
              <a:rPr lang="en-US" sz="2400" dirty="0"/>
              <a:t> </a:t>
            </a:r>
            <a:r>
              <a:rPr lang="en-US" sz="2400" dirty="0" err="1"/>
              <a:t>niyaong</a:t>
            </a:r>
            <a:r>
              <a:rPr lang="en-US" sz="2400" dirty="0"/>
              <a:t> </a:t>
            </a:r>
            <a:r>
              <a:rPr lang="en-US" sz="2400" dirty="0" err="1"/>
              <a:t>walang</a:t>
            </a:r>
            <a:r>
              <a:rPr lang="en-US" sz="2400" dirty="0"/>
              <a:t> </a:t>
            </a:r>
            <a:r>
              <a:rPr lang="en-US" sz="2400" dirty="0" err="1"/>
              <a:t>pagkasira</a:t>
            </a:r>
            <a:r>
              <a:rPr lang="en-US" sz="2400" dirty="0"/>
              <a:t>.</a:t>
            </a:r>
          </a:p>
          <a:p>
            <a:pPr algn="just"/>
            <a:r>
              <a:rPr lang="en-US" sz="2400" dirty="0"/>
              <a:t> </a:t>
            </a:r>
            <a:r>
              <a:rPr lang="en-US" sz="2400" b="1" dirty="0">
                <a:solidFill>
                  <a:srgbClr val="0070C0"/>
                </a:solidFill>
              </a:rPr>
              <a:t>26</a:t>
            </a:r>
            <a:r>
              <a:rPr lang="en-US" sz="2400" dirty="0"/>
              <a:t> </a:t>
            </a:r>
            <a:r>
              <a:rPr lang="en-US" sz="2400" dirty="0" err="1"/>
              <a:t>Ako</a:t>
            </a:r>
            <a:r>
              <a:rPr lang="en-US" sz="2400" dirty="0"/>
              <a:t> </a:t>
            </a:r>
            <a:r>
              <a:rPr lang="en-US" sz="2400" dirty="0" err="1"/>
              <a:t>nga'y</a:t>
            </a:r>
            <a:r>
              <a:rPr lang="en-US" sz="2400" dirty="0"/>
              <a:t> </a:t>
            </a:r>
            <a:r>
              <a:rPr lang="en-US" sz="2400" dirty="0" err="1"/>
              <a:t>tumatakbo</a:t>
            </a:r>
            <a:r>
              <a:rPr lang="en-US" sz="2400" dirty="0"/>
              <a:t> </a:t>
            </a:r>
            <a:r>
              <a:rPr lang="en-US" sz="2400" dirty="0" err="1"/>
              <a:t>sa</a:t>
            </a:r>
            <a:r>
              <a:rPr lang="en-US" sz="2400" dirty="0"/>
              <a:t> </a:t>
            </a:r>
            <a:r>
              <a:rPr lang="en-US" sz="2400" dirty="0" err="1"/>
              <a:t>ganitong</a:t>
            </a:r>
            <a:r>
              <a:rPr lang="en-US" sz="2400" dirty="0"/>
              <a:t> </a:t>
            </a:r>
            <a:r>
              <a:rPr lang="en-US" sz="2400" dirty="0" err="1"/>
              <a:t>paraan</a:t>
            </a:r>
            <a:r>
              <a:rPr lang="en-US" sz="2400" dirty="0"/>
              <a:t>, </a:t>
            </a:r>
            <a:r>
              <a:rPr lang="en-US" sz="2400" dirty="0" err="1"/>
              <a:t>na</a:t>
            </a:r>
            <a:r>
              <a:rPr lang="en-US" sz="2400" dirty="0"/>
              <a:t> </a:t>
            </a:r>
            <a:r>
              <a:rPr lang="en-US" sz="2400" dirty="0" err="1"/>
              <a:t>hindi</a:t>
            </a:r>
            <a:r>
              <a:rPr lang="en-US" sz="2400" dirty="0"/>
              <a:t> </a:t>
            </a:r>
            <a:r>
              <a:rPr lang="en-US" sz="2400" dirty="0" err="1"/>
              <a:t>gaya</a:t>
            </a:r>
            <a:r>
              <a:rPr lang="en-US" sz="2400" dirty="0"/>
              <a:t> ng </a:t>
            </a:r>
            <a:r>
              <a:rPr lang="en-US" sz="2400" dirty="0" err="1"/>
              <a:t>nagsasapalaran</a:t>
            </a:r>
            <a:r>
              <a:rPr lang="en-US" sz="2400" dirty="0"/>
              <a:t>; </a:t>
            </a:r>
            <a:r>
              <a:rPr lang="en-US" sz="2400" dirty="0" err="1"/>
              <a:t>sa</a:t>
            </a:r>
            <a:r>
              <a:rPr lang="en-US" sz="2400" dirty="0"/>
              <a:t> </a:t>
            </a:r>
            <a:r>
              <a:rPr lang="en-US" sz="2400" dirty="0" err="1"/>
              <a:t>ganito</a:t>
            </a:r>
            <a:r>
              <a:rPr lang="en-US" sz="2400" dirty="0"/>
              <a:t> </a:t>
            </a:r>
            <a:r>
              <a:rPr lang="en-US" sz="2400" dirty="0" err="1"/>
              <a:t>rin</a:t>
            </a:r>
            <a:r>
              <a:rPr lang="en-US" sz="2400" dirty="0"/>
              <a:t> </a:t>
            </a:r>
            <a:r>
              <a:rPr lang="en-US" sz="2400" dirty="0" err="1"/>
              <a:t>ako'y</a:t>
            </a:r>
            <a:r>
              <a:rPr lang="en-US" sz="2400" dirty="0"/>
              <a:t> </a:t>
            </a:r>
            <a:r>
              <a:rPr lang="en-US" sz="2400" dirty="0" err="1"/>
              <a:t>sumusuntok</a:t>
            </a:r>
            <a:r>
              <a:rPr lang="en-US" sz="2400" dirty="0"/>
              <a:t>, </a:t>
            </a:r>
            <a:r>
              <a:rPr lang="en-US" sz="2400" dirty="0" err="1"/>
              <a:t>na</a:t>
            </a:r>
            <a:r>
              <a:rPr lang="en-US" sz="2400" dirty="0"/>
              <a:t> </a:t>
            </a:r>
            <a:r>
              <a:rPr lang="en-US" sz="2400" dirty="0" err="1"/>
              <a:t>hindi</a:t>
            </a:r>
            <a:r>
              <a:rPr lang="en-US" sz="2400" dirty="0"/>
              <a:t> </a:t>
            </a:r>
            <a:r>
              <a:rPr lang="en-US" sz="2400" dirty="0" err="1"/>
              <a:t>gaya</a:t>
            </a:r>
            <a:r>
              <a:rPr lang="en-US" sz="2400" dirty="0"/>
              <a:t> ng </a:t>
            </a:r>
            <a:r>
              <a:rPr lang="en-US" sz="2400" dirty="0" err="1"/>
              <a:t>sumusuntok</a:t>
            </a:r>
            <a:r>
              <a:rPr lang="en-US" sz="2400" dirty="0"/>
              <a:t> </a:t>
            </a:r>
            <a:r>
              <a:rPr lang="en-US" sz="2400" dirty="0" err="1"/>
              <a:t>sa</a:t>
            </a:r>
            <a:r>
              <a:rPr lang="en-US" sz="2400" dirty="0"/>
              <a:t> </a:t>
            </a:r>
            <a:r>
              <a:rPr lang="en-US" sz="2400" dirty="0" err="1"/>
              <a:t>hangin</a:t>
            </a:r>
            <a:r>
              <a:rPr lang="en-US" sz="2400" dirty="0"/>
              <a:t>:</a:t>
            </a:r>
          </a:p>
          <a:p>
            <a:pPr algn="just"/>
            <a:r>
              <a:rPr lang="en-US" sz="2400" b="1" dirty="0">
                <a:solidFill>
                  <a:srgbClr val="0070C0"/>
                </a:solidFill>
              </a:rPr>
              <a:t> 27 </a:t>
            </a:r>
            <a:r>
              <a:rPr lang="en-US" sz="2400" dirty="0" err="1"/>
              <a:t>Nguni't</a:t>
            </a:r>
            <a:r>
              <a:rPr lang="en-US" sz="2400" dirty="0"/>
              <a:t> </a:t>
            </a:r>
            <a:r>
              <a:rPr lang="en-US" sz="2400" dirty="0" err="1"/>
              <a:t>hinahampas</a:t>
            </a:r>
            <a:r>
              <a:rPr lang="en-US" sz="2400" dirty="0"/>
              <a:t> ko ang </a:t>
            </a:r>
            <a:r>
              <a:rPr lang="en-US" sz="2400" dirty="0" err="1"/>
              <a:t>aking</a:t>
            </a:r>
            <a:r>
              <a:rPr lang="en-US" sz="2400" dirty="0"/>
              <a:t> </a:t>
            </a:r>
            <a:r>
              <a:rPr lang="en-US" sz="2400" dirty="0" err="1"/>
              <a:t>katawan</a:t>
            </a:r>
            <a:r>
              <a:rPr lang="en-US" sz="2400" dirty="0"/>
              <a:t>, at </a:t>
            </a:r>
            <a:r>
              <a:rPr lang="en-US" sz="2400" dirty="0" err="1"/>
              <a:t>aking</a:t>
            </a:r>
            <a:r>
              <a:rPr lang="en-US" sz="2400" dirty="0"/>
              <a:t> </a:t>
            </a:r>
            <a:r>
              <a:rPr lang="en-US" sz="2400" dirty="0" err="1"/>
              <a:t>sinusupil</a:t>
            </a:r>
            <a:r>
              <a:rPr lang="en-US" sz="2400" dirty="0"/>
              <a:t>: </a:t>
            </a:r>
            <a:r>
              <a:rPr lang="en-US" sz="2400" dirty="0" err="1"/>
              <a:t>baka</a:t>
            </a:r>
            <a:r>
              <a:rPr lang="en-US" sz="2400" dirty="0"/>
              <a:t> </a:t>
            </a:r>
            <a:r>
              <a:rPr lang="en-US" sz="2400" dirty="0" err="1"/>
              <a:t>sakaling</a:t>
            </a:r>
            <a:r>
              <a:rPr lang="en-US" sz="2400" dirty="0"/>
              <a:t> </a:t>
            </a:r>
            <a:r>
              <a:rPr lang="en-US" sz="2400" dirty="0" err="1"/>
              <a:t>sa</a:t>
            </a:r>
            <a:r>
              <a:rPr lang="en-US" sz="2400" dirty="0"/>
              <a:t> </a:t>
            </a:r>
            <a:r>
              <a:rPr lang="en-US" sz="2400" dirty="0" err="1"/>
              <a:t>anomang</a:t>
            </a:r>
            <a:r>
              <a:rPr lang="en-US" sz="2400" dirty="0"/>
              <a:t> </a:t>
            </a:r>
            <a:r>
              <a:rPr lang="en-US" sz="2400" dirty="0" err="1"/>
              <a:t>paraan</a:t>
            </a:r>
            <a:r>
              <a:rPr lang="en-US" sz="2400" dirty="0"/>
              <a:t>, </a:t>
            </a:r>
            <a:r>
              <a:rPr lang="en-US" sz="2400" dirty="0" err="1"/>
              <a:t>pagkapangaral</a:t>
            </a:r>
            <a:r>
              <a:rPr lang="en-US" sz="2400" dirty="0"/>
              <a:t> ko </a:t>
            </a:r>
            <a:r>
              <a:rPr lang="en-US" sz="2400" dirty="0" err="1"/>
              <a:t>sa</a:t>
            </a:r>
            <a:r>
              <a:rPr lang="en-US" sz="2400" dirty="0"/>
              <a:t> </a:t>
            </a:r>
            <a:r>
              <a:rPr lang="en-US" sz="2400" dirty="0" err="1"/>
              <a:t>iba</a:t>
            </a:r>
            <a:r>
              <a:rPr lang="en-US" sz="2400" dirty="0"/>
              <a:t>, ay </a:t>
            </a:r>
            <a:r>
              <a:rPr lang="en-US" sz="2400" dirty="0" err="1"/>
              <a:t>ako</a:t>
            </a:r>
            <a:r>
              <a:rPr lang="en-US" sz="2400" dirty="0"/>
              <a:t> </a:t>
            </a:r>
            <a:r>
              <a:rPr lang="en-US" sz="2400" dirty="0" err="1"/>
              <a:t>rin</a:t>
            </a:r>
            <a:r>
              <a:rPr lang="en-US" sz="2400" dirty="0"/>
              <a:t> ay </a:t>
            </a:r>
            <a:r>
              <a:rPr lang="en-US" sz="2400" dirty="0" err="1"/>
              <a:t>itakuwil</a:t>
            </a:r>
            <a:r>
              <a:rPr lang="en-US" sz="2400" dirty="0"/>
              <a:t>.</a:t>
            </a:r>
          </a:p>
        </p:txBody>
      </p:sp>
    </p:spTree>
    <p:extLst>
      <p:ext uri="{BB962C8B-B14F-4D97-AF65-F5344CB8AC3E}">
        <p14:creationId xmlns:p14="http://schemas.microsoft.com/office/powerpoint/2010/main" val="8502199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29C5690-5392-C6B2-48D4-58F798FDD179}"/>
              </a:ext>
            </a:extLst>
          </p:cNvPr>
          <p:cNvSpPr txBox="1"/>
          <p:nvPr/>
        </p:nvSpPr>
        <p:spPr>
          <a:xfrm>
            <a:off x="317500" y="1092200"/>
            <a:ext cx="8140700" cy="5216813"/>
          </a:xfrm>
          <a:prstGeom prst="rect">
            <a:avLst/>
          </a:prstGeom>
          <a:noFill/>
        </p:spPr>
        <p:txBody>
          <a:bodyPr wrap="square">
            <a:spAutoFit/>
          </a:bodyPr>
          <a:lstStyle/>
          <a:p>
            <a:pPr marL="0" marR="0">
              <a:spcBef>
                <a:spcPts val="0"/>
              </a:spcBef>
              <a:spcAft>
                <a:spcPts val="1000"/>
              </a:spcAft>
            </a:pPr>
            <a:r>
              <a:rPr lang="en-US" sz="2800" dirty="0">
                <a:effectLst/>
                <a:latin typeface="Calibri" panose="020F0502020204030204" pitchFamily="34" charset="0"/>
                <a:ea typeface="Calibri" panose="020F0502020204030204" pitchFamily="34" charset="0"/>
                <a:cs typeface="Calibri" panose="020F0502020204030204" pitchFamily="34" charset="0"/>
              </a:rPr>
              <a:t>To learn to work together we must learn to follow the precepts and principles of the New Testament.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1000"/>
              </a:spcAft>
            </a:pPr>
            <a:r>
              <a:rPr lang="en-US" sz="28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a:t>
            </a:r>
            <a:r>
              <a:rPr lang="en-US" sz="2800" b="1" u="sng"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1Cor. 1:10</a:t>
            </a:r>
            <a:r>
              <a:rPr lang="en-US" sz="28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a:t>
            </a:r>
            <a:r>
              <a:rPr lang="en-US" sz="28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 </a:t>
            </a:r>
            <a:r>
              <a:rPr lang="en-US" sz="2800" dirty="0">
                <a:effectLst/>
                <a:latin typeface="Calibri" panose="020F0502020204030204" pitchFamily="34" charset="0"/>
                <a:ea typeface="Calibri" panose="020F0502020204030204" pitchFamily="34" charset="0"/>
                <a:cs typeface="Calibri" panose="020F0502020204030204" pitchFamily="34" charset="0"/>
              </a:rPr>
              <a:t>Now I plead with you, brethren, by the name of our Lord Jesus Christ, that you all speak the same thing, and that there be no divisions among you, but that you be perfectly joined together in the same mind and in the same judgment.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1000"/>
              </a:spcAft>
            </a:pPr>
            <a:r>
              <a:rPr lang="en-US" sz="2800" b="1" u="sng"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(1Cor.4:6)</a:t>
            </a:r>
            <a:r>
              <a:rPr lang="en-US" sz="28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   </a:t>
            </a:r>
            <a:r>
              <a:rPr lang="en-US" sz="2800" dirty="0">
                <a:effectLst/>
                <a:latin typeface="Calibri" panose="020F0502020204030204" pitchFamily="34" charset="0"/>
                <a:ea typeface="Calibri" panose="020F0502020204030204" pitchFamily="34" charset="0"/>
                <a:cs typeface="Calibri" panose="020F0502020204030204" pitchFamily="34" charset="0"/>
              </a:rPr>
              <a:t>not to speak of men above what                  is written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1000"/>
              </a:spcAft>
            </a:pPr>
            <a:r>
              <a:rPr lang="en-US" sz="2800" dirty="0">
                <a:effectLst/>
                <a:latin typeface="Calibri" panose="020F0502020204030204" pitchFamily="34" charset="0"/>
                <a:ea typeface="Calibri" panose="020F0502020204030204" pitchFamily="34" charset="0"/>
                <a:cs typeface="Calibri" panose="020F0502020204030204" pitchFamily="34" charset="0"/>
              </a:rPr>
              <a:t>One or two members, clamoring for something that is contrary to New Testament teaching, can disrupt unity.</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F4660E5-6CB9-0FE9-D863-A4E68FD026F5}"/>
              </a:ext>
            </a:extLst>
          </p:cNvPr>
          <p:cNvSpPr txBox="1"/>
          <p:nvPr/>
        </p:nvSpPr>
        <p:spPr>
          <a:xfrm>
            <a:off x="0" y="178836"/>
            <a:ext cx="9144000" cy="584775"/>
          </a:xfrm>
          <a:prstGeom prst="rect">
            <a:avLst/>
          </a:prstGeom>
          <a:noFill/>
        </p:spPr>
        <p:txBody>
          <a:bodyPr wrap="square">
            <a:spAutoFit/>
          </a:bodyPr>
          <a:lstStyle/>
          <a:p>
            <a:pPr algn="ctr"/>
            <a:r>
              <a:rPr lang="en-US" sz="3200" dirty="0">
                <a:solidFill>
                  <a:srgbClr val="002060"/>
                </a:solidFill>
                <a:effectLst/>
                <a:latin typeface="Cambria" panose="02040503050406030204" pitchFamily="18" charset="0"/>
                <a:ea typeface="Calibri" panose="020F0502020204030204" pitchFamily="34" charset="0"/>
                <a:cs typeface="Arial" panose="020B0604020202020204" pitchFamily="34" charset="0"/>
              </a:rPr>
              <a:t>Learning To Work Together   </a:t>
            </a:r>
            <a:r>
              <a:rPr lang="en-US" sz="28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Acts 2:42-45 </a:t>
            </a:r>
            <a:endParaRPr lang="en-US" sz="2800" dirty="0">
              <a:solidFill>
                <a:srgbClr val="002060"/>
              </a:solidFill>
              <a:latin typeface="Calibri" panose="020F0502020204030204" pitchFamily="34" charset="0"/>
              <a:cs typeface="Calibri" panose="020F0502020204030204" pitchFamily="34" charset="0"/>
            </a:endParaRPr>
          </a:p>
        </p:txBody>
      </p:sp>
      <p:pic>
        <p:nvPicPr>
          <p:cNvPr id="4" name="Picture 6" descr="Free illustration: Puzzle, Cooperation, Together - Free Image on ...">
            <a:extLst>
              <a:ext uri="{FF2B5EF4-FFF2-40B4-BE49-F238E27FC236}">
                <a16:creationId xmlns:a16="http://schemas.microsoft.com/office/drawing/2014/main" id="{3DE3F1CB-95BA-C2E0-4CF5-D9520A01DC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40799" y="3794748"/>
            <a:ext cx="1632696" cy="163269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D06FA877-382B-5F1D-3A0D-1E22862AD38C}"/>
              </a:ext>
            </a:extLst>
          </p:cNvPr>
          <p:cNvSpPr/>
          <p:nvPr/>
        </p:nvSpPr>
        <p:spPr>
          <a:xfrm>
            <a:off x="192947" y="2080470"/>
            <a:ext cx="8472881" cy="3238150"/>
          </a:xfrm>
          <a:prstGeom prst="rect">
            <a:avLst/>
          </a:prstGeom>
          <a:no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256172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B534511-2D49-75CB-9354-99FC65A35746}"/>
              </a:ext>
            </a:extLst>
          </p:cNvPr>
          <p:cNvSpPr txBox="1"/>
          <p:nvPr/>
        </p:nvSpPr>
        <p:spPr>
          <a:xfrm>
            <a:off x="266701" y="831443"/>
            <a:ext cx="8337002" cy="6476773"/>
          </a:xfrm>
          <a:prstGeom prst="rect">
            <a:avLst/>
          </a:prstGeom>
          <a:noFill/>
        </p:spPr>
        <p:txBody>
          <a:bodyPr wrap="square">
            <a:spAutoFit/>
          </a:bodyPr>
          <a:lstStyle/>
          <a:p>
            <a:pPr marL="0" marR="0">
              <a:lnSpc>
                <a:spcPct val="115000"/>
              </a:lnSpc>
              <a:spcBef>
                <a:spcPts val="0"/>
              </a:spcBef>
              <a:spcAft>
                <a:spcPts val="1000"/>
              </a:spcAft>
            </a:pPr>
            <a:r>
              <a:rPr lang="en-US" sz="3200" b="1" dirty="0">
                <a:solidFill>
                  <a:srgbClr val="FF0000"/>
                </a:solidFill>
                <a:effectLst/>
                <a:latin typeface="Arial Black" panose="020B0A04020102020204" pitchFamily="34" charset="0"/>
                <a:ea typeface="Calibri" panose="020F0502020204030204" pitchFamily="34" charset="0"/>
                <a:cs typeface="Calibri" panose="020F0502020204030204" pitchFamily="34" charset="0"/>
              </a:rPr>
              <a:t>2. Concede Personal Preference: </a:t>
            </a:r>
            <a:endParaRPr lang="en-US" sz="3200" dirty="0">
              <a:effectLst/>
              <a:latin typeface="Arial Black" panose="020B0A04020102020204" pitchFamily="34" charset="0"/>
              <a:ea typeface="Calibri" panose="020F0502020204030204" pitchFamily="34" charset="0"/>
              <a:cs typeface="Times New Roman" panose="02020603050405020304" pitchFamily="18" charset="0"/>
            </a:endParaRPr>
          </a:p>
          <a:p>
            <a:pPr marL="0" marR="0">
              <a:spcBef>
                <a:spcPts val="0"/>
              </a:spcBef>
              <a:spcAft>
                <a:spcPts val="1000"/>
              </a:spcAft>
            </a:pPr>
            <a:r>
              <a:rPr lang="en-US" sz="2400" dirty="0">
                <a:effectLst/>
                <a:latin typeface="Calibri" panose="020F0502020204030204" pitchFamily="34" charset="0"/>
                <a:ea typeface="Calibri" panose="020F0502020204030204" pitchFamily="34" charset="0"/>
                <a:cs typeface="Calibri" panose="020F0502020204030204" pitchFamily="34" charset="0"/>
              </a:rPr>
              <a:t>To learn to work together, we must realize that in matters of judgment no one can have his way about EVERYTHING.</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1000"/>
              </a:spcAft>
            </a:pPr>
            <a:r>
              <a:rPr lang="en-US" sz="2400" b="1" dirty="0">
                <a:effectLst/>
                <a:latin typeface="Calibri" panose="020F0502020204030204" pitchFamily="34" charset="0"/>
                <a:ea typeface="Calibri" panose="020F0502020204030204" pitchFamily="34" charset="0"/>
                <a:cs typeface="Calibri" panose="020F0502020204030204" pitchFamily="34" charset="0"/>
              </a:rPr>
              <a:t>Some are very outspoken in pressing to have their judgment to prevail. </a:t>
            </a:r>
          </a:p>
          <a:p>
            <a:pPr marL="0" marR="0">
              <a:spcBef>
                <a:spcPts val="0"/>
              </a:spcBef>
              <a:spcAft>
                <a:spcPts val="1000"/>
              </a:spcAft>
            </a:pPr>
            <a:r>
              <a:rPr lang="en-US" sz="2400" dirty="0">
                <a:effectLst/>
                <a:latin typeface="Calibri" panose="020F0502020204030204" pitchFamily="34" charset="0"/>
                <a:ea typeface="Calibri" panose="020F0502020204030204" pitchFamily="34" charset="0"/>
                <a:cs typeface="Calibri" panose="020F0502020204030204" pitchFamily="34" charset="0"/>
              </a:rPr>
              <a:t>We are to emphasize the plainly revealed truth of Jesus Christ and </a:t>
            </a:r>
            <a:r>
              <a:rPr lang="en-US" sz="2400" b="1" dirty="0">
                <a:effectLst/>
                <a:latin typeface="Calibri" panose="020F0502020204030204" pitchFamily="34" charset="0"/>
                <a:ea typeface="Calibri" panose="020F0502020204030204" pitchFamily="34" charset="0"/>
                <a:cs typeface="Calibri" panose="020F0502020204030204" pitchFamily="34" charset="0"/>
              </a:rPr>
              <a:t>MINIMIZE to EXTREME our opinions</a:t>
            </a:r>
            <a:r>
              <a:rPr lang="en-US" sz="2400" dirty="0">
                <a:effectLst/>
                <a:latin typeface="Calibri" panose="020F0502020204030204" pitchFamily="34" charset="0"/>
                <a:ea typeface="Calibri" panose="020F0502020204030204" pitchFamily="34" charset="0"/>
                <a:cs typeface="Calibri" panose="020F0502020204030204" pitchFamily="34" charset="0"/>
              </a:rPr>
              <a:t>, that we may follow after and make peace among ourselves, and edify one another.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1000"/>
              </a:spcAft>
            </a:pPr>
            <a:r>
              <a:rPr lang="en-US" sz="2400" b="1" u="sng"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(Rom.14:19)</a:t>
            </a:r>
            <a:r>
              <a:rPr lang="en-US" sz="24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  </a:t>
            </a:r>
            <a:r>
              <a:rPr lang="en-US" sz="2400" dirty="0">
                <a:effectLst/>
                <a:latin typeface="Calibri" panose="020F0502020204030204" pitchFamily="34" charset="0"/>
                <a:ea typeface="Calibri" panose="020F0502020204030204" pitchFamily="34" charset="0"/>
                <a:cs typeface="Calibri" panose="020F0502020204030204" pitchFamily="34" charset="0"/>
              </a:rPr>
              <a:t>Therefore let us pursue the things which make for peace and the things by which one may edify another.</a:t>
            </a:r>
          </a:p>
          <a:p>
            <a:pPr marL="0" marR="0">
              <a:spcBef>
                <a:spcPts val="0"/>
              </a:spcBef>
              <a:spcAft>
                <a:spcPts val="1000"/>
              </a:spcAft>
            </a:pPr>
            <a:r>
              <a:rPr lang="en-US" sz="2400" dirty="0">
                <a:effectLst/>
                <a:latin typeface="Calibri" panose="020F0502020204030204" pitchFamily="34" charset="0"/>
                <a:ea typeface="Calibri" panose="020F0502020204030204" pitchFamily="34" charset="0"/>
                <a:cs typeface="Calibri" panose="020F0502020204030204" pitchFamily="34" charset="0"/>
              </a:rPr>
              <a:t>Our opinions and matters of                                                                                  </a:t>
            </a:r>
            <a:r>
              <a:rPr lang="en-US" sz="2400" b="1" u="sng" dirty="0">
                <a:effectLst/>
                <a:latin typeface="Calibri" panose="020F0502020204030204" pitchFamily="34" charset="0"/>
                <a:ea typeface="Calibri" panose="020F0502020204030204" pitchFamily="34" charset="0"/>
                <a:cs typeface="Calibri" panose="020F0502020204030204" pitchFamily="34" charset="0"/>
              </a:rPr>
              <a:t>Personal Conviction</a:t>
            </a:r>
            <a:r>
              <a:rPr lang="en-US" sz="2400" dirty="0">
                <a:effectLst/>
                <a:latin typeface="Calibri" panose="020F0502020204030204" pitchFamily="34" charset="0"/>
                <a:ea typeface="Calibri" panose="020F0502020204030204" pitchFamily="34" charset="0"/>
                <a:cs typeface="Calibri" panose="020F0502020204030204" pitchFamily="34" charset="0"/>
              </a:rPr>
              <a:t> will not edify</a:t>
            </a:r>
          </a:p>
          <a:p>
            <a:pPr marL="0" marR="0">
              <a:spcBef>
                <a:spcPts val="0"/>
              </a:spcBef>
              <a:spcAft>
                <a:spcPts val="1000"/>
              </a:spcAft>
            </a:pPr>
            <a:r>
              <a:rPr lang="en-US" sz="2400" dirty="0">
                <a:effectLst/>
                <a:latin typeface="Calibri" panose="020F0502020204030204" pitchFamily="34" charset="0"/>
                <a:ea typeface="Calibri" panose="020F0502020204030204" pitchFamily="34" charset="0"/>
                <a:cs typeface="Calibri" panose="020F0502020204030204" pitchFamily="34" charset="0"/>
              </a:rPr>
              <a:t>and cultivate love.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4ED0B619-1801-DA4A-2F2F-402FA0CAB875}"/>
              </a:ext>
            </a:extLst>
          </p:cNvPr>
          <p:cNvSpPr txBox="1"/>
          <p:nvPr/>
        </p:nvSpPr>
        <p:spPr>
          <a:xfrm>
            <a:off x="0" y="178836"/>
            <a:ext cx="9144000" cy="584775"/>
          </a:xfrm>
          <a:prstGeom prst="rect">
            <a:avLst/>
          </a:prstGeom>
          <a:noFill/>
        </p:spPr>
        <p:txBody>
          <a:bodyPr wrap="square">
            <a:spAutoFit/>
          </a:bodyPr>
          <a:lstStyle/>
          <a:p>
            <a:pPr algn="ctr"/>
            <a:r>
              <a:rPr lang="en-US" sz="3200" dirty="0">
                <a:solidFill>
                  <a:srgbClr val="002060"/>
                </a:solidFill>
                <a:effectLst/>
                <a:latin typeface="Cambria" panose="02040503050406030204" pitchFamily="18" charset="0"/>
                <a:ea typeface="Calibri" panose="020F0502020204030204" pitchFamily="34" charset="0"/>
                <a:cs typeface="Arial" panose="020B0604020202020204" pitchFamily="34" charset="0"/>
              </a:rPr>
              <a:t>Learning To Work Together   </a:t>
            </a:r>
            <a:r>
              <a:rPr lang="en-US" sz="28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Acts 2:42-45 </a:t>
            </a:r>
            <a:endParaRPr lang="en-US" sz="2800" dirty="0">
              <a:solidFill>
                <a:srgbClr val="002060"/>
              </a:solidFill>
              <a:latin typeface="Calibri" panose="020F0502020204030204" pitchFamily="34" charset="0"/>
              <a:cs typeface="Calibri" panose="020F0502020204030204" pitchFamily="34" charset="0"/>
            </a:endParaRPr>
          </a:p>
        </p:txBody>
      </p:sp>
      <p:pic>
        <p:nvPicPr>
          <p:cNvPr id="4" name="Picture 2">
            <a:extLst>
              <a:ext uri="{FF2B5EF4-FFF2-40B4-BE49-F238E27FC236}">
                <a16:creationId xmlns:a16="http://schemas.microsoft.com/office/drawing/2014/main" id="{B0129124-8760-B0A3-8AFB-EABF0A2787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8896" y="5454764"/>
            <a:ext cx="2001566" cy="133345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F9EEA876-63E8-4BFC-DE9F-4ABD1F02DCCC}"/>
              </a:ext>
            </a:extLst>
          </p:cNvPr>
          <p:cNvSpPr/>
          <p:nvPr/>
        </p:nvSpPr>
        <p:spPr>
          <a:xfrm>
            <a:off x="142613" y="4471332"/>
            <a:ext cx="8699383" cy="847288"/>
          </a:xfrm>
          <a:prstGeom prst="rect">
            <a:avLst/>
          </a:prstGeom>
          <a:no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460192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5274F42-263A-857F-7C74-2A678D18FB01}"/>
              </a:ext>
            </a:extLst>
          </p:cNvPr>
          <p:cNvSpPr txBox="1"/>
          <p:nvPr/>
        </p:nvSpPr>
        <p:spPr>
          <a:xfrm>
            <a:off x="478172" y="1199626"/>
            <a:ext cx="8481270" cy="5568191"/>
          </a:xfrm>
          <a:prstGeom prst="rect">
            <a:avLst/>
          </a:prstGeom>
          <a:noFill/>
        </p:spPr>
        <p:txBody>
          <a:bodyPr wrap="square">
            <a:spAutoFit/>
          </a:bodyPr>
          <a:lstStyle/>
          <a:p>
            <a:pPr marL="0" marR="0">
              <a:lnSpc>
                <a:spcPct val="115000"/>
              </a:lnSpc>
              <a:spcBef>
                <a:spcPts val="0"/>
              </a:spcBef>
              <a:spcAft>
                <a:spcPts val="1000"/>
              </a:spcAft>
            </a:pPr>
            <a:r>
              <a:rPr lang="en-US" sz="3000" b="1" dirty="0">
                <a:solidFill>
                  <a:srgbClr val="FF0000"/>
                </a:solidFill>
                <a:effectLst/>
                <a:latin typeface="Arial Black" panose="020B0A04020102020204" pitchFamily="34" charset="0"/>
                <a:ea typeface="Calibri" panose="020F0502020204030204" pitchFamily="34" charset="0"/>
                <a:cs typeface="Calibri" panose="020F0502020204030204" pitchFamily="34" charset="0"/>
              </a:rPr>
              <a:t>3. We Must Learn To Accept Criticism.</a:t>
            </a:r>
            <a:r>
              <a:rPr lang="en-US" sz="3000" dirty="0">
                <a:solidFill>
                  <a:srgbClr val="FF0000"/>
                </a:solidFill>
                <a:effectLst/>
                <a:latin typeface="Arial Black" panose="020B0A04020102020204" pitchFamily="34" charset="0"/>
                <a:ea typeface="Calibri" panose="020F0502020204030204" pitchFamily="34" charset="0"/>
                <a:cs typeface="Calibri" panose="020F0502020204030204" pitchFamily="34" charset="0"/>
              </a:rPr>
              <a:t> </a:t>
            </a:r>
            <a:endParaRPr lang="en-US" sz="3000" dirty="0">
              <a:effectLst/>
              <a:latin typeface="Arial Black" panose="020B0A04020102020204" pitchFamily="34" charset="0"/>
              <a:ea typeface="Calibri" panose="020F0502020204030204" pitchFamily="34" charset="0"/>
              <a:cs typeface="Times New Roman" panose="02020603050405020304" pitchFamily="18" charset="0"/>
            </a:endParaRPr>
          </a:p>
          <a:p>
            <a:pPr marL="0" marR="0">
              <a:spcBef>
                <a:spcPts val="0"/>
              </a:spcBef>
              <a:spcAft>
                <a:spcPts val="1000"/>
              </a:spcAft>
            </a:pPr>
            <a:r>
              <a:rPr lang="en-US" sz="3200" dirty="0">
                <a:effectLst/>
                <a:latin typeface="Calibri" panose="020F0502020204030204" pitchFamily="34" charset="0"/>
                <a:ea typeface="Calibri" panose="020F0502020204030204" pitchFamily="34" charset="0"/>
                <a:cs typeface="Calibri" panose="020F0502020204030204" pitchFamily="34" charset="0"/>
              </a:rPr>
              <a:t>Many can not take criticism, </a:t>
            </a:r>
            <a:r>
              <a:rPr lang="en-US" sz="3200" b="1" dirty="0">
                <a:effectLst/>
                <a:latin typeface="Calibri" panose="020F0502020204030204" pitchFamily="34" charset="0"/>
                <a:ea typeface="Calibri" panose="020F0502020204030204" pitchFamily="34" charset="0"/>
                <a:cs typeface="Calibri" panose="020F0502020204030204" pitchFamily="34" charset="0"/>
              </a:rPr>
              <a:t>but we must learn</a:t>
            </a:r>
            <a:r>
              <a:rPr lang="en-US" sz="3200" dirty="0">
                <a:effectLst/>
                <a:latin typeface="Calibri" panose="020F0502020204030204" pitchFamily="34" charset="0"/>
                <a:ea typeface="Calibri" panose="020F0502020204030204" pitchFamily="34" charset="0"/>
                <a:cs typeface="Calibri" panose="020F0502020204030204" pitchFamily="34" charset="0"/>
              </a:rPr>
              <a:t> </a:t>
            </a:r>
            <a:r>
              <a:rPr lang="en-US" sz="3200" b="1" dirty="0">
                <a:effectLst/>
                <a:latin typeface="Calibri" panose="020F0502020204030204" pitchFamily="34" charset="0"/>
                <a:ea typeface="Calibri" panose="020F0502020204030204" pitchFamily="34" charset="0"/>
                <a:cs typeface="Calibri" panose="020F0502020204030204" pitchFamily="34" charset="0"/>
              </a:rPr>
              <a:t>to take criticism IF WE ARE TO WORK TOGETHER.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1000"/>
              </a:spcAft>
            </a:pPr>
            <a:r>
              <a:rPr lang="en-US" sz="3200" dirty="0">
                <a:effectLst/>
                <a:latin typeface="Calibri" panose="020F0502020204030204" pitchFamily="34" charset="0"/>
                <a:ea typeface="Calibri" panose="020F0502020204030204" pitchFamily="34" charset="0"/>
                <a:cs typeface="Calibri" panose="020F0502020204030204" pitchFamily="34" charset="0"/>
              </a:rPr>
              <a:t>Constructive suggestions and friendly rebukes can be helpful.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1000"/>
              </a:spcAft>
            </a:pPr>
            <a:r>
              <a:rPr lang="en-US" sz="3200" dirty="0">
                <a:effectLst/>
                <a:latin typeface="Calibri" panose="020F0502020204030204" pitchFamily="34" charset="0"/>
                <a:ea typeface="Calibri" panose="020F0502020204030204" pitchFamily="34" charset="0"/>
                <a:cs typeface="Calibri" panose="020F0502020204030204" pitchFamily="34" charset="0"/>
              </a:rPr>
              <a: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1000"/>
              </a:spcAft>
            </a:pPr>
            <a:r>
              <a:rPr lang="en-US" sz="3200" b="1" u="sng" dirty="0">
                <a:solidFill>
                  <a:srgbClr val="0070C0"/>
                </a:solidFill>
                <a:latin typeface="Calibri" panose="020F0502020204030204" pitchFamily="34" charset="0"/>
                <a:ea typeface="Calibri" panose="020F0502020204030204" pitchFamily="34" charset="0"/>
                <a:cs typeface="Calibri" panose="020F0502020204030204" pitchFamily="34" charset="0"/>
              </a:rPr>
              <a:t>(1Thess. 5:14)</a:t>
            </a:r>
            <a:r>
              <a:rPr lang="en-US" sz="32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  </a:t>
            </a:r>
            <a:r>
              <a:rPr lang="en-US" sz="3200" dirty="0">
                <a:effectLst/>
                <a:latin typeface="Calibri" panose="020F0502020204030204" pitchFamily="34" charset="0"/>
                <a:ea typeface="Calibri" panose="020F0502020204030204" pitchFamily="34" charset="0"/>
                <a:cs typeface="Calibri" panose="020F0502020204030204" pitchFamily="34" charset="0"/>
              </a:rPr>
              <a:t>Now we exhort you, brethren, warn those who are unruly, comfort the fainthearted, uphold the weak, be patient with all.</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72495D2C-9DA6-46BD-02BD-9F95D7F6A218}"/>
              </a:ext>
            </a:extLst>
          </p:cNvPr>
          <p:cNvSpPr txBox="1"/>
          <p:nvPr/>
        </p:nvSpPr>
        <p:spPr>
          <a:xfrm>
            <a:off x="0" y="178836"/>
            <a:ext cx="9144000" cy="584775"/>
          </a:xfrm>
          <a:prstGeom prst="rect">
            <a:avLst/>
          </a:prstGeom>
          <a:noFill/>
        </p:spPr>
        <p:txBody>
          <a:bodyPr wrap="square">
            <a:spAutoFit/>
          </a:bodyPr>
          <a:lstStyle/>
          <a:p>
            <a:pPr algn="ctr"/>
            <a:r>
              <a:rPr lang="en-US" sz="3200" dirty="0">
                <a:solidFill>
                  <a:srgbClr val="002060"/>
                </a:solidFill>
                <a:effectLst/>
                <a:latin typeface="Cambria" panose="02040503050406030204" pitchFamily="18" charset="0"/>
                <a:ea typeface="Calibri" panose="020F0502020204030204" pitchFamily="34" charset="0"/>
                <a:cs typeface="Arial" panose="020B0604020202020204" pitchFamily="34" charset="0"/>
              </a:rPr>
              <a:t>Learning To Work Together   </a:t>
            </a:r>
            <a:r>
              <a:rPr lang="en-US" sz="28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Acts 2:42-45 </a:t>
            </a:r>
            <a:endParaRPr lang="en-US" sz="2800" dirty="0">
              <a:solidFill>
                <a:srgbClr val="002060"/>
              </a:solidFill>
              <a:latin typeface="Calibri" panose="020F0502020204030204" pitchFamily="34" charset="0"/>
              <a:cs typeface="Calibri" panose="020F0502020204030204" pitchFamily="34" charset="0"/>
            </a:endParaRPr>
          </a:p>
        </p:txBody>
      </p:sp>
      <p:pic>
        <p:nvPicPr>
          <p:cNvPr id="4" name="Picture 2">
            <a:extLst>
              <a:ext uri="{FF2B5EF4-FFF2-40B4-BE49-F238E27FC236}">
                <a16:creationId xmlns:a16="http://schemas.microsoft.com/office/drawing/2014/main" id="{CFE76D95-2D8C-C05A-1C7F-403F7FAA97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2128" y="3501899"/>
            <a:ext cx="1663700" cy="110913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BC79F867-DD8F-4403-D673-21BCDA3DD754}"/>
              </a:ext>
            </a:extLst>
          </p:cNvPr>
          <p:cNvSpPr/>
          <p:nvPr/>
        </p:nvSpPr>
        <p:spPr>
          <a:xfrm>
            <a:off x="343949" y="4630723"/>
            <a:ext cx="8422546" cy="2048441"/>
          </a:xfrm>
          <a:prstGeom prst="rect">
            <a:avLst/>
          </a:prstGeom>
          <a:no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059891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8D9C3DA-00A2-40C1-0CA6-26543B56AD14}"/>
              </a:ext>
            </a:extLst>
          </p:cNvPr>
          <p:cNvSpPr txBox="1"/>
          <p:nvPr/>
        </p:nvSpPr>
        <p:spPr>
          <a:xfrm>
            <a:off x="355601" y="1104900"/>
            <a:ext cx="8039100" cy="5084393"/>
          </a:xfrm>
          <a:prstGeom prst="rect">
            <a:avLst/>
          </a:prstGeom>
          <a:noFill/>
        </p:spPr>
        <p:txBody>
          <a:bodyPr wrap="square">
            <a:spAutoFit/>
          </a:bodyPr>
          <a:lstStyle/>
          <a:p>
            <a:pPr marL="0" marR="0">
              <a:spcBef>
                <a:spcPts val="0"/>
              </a:spcBef>
              <a:spcAft>
                <a:spcPts val="1000"/>
              </a:spcAft>
            </a:pPr>
            <a:r>
              <a:rPr lang="en-US" sz="2800" dirty="0">
                <a:effectLst/>
                <a:latin typeface="Calibri" panose="020F0502020204030204" pitchFamily="34" charset="0"/>
                <a:ea typeface="Calibri" panose="020F0502020204030204" pitchFamily="34" charset="0"/>
                <a:cs typeface="Calibri" panose="020F0502020204030204" pitchFamily="34" charset="0"/>
              </a:rPr>
              <a:t>&gt; Jesus criticized Martha for her anxiety over housework. </a:t>
            </a:r>
            <a:r>
              <a:rPr lang="en-US" sz="2800" b="1" u="sng"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Lk.10:38 – 42</a:t>
            </a:r>
            <a:endParaRPr lang="en-US" sz="2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1000"/>
              </a:spcAft>
            </a:pPr>
            <a:r>
              <a:rPr lang="en-US" sz="2800" dirty="0">
                <a:effectLst/>
                <a:latin typeface="Calibri" panose="020F0502020204030204" pitchFamily="34" charset="0"/>
                <a:ea typeface="Calibri" panose="020F0502020204030204" pitchFamily="34" charset="0"/>
                <a:cs typeface="Calibri" panose="020F0502020204030204" pitchFamily="34" charset="0"/>
              </a:rPr>
              <a:t>&gt; This friendly criticism was presented in the spirit of love.</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1000"/>
              </a:spcAft>
            </a:pPr>
            <a:r>
              <a:rPr lang="en-US" sz="2800" dirty="0">
                <a:effectLst/>
                <a:latin typeface="Calibri" panose="020F0502020204030204" pitchFamily="34" charset="0"/>
                <a:ea typeface="Calibri" panose="020F0502020204030204" pitchFamily="34" charset="0"/>
                <a:cs typeface="Calibri" panose="020F0502020204030204" pitchFamily="34" charset="0"/>
              </a:rPr>
              <a:t>&gt; In some cases, we may receive unjust and worthless criticism.</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1000"/>
              </a:spcAft>
            </a:pPr>
            <a:r>
              <a:rPr lang="en-US" sz="2800" dirty="0">
                <a:effectLst/>
                <a:latin typeface="Calibri" panose="020F0502020204030204" pitchFamily="34" charset="0"/>
                <a:ea typeface="Calibri" panose="020F0502020204030204" pitchFamily="34" charset="0"/>
                <a:cs typeface="Calibri" panose="020F0502020204030204" pitchFamily="34" charset="0"/>
              </a:rPr>
              <a:t>The Pharisees and Scribes often heaped that kind of criticism on our Lord.</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800" b="1" dirty="0">
                <a:effectLst/>
                <a:latin typeface="Calibri" panose="020F0502020204030204" pitchFamily="34" charset="0"/>
                <a:ea typeface="Calibri" panose="020F0502020204030204" pitchFamily="34" charset="0"/>
                <a:cs typeface="Calibri" panose="020F0502020204030204" pitchFamily="34" charset="0"/>
              </a:rPr>
              <a:t>Anyone who does anything worthwhile                         is going to be criticized. </a:t>
            </a:r>
            <a:endParaRPr lang="en-US" sz="28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961157E2-BB4D-4249-F67B-6026CD444DE6}"/>
              </a:ext>
            </a:extLst>
          </p:cNvPr>
          <p:cNvSpPr txBox="1"/>
          <p:nvPr/>
        </p:nvSpPr>
        <p:spPr>
          <a:xfrm>
            <a:off x="0" y="178836"/>
            <a:ext cx="9144000" cy="584775"/>
          </a:xfrm>
          <a:prstGeom prst="rect">
            <a:avLst/>
          </a:prstGeom>
          <a:noFill/>
        </p:spPr>
        <p:txBody>
          <a:bodyPr wrap="square">
            <a:spAutoFit/>
          </a:bodyPr>
          <a:lstStyle/>
          <a:p>
            <a:pPr algn="ctr"/>
            <a:r>
              <a:rPr lang="en-US" sz="3200" dirty="0">
                <a:solidFill>
                  <a:srgbClr val="002060"/>
                </a:solidFill>
                <a:effectLst/>
                <a:latin typeface="Cambria" panose="02040503050406030204" pitchFamily="18" charset="0"/>
                <a:ea typeface="Calibri" panose="020F0502020204030204" pitchFamily="34" charset="0"/>
                <a:cs typeface="Arial" panose="020B0604020202020204" pitchFamily="34" charset="0"/>
              </a:rPr>
              <a:t>Learning To Work Together   </a:t>
            </a:r>
            <a:r>
              <a:rPr lang="en-US" sz="28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Acts 2:42-45 </a:t>
            </a:r>
            <a:endParaRPr lang="en-US" sz="2800" dirty="0">
              <a:solidFill>
                <a:srgbClr val="002060"/>
              </a:solidFill>
              <a:latin typeface="Calibri" panose="020F0502020204030204" pitchFamily="34" charset="0"/>
              <a:cs typeface="Calibri" panose="020F0502020204030204" pitchFamily="34" charset="0"/>
            </a:endParaRPr>
          </a:p>
        </p:txBody>
      </p:sp>
      <p:pic>
        <p:nvPicPr>
          <p:cNvPr id="4" name="Picture 2" descr="Free Images : team, work, building, puzzle, pieces, hands, four ...">
            <a:extLst>
              <a:ext uri="{FF2B5EF4-FFF2-40B4-BE49-F238E27FC236}">
                <a16:creationId xmlns:a16="http://schemas.microsoft.com/office/drawing/2014/main" id="{17DB4349-607F-6F29-683E-4D4B58AA53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32739" y="4844072"/>
            <a:ext cx="1835092" cy="18350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58029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46C304E-3960-48A5-CAED-03C9AB2EA87B}"/>
              </a:ext>
            </a:extLst>
          </p:cNvPr>
          <p:cNvSpPr txBox="1"/>
          <p:nvPr/>
        </p:nvSpPr>
        <p:spPr>
          <a:xfrm>
            <a:off x="292100" y="1855878"/>
            <a:ext cx="8851900" cy="3046988"/>
          </a:xfrm>
          <a:prstGeom prst="rect">
            <a:avLst/>
          </a:prstGeom>
          <a:noFill/>
        </p:spPr>
        <p:txBody>
          <a:bodyPr wrap="square">
            <a:spAutoFit/>
          </a:bodyPr>
          <a:lstStyle/>
          <a:p>
            <a:pPr marL="0" marR="0">
              <a:spcBef>
                <a:spcPts val="0"/>
              </a:spcBef>
              <a:spcAft>
                <a:spcPts val="0"/>
              </a:spcAft>
            </a:pPr>
            <a:r>
              <a:rPr lang="en-US" sz="4800" dirty="0">
                <a:effectLst/>
                <a:latin typeface="Calibri" panose="020F0502020204030204" pitchFamily="34" charset="0"/>
                <a:ea typeface="Calibri" panose="020F0502020204030204" pitchFamily="34" charset="0"/>
                <a:cs typeface="Calibri" panose="020F0502020204030204" pitchFamily="34" charset="0"/>
              </a:rPr>
              <a:t>Criticism, like advice, must be weighed. </a:t>
            </a:r>
            <a:endParaRPr lang="en-US" sz="4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spcBef>
                <a:spcPts val="0"/>
              </a:spcBef>
              <a:spcAft>
                <a:spcPts val="0"/>
              </a:spcAft>
            </a:pPr>
            <a:r>
              <a:rPr lang="en-US" sz="4800" dirty="0">
                <a:effectLst/>
                <a:latin typeface="Calibri" panose="020F0502020204030204" pitchFamily="34" charset="0"/>
                <a:ea typeface="Calibri" panose="020F0502020204030204" pitchFamily="34" charset="0"/>
                <a:cs typeface="Calibri" panose="020F0502020204030204" pitchFamily="34" charset="0"/>
              </a:rPr>
              <a:t>(1) If it has any merit, profit by it. </a:t>
            </a:r>
            <a:endParaRPr lang="en-US" sz="4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spcBef>
                <a:spcPts val="0"/>
              </a:spcBef>
              <a:spcAft>
                <a:spcPts val="0"/>
              </a:spcAft>
            </a:pPr>
            <a:r>
              <a:rPr lang="en-US" sz="4800" dirty="0">
                <a:effectLst/>
                <a:latin typeface="Calibri" panose="020F0502020204030204" pitchFamily="34" charset="0"/>
                <a:ea typeface="Calibri" panose="020F0502020204030204" pitchFamily="34" charset="0"/>
                <a:cs typeface="Calibri" panose="020F0502020204030204" pitchFamily="34" charset="0"/>
              </a:rPr>
              <a:t>(2) If it is worthless, discard it.</a:t>
            </a:r>
            <a:endParaRPr lang="en-US" sz="4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C74E2A87-70A4-3828-D5CB-98533B3C995A}"/>
              </a:ext>
            </a:extLst>
          </p:cNvPr>
          <p:cNvSpPr txBox="1"/>
          <p:nvPr/>
        </p:nvSpPr>
        <p:spPr>
          <a:xfrm>
            <a:off x="0" y="178836"/>
            <a:ext cx="9144000" cy="584775"/>
          </a:xfrm>
          <a:prstGeom prst="rect">
            <a:avLst/>
          </a:prstGeom>
          <a:noFill/>
        </p:spPr>
        <p:txBody>
          <a:bodyPr wrap="square">
            <a:spAutoFit/>
          </a:bodyPr>
          <a:lstStyle/>
          <a:p>
            <a:pPr algn="ctr"/>
            <a:r>
              <a:rPr lang="en-US" sz="3200" dirty="0">
                <a:solidFill>
                  <a:srgbClr val="002060"/>
                </a:solidFill>
                <a:effectLst/>
                <a:latin typeface="Cambria" panose="02040503050406030204" pitchFamily="18" charset="0"/>
                <a:ea typeface="Calibri" panose="020F0502020204030204" pitchFamily="34" charset="0"/>
                <a:cs typeface="Arial" panose="020B0604020202020204" pitchFamily="34" charset="0"/>
              </a:rPr>
              <a:t>Learning To Work Together   </a:t>
            </a:r>
            <a:r>
              <a:rPr lang="en-US" sz="28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Acts 2:42-45 </a:t>
            </a:r>
            <a:endParaRPr lang="en-US" sz="2800" dirty="0">
              <a:solidFill>
                <a:srgbClr val="002060"/>
              </a:solidFill>
              <a:latin typeface="Calibri" panose="020F0502020204030204" pitchFamily="34" charset="0"/>
              <a:cs typeface="Calibri" panose="020F0502020204030204" pitchFamily="34" charset="0"/>
            </a:endParaRPr>
          </a:p>
        </p:txBody>
      </p:sp>
      <p:pic>
        <p:nvPicPr>
          <p:cNvPr id="4" name="Picture 4" descr="Team Teamwork Spirit - Free photo on Pixabay">
            <a:extLst>
              <a:ext uri="{FF2B5EF4-FFF2-40B4-BE49-F238E27FC236}">
                <a16:creationId xmlns:a16="http://schemas.microsoft.com/office/drawing/2014/main" id="{9B5759EA-3D3C-1097-328E-93318FBB8C3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9486"/>
          <a:stretch/>
        </p:blipFill>
        <p:spPr bwMode="auto">
          <a:xfrm>
            <a:off x="6721678" y="5078320"/>
            <a:ext cx="1866550" cy="15028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27422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06ECB7C-9376-95A7-DF6D-83CE63CA5246}"/>
              </a:ext>
            </a:extLst>
          </p:cNvPr>
          <p:cNvSpPr txBox="1"/>
          <p:nvPr/>
        </p:nvSpPr>
        <p:spPr>
          <a:xfrm>
            <a:off x="0" y="887590"/>
            <a:ext cx="9144000" cy="707886"/>
          </a:xfrm>
          <a:prstGeom prst="rect">
            <a:avLst/>
          </a:prstGeom>
          <a:noFill/>
        </p:spPr>
        <p:txBody>
          <a:bodyPr wrap="square">
            <a:spAutoFit/>
          </a:bodyPr>
          <a:lstStyle/>
          <a:p>
            <a:pPr algn="ctr"/>
            <a:r>
              <a:rPr lang="en-US" sz="4000" dirty="0">
                <a:effectLst/>
                <a:latin typeface="Cambria" panose="02040503050406030204" pitchFamily="18" charset="0"/>
                <a:ea typeface="Calibri" panose="020F0502020204030204" pitchFamily="34" charset="0"/>
                <a:cs typeface="Arial" panose="020B0604020202020204" pitchFamily="34" charset="0"/>
              </a:rPr>
              <a:t>Learning To Work Together   </a:t>
            </a:r>
            <a:r>
              <a:rPr lang="en-US" sz="3600" dirty="0">
                <a:effectLst/>
                <a:latin typeface="Cambria" panose="02040503050406030204" pitchFamily="18" charset="0"/>
                <a:ea typeface="Calibri" panose="020F0502020204030204" pitchFamily="34" charset="0"/>
                <a:cs typeface="Arial" panose="020B0604020202020204" pitchFamily="34" charset="0"/>
              </a:rPr>
              <a:t>Titus 3:14</a:t>
            </a:r>
            <a:endParaRPr lang="en-US" sz="3600" dirty="0"/>
          </a:p>
        </p:txBody>
      </p:sp>
      <p:sp>
        <p:nvSpPr>
          <p:cNvPr id="4" name="TextBox 3">
            <a:extLst>
              <a:ext uri="{FF2B5EF4-FFF2-40B4-BE49-F238E27FC236}">
                <a16:creationId xmlns:a16="http://schemas.microsoft.com/office/drawing/2014/main" id="{659B38E3-33DF-32F8-1BEE-C60BB638F84C}"/>
              </a:ext>
            </a:extLst>
          </p:cNvPr>
          <p:cNvSpPr txBox="1"/>
          <p:nvPr/>
        </p:nvSpPr>
        <p:spPr>
          <a:xfrm>
            <a:off x="685800" y="2425700"/>
            <a:ext cx="7480299" cy="3046988"/>
          </a:xfrm>
          <a:prstGeom prst="rect">
            <a:avLst/>
          </a:prstGeom>
          <a:noFill/>
        </p:spPr>
        <p:txBody>
          <a:bodyPr wrap="square">
            <a:spAutoFit/>
          </a:bodyPr>
          <a:lstStyle/>
          <a:p>
            <a:r>
              <a:rPr lang="en-US" sz="4800" b="1" dirty="0">
                <a:solidFill>
                  <a:srgbClr val="0070C0"/>
                </a:solidFill>
              </a:rPr>
              <a:t>Titus 3:14 </a:t>
            </a:r>
            <a:r>
              <a:rPr lang="en-US" sz="4800" dirty="0"/>
              <a:t>And let our people also learn to maintain good works for necessary uses, that they be not unfruitful.</a:t>
            </a:r>
          </a:p>
        </p:txBody>
      </p:sp>
      <p:sp>
        <p:nvSpPr>
          <p:cNvPr id="5" name="Rectangle 4">
            <a:extLst>
              <a:ext uri="{FF2B5EF4-FFF2-40B4-BE49-F238E27FC236}">
                <a16:creationId xmlns:a16="http://schemas.microsoft.com/office/drawing/2014/main" id="{0C2AE613-4F5A-9BAD-EF96-50B5937AF2C9}"/>
              </a:ext>
            </a:extLst>
          </p:cNvPr>
          <p:cNvSpPr/>
          <p:nvPr/>
        </p:nvSpPr>
        <p:spPr>
          <a:xfrm>
            <a:off x="685800" y="2413000"/>
            <a:ext cx="7531100" cy="3060700"/>
          </a:xfrm>
          <a:prstGeom prst="rect">
            <a:avLst/>
          </a:prstGeom>
          <a:noFill/>
          <a:ln w="3810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AB0D134-8FAD-7175-7594-423EE6B918E8}"/>
              </a:ext>
            </a:extLst>
          </p:cNvPr>
          <p:cNvSpPr/>
          <p:nvPr/>
        </p:nvSpPr>
        <p:spPr>
          <a:xfrm>
            <a:off x="165100" y="254000"/>
            <a:ext cx="8763000" cy="6362700"/>
          </a:xfrm>
          <a:prstGeom prst="rect">
            <a:avLst/>
          </a:prstGeom>
          <a:noFill/>
          <a:ln w="5715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7962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EDB0AC1-31E3-23C4-6B99-463630A73E9E}"/>
              </a:ext>
            </a:extLst>
          </p:cNvPr>
          <p:cNvSpPr txBox="1"/>
          <p:nvPr/>
        </p:nvSpPr>
        <p:spPr>
          <a:xfrm>
            <a:off x="503340" y="1224793"/>
            <a:ext cx="8573548" cy="5608715"/>
          </a:xfrm>
          <a:prstGeom prst="rect">
            <a:avLst/>
          </a:prstGeom>
          <a:noFill/>
        </p:spPr>
        <p:txBody>
          <a:bodyPr wrap="square">
            <a:spAutoFit/>
          </a:bodyPr>
          <a:lstStyle/>
          <a:p>
            <a:pPr marL="0" marR="0">
              <a:lnSpc>
                <a:spcPct val="115000"/>
              </a:lnSpc>
              <a:spcBef>
                <a:spcPts val="0"/>
              </a:spcBef>
              <a:spcAft>
                <a:spcPts val="1000"/>
              </a:spcAft>
            </a:pPr>
            <a:r>
              <a:rPr lang="en-US" sz="3200" b="1" dirty="0">
                <a:solidFill>
                  <a:srgbClr val="FF0000"/>
                </a:solidFill>
                <a:effectLst/>
                <a:latin typeface="Arial Black" panose="020B0A04020102020204" pitchFamily="34" charset="0"/>
                <a:ea typeface="Calibri" panose="020F0502020204030204" pitchFamily="34" charset="0"/>
                <a:cs typeface="Calibri" panose="020F0502020204030204" pitchFamily="34" charset="0"/>
              </a:rPr>
              <a:t> 4. We Must Learn To Esteem Others</a:t>
            </a:r>
            <a:endParaRPr lang="en-US" sz="3200" dirty="0">
              <a:effectLst/>
              <a:latin typeface="Arial Black" panose="020B0A04020102020204" pitchFamily="34" charset="0"/>
              <a:ea typeface="Calibri" panose="020F0502020204030204" pitchFamily="34" charset="0"/>
              <a:cs typeface="Times New Roman" panose="02020603050405020304" pitchFamily="18" charset="0"/>
            </a:endParaRPr>
          </a:p>
          <a:p>
            <a:pPr marL="0" marR="0">
              <a:spcBef>
                <a:spcPts val="0"/>
              </a:spcBef>
              <a:spcAft>
                <a:spcPts val="1000"/>
              </a:spcAft>
            </a:pPr>
            <a:r>
              <a:rPr lang="en-US" sz="2800" dirty="0">
                <a:effectLst/>
                <a:latin typeface="Calibri" panose="020F0502020204030204" pitchFamily="34" charset="0"/>
                <a:ea typeface="Calibri" panose="020F0502020204030204" pitchFamily="34" charset="0"/>
                <a:cs typeface="Calibri" panose="020F0502020204030204" pitchFamily="34" charset="0"/>
              </a:rPr>
              <a:t>We must follow Paul’s teaching in </a:t>
            </a:r>
            <a:r>
              <a:rPr lang="en-US" sz="28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Phil. 2:3 </a:t>
            </a:r>
            <a:endParaRPr lang="en-US" sz="2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1000"/>
              </a:spcAft>
            </a:pPr>
            <a:r>
              <a:rPr lang="en-US" sz="2800" b="1" u="sng"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(Phil. 2:3)</a:t>
            </a:r>
            <a:r>
              <a:rPr lang="en-US" sz="28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 </a:t>
            </a:r>
            <a:r>
              <a:rPr lang="en-US" sz="2800" dirty="0">
                <a:effectLst/>
                <a:latin typeface="Calibri" panose="020F0502020204030204" pitchFamily="34" charset="0"/>
                <a:ea typeface="Calibri" panose="020F0502020204030204" pitchFamily="34" charset="0"/>
                <a:cs typeface="Calibri" panose="020F0502020204030204" pitchFamily="34" charset="0"/>
              </a:rPr>
              <a:t>Let nothing be done through selfish ambition or conceit, but in lowliness of mind let each esteem others better than himself.</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1000"/>
              </a:spcAft>
            </a:pPr>
            <a:r>
              <a:rPr lang="en-US" sz="2800" dirty="0">
                <a:effectLst/>
                <a:latin typeface="Calibri" panose="020F0502020204030204" pitchFamily="34" charset="0"/>
                <a:ea typeface="Calibri" panose="020F0502020204030204" pitchFamily="34" charset="0"/>
                <a:cs typeface="Calibri" panose="020F0502020204030204" pitchFamily="34" charset="0"/>
              </a:rPr>
              <a:t>We must NOT ATTEMPT to put ourselves ahead of others for the purpose of being pre-eminent.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1000"/>
              </a:spcAft>
            </a:pPr>
            <a:r>
              <a:rPr lang="en-US" sz="2800" dirty="0">
                <a:effectLst/>
                <a:latin typeface="Calibri" panose="020F0502020204030204" pitchFamily="34" charset="0"/>
                <a:ea typeface="Calibri" panose="020F0502020204030204" pitchFamily="34" charset="0"/>
                <a:cs typeface="Calibri" panose="020F0502020204030204" pitchFamily="34" charset="0"/>
              </a:rPr>
              <a:t>We must elevate others and see their good             qualities, esteem them, and not ourselves.</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1000"/>
              </a:spcAft>
            </a:pPr>
            <a:r>
              <a:rPr lang="en-US" sz="28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a:t>
            </a:r>
            <a:r>
              <a:rPr lang="en-US" sz="2800" b="1" u="sng"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Rom.12:10</a:t>
            </a:r>
            <a:r>
              <a:rPr lang="en-US" sz="28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a:t>
            </a:r>
            <a:r>
              <a:rPr lang="en-US" sz="28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 </a:t>
            </a:r>
            <a:r>
              <a:rPr lang="en-US" sz="2800" dirty="0">
                <a:effectLst/>
                <a:latin typeface="Calibri" panose="020F0502020204030204" pitchFamily="34" charset="0"/>
                <a:ea typeface="Calibri" panose="020F0502020204030204" pitchFamily="34" charset="0"/>
                <a:cs typeface="Calibri" panose="020F0502020204030204" pitchFamily="34" charset="0"/>
              </a:rPr>
              <a:t>“In honor preferring one                  another…” </a:t>
            </a:r>
            <a:endParaRPr lang="en-US" sz="2800" dirty="0"/>
          </a:p>
        </p:txBody>
      </p:sp>
      <p:sp>
        <p:nvSpPr>
          <p:cNvPr id="2" name="TextBox 1">
            <a:extLst>
              <a:ext uri="{FF2B5EF4-FFF2-40B4-BE49-F238E27FC236}">
                <a16:creationId xmlns:a16="http://schemas.microsoft.com/office/drawing/2014/main" id="{EE649988-B3CB-E371-22AF-9E93554B99B6}"/>
              </a:ext>
            </a:extLst>
          </p:cNvPr>
          <p:cNvSpPr txBox="1"/>
          <p:nvPr/>
        </p:nvSpPr>
        <p:spPr>
          <a:xfrm>
            <a:off x="0" y="178836"/>
            <a:ext cx="9144000" cy="584775"/>
          </a:xfrm>
          <a:prstGeom prst="rect">
            <a:avLst/>
          </a:prstGeom>
          <a:noFill/>
        </p:spPr>
        <p:txBody>
          <a:bodyPr wrap="square">
            <a:spAutoFit/>
          </a:bodyPr>
          <a:lstStyle/>
          <a:p>
            <a:pPr algn="ctr"/>
            <a:r>
              <a:rPr lang="en-US" sz="3200" dirty="0">
                <a:solidFill>
                  <a:srgbClr val="002060"/>
                </a:solidFill>
                <a:effectLst/>
                <a:latin typeface="Cambria" panose="02040503050406030204" pitchFamily="18" charset="0"/>
                <a:ea typeface="Calibri" panose="020F0502020204030204" pitchFamily="34" charset="0"/>
                <a:cs typeface="Arial" panose="020B0604020202020204" pitchFamily="34" charset="0"/>
              </a:rPr>
              <a:t>Learning To Work Together   </a:t>
            </a:r>
            <a:r>
              <a:rPr lang="en-US" sz="28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Acts 2:42-45 </a:t>
            </a:r>
            <a:endParaRPr lang="en-US" sz="2800" dirty="0">
              <a:solidFill>
                <a:srgbClr val="002060"/>
              </a:solidFill>
              <a:latin typeface="Calibri" panose="020F0502020204030204" pitchFamily="34" charset="0"/>
              <a:cs typeface="Calibri" panose="020F0502020204030204" pitchFamily="34" charset="0"/>
            </a:endParaRPr>
          </a:p>
        </p:txBody>
      </p:sp>
      <p:pic>
        <p:nvPicPr>
          <p:cNvPr id="4" name="Picture 10">
            <a:extLst>
              <a:ext uri="{FF2B5EF4-FFF2-40B4-BE49-F238E27FC236}">
                <a16:creationId xmlns:a16="http://schemas.microsoft.com/office/drawing/2014/main" id="{DF849E58-DBA7-9D54-31E6-3B89F8043F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64959" y="5046215"/>
            <a:ext cx="2018251" cy="163294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D9DFD3BE-B1E2-A1A0-55AD-3EF6823C6BFA}"/>
              </a:ext>
            </a:extLst>
          </p:cNvPr>
          <p:cNvSpPr/>
          <p:nvPr/>
        </p:nvSpPr>
        <p:spPr>
          <a:xfrm>
            <a:off x="352338" y="2508308"/>
            <a:ext cx="8506436" cy="1317072"/>
          </a:xfrm>
          <a:prstGeom prst="rect">
            <a:avLst/>
          </a:prstGeom>
          <a:no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85950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D58E436-ECB0-C2C5-2240-001BEFAA98B3}"/>
              </a:ext>
            </a:extLst>
          </p:cNvPr>
          <p:cNvSpPr txBox="1"/>
          <p:nvPr/>
        </p:nvSpPr>
        <p:spPr>
          <a:xfrm>
            <a:off x="279400" y="1258349"/>
            <a:ext cx="8585200" cy="5474319"/>
          </a:xfrm>
          <a:prstGeom prst="rect">
            <a:avLst/>
          </a:prstGeom>
          <a:noFill/>
        </p:spPr>
        <p:txBody>
          <a:bodyPr wrap="square">
            <a:spAutoFit/>
          </a:bodyPr>
          <a:lstStyle/>
          <a:p>
            <a:pPr marL="0" marR="0">
              <a:lnSpc>
                <a:spcPct val="115000"/>
              </a:lnSpc>
              <a:spcBef>
                <a:spcPts val="0"/>
              </a:spcBef>
              <a:spcAft>
                <a:spcPts val="1000"/>
              </a:spcAft>
            </a:pPr>
            <a:r>
              <a:rPr lang="en-US" sz="2800" b="1" dirty="0">
                <a:solidFill>
                  <a:srgbClr val="FF0000"/>
                </a:solidFill>
                <a:latin typeface="Arial Black" panose="020B0A04020102020204" pitchFamily="34" charset="0"/>
                <a:ea typeface="Calibri" panose="020F0502020204030204" pitchFamily="34" charset="0"/>
                <a:cs typeface="Calibri" panose="020F0502020204030204" pitchFamily="34" charset="0"/>
              </a:rPr>
              <a:t>5.</a:t>
            </a:r>
            <a:r>
              <a:rPr lang="en-US" sz="2800" b="1" dirty="0">
                <a:solidFill>
                  <a:srgbClr val="FF0000"/>
                </a:solidFill>
                <a:effectLst/>
                <a:latin typeface="Arial Black" panose="020B0A04020102020204" pitchFamily="34" charset="0"/>
                <a:ea typeface="Calibri" panose="020F0502020204030204" pitchFamily="34" charset="0"/>
                <a:cs typeface="Calibri" panose="020F0502020204030204" pitchFamily="34" charset="0"/>
              </a:rPr>
              <a:t> We Must Learn To Be Tolerant Toward Others: </a:t>
            </a:r>
            <a:endParaRPr lang="en-US" sz="2800" dirty="0">
              <a:effectLst/>
              <a:latin typeface="Arial Black" panose="020B0A04020102020204" pitchFamily="34" charset="0"/>
              <a:ea typeface="Calibri" panose="020F0502020204030204" pitchFamily="34" charset="0"/>
              <a:cs typeface="Times New Roman" panose="02020603050405020304" pitchFamily="18" charset="0"/>
            </a:endParaRPr>
          </a:p>
          <a:p>
            <a:pPr marL="0" marR="0">
              <a:spcBef>
                <a:spcPts val="0"/>
              </a:spcBef>
              <a:spcAft>
                <a:spcPts val="1000"/>
              </a:spcAft>
            </a:pPr>
            <a:r>
              <a:rPr lang="en-US" sz="2800" dirty="0">
                <a:effectLst/>
                <a:latin typeface="Calibri" panose="020F0502020204030204" pitchFamily="34" charset="0"/>
                <a:ea typeface="Calibri" panose="020F0502020204030204" pitchFamily="34" charset="0"/>
                <a:cs typeface="Calibri" panose="020F0502020204030204" pitchFamily="34" charset="0"/>
              </a:rPr>
              <a:t>Working together in the Lord’s cause demands </a:t>
            </a:r>
            <a:r>
              <a:rPr lang="en-US" sz="2800" u="sng" dirty="0">
                <a:effectLst/>
                <a:latin typeface="Calibri" panose="020F0502020204030204" pitchFamily="34" charset="0"/>
                <a:ea typeface="Calibri" panose="020F0502020204030204" pitchFamily="34" charset="0"/>
                <a:cs typeface="Calibri" panose="020F0502020204030204" pitchFamily="34" charset="0"/>
              </a:rPr>
              <a:t>Patience</a:t>
            </a:r>
            <a:r>
              <a:rPr lang="en-US" sz="2800" dirty="0">
                <a:effectLst/>
                <a:latin typeface="Calibri" panose="020F0502020204030204" pitchFamily="34" charset="0"/>
                <a:ea typeface="Calibri" panose="020F0502020204030204" pitchFamily="34" charset="0"/>
                <a:cs typeface="Calibri" panose="020F0502020204030204" pitchFamily="34" charset="0"/>
              </a:rPr>
              <a:t> and Forbearance.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1000"/>
              </a:spcAft>
            </a:pPr>
            <a:r>
              <a:rPr lang="en-US" sz="2800" b="1" u="sng"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(Eph.4:2)  </a:t>
            </a:r>
            <a:r>
              <a:rPr lang="en-US" sz="2800" dirty="0">
                <a:effectLst/>
                <a:latin typeface="Calibri" panose="020F0502020204030204" pitchFamily="34" charset="0"/>
                <a:ea typeface="Calibri" panose="020F0502020204030204" pitchFamily="34" charset="0"/>
                <a:cs typeface="Calibri" panose="020F0502020204030204" pitchFamily="34" charset="0"/>
              </a:rPr>
              <a:t>with all lowliness and gentleness, with longsuffering, bearing with one another in love,</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1000"/>
              </a:spcAft>
            </a:pPr>
            <a:r>
              <a:rPr lang="en-US" sz="2800" b="1" u="sng"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(Col.3:13)</a:t>
            </a:r>
            <a:r>
              <a:rPr lang="en-US" sz="28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  </a:t>
            </a:r>
            <a:r>
              <a:rPr lang="en-US" sz="2800" dirty="0">
                <a:effectLst/>
                <a:latin typeface="Calibri" panose="020F0502020204030204" pitchFamily="34" charset="0"/>
                <a:ea typeface="Calibri" panose="020F0502020204030204" pitchFamily="34" charset="0"/>
                <a:cs typeface="Calibri" panose="020F0502020204030204" pitchFamily="34" charset="0"/>
              </a:rPr>
              <a:t>bearing with one another, and forgiving one another, if anyone has a complaint against another; even as Christ forgave you, so you also must do.</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1000"/>
              </a:spcAft>
            </a:pPr>
            <a:r>
              <a:rPr lang="en-US" sz="2800" dirty="0">
                <a:effectLst/>
                <a:latin typeface="Calibri" panose="020F0502020204030204" pitchFamily="34" charset="0"/>
                <a:ea typeface="Calibri" panose="020F0502020204030204" pitchFamily="34" charset="0"/>
                <a:cs typeface="Calibri" panose="020F0502020204030204" pitchFamily="34" charset="0"/>
              </a:rPr>
              <a:t>It is easy for one to overlook his own faults and shortcomings, and bear down hard on the other fellow.</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40F35774-3C5F-D1D3-FDBA-62C53F0A1CE2}"/>
              </a:ext>
            </a:extLst>
          </p:cNvPr>
          <p:cNvSpPr txBox="1"/>
          <p:nvPr/>
        </p:nvSpPr>
        <p:spPr>
          <a:xfrm>
            <a:off x="0" y="178836"/>
            <a:ext cx="9144000" cy="584775"/>
          </a:xfrm>
          <a:prstGeom prst="rect">
            <a:avLst/>
          </a:prstGeom>
          <a:noFill/>
        </p:spPr>
        <p:txBody>
          <a:bodyPr wrap="square">
            <a:spAutoFit/>
          </a:bodyPr>
          <a:lstStyle/>
          <a:p>
            <a:pPr algn="ctr"/>
            <a:r>
              <a:rPr lang="en-US" sz="3200" dirty="0">
                <a:solidFill>
                  <a:srgbClr val="002060"/>
                </a:solidFill>
                <a:effectLst/>
                <a:latin typeface="Cambria" panose="02040503050406030204" pitchFamily="18" charset="0"/>
                <a:ea typeface="Calibri" panose="020F0502020204030204" pitchFamily="34" charset="0"/>
                <a:cs typeface="Arial" panose="020B0604020202020204" pitchFamily="34" charset="0"/>
              </a:rPr>
              <a:t>Learning To Work Together   </a:t>
            </a:r>
            <a:r>
              <a:rPr lang="en-US" sz="28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Acts 2:42-45 </a:t>
            </a:r>
            <a:endParaRPr lang="en-US" sz="2800" dirty="0">
              <a:solidFill>
                <a:srgbClr val="002060"/>
              </a:solidFill>
              <a:latin typeface="Calibri" panose="020F0502020204030204" pitchFamily="34" charset="0"/>
              <a:cs typeface="Calibri" panose="020F0502020204030204" pitchFamily="34" charset="0"/>
            </a:endParaRPr>
          </a:p>
        </p:txBody>
      </p:sp>
      <p:sp>
        <p:nvSpPr>
          <p:cNvPr id="4" name="Rectangle 3">
            <a:extLst>
              <a:ext uri="{FF2B5EF4-FFF2-40B4-BE49-F238E27FC236}">
                <a16:creationId xmlns:a16="http://schemas.microsoft.com/office/drawing/2014/main" id="{8176461C-D6C8-D9BD-192C-6F537EDE7AAF}"/>
              </a:ext>
            </a:extLst>
          </p:cNvPr>
          <p:cNvSpPr/>
          <p:nvPr/>
        </p:nvSpPr>
        <p:spPr>
          <a:xfrm>
            <a:off x="167780" y="3322040"/>
            <a:ext cx="8585200" cy="2374085"/>
          </a:xfrm>
          <a:prstGeom prst="rect">
            <a:avLst/>
          </a:prstGeom>
          <a:no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10603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AE77253-B939-50D0-C967-5B9F7B38FC97}"/>
              </a:ext>
            </a:extLst>
          </p:cNvPr>
          <p:cNvSpPr txBox="1"/>
          <p:nvPr/>
        </p:nvSpPr>
        <p:spPr>
          <a:xfrm>
            <a:off x="696286" y="1243414"/>
            <a:ext cx="7939714" cy="4750018"/>
          </a:xfrm>
          <a:prstGeom prst="rect">
            <a:avLst/>
          </a:prstGeom>
          <a:noFill/>
        </p:spPr>
        <p:txBody>
          <a:bodyPr wrap="square">
            <a:spAutoFit/>
          </a:bodyPr>
          <a:lstStyle/>
          <a:p>
            <a:pPr marL="0" marR="0">
              <a:spcBef>
                <a:spcPts val="0"/>
              </a:spcBef>
              <a:spcAft>
                <a:spcPts val="1000"/>
              </a:spcAft>
            </a:pPr>
            <a:r>
              <a:rPr lang="en-US" sz="26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(Matt.7:1)</a:t>
            </a:r>
            <a:r>
              <a:rPr lang="en-US" sz="26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  </a:t>
            </a:r>
            <a:r>
              <a:rPr lang="en-US" sz="2600" dirty="0">
                <a:effectLst/>
                <a:latin typeface="Calibri" panose="020F0502020204030204" pitchFamily="34" charset="0"/>
                <a:ea typeface="Calibri" panose="020F0502020204030204" pitchFamily="34" charset="0"/>
                <a:cs typeface="Calibri" panose="020F0502020204030204" pitchFamily="34" charset="0"/>
              </a:rPr>
              <a:t>"Judge not, that you be not judged.</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1000"/>
              </a:spcAft>
            </a:pPr>
            <a:r>
              <a:rPr lang="en-US" sz="2600" dirty="0">
                <a:effectLst/>
                <a:latin typeface="Calibri" panose="020F0502020204030204" pitchFamily="34" charset="0"/>
                <a:ea typeface="Calibri" panose="020F0502020204030204" pitchFamily="34" charset="0"/>
                <a:cs typeface="Calibri" panose="020F0502020204030204" pitchFamily="34" charset="0"/>
              </a:rPr>
              <a:t> 2 "For with what judgment you judge, you will be judged; and with the measure you use, it will be measured back to you. 3 "And why do you look at the speck in your brother's eye, but do not consider the plank in your own eye?</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1000"/>
              </a:spcAft>
            </a:pPr>
            <a:r>
              <a:rPr lang="en-US" sz="2600" dirty="0">
                <a:effectLst/>
                <a:latin typeface="Calibri" panose="020F0502020204030204" pitchFamily="34" charset="0"/>
                <a:ea typeface="Calibri" panose="020F0502020204030204" pitchFamily="34" charset="0"/>
                <a:cs typeface="Calibri" panose="020F0502020204030204" pitchFamily="34" charset="0"/>
              </a:rPr>
              <a:t> 4 "Or how can you say to your brother, 'Let me remove the speck from your eye'; and look, a plank is in your own eye? 5 "Hypocrite! First remove the plank from your own eye, and then you will see clearly to remove the                    speck from your brother's eye.</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6DFF114-CB61-EC8B-14B7-559093A3546A}"/>
              </a:ext>
            </a:extLst>
          </p:cNvPr>
          <p:cNvSpPr txBox="1"/>
          <p:nvPr/>
        </p:nvSpPr>
        <p:spPr>
          <a:xfrm>
            <a:off x="0" y="178836"/>
            <a:ext cx="9144000" cy="584775"/>
          </a:xfrm>
          <a:prstGeom prst="rect">
            <a:avLst/>
          </a:prstGeom>
          <a:noFill/>
        </p:spPr>
        <p:txBody>
          <a:bodyPr wrap="square">
            <a:spAutoFit/>
          </a:bodyPr>
          <a:lstStyle/>
          <a:p>
            <a:pPr algn="ctr"/>
            <a:r>
              <a:rPr lang="en-US" sz="3200" dirty="0">
                <a:solidFill>
                  <a:srgbClr val="002060"/>
                </a:solidFill>
                <a:effectLst/>
                <a:latin typeface="Cambria" panose="02040503050406030204" pitchFamily="18" charset="0"/>
                <a:ea typeface="Calibri" panose="020F0502020204030204" pitchFamily="34" charset="0"/>
                <a:cs typeface="Arial" panose="020B0604020202020204" pitchFamily="34" charset="0"/>
              </a:rPr>
              <a:t>Learning To Work Together   </a:t>
            </a:r>
            <a:r>
              <a:rPr lang="en-US" sz="28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Acts 2:42-45 </a:t>
            </a:r>
            <a:endParaRPr lang="en-US" sz="2800" dirty="0">
              <a:solidFill>
                <a:srgbClr val="002060"/>
              </a:solidFill>
              <a:latin typeface="Calibri" panose="020F0502020204030204" pitchFamily="34" charset="0"/>
              <a:cs typeface="Calibri" panose="020F0502020204030204" pitchFamily="34" charset="0"/>
            </a:endParaRPr>
          </a:p>
        </p:txBody>
      </p:sp>
      <p:pic>
        <p:nvPicPr>
          <p:cNvPr id="4" name="Picture 8">
            <a:extLst>
              <a:ext uri="{FF2B5EF4-FFF2-40B4-BE49-F238E27FC236}">
                <a16:creationId xmlns:a16="http://schemas.microsoft.com/office/drawing/2014/main" id="{1FB3F365-834D-1C11-1290-95C891BF4C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8241" y="5365013"/>
            <a:ext cx="1799439" cy="17994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3555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97F5B63-1C85-840F-8696-917A01F1FA12}"/>
              </a:ext>
            </a:extLst>
          </p:cNvPr>
          <p:cNvSpPr txBox="1"/>
          <p:nvPr/>
        </p:nvSpPr>
        <p:spPr>
          <a:xfrm>
            <a:off x="671119" y="918406"/>
            <a:ext cx="8036653" cy="5608715"/>
          </a:xfrm>
          <a:prstGeom prst="rect">
            <a:avLst/>
          </a:prstGeom>
          <a:noFill/>
        </p:spPr>
        <p:txBody>
          <a:bodyPr wrap="square">
            <a:spAutoFit/>
          </a:bodyPr>
          <a:lstStyle/>
          <a:p>
            <a:pPr marL="0" marR="0">
              <a:lnSpc>
                <a:spcPct val="115000"/>
              </a:lnSpc>
              <a:spcBef>
                <a:spcPts val="0"/>
              </a:spcBef>
              <a:spcAft>
                <a:spcPts val="1000"/>
              </a:spcAft>
            </a:pPr>
            <a:r>
              <a:rPr lang="en-US" sz="3200" b="1" dirty="0">
                <a:solidFill>
                  <a:srgbClr val="FF0000"/>
                </a:solidFill>
                <a:latin typeface="Arial Black" panose="020B0A04020102020204" pitchFamily="34" charset="0"/>
                <a:ea typeface="Calibri" panose="020F0502020204030204" pitchFamily="34" charset="0"/>
                <a:cs typeface="Calibri" panose="020F0502020204030204" pitchFamily="34" charset="0"/>
              </a:rPr>
              <a:t>6</a:t>
            </a:r>
            <a:r>
              <a:rPr lang="en-US" sz="3200" b="1" dirty="0">
                <a:solidFill>
                  <a:srgbClr val="FF0000"/>
                </a:solidFill>
                <a:effectLst/>
                <a:latin typeface="Arial Black" panose="020B0A04020102020204" pitchFamily="34" charset="0"/>
                <a:ea typeface="Calibri" panose="020F0502020204030204" pitchFamily="34" charset="0"/>
                <a:cs typeface="Calibri" panose="020F0502020204030204" pitchFamily="34" charset="0"/>
              </a:rPr>
              <a:t>. Be Dependable. </a:t>
            </a:r>
            <a:endParaRPr lang="en-US" sz="3200" dirty="0">
              <a:effectLst/>
              <a:latin typeface="Arial Black" panose="020B0A04020102020204" pitchFamily="34" charset="0"/>
              <a:ea typeface="Calibri" panose="020F0502020204030204" pitchFamily="34" charset="0"/>
              <a:cs typeface="Times New Roman" panose="02020603050405020304" pitchFamily="18" charset="0"/>
            </a:endParaRPr>
          </a:p>
          <a:p>
            <a:pPr marL="0" marR="0">
              <a:spcBef>
                <a:spcPts val="0"/>
              </a:spcBef>
              <a:spcAft>
                <a:spcPts val="1000"/>
              </a:spcAft>
            </a:pPr>
            <a:r>
              <a:rPr lang="en-US" sz="2800" dirty="0">
                <a:effectLst/>
                <a:latin typeface="Calibri" panose="020F0502020204030204" pitchFamily="34" charset="0"/>
                <a:ea typeface="Calibri" panose="020F0502020204030204" pitchFamily="34" charset="0"/>
                <a:cs typeface="Calibri" panose="020F0502020204030204" pitchFamily="34" charset="0"/>
              </a:rPr>
              <a:t>Many people in the church are not dependable.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1000"/>
              </a:spcAft>
            </a:pPr>
            <a:r>
              <a:rPr lang="en-US" sz="2800" dirty="0">
                <a:effectLst/>
                <a:latin typeface="Calibri" panose="020F0502020204030204" pitchFamily="34" charset="0"/>
                <a:ea typeface="Calibri" panose="020F0502020204030204" pitchFamily="34" charset="0"/>
                <a:cs typeface="Calibri" panose="020F0502020204030204" pitchFamily="34" charset="0"/>
              </a:rPr>
              <a:t>They can be given work to do, and never get around to doing it.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1000"/>
              </a:spcAft>
            </a:pPr>
            <a:r>
              <a:rPr lang="en-US" sz="2800" dirty="0">
                <a:effectLst/>
                <a:latin typeface="Calibri" panose="020F0502020204030204" pitchFamily="34" charset="0"/>
                <a:ea typeface="Calibri" panose="020F0502020204030204" pitchFamily="34" charset="0"/>
                <a:cs typeface="Calibri" panose="020F0502020204030204" pitchFamily="34" charset="0"/>
              </a:rPr>
              <a:t>Sometimes people volunteer to do a job, then never get around to it.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1000"/>
              </a:spcAft>
            </a:pPr>
            <a:r>
              <a:rPr lang="en-US" sz="28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Effective working together demands that each one LEARN TO BE DEPENDABLE.</a:t>
            </a:r>
            <a:endParaRPr lang="en-US" sz="2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1000"/>
              </a:spcAft>
            </a:pPr>
            <a:r>
              <a:rPr lang="en-US" sz="2800" dirty="0">
                <a:effectLst/>
                <a:latin typeface="Calibri" panose="020F0502020204030204" pitchFamily="34" charset="0"/>
                <a:ea typeface="Calibri" panose="020F0502020204030204" pitchFamily="34" charset="0"/>
                <a:cs typeface="Calibri" panose="020F0502020204030204" pitchFamily="34" charset="0"/>
              </a:rPr>
              <a:t>Paul felt that John Mark was not                      dependable on the first journey, so he                          refused to take him on the second journey.</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B93BC42C-BA47-DF56-94C9-30034D9C2582}"/>
              </a:ext>
            </a:extLst>
          </p:cNvPr>
          <p:cNvSpPr txBox="1"/>
          <p:nvPr/>
        </p:nvSpPr>
        <p:spPr>
          <a:xfrm>
            <a:off x="0" y="178836"/>
            <a:ext cx="9144000" cy="584775"/>
          </a:xfrm>
          <a:prstGeom prst="rect">
            <a:avLst/>
          </a:prstGeom>
          <a:noFill/>
        </p:spPr>
        <p:txBody>
          <a:bodyPr wrap="square">
            <a:spAutoFit/>
          </a:bodyPr>
          <a:lstStyle/>
          <a:p>
            <a:pPr algn="ctr"/>
            <a:r>
              <a:rPr lang="en-US" sz="3200" dirty="0">
                <a:solidFill>
                  <a:srgbClr val="002060"/>
                </a:solidFill>
                <a:effectLst/>
                <a:latin typeface="Cambria" panose="02040503050406030204" pitchFamily="18" charset="0"/>
                <a:ea typeface="Calibri" panose="020F0502020204030204" pitchFamily="34" charset="0"/>
                <a:cs typeface="Arial" panose="020B0604020202020204" pitchFamily="34" charset="0"/>
              </a:rPr>
              <a:t>Learning To Work Together   </a:t>
            </a:r>
            <a:r>
              <a:rPr lang="en-US" sz="28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Acts 2:42-45 </a:t>
            </a:r>
            <a:endParaRPr lang="en-US" sz="2800" dirty="0">
              <a:solidFill>
                <a:srgbClr val="002060"/>
              </a:solidFill>
              <a:latin typeface="Calibri" panose="020F0502020204030204" pitchFamily="34" charset="0"/>
              <a:cs typeface="Calibri" panose="020F0502020204030204" pitchFamily="34" charset="0"/>
            </a:endParaRPr>
          </a:p>
        </p:txBody>
      </p:sp>
      <p:pic>
        <p:nvPicPr>
          <p:cNvPr id="4" name="Picture 2">
            <a:extLst>
              <a:ext uri="{FF2B5EF4-FFF2-40B4-BE49-F238E27FC236}">
                <a16:creationId xmlns:a16="http://schemas.microsoft.com/office/drawing/2014/main" id="{1404CDFE-1010-604C-8B0A-445053C6F4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42557" y="4743406"/>
            <a:ext cx="2002870" cy="20028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3939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D6C41D3-AC6D-9D68-3C84-7D1A2155CDE5}"/>
              </a:ext>
            </a:extLst>
          </p:cNvPr>
          <p:cNvSpPr txBox="1"/>
          <p:nvPr/>
        </p:nvSpPr>
        <p:spPr>
          <a:xfrm>
            <a:off x="763398" y="1510018"/>
            <a:ext cx="7631302" cy="4652556"/>
          </a:xfrm>
          <a:prstGeom prst="rect">
            <a:avLst/>
          </a:prstGeom>
          <a:noFill/>
        </p:spPr>
        <p:txBody>
          <a:bodyPr wrap="square">
            <a:spAutoFit/>
          </a:bodyPr>
          <a:lstStyle/>
          <a:p>
            <a:pPr marL="0" marR="0">
              <a:spcBef>
                <a:spcPts val="0"/>
              </a:spcBef>
              <a:spcAft>
                <a:spcPts val="1000"/>
              </a:spcAft>
            </a:pPr>
            <a:r>
              <a:rPr lang="en-US" sz="3200" b="1" u="sng"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(Acts 15:37–38)</a:t>
            </a:r>
            <a:r>
              <a:rPr lang="en-US" sz="32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  </a:t>
            </a:r>
            <a:r>
              <a:rPr lang="en-US" sz="3200" dirty="0">
                <a:effectLst/>
                <a:latin typeface="Calibri" panose="020F0502020204030204" pitchFamily="34" charset="0"/>
                <a:ea typeface="Calibri" panose="020F0502020204030204" pitchFamily="34" charset="0"/>
                <a:cs typeface="Calibri" panose="020F0502020204030204" pitchFamily="34" charset="0"/>
              </a:rPr>
              <a:t>Now Barnabas was determined to take with them John called Mark. 38 But Paul insisted that they should not take with them the one who had departed from them in Pamphylia, and had not gone with them to the work.</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1000"/>
              </a:spcAft>
            </a:pPr>
            <a:r>
              <a:rPr lang="en-US" sz="3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When we agree to do something,    remember that the whole team (congregation) is counting on us. </a:t>
            </a:r>
            <a:endParaRPr lang="en-US" sz="3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55EFDA86-5453-455B-E675-CC3CD1929DF9}"/>
              </a:ext>
            </a:extLst>
          </p:cNvPr>
          <p:cNvSpPr txBox="1"/>
          <p:nvPr/>
        </p:nvSpPr>
        <p:spPr>
          <a:xfrm>
            <a:off x="0" y="178836"/>
            <a:ext cx="9144000" cy="584775"/>
          </a:xfrm>
          <a:prstGeom prst="rect">
            <a:avLst/>
          </a:prstGeom>
          <a:noFill/>
        </p:spPr>
        <p:txBody>
          <a:bodyPr wrap="square">
            <a:spAutoFit/>
          </a:bodyPr>
          <a:lstStyle/>
          <a:p>
            <a:pPr algn="ctr"/>
            <a:r>
              <a:rPr lang="en-US" sz="3200" dirty="0">
                <a:solidFill>
                  <a:srgbClr val="002060"/>
                </a:solidFill>
                <a:effectLst/>
                <a:latin typeface="Cambria" panose="02040503050406030204" pitchFamily="18" charset="0"/>
                <a:ea typeface="Calibri" panose="020F0502020204030204" pitchFamily="34" charset="0"/>
                <a:cs typeface="Arial" panose="020B0604020202020204" pitchFamily="34" charset="0"/>
              </a:rPr>
              <a:t>Learning To Work Together   </a:t>
            </a:r>
            <a:r>
              <a:rPr lang="en-US" sz="28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Acts 2:42-45 </a:t>
            </a:r>
            <a:endParaRPr lang="en-US" sz="2800" dirty="0">
              <a:solidFill>
                <a:srgbClr val="002060"/>
              </a:solidFill>
              <a:latin typeface="Calibri" panose="020F0502020204030204" pitchFamily="34" charset="0"/>
              <a:cs typeface="Calibri" panose="020F0502020204030204" pitchFamily="34" charset="0"/>
            </a:endParaRPr>
          </a:p>
        </p:txBody>
      </p:sp>
      <p:pic>
        <p:nvPicPr>
          <p:cNvPr id="4" name="Picture 6" descr="Free illustration: Puzzle, Cooperation, Together - Free Image on ...">
            <a:extLst>
              <a:ext uri="{FF2B5EF4-FFF2-40B4-BE49-F238E27FC236}">
                <a16:creationId xmlns:a16="http://schemas.microsoft.com/office/drawing/2014/main" id="{489DA3D5-39F0-CB1C-9380-AEE9A4F4FA8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4092" b="13958"/>
          <a:stretch/>
        </p:blipFill>
        <p:spPr bwMode="auto">
          <a:xfrm>
            <a:off x="6723777" y="4668473"/>
            <a:ext cx="2193721" cy="135901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D0EF2DE0-8332-6DEC-48D0-856B1055EA4E}"/>
              </a:ext>
            </a:extLst>
          </p:cNvPr>
          <p:cNvSpPr/>
          <p:nvPr/>
        </p:nvSpPr>
        <p:spPr>
          <a:xfrm>
            <a:off x="595618" y="1359017"/>
            <a:ext cx="7944375" cy="3204594"/>
          </a:xfrm>
          <a:prstGeom prst="rect">
            <a:avLst/>
          </a:prstGeom>
          <a:no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717963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6CB616C-ADD9-3422-9D94-A7AEA76A0BCF}"/>
              </a:ext>
            </a:extLst>
          </p:cNvPr>
          <p:cNvSpPr txBox="1"/>
          <p:nvPr/>
        </p:nvSpPr>
        <p:spPr>
          <a:xfrm>
            <a:off x="469783" y="1208015"/>
            <a:ext cx="8496417" cy="4003147"/>
          </a:xfrm>
          <a:prstGeom prst="rect">
            <a:avLst/>
          </a:prstGeom>
          <a:noFill/>
        </p:spPr>
        <p:txBody>
          <a:bodyPr wrap="square">
            <a:spAutoFit/>
          </a:bodyPr>
          <a:lstStyle/>
          <a:p>
            <a:pPr marL="0" marR="0">
              <a:lnSpc>
                <a:spcPct val="115000"/>
              </a:lnSpc>
              <a:spcBef>
                <a:spcPts val="0"/>
              </a:spcBef>
              <a:spcAft>
                <a:spcPts val="1000"/>
              </a:spcAft>
            </a:pPr>
            <a:r>
              <a:rPr lang="en-US" sz="3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7. Communicate Effectively.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1000"/>
              </a:spcAft>
            </a:pPr>
            <a:endParaRPr lang="en-US" sz="2400"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p>
            <a:pPr marL="0" marR="0">
              <a:spcBef>
                <a:spcPts val="0"/>
              </a:spcBef>
              <a:spcAft>
                <a:spcPts val="1000"/>
              </a:spcAft>
            </a:pPr>
            <a:r>
              <a:rPr lang="en-US" sz="2400" dirty="0">
                <a:effectLst/>
                <a:latin typeface="Calibri" panose="020F0502020204030204" pitchFamily="34" charset="0"/>
                <a:ea typeface="Calibri" panose="020F0502020204030204" pitchFamily="34" charset="0"/>
                <a:cs typeface="Calibri" panose="020F0502020204030204" pitchFamily="34" charset="0"/>
              </a:rPr>
              <a:t>Have you ever talked on the telephone when there was a bad connection? If so, you can appreciate what it means to have a communication problem.</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1000"/>
              </a:spcAft>
            </a:pPr>
            <a:r>
              <a:rPr lang="en-US" sz="3200" dirty="0">
                <a:effectLst/>
                <a:latin typeface="Calibri" panose="020F0502020204030204" pitchFamily="34" charset="0"/>
                <a:ea typeface="Calibri" panose="020F0502020204030204" pitchFamily="34" charset="0"/>
                <a:cs typeface="Calibri" panose="020F0502020204030204" pitchFamily="34" charset="0"/>
              </a:rPr>
              <a:t>In the work of the church it is highly important that there be regular and clear communication.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1000"/>
              </a:spcAft>
            </a:pPr>
            <a:r>
              <a:rPr lang="en-US" sz="24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39B10AB-03CA-3E05-BB3D-BDA0BE64756A}"/>
              </a:ext>
            </a:extLst>
          </p:cNvPr>
          <p:cNvSpPr txBox="1"/>
          <p:nvPr/>
        </p:nvSpPr>
        <p:spPr>
          <a:xfrm>
            <a:off x="0" y="178836"/>
            <a:ext cx="9144000" cy="584775"/>
          </a:xfrm>
          <a:prstGeom prst="rect">
            <a:avLst/>
          </a:prstGeom>
          <a:noFill/>
        </p:spPr>
        <p:txBody>
          <a:bodyPr wrap="square">
            <a:spAutoFit/>
          </a:bodyPr>
          <a:lstStyle/>
          <a:p>
            <a:pPr algn="ctr"/>
            <a:r>
              <a:rPr lang="en-US" sz="3200" dirty="0">
                <a:solidFill>
                  <a:srgbClr val="002060"/>
                </a:solidFill>
                <a:effectLst/>
                <a:latin typeface="Cambria" panose="02040503050406030204" pitchFamily="18" charset="0"/>
                <a:ea typeface="Calibri" panose="020F0502020204030204" pitchFamily="34" charset="0"/>
                <a:cs typeface="Arial" panose="020B0604020202020204" pitchFamily="34" charset="0"/>
              </a:rPr>
              <a:t>Learning To Work Together   </a:t>
            </a:r>
            <a:r>
              <a:rPr lang="en-US" sz="28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Acts 2:42-45 </a:t>
            </a:r>
            <a:endParaRPr lang="en-US" sz="2800" dirty="0">
              <a:solidFill>
                <a:srgbClr val="002060"/>
              </a:solidFill>
              <a:latin typeface="Calibri" panose="020F0502020204030204" pitchFamily="34" charset="0"/>
              <a:cs typeface="Calibri" panose="020F0502020204030204" pitchFamily="34" charset="0"/>
            </a:endParaRPr>
          </a:p>
        </p:txBody>
      </p:sp>
      <p:pic>
        <p:nvPicPr>
          <p:cNvPr id="4" name="Picture 2">
            <a:extLst>
              <a:ext uri="{FF2B5EF4-FFF2-40B4-BE49-F238E27FC236}">
                <a16:creationId xmlns:a16="http://schemas.microsoft.com/office/drawing/2014/main" id="{F666EF0E-EE48-9993-F95D-E31D5796BC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7519" y="4952818"/>
            <a:ext cx="2597185" cy="17302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11545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049E33A-1FED-ABEA-B8A1-D17485C63300}"/>
              </a:ext>
            </a:extLst>
          </p:cNvPr>
          <p:cNvSpPr txBox="1"/>
          <p:nvPr/>
        </p:nvSpPr>
        <p:spPr>
          <a:xfrm>
            <a:off x="637563" y="1702966"/>
            <a:ext cx="7743038" cy="4283224"/>
          </a:xfrm>
          <a:prstGeom prst="rect">
            <a:avLst/>
          </a:prstGeom>
          <a:noFill/>
        </p:spPr>
        <p:txBody>
          <a:bodyPr wrap="square">
            <a:spAutoFit/>
          </a:bodyPr>
          <a:lstStyle/>
          <a:p>
            <a:pPr marL="0" marR="0">
              <a:spcBef>
                <a:spcPts val="0"/>
              </a:spcBef>
              <a:spcAft>
                <a:spcPts val="1000"/>
              </a:spcAft>
            </a:pPr>
            <a:r>
              <a:rPr lang="en-US" sz="4400" dirty="0">
                <a:effectLst/>
                <a:latin typeface="Calibri" panose="020F0502020204030204" pitchFamily="34" charset="0"/>
                <a:ea typeface="Calibri" panose="020F0502020204030204" pitchFamily="34" charset="0"/>
                <a:cs typeface="Calibri" panose="020F0502020204030204" pitchFamily="34" charset="0"/>
              </a:rPr>
              <a:t>The preacher must communicate the word of God so that it will be understood by the hearers. </a:t>
            </a:r>
            <a:endParaRPr lang="en-US" sz="44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4400" dirty="0">
                <a:effectLst/>
                <a:latin typeface="Calibri" panose="020F0502020204030204" pitchFamily="34" charset="0"/>
                <a:ea typeface="Calibri" panose="020F0502020204030204" pitchFamily="34" charset="0"/>
                <a:cs typeface="Calibri" panose="020F0502020204030204" pitchFamily="34" charset="0"/>
              </a:rPr>
              <a:t>Bible class teachers must clearly communicate what they mean to the class. </a:t>
            </a:r>
            <a:endParaRPr lang="en-US" sz="4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1C8BA65A-66AB-67FB-4CEE-60F0D76DA8C9}"/>
              </a:ext>
            </a:extLst>
          </p:cNvPr>
          <p:cNvSpPr txBox="1"/>
          <p:nvPr/>
        </p:nvSpPr>
        <p:spPr>
          <a:xfrm>
            <a:off x="0" y="178836"/>
            <a:ext cx="9144000" cy="584775"/>
          </a:xfrm>
          <a:prstGeom prst="rect">
            <a:avLst/>
          </a:prstGeom>
          <a:noFill/>
        </p:spPr>
        <p:txBody>
          <a:bodyPr wrap="square">
            <a:spAutoFit/>
          </a:bodyPr>
          <a:lstStyle/>
          <a:p>
            <a:pPr algn="ctr"/>
            <a:r>
              <a:rPr lang="en-US" sz="3200" dirty="0">
                <a:solidFill>
                  <a:srgbClr val="002060"/>
                </a:solidFill>
                <a:effectLst/>
                <a:latin typeface="Cambria" panose="02040503050406030204" pitchFamily="18" charset="0"/>
                <a:ea typeface="Calibri" panose="020F0502020204030204" pitchFamily="34" charset="0"/>
                <a:cs typeface="Arial" panose="020B0604020202020204" pitchFamily="34" charset="0"/>
              </a:rPr>
              <a:t>Learning To Work Together   </a:t>
            </a:r>
            <a:r>
              <a:rPr lang="en-US" sz="28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Acts 2:42-45 </a:t>
            </a:r>
            <a:endParaRPr lang="en-US" sz="2800" dirty="0">
              <a:solidFill>
                <a:srgbClr val="002060"/>
              </a:solidFill>
              <a:latin typeface="Calibri" panose="020F0502020204030204" pitchFamily="34" charset="0"/>
              <a:cs typeface="Calibri" panose="020F0502020204030204" pitchFamily="34" charset="0"/>
            </a:endParaRPr>
          </a:p>
        </p:txBody>
      </p:sp>
      <p:pic>
        <p:nvPicPr>
          <p:cNvPr id="4" name="Picture 2">
            <a:extLst>
              <a:ext uri="{FF2B5EF4-FFF2-40B4-BE49-F238E27FC236}">
                <a16:creationId xmlns:a16="http://schemas.microsoft.com/office/drawing/2014/main" id="{C88283F8-8C6D-EEC7-6743-FAD555F325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2803" y="5350080"/>
            <a:ext cx="1677798" cy="11185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32504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68D8409-6626-9B65-B8DC-B3778AE12983}"/>
              </a:ext>
            </a:extLst>
          </p:cNvPr>
          <p:cNvSpPr txBox="1"/>
          <p:nvPr/>
        </p:nvSpPr>
        <p:spPr>
          <a:xfrm>
            <a:off x="0" y="178836"/>
            <a:ext cx="9144000" cy="584775"/>
          </a:xfrm>
          <a:prstGeom prst="rect">
            <a:avLst/>
          </a:prstGeom>
          <a:noFill/>
        </p:spPr>
        <p:txBody>
          <a:bodyPr wrap="square">
            <a:spAutoFit/>
          </a:bodyPr>
          <a:lstStyle/>
          <a:p>
            <a:pPr algn="ctr"/>
            <a:r>
              <a:rPr lang="en-US" sz="3200" dirty="0">
                <a:solidFill>
                  <a:srgbClr val="002060"/>
                </a:solidFill>
                <a:effectLst/>
                <a:latin typeface="Cambria" panose="02040503050406030204" pitchFamily="18" charset="0"/>
                <a:ea typeface="Calibri" panose="020F0502020204030204" pitchFamily="34" charset="0"/>
                <a:cs typeface="Arial" panose="020B0604020202020204" pitchFamily="34" charset="0"/>
              </a:rPr>
              <a:t>Learning To Work Together   </a:t>
            </a:r>
            <a:r>
              <a:rPr lang="en-US" sz="28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Acts 2:42-45 </a:t>
            </a:r>
            <a:endParaRPr lang="en-US" sz="2800" dirty="0">
              <a:solidFill>
                <a:srgbClr val="002060"/>
              </a:solidFill>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3A636149-A592-EF61-6CFC-D8524CE54429}"/>
              </a:ext>
            </a:extLst>
          </p:cNvPr>
          <p:cNvSpPr txBox="1"/>
          <p:nvPr/>
        </p:nvSpPr>
        <p:spPr>
          <a:xfrm>
            <a:off x="2857500" y="1485900"/>
            <a:ext cx="6934200" cy="769441"/>
          </a:xfrm>
          <a:prstGeom prst="rect">
            <a:avLst/>
          </a:prstGeom>
          <a:noFill/>
        </p:spPr>
        <p:txBody>
          <a:bodyPr wrap="square" rtlCol="0">
            <a:spAutoFit/>
          </a:bodyPr>
          <a:lstStyle/>
          <a:p>
            <a:r>
              <a:rPr lang="en-US" sz="4400" dirty="0"/>
              <a:t>Job        Sports     Church</a:t>
            </a:r>
          </a:p>
        </p:txBody>
      </p:sp>
      <p:graphicFrame>
        <p:nvGraphicFramePr>
          <p:cNvPr id="4" name="Table 4">
            <a:extLst>
              <a:ext uri="{FF2B5EF4-FFF2-40B4-BE49-F238E27FC236}">
                <a16:creationId xmlns:a16="http://schemas.microsoft.com/office/drawing/2014/main" id="{91B722E3-B188-D1DD-1124-AD0B1E46308F}"/>
              </a:ext>
            </a:extLst>
          </p:cNvPr>
          <p:cNvGraphicFramePr>
            <a:graphicFrameLocks noGrp="1"/>
          </p:cNvGraphicFramePr>
          <p:nvPr>
            <p:extLst>
              <p:ext uri="{D42A27DB-BD31-4B8C-83A1-F6EECF244321}">
                <p14:modId xmlns:p14="http://schemas.microsoft.com/office/powerpoint/2010/main" val="2406609182"/>
              </p:ext>
            </p:extLst>
          </p:nvPr>
        </p:nvGraphicFramePr>
        <p:xfrm>
          <a:off x="2714625" y="2400299"/>
          <a:ext cx="5876925" cy="2676526"/>
        </p:xfrm>
        <a:graphic>
          <a:graphicData uri="http://schemas.openxmlformats.org/drawingml/2006/table">
            <a:tbl>
              <a:tblPr firstRow="1" bandRow="1">
                <a:tableStyleId>{5C22544A-7EE6-4342-B048-85BDC9FD1C3A}</a:tableStyleId>
              </a:tblPr>
              <a:tblGrid>
                <a:gridCol w="1958975">
                  <a:extLst>
                    <a:ext uri="{9D8B030D-6E8A-4147-A177-3AD203B41FA5}">
                      <a16:colId xmlns:a16="http://schemas.microsoft.com/office/drawing/2014/main" val="2415162912"/>
                    </a:ext>
                  </a:extLst>
                </a:gridCol>
                <a:gridCol w="1958975">
                  <a:extLst>
                    <a:ext uri="{9D8B030D-6E8A-4147-A177-3AD203B41FA5}">
                      <a16:colId xmlns:a16="http://schemas.microsoft.com/office/drawing/2014/main" val="1701670736"/>
                    </a:ext>
                  </a:extLst>
                </a:gridCol>
                <a:gridCol w="1958975">
                  <a:extLst>
                    <a:ext uri="{9D8B030D-6E8A-4147-A177-3AD203B41FA5}">
                      <a16:colId xmlns:a16="http://schemas.microsoft.com/office/drawing/2014/main" val="747376741"/>
                    </a:ext>
                  </a:extLst>
                </a:gridCol>
              </a:tblGrid>
              <a:tr h="433311">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86647621"/>
                  </a:ext>
                </a:extLst>
              </a:tr>
              <a:tr h="448643">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983857924"/>
                  </a:ext>
                </a:extLst>
              </a:tr>
              <a:tr h="448643">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2295903875"/>
                  </a:ext>
                </a:extLst>
              </a:tr>
              <a:tr h="448643">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380383397"/>
                  </a:ext>
                </a:extLst>
              </a:tr>
              <a:tr h="448643">
                <a:tc>
                  <a:txBody>
                    <a:bodyPr/>
                    <a:lstStyle/>
                    <a:p>
                      <a:endParaRPr lang="en-US"/>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2512252271"/>
                  </a:ext>
                </a:extLst>
              </a:tr>
              <a:tr h="448643">
                <a:tc>
                  <a:txBody>
                    <a:bodyPr/>
                    <a:lstStyle/>
                    <a:p>
                      <a:endParaRPr lang="en-US"/>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256716386"/>
                  </a:ext>
                </a:extLst>
              </a:tr>
            </a:tbl>
          </a:graphicData>
        </a:graphic>
      </p:graphicFrame>
      <p:sp>
        <p:nvSpPr>
          <p:cNvPr id="5" name="TextBox 4">
            <a:extLst>
              <a:ext uri="{FF2B5EF4-FFF2-40B4-BE49-F238E27FC236}">
                <a16:creationId xmlns:a16="http://schemas.microsoft.com/office/drawing/2014/main" id="{1C6E1A20-6657-C8ED-8336-1B47CA2435E3}"/>
              </a:ext>
            </a:extLst>
          </p:cNvPr>
          <p:cNvSpPr txBox="1"/>
          <p:nvPr/>
        </p:nvSpPr>
        <p:spPr>
          <a:xfrm flipH="1">
            <a:off x="394282" y="2412096"/>
            <a:ext cx="2332751" cy="3108543"/>
          </a:xfrm>
          <a:prstGeom prst="rect">
            <a:avLst/>
          </a:prstGeom>
          <a:noFill/>
        </p:spPr>
        <p:txBody>
          <a:bodyPr wrap="square" rtlCol="0">
            <a:spAutoFit/>
          </a:bodyPr>
          <a:lstStyle/>
          <a:p>
            <a:pPr lvl="1"/>
            <a:r>
              <a:rPr lang="en-US" sz="2800" dirty="0"/>
              <a:t>Attendance</a:t>
            </a:r>
          </a:p>
          <a:p>
            <a:pPr lvl="1"/>
            <a:r>
              <a:rPr lang="en-US" sz="2800" dirty="0"/>
              <a:t>             Zeal</a:t>
            </a:r>
          </a:p>
          <a:p>
            <a:pPr lvl="1"/>
            <a:r>
              <a:rPr lang="en-US" sz="2800" dirty="0"/>
              <a:t>  Teamwork</a:t>
            </a:r>
          </a:p>
          <a:p>
            <a:pPr lvl="1"/>
            <a:r>
              <a:rPr lang="en-US" sz="2800" dirty="0"/>
              <a:t>   Reliability</a:t>
            </a:r>
          </a:p>
          <a:p>
            <a:pPr lvl="1"/>
            <a:r>
              <a:rPr lang="en-US" sz="2800" dirty="0"/>
              <a:t>         Love it</a:t>
            </a:r>
          </a:p>
          <a:p>
            <a:pPr lvl="1"/>
            <a:r>
              <a:rPr lang="en-US" sz="2800" dirty="0"/>
              <a:t>    Live for it</a:t>
            </a:r>
          </a:p>
          <a:p>
            <a:endParaRPr lang="en-US" sz="2800" dirty="0"/>
          </a:p>
        </p:txBody>
      </p:sp>
      <p:sp>
        <p:nvSpPr>
          <p:cNvPr id="6" name="TextBox 5">
            <a:extLst>
              <a:ext uri="{FF2B5EF4-FFF2-40B4-BE49-F238E27FC236}">
                <a16:creationId xmlns:a16="http://schemas.microsoft.com/office/drawing/2014/main" id="{8721B967-5470-F9B2-198B-68AB174FF5B4}"/>
              </a:ext>
            </a:extLst>
          </p:cNvPr>
          <p:cNvSpPr txBox="1"/>
          <p:nvPr/>
        </p:nvSpPr>
        <p:spPr>
          <a:xfrm>
            <a:off x="4437776" y="2973897"/>
            <a:ext cx="914400" cy="914400"/>
          </a:xfrm>
          <a:prstGeom prst="rect">
            <a:avLst/>
          </a:prstGeom>
          <a:noFill/>
        </p:spPr>
        <p:txBody>
          <a:bodyPr wrap="square" rtlCol="0">
            <a:spAutoFit/>
          </a:bodyPr>
          <a:lstStyle/>
          <a:p>
            <a:endParaRPr lang="en-US" dirty="0"/>
          </a:p>
        </p:txBody>
      </p:sp>
      <p:sp>
        <p:nvSpPr>
          <p:cNvPr id="7" name="TextBox 6">
            <a:extLst>
              <a:ext uri="{FF2B5EF4-FFF2-40B4-BE49-F238E27FC236}">
                <a16:creationId xmlns:a16="http://schemas.microsoft.com/office/drawing/2014/main" id="{3AFA5669-93EE-3AE5-BAAA-63C2802A5F4A}"/>
              </a:ext>
            </a:extLst>
          </p:cNvPr>
          <p:cNvSpPr txBox="1"/>
          <p:nvPr/>
        </p:nvSpPr>
        <p:spPr>
          <a:xfrm>
            <a:off x="2374083" y="5478010"/>
            <a:ext cx="6526635" cy="1200329"/>
          </a:xfrm>
          <a:prstGeom prst="rect">
            <a:avLst/>
          </a:prstGeom>
          <a:noFill/>
        </p:spPr>
        <p:txBody>
          <a:bodyPr wrap="square" rtlCol="0">
            <a:spAutoFit/>
          </a:bodyPr>
          <a:lstStyle/>
          <a:p>
            <a:pPr algn="ctr"/>
            <a:r>
              <a:rPr lang="en-US" sz="3600" dirty="0"/>
              <a:t>On a scale of 1-10, what would your total score be in each area?</a:t>
            </a:r>
          </a:p>
        </p:txBody>
      </p:sp>
    </p:spTree>
    <p:extLst>
      <p:ext uri="{BB962C8B-B14F-4D97-AF65-F5344CB8AC3E}">
        <p14:creationId xmlns:p14="http://schemas.microsoft.com/office/powerpoint/2010/main" val="25954588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13 Best Ways to Achieve Work-Life Balance in 2023">
            <a:extLst>
              <a:ext uri="{FF2B5EF4-FFF2-40B4-BE49-F238E27FC236}">
                <a16:creationId xmlns:a16="http://schemas.microsoft.com/office/drawing/2014/main" id="{22203CD8-E4EB-70BE-3176-10FDE2A028CC}"/>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13 Best Ways to Achieve Work-Life Balance in 2023">
            <a:extLst>
              <a:ext uri="{FF2B5EF4-FFF2-40B4-BE49-F238E27FC236}">
                <a16:creationId xmlns:a16="http://schemas.microsoft.com/office/drawing/2014/main" id="{F4FC5555-33C5-C6D9-14A3-1734DC206883}"/>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a:extLst>
              <a:ext uri="{FF2B5EF4-FFF2-40B4-BE49-F238E27FC236}">
                <a16:creationId xmlns:a16="http://schemas.microsoft.com/office/drawing/2014/main" id="{B8A8A1A5-F2CC-2D12-E6F9-893B783EE05D}"/>
              </a:ext>
            </a:extLst>
          </p:cNvPr>
          <p:cNvPicPr>
            <a:picLocks noChangeAspect="1"/>
          </p:cNvPicPr>
          <p:nvPr/>
        </p:nvPicPr>
        <p:blipFill>
          <a:blip r:embed="rId2"/>
          <a:stretch>
            <a:fillRect/>
          </a:stretch>
        </p:blipFill>
        <p:spPr>
          <a:xfrm>
            <a:off x="2074874" y="4258461"/>
            <a:ext cx="4434983" cy="2494678"/>
          </a:xfrm>
          <a:prstGeom prst="rect">
            <a:avLst/>
          </a:prstGeom>
        </p:spPr>
      </p:pic>
      <p:sp>
        <p:nvSpPr>
          <p:cNvPr id="5" name="TextBox 4">
            <a:extLst>
              <a:ext uri="{FF2B5EF4-FFF2-40B4-BE49-F238E27FC236}">
                <a16:creationId xmlns:a16="http://schemas.microsoft.com/office/drawing/2014/main" id="{6D3D13F5-4736-945A-3DEA-C56A8A1DB7E6}"/>
              </a:ext>
            </a:extLst>
          </p:cNvPr>
          <p:cNvSpPr txBox="1"/>
          <p:nvPr/>
        </p:nvSpPr>
        <p:spPr>
          <a:xfrm>
            <a:off x="0" y="178836"/>
            <a:ext cx="9144000" cy="584775"/>
          </a:xfrm>
          <a:prstGeom prst="rect">
            <a:avLst/>
          </a:prstGeom>
          <a:noFill/>
        </p:spPr>
        <p:txBody>
          <a:bodyPr wrap="square">
            <a:spAutoFit/>
          </a:bodyPr>
          <a:lstStyle/>
          <a:p>
            <a:pPr algn="ctr"/>
            <a:r>
              <a:rPr lang="en-US" sz="3200" dirty="0">
                <a:solidFill>
                  <a:srgbClr val="002060"/>
                </a:solidFill>
                <a:effectLst/>
                <a:latin typeface="Cambria" panose="02040503050406030204" pitchFamily="18" charset="0"/>
                <a:ea typeface="Calibri" panose="020F0502020204030204" pitchFamily="34" charset="0"/>
                <a:cs typeface="Arial" panose="020B0604020202020204" pitchFamily="34" charset="0"/>
              </a:rPr>
              <a:t>Learning To Work Together   </a:t>
            </a:r>
            <a:r>
              <a:rPr lang="en-US" sz="28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Acts 2:42-45 </a:t>
            </a:r>
            <a:endParaRPr lang="en-US" sz="2800" dirty="0">
              <a:solidFill>
                <a:srgbClr val="002060"/>
              </a:solidFill>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2808C70A-DA62-EF0C-9476-DAB4C2C11DBC}"/>
              </a:ext>
            </a:extLst>
          </p:cNvPr>
          <p:cNvSpPr txBox="1"/>
          <p:nvPr/>
        </p:nvSpPr>
        <p:spPr>
          <a:xfrm>
            <a:off x="2642692" y="1170263"/>
            <a:ext cx="8187654" cy="2862322"/>
          </a:xfrm>
          <a:prstGeom prst="rect">
            <a:avLst/>
          </a:prstGeom>
          <a:noFill/>
        </p:spPr>
        <p:txBody>
          <a:bodyPr wrap="square" rtlCol="0">
            <a:spAutoFit/>
          </a:bodyPr>
          <a:lstStyle/>
          <a:p>
            <a:r>
              <a:rPr lang="en-US" sz="3600" dirty="0"/>
              <a:t>Come together</a:t>
            </a:r>
          </a:p>
          <a:p>
            <a:r>
              <a:rPr lang="en-US" sz="3600" dirty="0"/>
              <a:t>Work together</a:t>
            </a:r>
          </a:p>
          <a:p>
            <a:r>
              <a:rPr lang="en-US" sz="3600" dirty="0"/>
              <a:t>Distribute the load</a:t>
            </a:r>
          </a:p>
          <a:p>
            <a:r>
              <a:rPr lang="en-US" sz="3600" dirty="0"/>
              <a:t>Stay together</a:t>
            </a:r>
          </a:p>
          <a:p>
            <a:r>
              <a:rPr lang="en-US" sz="3600" dirty="0"/>
              <a:t>Grow together</a:t>
            </a:r>
          </a:p>
        </p:txBody>
      </p:sp>
    </p:spTree>
    <p:extLst>
      <p:ext uri="{BB962C8B-B14F-4D97-AF65-F5344CB8AC3E}">
        <p14:creationId xmlns:p14="http://schemas.microsoft.com/office/powerpoint/2010/main" val="13737284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06ECB7C-9376-95A7-DF6D-83CE63CA5246}"/>
              </a:ext>
            </a:extLst>
          </p:cNvPr>
          <p:cNvSpPr txBox="1"/>
          <p:nvPr/>
        </p:nvSpPr>
        <p:spPr>
          <a:xfrm>
            <a:off x="0" y="887590"/>
            <a:ext cx="9144000" cy="707886"/>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libri" panose="020F0502020204030204" pitchFamily="34" charset="0"/>
                <a:cs typeface="Arial" panose="020B0604020202020204" pitchFamily="34" charset="0"/>
              </a:rPr>
              <a:t>Learning To Work Together   </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libri" panose="020F0502020204030204" pitchFamily="34" charset="0"/>
                <a:cs typeface="Arial" panose="020B0604020202020204" pitchFamily="34" charset="0"/>
              </a:rPr>
              <a:t>Titus 3:14</a:t>
            </a:r>
            <a:endPar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659B38E3-33DF-32F8-1BEE-C60BB638F84C}"/>
              </a:ext>
            </a:extLst>
          </p:cNvPr>
          <p:cNvSpPr txBox="1"/>
          <p:nvPr/>
        </p:nvSpPr>
        <p:spPr>
          <a:xfrm>
            <a:off x="685800" y="2425700"/>
            <a:ext cx="7480299" cy="3046988"/>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0070C0"/>
                </a:solidFill>
                <a:effectLst/>
                <a:uLnTx/>
                <a:uFillTx/>
                <a:latin typeface="Calibri" panose="020F0502020204030204"/>
                <a:ea typeface="+mn-ea"/>
                <a:cs typeface="+mn-cs"/>
              </a:rPr>
              <a:t>Titus 3:14 </a:t>
            </a:r>
            <a:r>
              <a:rPr kumimoji="0" lang="en-US" sz="4800" b="0" i="0" u="none" strike="noStrike" kern="1200" cap="none" spc="0" normalizeH="0" baseline="0" noProof="0" dirty="0">
                <a:ln>
                  <a:noFill/>
                </a:ln>
                <a:solidFill>
                  <a:prstClr val="black"/>
                </a:solidFill>
                <a:effectLst/>
                <a:uLnTx/>
                <a:uFillTx/>
                <a:latin typeface="Calibri" panose="020F0502020204030204"/>
                <a:ea typeface="+mn-ea"/>
                <a:cs typeface="+mn-cs"/>
              </a:rPr>
              <a:t>And let our people also learn to maintain good works for necessary uses, that they be not unfruitful.</a:t>
            </a:r>
          </a:p>
        </p:txBody>
      </p:sp>
      <p:sp>
        <p:nvSpPr>
          <p:cNvPr id="5" name="Rectangle 4">
            <a:extLst>
              <a:ext uri="{FF2B5EF4-FFF2-40B4-BE49-F238E27FC236}">
                <a16:creationId xmlns:a16="http://schemas.microsoft.com/office/drawing/2014/main" id="{0C2AE613-4F5A-9BAD-EF96-50B5937AF2C9}"/>
              </a:ext>
            </a:extLst>
          </p:cNvPr>
          <p:cNvSpPr/>
          <p:nvPr/>
        </p:nvSpPr>
        <p:spPr>
          <a:xfrm>
            <a:off x="685800" y="2413000"/>
            <a:ext cx="7531100" cy="3060700"/>
          </a:xfrm>
          <a:prstGeom prst="rect">
            <a:avLst/>
          </a:prstGeom>
          <a:noFill/>
          <a:ln w="3810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6AB0D134-8FAD-7175-7594-423EE6B918E8}"/>
              </a:ext>
            </a:extLst>
          </p:cNvPr>
          <p:cNvSpPr/>
          <p:nvPr/>
        </p:nvSpPr>
        <p:spPr>
          <a:xfrm>
            <a:off x="165100" y="254000"/>
            <a:ext cx="8763000" cy="6362700"/>
          </a:xfrm>
          <a:prstGeom prst="rect">
            <a:avLst/>
          </a:prstGeom>
          <a:noFill/>
          <a:ln w="5715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274026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FC2F443-DC4E-B0EE-F7F4-756F3F0EE5ED}"/>
              </a:ext>
            </a:extLst>
          </p:cNvPr>
          <p:cNvSpPr txBox="1"/>
          <p:nvPr/>
        </p:nvSpPr>
        <p:spPr>
          <a:xfrm>
            <a:off x="355600" y="1536701"/>
            <a:ext cx="8470900" cy="4524315"/>
          </a:xfrm>
          <a:prstGeom prst="rect">
            <a:avLst/>
          </a:prstGeom>
          <a:noFill/>
        </p:spPr>
        <p:txBody>
          <a:bodyPr wrap="square">
            <a:spAutoFit/>
          </a:bodyPr>
          <a:lstStyle/>
          <a:p>
            <a:endParaRPr lang="en-US" sz="2400" dirty="0">
              <a:solidFill>
                <a:srgbClr val="101010"/>
              </a:solidFill>
            </a:endParaRPr>
          </a:p>
          <a:p>
            <a:r>
              <a:rPr lang="en-US" sz="2400" i="0" dirty="0">
                <a:solidFill>
                  <a:srgbClr val="101010"/>
                </a:solidFill>
                <a:effectLst/>
              </a:rPr>
              <a:t>RULE #1. The team must have unanimous focus on a quantifiable goal.</a:t>
            </a:r>
          </a:p>
          <a:p>
            <a:r>
              <a:rPr lang="en-US" sz="2400" i="0" dirty="0">
                <a:solidFill>
                  <a:srgbClr val="FF0000"/>
                </a:solidFill>
                <a:effectLst/>
              </a:rPr>
              <a:t>RULE #2. The team must have clearly defined roles.</a:t>
            </a:r>
          </a:p>
          <a:p>
            <a:r>
              <a:rPr lang="en-US" sz="2400" i="0" dirty="0">
                <a:solidFill>
                  <a:srgbClr val="0070C0"/>
                </a:solidFill>
                <a:effectLst/>
              </a:rPr>
              <a:t>RULE #3. The team must be willing to share its resources. </a:t>
            </a:r>
          </a:p>
          <a:p>
            <a:r>
              <a:rPr lang="en-US" sz="2400" i="0" dirty="0">
                <a:solidFill>
                  <a:srgbClr val="101010"/>
                </a:solidFill>
                <a:effectLst/>
              </a:rPr>
              <a:t>RULE #4. The team must have frequent, effective communication. </a:t>
            </a:r>
          </a:p>
          <a:p>
            <a:r>
              <a:rPr lang="en-US" sz="2400" i="0" dirty="0">
                <a:solidFill>
                  <a:srgbClr val="FF0000"/>
                </a:solidFill>
                <a:effectLst/>
              </a:rPr>
              <a:t>RULE #5. The team must have consistent, united and enthusiastic effort.</a:t>
            </a:r>
          </a:p>
          <a:p>
            <a:r>
              <a:rPr lang="en-US" sz="2400" i="0" dirty="0">
                <a:solidFill>
                  <a:srgbClr val="0070C0"/>
                </a:solidFill>
                <a:effectLst/>
              </a:rPr>
              <a:t>RULE #6. Team members must periodically suppress their own egos. </a:t>
            </a:r>
          </a:p>
          <a:p>
            <a:r>
              <a:rPr lang="en-US" sz="2400" i="0" dirty="0">
                <a:solidFill>
                  <a:srgbClr val="101010"/>
                </a:solidFill>
                <a:effectLst/>
              </a:rPr>
              <a:t>RULE #7: The team must be introspective. </a:t>
            </a:r>
          </a:p>
          <a:p>
            <a:r>
              <a:rPr lang="en-US" sz="2400" i="0" dirty="0">
                <a:solidFill>
                  <a:srgbClr val="FF0000"/>
                </a:solidFill>
                <a:effectLst/>
              </a:rPr>
              <a:t>RULE #8: The team must be capable of self-correction.</a:t>
            </a:r>
            <a:endParaRPr lang="en-US" sz="2400" dirty="0">
              <a:solidFill>
                <a:srgbClr val="FF0000"/>
              </a:solidFill>
            </a:endParaRPr>
          </a:p>
        </p:txBody>
      </p:sp>
      <p:sp>
        <p:nvSpPr>
          <p:cNvPr id="2" name="TextBox 1">
            <a:extLst>
              <a:ext uri="{FF2B5EF4-FFF2-40B4-BE49-F238E27FC236}">
                <a16:creationId xmlns:a16="http://schemas.microsoft.com/office/drawing/2014/main" id="{7B4F4EB0-CEC3-75EF-35AC-F0F671DEC582}"/>
              </a:ext>
            </a:extLst>
          </p:cNvPr>
          <p:cNvSpPr txBox="1"/>
          <p:nvPr/>
        </p:nvSpPr>
        <p:spPr>
          <a:xfrm>
            <a:off x="431800" y="469900"/>
            <a:ext cx="8039100" cy="584775"/>
          </a:xfrm>
          <a:prstGeom prst="rect">
            <a:avLst/>
          </a:prstGeom>
          <a:noFill/>
        </p:spPr>
        <p:txBody>
          <a:bodyPr wrap="square" rtlCol="0">
            <a:spAutoFit/>
          </a:bodyPr>
          <a:lstStyle/>
          <a:p>
            <a:r>
              <a:rPr lang="en-US" sz="3200" u="sng" dirty="0"/>
              <a:t>Sample business rules </a:t>
            </a:r>
            <a:r>
              <a:rPr lang="en-US" sz="3200" dirty="0"/>
              <a:t>for working together.</a:t>
            </a:r>
          </a:p>
        </p:txBody>
      </p:sp>
    </p:spTree>
    <p:extLst>
      <p:ext uri="{BB962C8B-B14F-4D97-AF65-F5344CB8AC3E}">
        <p14:creationId xmlns:p14="http://schemas.microsoft.com/office/powerpoint/2010/main" val="217583450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5F9105E-9CB7-8644-9CD9-841CA9C19C04}"/>
              </a:ext>
            </a:extLst>
          </p:cNvPr>
          <p:cNvSpPr txBox="1"/>
          <p:nvPr/>
        </p:nvSpPr>
        <p:spPr>
          <a:xfrm>
            <a:off x="973123" y="998289"/>
            <a:ext cx="6887361" cy="443198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prstClr val="black"/>
                </a:solidFill>
                <a:effectLst/>
                <a:uLnTx/>
                <a:uFillTx/>
                <a:latin typeface="Calibri" panose="020F0502020204030204"/>
                <a:ea typeface="+mn-ea"/>
                <a:cs typeface="+mn-cs"/>
              </a:rPr>
              <a:t>State the obvious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prstClr val="black"/>
                </a:solidFill>
                <a:effectLst/>
                <a:uLnTx/>
                <a:uFillTx/>
                <a:latin typeface="Calibri" panose="020F0502020204030204"/>
                <a:ea typeface="+mn-ea"/>
                <a:cs typeface="+mn-cs"/>
              </a:rPr>
              <a:t>To work together we must be together.</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B137C8B0-9F70-89CF-4BA2-9D7E1B0CBCEE}"/>
              </a:ext>
            </a:extLst>
          </p:cNvPr>
          <p:cNvSpPr txBox="1"/>
          <p:nvPr/>
        </p:nvSpPr>
        <p:spPr>
          <a:xfrm>
            <a:off x="0" y="178836"/>
            <a:ext cx="9144000" cy="584775"/>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libri" panose="020F0502020204030204" pitchFamily="34" charset="0"/>
                <a:cs typeface="Arial" panose="020B0604020202020204" pitchFamily="34" charset="0"/>
              </a:rPr>
              <a:t>Learning To Work Together   </a:t>
            </a:r>
            <a:r>
              <a:rPr kumimoji="0" lang="en-US" sz="2800" b="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Acts 2:42-45 </a:t>
            </a:r>
            <a:endParaRPr kumimoji="0" lang="en-US" sz="28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pic>
        <p:nvPicPr>
          <p:cNvPr id="4" name="Picture 2" descr="Free Images : team, work, building, puzzle, pieces, hands, four ...">
            <a:extLst>
              <a:ext uri="{FF2B5EF4-FFF2-40B4-BE49-F238E27FC236}">
                <a16:creationId xmlns:a16="http://schemas.microsoft.com/office/drawing/2014/main" id="{4F67E98F-E09C-B88B-28CF-C81D198B29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32071" y="4844072"/>
            <a:ext cx="1835092" cy="1835092"/>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2" descr="13 Best Ways to Achieve Work-Life Balance in 2023">
            <a:extLst>
              <a:ext uri="{FF2B5EF4-FFF2-40B4-BE49-F238E27FC236}">
                <a16:creationId xmlns:a16="http://schemas.microsoft.com/office/drawing/2014/main" id="{F997DF01-18BA-EB14-6903-6BC68BA8E04F}"/>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96982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4DB6769-CDC4-B028-12B9-53355A9E129A}"/>
              </a:ext>
            </a:extLst>
          </p:cNvPr>
          <p:cNvSpPr txBox="1"/>
          <p:nvPr/>
        </p:nvSpPr>
        <p:spPr>
          <a:xfrm>
            <a:off x="381000" y="1752600"/>
            <a:ext cx="8432800" cy="4741554"/>
          </a:xfrm>
          <a:prstGeom prst="rect">
            <a:avLst/>
          </a:prstGeom>
          <a:noFill/>
        </p:spPr>
        <p:txBody>
          <a:bodyPr wrap="square">
            <a:spAutoFit/>
          </a:bodyPr>
          <a:lstStyle/>
          <a:p>
            <a:pPr marL="0" marR="0">
              <a:lnSpc>
                <a:spcPct val="115000"/>
              </a:lnSpc>
              <a:spcBef>
                <a:spcPts val="0"/>
              </a:spcBef>
              <a:spcAft>
                <a:spcPts val="0"/>
              </a:spcAft>
            </a:pPr>
            <a:r>
              <a:rPr lang="en-US" sz="2200" dirty="0">
                <a:solidFill>
                  <a:srgbClr val="000000"/>
                </a:solidFill>
                <a:effectLst/>
                <a:latin typeface="Corbel" panose="020B0503020204020204" pitchFamily="34" charset="0"/>
                <a:ea typeface="Times New Roman" panose="02020603050405020304" pitchFamily="18" charset="0"/>
                <a:cs typeface="Arial" panose="020B0604020202020204" pitchFamily="34" charset="0"/>
              </a:rPr>
              <a:t>By definition, the virtual world is simulated; it does not physically exist. It is not an actual world. The internet is a medium (a network) by which we communicate through computer-generated codes . </a:t>
            </a:r>
          </a:p>
          <a:p>
            <a:pPr marL="0" marR="0">
              <a:lnSpc>
                <a:spcPct val="115000"/>
              </a:lnSpc>
              <a:spcBef>
                <a:spcPts val="0"/>
              </a:spcBef>
              <a:spcAft>
                <a:spcPts val="0"/>
              </a:spcAft>
            </a:pPr>
            <a:endParaRPr lang="en-US" sz="2200" dirty="0">
              <a:solidFill>
                <a:srgbClr val="000000"/>
              </a:solidFill>
              <a:latin typeface="Corbel" panose="020B0503020204020204" pitchFamily="34" charset="0"/>
              <a:ea typeface="Times New Roman" panose="02020603050405020304" pitchFamily="18" charset="0"/>
              <a:cs typeface="Arial" panose="020B0604020202020204" pitchFamily="34" charset="0"/>
            </a:endParaRPr>
          </a:p>
          <a:p>
            <a:pPr marL="0" marR="0">
              <a:lnSpc>
                <a:spcPct val="115000"/>
              </a:lnSpc>
              <a:spcBef>
                <a:spcPts val="0"/>
              </a:spcBef>
              <a:spcAft>
                <a:spcPts val="0"/>
              </a:spcAft>
            </a:pPr>
            <a:r>
              <a:rPr lang="en-US" sz="2200" dirty="0">
                <a:solidFill>
                  <a:srgbClr val="000000"/>
                </a:solidFill>
                <a:effectLst/>
                <a:latin typeface="Corbel" panose="020B0503020204020204" pitchFamily="34" charset="0"/>
                <a:ea typeface="Times New Roman" panose="02020603050405020304" pitchFamily="18" charset="0"/>
                <a:cs typeface="Arial" panose="020B0604020202020204" pitchFamily="34" charset="0"/>
              </a:rPr>
              <a:t>I have not changed my location when I am online. I am at my keyboard in front of a monitor (or using a smartphone or some other internet device). I am in virtual reality (the virtual world), but I am actually (really) still in a physical or material location.</a:t>
            </a:r>
          </a:p>
          <a:p>
            <a:pPr marL="0" marR="0">
              <a:lnSpc>
                <a:spcPct val="115000"/>
              </a:lnSpc>
              <a:spcBef>
                <a:spcPts val="0"/>
              </a:spcBef>
              <a:spcAft>
                <a:spcPts val="0"/>
              </a:spcAft>
            </a:pPr>
            <a:endParaRPr lang="en-US" sz="2200" dirty="0">
              <a:solidFill>
                <a:srgbClr val="000000"/>
              </a:solidFill>
              <a:effectLst/>
              <a:latin typeface="Corbel" panose="020B0503020204020204" pitchFamily="34" charset="0"/>
              <a:ea typeface="Times New Roman" panose="02020603050405020304" pitchFamily="18" charset="0"/>
              <a:cs typeface="Arial" panose="020B0604020202020204" pitchFamily="34" charset="0"/>
            </a:endParaRPr>
          </a:p>
          <a:p>
            <a:pPr marL="0" marR="0">
              <a:lnSpc>
                <a:spcPct val="115000"/>
              </a:lnSpc>
              <a:spcBef>
                <a:spcPts val="0"/>
              </a:spcBef>
              <a:spcAft>
                <a:spcPts val="0"/>
              </a:spcAft>
            </a:pPr>
            <a:r>
              <a:rPr lang="en-US" sz="2200" dirty="0">
                <a:solidFill>
                  <a:srgbClr val="000000"/>
                </a:solidFill>
                <a:effectLst/>
                <a:latin typeface="Corbel" panose="020B0503020204020204" pitchFamily="34" charset="0"/>
                <a:ea typeface="Times New Roman" panose="02020603050405020304" pitchFamily="18" charset="0"/>
                <a:cs typeface="Arial" panose="020B0604020202020204" pitchFamily="34" charset="0"/>
              </a:rPr>
              <a:t>As the virtual world becomes more and more useful and used, we should be careful not to change the nature of the local church of Christ as we use the  cyberspace.</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116DE742-594F-D3C5-0323-D61A0AA2EB75}"/>
              </a:ext>
            </a:extLst>
          </p:cNvPr>
          <p:cNvSpPr txBox="1"/>
          <p:nvPr/>
        </p:nvSpPr>
        <p:spPr>
          <a:xfrm>
            <a:off x="508000" y="533400"/>
            <a:ext cx="8089900" cy="954107"/>
          </a:xfrm>
          <a:prstGeom prst="rect">
            <a:avLst/>
          </a:prstGeom>
          <a:noFill/>
        </p:spPr>
        <p:txBody>
          <a:bodyPr wrap="square" rtlCol="0">
            <a:spAutoFit/>
          </a:bodyPr>
          <a:lstStyle/>
          <a:p>
            <a:r>
              <a:rPr lang="en-US" sz="2800" b="1" dirty="0">
                <a:solidFill>
                  <a:srgbClr val="FF0000"/>
                </a:solidFill>
              </a:rPr>
              <a:t>The last several years has clouded and deceived some people as to remote worship and remote work.</a:t>
            </a:r>
          </a:p>
        </p:txBody>
      </p:sp>
      <p:sp>
        <p:nvSpPr>
          <p:cNvPr id="5" name="Rectangle 4">
            <a:extLst>
              <a:ext uri="{FF2B5EF4-FFF2-40B4-BE49-F238E27FC236}">
                <a16:creationId xmlns:a16="http://schemas.microsoft.com/office/drawing/2014/main" id="{6C3821EE-5266-7307-7DE9-6CCF91DA5DC0}"/>
              </a:ext>
            </a:extLst>
          </p:cNvPr>
          <p:cNvSpPr/>
          <p:nvPr/>
        </p:nvSpPr>
        <p:spPr>
          <a:xfrm>
            <a:off x="159392" y="1619075"/>
            <a:ext cx="8825218" cy="5167619"/>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315785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C521B0A-754F-460D-AB5A-70D2F4362C41}"/>
              </a:ext>
            </a:extLst>
          </p:cNvPr>
          <p:cNvPicPr>
            <a:picLocks noChangeAspect="1"/>
          </p:cNvPicPr>
          <p:nvPr/>
        </p:nvPicPr>
        <p:blipFill rotWithShape="1">
          <a:blip r:embed="rId2"/>
          <a:srcRect l="32289" t="44826" r="40135" b="20934"/>
          <a:stretch/>
        </p:blipFill>
        <p:spPr>
          <a:xfrm>
            <a:off x="0" y="299304"/>
            <a:ext cx="9144000" cy="6386721"/>
          </a:xfrm>
          <a:prstGeom prst="rect">
            <a:avLst/>
          </a:prstGeom>
        </p:spPr>
      </p:pic>
    </p:spTree>
    <p:extLst>
      <p:ext uri="{BB962C8B-B14F-4D97-AF65-F5344CB8AC3E}">
        <p14:creationId xmlns:p14="http://schemas.microsoft.com/office/powerpoint/2010/main" val="6278958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41B70F0-A84D-7971-B3DB-84796F82BE25}"/>
              </a:ext>
            </a:extLst>
          </p:cNvPr>
          <p:cNvSpPr txBox="1"/>
          <p:nvPr/>
        </p:nvSpPr>
        <p:spPr>
          <a:xfrm>
            <a:off x="662730" y="1258349"/>
            <a:ext cx="8246379" cy="4483279"/>
          </a:xfrm>
          <a:prstGeom prst="rect">
            <a:avLst/>
          </a:prstGeom>
          <a:noFill/>
        </p:spPr>
        <p:txBody>
          <a:bodyPr wrap="square">
            <a:spAutoFit/>
          </a:bodyPr>
          <a:lstStyle/>
          <a:p>
            <a:pPr marL="0" marR="0">
              <a:spcBef>
                <a:spcPts val="0"/>
              </a:spcBef>
              <a:spcAft>
                <a:spcPts val="1000"/>
              </a:spcAft>
            </a:pPr>
            <a:r>
              <a:rPr lang="en-US" sz="2800" dirty="0">
                <a:effectLst/>
                <a:latin typeface="Calibri" panose="020F0502020204030204" pitchFamily="34" charset="0"/>
                <a:ea typeface="Calibri" panose="020F0502020204030204" pitchFamily="34" charset="0"/>
                <a:cs typeface="Calibri" panose="020F0502020204030204" pitchFamily="34" charset="0"/>
              </a:rPr>
              <a:t>Christians have </a:t>
            </a:r>
            <a:r>
              <a:rPr lang="en-US" sz="2800" b="1" u="sng" dirty="0">
                <a:effectLst/>
                <a:latin typeface="Calibri" panose="020F0502020204030204" pitchFamily="34" charset="0"/>
                <a:ea typeface="Calibri" panose="020F0502020204030204" pitchFamily="34" charset="0"/>
                <a:cs typeface="Calibri" panose="020F0502020204030204" pitchFamily="34" charset="0"/>
              </a:rPr>
              <a:t>Individual Work</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dirty="0">
                <a:effectLst/>
                <a:latin typeface="Calibri" panose="020F0502020204030204" pitchFamily="34" charset="0"/>
                <a:ea typeface="Calibri" panose="020F0502020204030204" pitchFamily="34" charset="0"/>
                <a:cs typeface="Calibri" panose="020F0502020204030204" pitchFamily="34" charset="0"/>
              </a:rPr>
              <a:t>to do, and they have </a:t>
            </a:r>
            <a:r>
              <a:rPr lang="en-US" sz="2800" b="1" u="sng" dirty="0">
                <a:effectLst/>
                <a:latin typeface="Calibri" panose="020F0502020204030204" pitchFamily="34" charset="0"/>
                <a:ea typeface="Calibri" panose="020F0502020204030204" pitchFamily="34" charset="0"/>
                <a:cs typeface="Calibri" panose="020F0502020204030204" pitchFamily="34" charset="0"/>
              </a:rPr>
              <a:t>Collective Work</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dirty="0">
                <a:effectLst/>
                <a:latin typeface="Calibri" panose="020F0502020204030204" pitchFamily="34" charset="0"/>
                <a:ea typeface="Calibri" panose="020F0502020204030204" pitchFamily="34" charset="0"/>
                <a:cs typeface="Calibri" panose="020F0502020204030204" pitchFamily="34" charset="0"/>
              </a:rPr>
              <a:t>to perform. </a:t>
            </a:r>
            <a:r>
              <a:rPr lang="en-US" sz="28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(not either or but both)</a:t>
            </a:r>
            <a:endParaRPr lang="en-US" sz="2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1000"/>
              </a:spcAft>
            </a:pPr>
            <a:endParaRPr lang="en-US" sz="2800" dirty="0">
              <a:effectLst/>
              <a:latin typeface="Calibri" panose="020F0502020204030204" pitchFamily="34" charset="0"/>
              <a:ea typeface="Calibri" panose="020F0502020204030204" pitchFamily="34" charset="0"/>
              <a:cs typeface="Calibri" panose="020F0502020204030204" pitchFamily="34" charset="0"/>
            </a:endParaRPr>
          </a:p>
          <a:p>
            <a:pPr marL="0" marR="0">
              <a:spcBef>
                <a:spcPts val="0"/>
              </a:spcBef>
              <a:spcAft>
                <a:spcPts val="1000"/>
              </a:spcAft>
            </a:pPr>
            <a:r>
              <a:rPr lang="en-US" sz="2800" dirty="0">
                <a:effectLst/>
                <a:latin typeface="Calibri" panose="020F0502020204030204" pitchFamily="34" charset="0"/>
                <a:ea typeface="Calibri" panose="020F0502020204030204" pitchFamily="34" charset="0"/>
                <a:cs typeface="Calibri" panose="020F0502020204030204" pitchFamily="34" charset="0"/>
              </a:rPr>
              <a:t>When the Local church </a:t>
            </a:r>
            <a:r>
              <a:rPr lang="en-US" sz="2800" u="sng" dirty="0">
                <a:effectLst/>
                <a:latin typeface="Calibri" panose="020F0502020204030204" pitchFamily="34" charset="0"/>
                <a:ea typeface="Calibri" panose="020F0502020204030204" pitchFamily="34" charset="0"/>
                <a:cs typeface="Calibri" panose="020F0502020204030204" pitchFamily="34" charset="0"/>
              </a:rPr>
              <a:t>functions as a un</a:t>
            </a:r>
            <a:r>
              <a:rPr lang="en-US" sz="2800" dirty="0">
                <a:effectLst/>
                <a:latin typeface="Calibri" panose="020F0502020204030204" pitchFamily="34" charset="0"/>
                <a:ea typeface="Calibri" panose="020F0502020204030204" pitchFamily="34" charset="0"/>
                <a:cs typeface="Calibri" panose="020F0502020204030204" pitchFamily="34" charset="0"/>
              </a:rPr>
              <a:t>it there is group action.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1000"/>
              </a:spcAft>
            </a:pPr>
            <a:r>
              <a:rPr lang="en-US" sz="2800" dirty="0">
                <a:effectLst/>
                <a:latin typeface="Calibri" panose="020F0502020204030204" pitchFamily="34" charset="0"/>
                <a:ea typeface="Calibri" panose="020F0502020204030204" pitchFamily="34" charset="0"/>
                <a:cs typeface="Calibri" panose="020F0502020204030204" pitchFamily="34" charset="0"/>
              </a:rPr>
              <a:t>The </a:t>
            </a:r>
            <a:r>
              <a:rPr lang="en-US" sz="2800" u="sng" dirty="0">
                <a:effectLst/>
                <a:latin typeface="Calibri" panose="020F0502020204030204" pitchFamily="34" charset="0"/>
                <a:ea typeface="Calibri" panose="020F0502020204030204" pitchFamily="34" charset="0"/>
                <a:cs typeface="Calibri" panose="020F0502020204030204" pitchFamily="34" charset="0"/>
              </a:rPr>
              <a:t>church at Philipp</a:t>
            </a:r>
            <a:r>
              <a:rPr lang="en-US" sz="2800" dirty="0">
                <a:effectLst/>
                <a:latin typeface="Calibri" panose="020F0502020204030204" pitchFamily="34" charset="0"/>
                <a:ea typeface="Calibri" panose="020F0502020204030204" pitchFamily="34" charset="0"/>
                <a:cs typeface="Calibri" panose="020F0502020204030204" pitchFamily="34" charset="0"/>
              </a:rPr>
              <a:t>i   </a:t>
            </a:r>
            <a:r>
              <a:rPr lang="en-US" sz="2800" u="sng" dirty="0">
                <a:effectLst/>
                <a:latin typeface="Calibri" panose="020F0502020204030204" pitchFamily="34" charset="0"/>
                <a:ea typeface="Calibri" panose="020F0502020204030204" pitchFamily="34" charset="0"/>
                <a:cs typeface="Calibri" panose="020F0502020204030204" pitchFamily="34" charset="0"/>
              </a:rPr>
              <a:t>supported Paul</a:t>
            </a:r>
            <a:r>
              <a:rPr lang="en-US" sz="2800"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Phil. 4:15 – 16 </a:t>
            </a:r>
            <a:endParaRPr lang="en-US" sz="2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1000"/>
              </a:spcAft>
            </a:pPr>
            <a:r>
              <a:rPr lang="en-US" sz="2800" dirty="0">
                <a:effectLst/>
                <a:latin typeface="Calibri" panose="020F0502020204030204" pitchFamily="34" charset="0"/>
                <a:ea typeface="Calibri" panose="020F0502020204030204" pitchFamily="34" charset="0"/>
                <a:cs typeface="Calibri" panose="020F0502020204030204" pitchFamily="34" charset="0"/>
              </a:rPr>
              <a:t>Effective </a:t>
            </a:r>
            <a:r>
              <a:rPr lang="en-US" sz="2800" u="sng" dirty="0">
                <a:effectLst/>
                <a:latin typeface="Calibri" panose="020F0502020204030204" pitchFamily="34" charset="0"/>
                <a:ea typeface="Calibri" panose="020F0502020204030204" pitchFamily="34" charset="0"/>
                <a:cs typeface="Calibri" panose="020F0502020204030204" pitchFamily="34" charset="0"/>
              </a:rPr>
              <a:t>Church Discipline</a:t>
            </a:r>
            <a:r>
              <a:rPr lang="en-US" sz="2800" dirty="0">
                <a:effectLst/>
                <a:latin typeface="Calibri" panose="020F0502020204030204" pitchFamily="34" charset="0"/>
                <a:ea typeface="Calibri" panose="020F0502020204030204" pitchFamily="34" charset="0"/>
                <a:cs typeface="Calibri" panose="020F0502020204030204" pitchFamily="34" charset="0"/>
              </a:rPr>
              <a:t> requires action                     by the group as a Whole, not just a few.                              </a:t>
            </a:r>
            <a:r>
              <a:rPr lang="en-US" sz="28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I Cor. 5: 4 – 5 </a:t>
            </a:r>
            <a:endParaRPr lang="en-US" sz="2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0128E13C-E2B1-A04B-64B5-DD1CF7DB1384}"/>
              </a:ext>
            </a:extLst>
          </p:cNvPr>
          <p:cNvSpPr txBox="1"/>
          <p:nvPr/>
        </p:nvSpPr>
        <p:spPr>
          <a:xfrm>
            <a:off x="0" y="178836"/>
            <a:ext cx="9144000" cy="584775"/>
          </a:xfrm>
          <a:prstGeom prst="rect">
            <a:avLst/>
          </a:prstGeom>
          <a:noFill/>
        </p:spPr>
        <p:txBody>
          <a:bodyPr wrap="square">
            <a:spAutoFit/>
          </a:bodyPr>
          <a:lstStyle/>
          <a:p>
            <a:pPr algn="ctr"/>
            <a:r>
              <a:rPr lang="en-US" sz="3200" dirty="0">
                <a:solidFill>
                  <a:srgbClr val="002060"/>
                </a:solidFill>
                <a:effectLst/>
                <a:latin typeface="Cambria" panose="02040503050406030204" pitchFamily="18" charset="0"/>
                <a:ea typeface="Calibri" panose="020F0502020204030204" pitchFamily="34" charset="0"/>
                <a:cs typeface="Arial" panose="020B0604020202020204" pitchFamily="34" charset="0"/>
              </a:rPr>
              <a:t>Learning To Work Together   </a:t>
            </a:r>
            <a:r>
              <a:rPr lang="en-US" sz="28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Acts 2:42-45 </a:t>
            </a:r>
            <a:endParaRPr lang="en-US" sz="2800" dirty="0">
              <a:solidFill>
                <a:srgbClr val="002060"/>
              </a:solidFill>
              <a:latin typeface="Calibri" panose="020F0502020204030204" pitchFamily="34" charset="0"/>
              <a:cs typeface="Calibri" panose="020F0502020204030204" pitchFamily="34" charset="0"/>
            </a:endParaRPr>
          </a:p>
        </p:txBody>
      </p:sp>
      <p:pic>
        <p:nvPicPr>
          <p:cNvPr id="4" name="Picture 2" descr="Free Images : team, work, building, puzzle, pieces, hands, four ...">
            <a:extLst>
              <a:ext uri="{FF2B5EF4-FFF2-40B4-BE49-F238E27FC236}">
                <a16:creationId xmlns:a16="http://schemas.microsoft.com/office/drawing/2014/main" id="{1E088821-4495-97EC-11A1-BBB0BA8555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74017" y="4844072"/>
            <a:ext cx="1835092" cy="18350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69031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852FC44-135B-57F9-4839-9262A38ACB3A}"/>
              </a:ext>
            </a:extLst>
          </p:cNvPr>
          <p:cNvSpPr txBox="1"/>
          <p:nvPr/>
        </p:nvSpPr>
        <p:spPr>
          <a:xfrm>
            <a:off x="310394" y="1241571"/>
            <a:ext cx="8986005" cy="5146665"/>
          </a:xfrm>
          <a:prstGeom prst="rect">
            <a:avLst/>
          </a:prstGeom>
          <a:noFill/>
        </p:spPr>
        <p:txBody>
          <a:bodyPr wrap="square">
            <a:spAutoFit/>
          </a:bodyPr>
          <a:lstStyle/>
          <a:p>
            <a:pPr marL="0" marR="0">
              <a:lnSpc>
                <a:spcPct val="115000"/>
              </a:lnSpc>
              <a:spcBef>
                <a:spcPts val="0"/>
              </a:spcBef>
              <a:spcAft>
                <a:spcPts val="0"/>
              </a:spcAft>
            </a:pPr>
            <a:r>
              <a:rPr lang="en-US" sz="2800" dirty="0">
                <a:effectLst/>
                <a:latin typeface="Calibri" panose="020F0502020204030204" pitchFamily="34" charset="0"/>
                <a:ea typeface="Calibri" panose="020F0502020204030204" pitchFamily="34" charset="0"/>
                <a:cs typeface="Calibri" panose="020F0502020204030204" pitchFamily="34" charset="0"/>
              </a:rPr>
              <a:t>Congregational worship involves ALL the members.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R="0">
              <a:lnSpc>
                <a:spcPct val="115000"/>
              </a:lnSpc>
              <a:spcBef>
                <a:spcPts val="0"/>
              </a:spcBef>
              <a:spcAft>
                <a:spcPts val="0"/>
              </a:spcAft>
            </a:pPr>
            <a:r>
              <a:rPr lang="en-US" sz="2800" dirty="0">
                <a:effectLst/>
                <a:latin typeface="Calibri" panose="020F0502020204030204" pitchFamily="34" charset="0"/>
                <a:ea typeface="Calibri" panose="020F0502020204030204" pitchFamily="34" charset="0"/>
                <a:cs typeface="Calibri" panose="020F0502020204030204" pitchFamily="34" charset="0"/>
              </a:rPr>
              <a:t>	The </a:t>
            </a:r>
            <a:r>
              <a:rPr lang="en-US" sz="2800" b="1" dirty="0">
                <a:effectLst/>
                <a:latin typeface="Calibri" panose="020F0502020204030204" pitchFamily="34" charset="0"/>
                <a:ea typeface="Calibri" panose="020F0502020204030204" pitchFamily="34" charset="0"/>
                <a:cs typeface="Calibri" panose="020F0502020204030204" pitchFamily="34" charset="0"/>
              </a:rPr>
              <a:t>church at Troas</a:t>
            </a:r>
            <a:r>
              <a:rPr lang="en-US" sz="2800"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Acts 20:7 </a:t>
            </a:r>
            <a:endParaRPr lang="en-US" sz="2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lnSpc>
                <a:spcPct val="115000"/>
              </a:lnSpc>
              <a:spcBef>
                <a:spcPts val="0"/>
              </a:spcBef>
              <a:spcAft>
                <a:spcPts val="0"/>
              </a:spcAft>
            </a:pPr>
            <a:r>
              <a:rPr lang="en-US" sz="2800" dirty="0">
                <a:effectLst/>
                <a:latin typeface="Calibri" panose="020F0502020204030204" pitchFamily="34" charset="0"/>
                <a:ea typeface="Calibri" panose="020F0502020204030204" pitchFamily="34" charset="0"/>
                <a:cs typeface="Calibri" panose="020F0502020204030204" pitchFamily="34" charset="0"/>
              </a:rPr>
              <a:t>The </a:t>
            </a:r>
            <a:r>
              <a:rPr lang="en-US" sz="2800" b="1" dirty="0">
                <a:effectLst/>
                <a:latin typeface="Calibri" panose="020F0502020204030204" pitchFamily="34" charset="0"/>
                <a:ea typeface="Calibri" panose="020F0502020204030204" pitchFamily="34" charset="0"/>
                <a:cs typeface="Calibri" panose="020F0502020204030204" pitchFamily="34" charset="0"/>
              </a:rPr>
              <a:t>Jerusalem Church</a:t>
            </a:r>
            <a:r>
              <a:rPr lang="en-US" sz="2800"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Acts 2:42</a:t>
            </a:r>
            <a:endParaRPr lang="en-US" sz="2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lnSpc>
                <a:spcPct val="115000"/>
              </a:lnSpc>
              <a:spcBef>
                <a:spcPts val="0"/>
              </a:spcBef>
              <a:spcAft>
                <a:spcPts val="0"/>
              </a:spcAft>
            </a:pPr>
            <a:r>
              <a:rPr lang="en-US" sz="2800" dirty="0">
                <a:effectLst/>
                <a:latin typeface="Calibri" panose="020F0502020204030204" pitchFamily="34" charset="0"/>
                <a:ea typeface="Calibri" panose="020F0502020204030204" pitchFamily="34" charset="0"/>
                <a:cs typeface="Calibri" panose="020F0502020204030204" pitchFamily="34" charset="0"/>
              </a:rPr>
              <a:t>The </a:t>
            </a:r>
            <a:r>
              <a:rPr lang="en-US" sz="2800" b="1" dirty="0">
                <a:effectLst/>
                <a:latin typeface="Calibri" panose="020F0502020204030204" pitchFamily="34" charset="0"/>
                <a:ea typeface="Calibri" panose="020F0502020204030204" pitchFamily="34" charset="0"/>
                <a:cs typeface="Calibri" panose="020F0502020204030204" pitchFamily="34" charset="0"/>
              </a:rPr>
              <a:t>church at Corinth</a:t>
            </a:r>
            <a:r>
              <a:rPr lang="en-US" sz="2800"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I Cor. 11: 20</a:t>
            </a:r>
            <a:r>
              <a:rPr lang="en-US" sz="2800"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14:23; I Tim. 5:16 </a:t>
            </a:r>
            <a:endParaRPr lang="en-US" sz="2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2800" u="sng" dirty="0">
                <a:effectLst/>
                <a:latin typeface="Calibri" panose="020F0502020204030204" pitchFamily="34" charset="0"/>
                <a:ea typeface="Calibri" panose="020F0502020204030204" pitchFamily="34" charset="0"/>
                <a:cs typeface="Calibri" panose="020F0502020204030204" pitchFamily="34" charset="0"/>
              </a:rPr>
              <a:t>Concerted effort is </a:t>
            </a:r>
            <a:r>
              <a:rPr lang="en-US" sz="2800" b="1" u="sng"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not designed</a:t>
            </a:r>
            <a:r>
              <a:rPr lang="en-US" sz="28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2800" dirty="0">
                <a:effectLst/>
                <a:latin typeface="Calibri" panose="020F0502020204030204" pitchFamily="34" charset="0"/>
                <a:ea typeface="Calibri" panose="020F0502020204030204" pitchFamily="34" charset="0"/>
                <a:cs typeface="Calibri" panose="020F0502020204030204" pitchFamily="34" charset="0"/>
              </a:rPr>
              <a:t>to discourage or </a:t>
            </a:r>
            <a:r>
              <a:rPr lang="en-US" sz="28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to take   the place of personal effort. </a:t>
            </a:r>
            <a:endParaRPr lang="en-US" sz="2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2800" dirty="0">
                <a:effectLst/>
                <a:latin typeface="Calibri" panose="020F0502020204030204" pitchFamily="34" charset="0"/>
                <a:ea typeface="Calibri" panose="020F0502020204030204" pitchFamily="34" charset="0"/>
                <a:cs typeface="Calibri" panose="020F0502020204030204" pitchFamily="34" charset="0"/>
              </a:rPr>
              <a:t>When a church sends out a preacher, or supports a man in the field, this should not cause the members                          of the church to let up in their personal zeal                          and work.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CD31AD1B-FE8A-5CEF-E31D-095DEDB04529}"/>
              </a:ext>
            </a:extLst>
          </p:cNvPr>
          <p:cNvSpPr txBox="1"/>
          <p:nvPr/>
        </p:nvSpPr>
        <p:spPr>
          <a:xfrm>
            <a:off x="0" y="178836"/>
            <a:ext cx="9144000" cy="584775"/>
          </a:xfrm>
          <a:prstGeom prst="rect">
            <a:avLst/>
          </a:prstGeom>
          <a:noFill/>
        </p:spPr>
        <p:txBody>
          <a:bodyPr wrap="square">
            <a:spAutoFit/>
          </a:bodyPr>
          <a:lstStyle/>
          <a:p>
            <a:pPr algn="ctr"/>
            <a:r>
              <a:rPr lang="en-US" sz="3200" dirty="0">
                <a:solidFill>
                  <a:srgbClr val="002060"/>
                </a:solidFill>
                <a:effectLst/>
                <a:latin typeface="Cambria" panose="02040503050406030204" pitchFamily="18" charset="0"/>
                <a:ea typeface="Calibri" panose="020F0502020204030204" pitchFamily="34" charset="0"/>
                <a:cs typeface="Arial" panose="020B0604020202020204" pitchFamily="34" charset="0"/>
              </a:rPr>
              <a:t>Learning To Work Together   </a:t>
            </a:r>
            <a:r>
              <a:rPr lang="en-US" sz="28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Acts 2:42-45 </a:t>
            </a:r>
            <a:endParaRPr lang="en-US" sz="2800" dirty="0">
              <a:solidFill>
                <a:srgbClr val="002060"/>
              </a:solidFill>
              <a:latin typeface="Calibri" panose="020F0502020204030204" pitchFamily="34" charset="0"/>
              <a:cs typeface="Calibri" panose="020F0502020204030204" pitchFamily="34" charset="0"/>
            </a:endParaRPr>
          </a:p>
        </p:txBody>
      </p:sp>
      <p:pic>
        <p:nvPicPr>
          <p:cNvPr id="4" name="Picture 4" descr="Team Teamwork Spirit - Free photo on Pixabay">
            <a:extLst>
              <a:ext uri="{FF2B5EF4-FFF2-40B4-BE49-F238E27FC236}">
                <a16:creationId xmlns:a16="http://schemas.microsoft.com/office/drawing/2014/main" id="{D66102CB-FA06-4F7E-A109-8CF097564F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67056" y="4890781"/>
            <a:ext cx="1866550" cy="1866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71386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F7AC305-94FF-7A1B-34EE-3C45F7224580}"/>
              </a:ext>
            </a:extLst>
          </p:cNvPr>
          <p:cNvSpPr txBox="1"/>
          <p:nvPr/>
        </p:nvSpPr>
        <p:spPr>
          <a:xfrm>
            <a:off x="368300" y="1143000"/>
            <a:ext cx="8305800" cy="5088573"/>
          </a:xfrm>
          <a:prstGeom prst="rect">
            <a:avLst/>
          </a:prstGeom>
          <a:noFill/>
        </p:spPr>
        <p:txBody>
          <a:bodyPr wrap="square">
            <a:spAutoFit/>
          </a:bodyPr>
          <a:lstStyle/>
          <a:p>
            <a:pPr marL="0" marR="0">
              <a:spcBef>
                <a:spcPts val="0"/>
              </a:spcBef>
              <a:spcAft>
                <a:spcPts val="1000"/>
              </a:spcAft>
            </a:pPr>
            <a:r>
              <a:rPr lang="en-US" sz="2800" b="1" dirty="0">
                <a:effectLst/>
                <a:latin typeface="Calibri" panose="020F0502020204030204" pitchFamily="34" charset="0"/>
                <a:ea typeface="Calibri" panose="020F0502020204030204" pitchFamily="34" charset="0"/>
                <a:cs typeface="Calibri" panose="020F0502020204030204" pitchFamily="34" charset="0"/>
              </a:rPr>
              <a:t>In any kind of team endeavor, the participants must learn to work together. </a:t>
            </a:r>
            <a:endParaRPr lang="en-US" sz="2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1000"/>
              </a:spcAft>
            </a:pPr>
            <a:r>
              <a:rPr lang="en-US" sz="2800" b="1" u="sng"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Acts 2:42</a:t>
            </a:r>
            <a:r>
              <a:rPr lang="en-US" sz="28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 </a:t>
            </a:r>
            <a:r>
              <a:rPr lang="en-US" sz="2800" dirty="0">
                <a:effectLst/>
                <a:latin typeface="Calibri" panose="020F0502020204030204" pitchFamily="34" charset="0"/>
                <a:ea typeface="Calibri" panose="020F0502020204030204" pitchFamily="34" charset="0"/>
                <a:cs typeface="Calibri" panose="020F0502020204030204" pitchFamily="34" charset="0"/>
              </a:rPr>
              <a:t>And they continued steadfastly in the apostles' doctrine and fellowship, in the breaking of bread, and in prayers. 43 Then fear came upon every soul, and many wonders and signs were done through the apostles.</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1000"/>
              </a:spcAft>
            </a:pPr>
            <a:r>
              <a:rPr lang="en-US" sz="2800" dirty="0">
                <a:effectLst/>
                <a:latin typeface="Calibri" panose="020F0502020204030204" pitchFamily="34" charset="0"/>
                <a:ea typeface="Calibri" panose="020F0502020204030204" pitchFamily="34" charset="0"/>
                <a:cs typeface="Calibri" panose="020F0502020204030204" pitchFamily="34" charset="0"/>
              </a:rPr>
              <a:t> 44 Now all who believed were together, and had all things in common, 45 and sold their possessions and goods, and divided them among all, as                    anyone had need.</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0D4DCA6C-B2B0-E226-6C28-D982DECAE43C}"/>
              </a:ext>
            </a:extLst>
          </p:cNvPr>
          <p:cNvSpPr txBox="1"/>
          <p:nvPr/>
        </p:nvSpPr>
        <p:spPr>
          <a:xfrm>
            <a:off x="0" y="178836"/>
            <a:ext cx="9144000" cy="584775"/>
          </a:xfrm>
          <a:prstGeom prst="rect">
            <a:avLst/>
          </a:prstGeom>
          <a:noFill/>
        </p:spPr>
        <p:txBody>
          <a:bodyPr wrap="square">
            <a:spAutoFit/>
          </a:bodyPr>
          <a:lstStyle/>
          <a:p>
            <a:pPr algn="ctr"/>
            <a:r>
              <a:rPr lang="en-US" sz="3200" dirty="0">
                <a:solidFill>
                  <a:srgbClr val="002060"/>
                </a:solidFill>
                <a:effectLst/>
                <a:latin typeface="Cambria" panose="02040503050406030204" pitchFamily="18" charset="0"/>
                <a:ea typeface="Calibri" panose="020F0502020204030204" pitchFamily="34" charset="0"/>
                <a:cs typeface="Arial" panose="020B0604020202020204" pitchFamily="34" charset="0"/>
              </a:rPr>
              <a:t>Learning To Work Together   </a:t>
            </a:r>
            <a:r>
              <a:rPr lang="en-US" sz="28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Acts 2:42-45 </a:t>
            </a:r>
            <a:endParaRPr lang="en-US" sz="2800" dirty="0">
              <a:solidFill>
                <a:srgbClr val="002060"/>
              </a:solidFill>
              <a:latin typeface="Calibri" panose="020F0502020204030204" pitchFamily="34" charset="0"/>
              <a:cs typeface="Calibri" panose="020F0502020204030204" pitchFamily="34" charset="0"/>
            </a:endParaRPr>
          </a:p>
        </p:txBody>
      </p:sp>
      <p:sp>
        <p:nvSpPr>
          <p:cNvPr id="5" name="Rectangle 4">
            <a:extLst>
              <a:ext uri="{FF2B5EF4-FFF2-40B4-BE49-F238E27FC236}">
                <a16:creationId xmlns:a16="http://schemas.microsoft.com/office/drawing/2014/main" id="{4107FECA-0D0F-4C65-E3F0-863D70C8ECE3}"/>
              </a:ext>
            </a:extLst>
          </p:cNvPr>
          <p:cNvSpPr/>
          <p:nvPr/>
        </p:nvSpPr>
        <p:spPr>
          <a:xfrm>
            <a:off x="276837" y="2172749"/>
            <a:ext cx="8170877" cy="4135772"/>
          </a:xfrm>
          <a:prstGeom prst="rect">
            <a:avLst/>
          </a:prstGeom>
          <a:no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10">
            <a:extLst>
              <a:ext uri="{FF2B5EF4-FFF2-40B4-BE49-F238E27FC236}">
                <a16:creationId xmlns:a16="http://schemas.microsoft.com/office/drawing/2014/main" id="{A6A5D731-EC1F-A779-A77B-8C34BEB5C6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72587" y="5253341"/>
            <a:ext cx="1860957" cy="15056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37638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White">
  <a:themeElements>
    <a:clrScheme name="White 3">
      <a:dk1>
        <a:srgbClr val="000000"/>
      </a:dk1>
      <a:lt1>
        <a:srgbClr val="FFFFFF"/>
      </a:lt1>
      <a:dk2>
        <a:srgbClr val="000000"/>
      </a:dk2>
      <a:lt2>
        <a:srgbClr val="B2B2B2"/>
      </a:lt2>
      <a:accent1>
        <a:srgbClr val="B2B2B2"/>
      </a:accent1>
      <a:accent2>
        <a:srgbClr val="808080"/>
      </a:accent2>
      <a:accent3>
        <a:srgbClr val="FFFFFF"/>
      </a:accent3>
      <a:accent4>
        <a:srgbClr val="000000"/>
      </a:accent4>
      <a:accent5>
        <a:srgbClr val="D5D5D5"/>
      </a:accent5>
      <a:accent6>
        <a:srgbClr val="737373"/>
      </a:accent6>
      <a:hlink>
        <a:srgbClr val="969696"/>
      </a:hlink>
      <a:folHlink>
        <a:srgbClr val="4D4D4D"/>
      </a:folHlink>
    </a:clrScheme>
    <a:fontScheme name="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White 1">
        <a:dk1>
          <a:srgbClr val="00458A"/>
        </a:dk1>
        <a:lt1>
          <a:srgbClr val="D7D6AE"/>
        </a:lt1>
        <a:dk2>
          <a:srgbClr val="000066"/>
        </a:dk2>
        <a:lt2>
          <a:srgbClr val="006666"/>
        </a:lt2>
        <a:accent1>
          <a:srgbClr val="007A77"/>
        </a:accent1>
        <a:accent2>
          <a:srgbClr val="005856"/>
        </a:accent2>
        <a:accent3>
          <a:srgbClr val="AAAAB8"/>
        </a:accent3>
        <a:accent4>
          <a:srgbClr val="B7B794"/>
        </a:accent4>
        <a:accent5>
          <a:srgbClr val="AABEBD"/>
        </a:accent5>
        <a:accent6>
          <a:srgbClr val="004F4D"/>
        </a:accent6>
        <a:hlink>
          <a:srgbClr val="A8A884"/>
        </a:hlink>
        <a:folHlink>
          <a:srgbClr val="867E5E"/>
        </a:folHlink>
      </a:clrScheme>
      <a:clrMap bg1="dk2" tx1="lt1" bg2="dk1" tx2="lt2" accent1="accent1" accent2="accent2" accent3="accent3" accent4="accent4" accent5="accent5" accent6="accent6" hlink="hlink" folHlink="folHlink"/>
    </a:extraClrScheme>
    <a:extraClrScheme>
      <a:clrScheme name="White 2">
        <a:dk1>
          <a:srgbClr val="000066"/>
        </a:dk1>
        <a:lt1>
          <a:srgbClr val="FFFFFF"/>
        </a:lt1>
        <a:dk2>
          <a:srgbClr val="660066"/>
        </a:dk2>
        <a:lt2>
          <a:srgbClr val="FFFFCC"/>
        </a:lt2>
        <a:accent1>
          <a:srgbClr val="666699"/>
        </a:accent1>
        <a:accent2>
          <a:srgbClr val="000099"/>
        </a:accent2>
        <a:accent3>
          <a:srgbClr val="FFFFFF"/>
        </a:accent3>
        <a:accent4>
          <a:srgbClr val="000056"/>
        </a:accent4>
        <a:accent5>
          <a:srgbClr val="B8B8CA"/>
        </a:accent5>
        <a:accent6>
          <a:srgbClr val="00008A"/>
        </a:accent6>
        <a:hlink>
          <a:srgbClr val="006666"/>
        </a:hlink>
        <a:folHlink>
          <a:srgbClr val="800080"/>
        </a:folHlink>
      </a:clrScheme>
      <a:clrMap bg1="lt1" tx1="dk1" bg2="lt2" tx2="dk2" accent1="accent1" accent2="accent2" accent3="accent3" accent4="accent4" accent5="accent5" accent6="accent6" hlink="hlink" folHlink="folHlink"/>
    </a:extraClrScheme>
    <a:extraClrScheme>
      <a:clrScheme name="White 3">
        <a:dk1>
          <a:srgbClr val="000000"/>
        </a:dk1>
        <a:lt1>
          <a:srgbClr val="FFFFFF"/>
        </a:lt1>
        <a:dk2>
          <a:srgbClr val="000000"/>
        </a:dk2>
        <a:lt2>
          <a:srgbClr val="B2B2B2"/>
        </a:lt2>
        <a:accent1>
          <a:srgbClr val="B2B2B2"/>
        </a:accent1>
        <a:accent2>
          <a:srgbClr val="808080"/>
        </a:accent2>
        <a:accent3>
          <a:srgbClr val="FFFFFF"/>
        </a:accent3>
        <a:accent4>
          <a:srgbClr val="000000"/>
        </a:accent4>
        <a:accent5>
          <a:srgbClr val="D5D5D5"/>
        </a:accent5>
        <a:accent6>
          <a:srgbClr val="737373"/>
        </a:accent6>
        <a:hlink>
          <a:srgbClr val="969696"/>
        </a:hlink>
        <a:folHlink>
          <a:srgbClr val="4D4D4D"/>
        </a:folHlink>
      </a:clrScheme>
      <a:clrMap bg1="lt1" tx1="dk1" bg2="lt2" tx2="dk2" accent1="accent1" accent2="accent2" accent3="accent3" accent4="accent4" accent5="accent5" accent6="accent6" hlink="hlink" folHlink="folHlink"/>
    </a:extraClrScheme>
    <a:extraClrScheme>
      <a:clrScheme name="White 4">
        <a:dk1>
          <a:srgbClr val="003300"/>
        </a:dk1>
        <a:lt1>
          <a:srgbClr val="DBD0B9"/>
        </a:lt1>
        <a:dk2>
          <a:srgbClr val="09472B"/>
        </a:dk2>
        <a:lt2>
          <a:srgbClr val="A38955"/>
        </a:lt2>
        <a:accent1>
          <a:srgbClr val="B8A378"/>
        </a:accent1>
        <a:accent2>
          <a:srgbClr val="8E774A"/>
        </a:accent2>
        <a:accent3>
          <a:srgbClr val="AAB1AC"/>
        </a:accent3>
        <a:accent4>
          <a:srgbClr val="BBB19E"/>
        </a:accent4>
        <a:accent5>
          <a:srgbClr val="D8CEBE"/>
        </a:accent5>
        <a:accent6>
          <a:srgbClr val="806B42"/>
        </a:accent6>
        <a:hlink>
          <a:srgbClr val="A7A743"/>
        </a:hlink>
        <a:folHlink>
          <a:srgbClr val="919777"/>
        </a:folHlink>
      </a:clrScheme>
      <a:clrMap bg1="dk2" tx1="lt1" bg2="dk1" tx2="lt2" accent1="accent1" accent2="accent2" accent3="accent3" accent4="accent4" accent5="accent5" accent6="accent6" hlink="hlink" folHlink="folHlink"/>
    </a:extraClrScheme>
    <a:extraClrScheme>
      <a:clrScheme name="White 5">
        <a:dk1>
          <a:srgbClr val="5F5F5F"/>
        </a:dk1>
        <a:lt1>
          <a:srgbClr val="DDDDDD"/>
        </a:lt1>
        <a:dk2>
          <a:srgbClr val="000000"/>
        </a:dk2>
        <a:lt2>
          <a:srgbClr val="5F5F5F"/>
        </a:lt2>
        <a:accent1>
          <a:srgbClr val="B2B2B2"/>
        </a:accent1>
        <a:accent2>
          <a:srgbClr val="808080"/>
        </a:accent2>
        <a:accent3>
          <a:srgbClr val="AAAAAA"/>
        </a:accent3>
        <a:accent4>
          <a:srgbClr val="BDBDBD"/>
        </a:accent4>
        <a:accent5>
          <a:srgbClr val="D5D5D5"/>
        </a:accent5>
        <a:accent6>
          <a:srgbClr val="737373"/>
        </a:accent6>
        <a:hlink>
          <a:srgbClr val="B2B2B2"/>
        </a:hlink>
        <a:folHlink>
          <a:srgbClr val="777777"/>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424</TotalTime>
  <Words>2175</Words>
  <Application>Microsoft Office PowerPoint</Application>
  <PresentationFormat>On-screen Show (4:3)</PresentationFormat>
  <Paragraphs>154</Paragraphs>
  <Slides>29</Slides>
  <Notes>0</Notes>
  <HiddenSlides>0</HiddenSlides>
  <MMClips>0</MMClips>
  <ScaleCrop>false</ScaleCrop>
  <HeadingPairs>
    <vt:vector size="6" baseType="variant">
      <vt:variant>
        <vt:lpstr>Fonts Used</vt:lpstr>
      </vt:variant>
      <vt:variant>
        <vt:i4>11</vt:i4>
      </vt:variant>
      <vt:variant>
        <vt:lpstr>Theme</vt:lpstr>
      </vt:variant>
      <vt:variant>
        <vt:i4>5</vt:i4>
      </vt:variant>
      <vt:variant>
        <vt:lpstr>Slide Titles</vt:lpstr>
      </vt:variant>
      <vt:variant>
        <vt:i4>29</vt:i4>
      </vt:variant>
    </vt:vector>
  </HeadingPairs>
  <TitlesOfParts>
    <vt:vector size="45" baseType="lpstr">
      <vt:lpstr>Arial</vt:lpstr>
      <vt:lpstr>Arial Black</vt:lpstr>
      <vt:lpstr>Arial Unicode MS</vt:lpstr>
      <vt:lpstr>Bahnschrift</vt:lpstr>
      <vt:lpstr>Berlin Sans FB Demi</vt:lpstr>
      <vt:lpstr>Britannic Bold</vt:lpstr>
      <vt:lpstr>Calibri</vt:lpstr>
      <vt:lpstr>Calibri Light</vt:lpstr>
      <vt:lpstr>Cambria</vt:lpstr>
      <vt:lpstr>Corbel</vt:lpstr>
      <vt:lpstr>Ink Free</vt:lpstr>
      <vt:lpstr>Office Theme</vt:lpstr>
      <vt:lpstr>1_Office Theme</vt:lpstr>
      <vt:lpstr>White</vt:lpstr>
      <vt:lpstr>2_Office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New Lebanon church of Christ</dc:creator>
  <cp:lastModifiedBy>New Lebanon church of Christ</cp:lastModifiedBy>
  <cp:revision>13</cp:revision>
  <dcterms:created xsi:type="dcterms:W3CDTF">2023-09-25T13:29:02Z</dcterms:created>
  <dcterms:modified xsi:type="dcterms:W3CDTF">2024-01-06T16:30:05Z</dcterms:modified>
</cp:coreProperties>
</file>