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7"/>
  </p:notesMasterIdLst>
  <p:sldIdLst>
    <p:sldId id="265" r:id="rId3"/>
    <p:sldId id="500" r:id="rId4"/>
    <p:sldId id="499" r:id="rId5"/>
    <p:sldId id="547" r:id="rId6"/>
    <p:sldId id="550" r:id="rId7"/>
    <p:sldId id="519" r:id="rId8"/>
    <p:sldId id="539" r:id="rId9"/>
    <p:sldId id="540" r:id="rId10"/>
    <p:sldId id="541" r:id="rId11"/>
    <p:sldId id="542" r:id="rId12"/>
    <p:sldId id="543" r:id="rId13"/>
    <p:sldId id="501" r:id="rId14"/>
    <p:sldId id="505" r:id="rId15"/>
    <p:sldId id="515" r:id="rId16"/>
    <p:sldId id="516" r:id="rId17"/>
    <p:sldId id="518" r:id="rId18"/>
    <p:sldId id="517" r:id="rId19"/>
    <p:sldId id="503" r:id="rId20"/>
    <p:sldId id="520" r:id="rId21"/>
    <p:sldId id="534" r:id="rId22"/>
    <p:sldId id="508" r:id="rId23"/>
    <p:sldId id="509" r:id="rId24"/>
    <p:sldId id="511" r:id="rId25"/>
    <p:sldId id="510" r:id="rId26"/>
    <p:sldId id="522" r:id="rId27"/>
    <p:sldId id="521" r:id="rId28"/>
    <p:sldId id="523" r:id="rId29"/>
    <p:sldId id="525" r:id="rId30"/>
    <p:sldId id="504" r:id="rId31"/>
    <p:sldId id="512" r:id="rId32"/>
    <p:sldId id="502" r:id="rId33"/>
    <p:sldId id="513" r:id="rId34"/>
    <p:sldId id="524" r:id="rId35"/>
    <p:sldId id="514" r:id="rId36"/>
    <p:sldId id="526" r:id="rId37"/>
    <p:sldId id="527" r:id="rId38"/>
    <p:sldId id="528" r:id="rId39"/>
    <p:sldId id="529" r:id="rId40"/>
    <p:sldId id="531" r:id="rId41"/>
    <p:sldId id="530" r:id="rId42"/>
    <p:sldId id="549" r:id="rId43"/>
    <p:sldId id="258" r:id="rId44"/>
    <p:sldId id="535" r:id="rId45"/>
    <p:sldId id="54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sOv6XS/amCYX8JqQJA/bg==" hashData="vHduzm2G5iXGPWjZIBArl/Yahc3xu8Nt6Z3gxRrbmoSH0wvUpHPSDcGY+qLKx96aMwRl4gMq/JkhoWfJmxhwM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810" y="114"/>
      </p:cViewPr>
      <p:guideLst/>
    </p:cSldViewPr>
  </p:slideViewPr>
  <p:notesTextViewPr>
    <p:cViewPr>
      <p:scale>
        <a:sx n="1" d="1"/>
        <a:sy n="1" d="1"/>
      </p:scale>
      <p:origin x="0" y="0"/>
    </p:cViewPr>
  </p:notesTextViewPr>
  <p:sorterViewPr>
    <p:cViewPr varScale="1">
      <p:scale>
        <a:sx n="100" d="100"/>
        <a:sy n="100" d="100"/>
      </p:scale>
      <p:origin x="0" y="-6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804B9-F310-4819-B9C8-D7B01EE01F2A}" type="datetimeFigureOut">
              <a:rPr lang="en-US" smtClean="0"/>
              <a:t>12/3/2023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B7A52-86AE-46C9-8E0B-3477FFF532C5}" type="slidenum">
              <a:rPr lang="en-US" smtClean="0"/>
              <a:t>‹#›</a:t>
            </a:fld>
            <a:endParaRPr lang="en-US"/>
          </a:p>
        </p:txBody>
      </p:sp>
    </p:spTree>
    <p:extLst>
      <p:ext uri="{BB962C8B-B14F-4D97-AF65-F5344CB8AC3E}">
        <p14:creationId xmlns:p14="http://schemas.microsoft.com/office/powerpoint/2010/main" val="277087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FF4401-36B9-4CFF-8A1F-3181F5820786}"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9531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57AC86-3C56-4818-ABF3-3D42F15565FA}"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4061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B65F9D-0D90-46DC-A692-4185C12825C9}"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60287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00E744-F634-4FEB-97A5-B888AB5C7B85}"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BC880-C444-4CF5-8E38-8772094AAD99}" type="slidenum">
              <a:rPr lang="en-US" smtClean="0"/>
              <a:t>‹#›</a:t>
            </a:fld>
            <a:endParaRPr lang="en-US"/>
          </a:p>
        </p:txBody>
      </p:sp>
    </p:spTree>
    <p:extLst>
      <p:ext uri="{BB962C8B-B14F-4D97-AF65-F5344CB8AC3E}">
        <p14:creationId xmlns:p14="http://schemas.microsoft.com/office/powerpoint/2010/main" val="2059177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00E744-F634-4FEB-97A5-B888AB5C7B85}"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BC880-C444-4CF5-8E38-8772094AAD99}" type="slidenum">
              <a:rPr lang="en-US" smtClean="0"/>
              <a:t>‹#›</a:t>
            </a:fld>
            <a:endParaRPr lang="en-US"/>
          </a:p>
        </p:txBody>
      </p:sp>
    </p:spTree>
    <p:extLst>
      <p:ext uri="{BB962C8B-B14F-4D97-AF65-F5344CB8AC3E}">
        <p14:creationId xmlns:p14="http://schemas.microsoft.com/office/powerpoint/2010/main" val="2618936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00E744-F634-4FEB-97A5-B888AB5C7B85}"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BC880-C444-4CF5-8E38-8772094AAD99}" type="slidenum">
              <a:rPr lang="en-US" smtClean="0"/>
              <a:t>‹#›</a:t>
            </a:fld>
            <a:endParaRPr lang="en-US"/>
          </a:p>
        </p:txBody>
      </p:sp>
    </p:spTree>
    <p:extLst>
      <p:ext uri="{BB962C8B-B14F-4D97-AF65-F5344CB8AC3E}">
        <p14:creationId xmlns:p14="http://schemas.microsoft.com/office/powerpoint/2010/main" val="740827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00E744-F634-4FEB-97A5-B888AB5C7B85}"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BC880-C444-4CF5-8E38-8772094AAD99}" type="slidenum">
              <a:rPr lang="en-US" smtClean="0"/>
              <a:t>‹#›</a:t>
            </a:fld>
            <a:endParaRPr lang="en-US"/>
          </a:p>
        </p:txBody>
      </p:sp>
    </p:spTree>
    <p:extLst>
      <p:ext uri="{BB962C8B-B14F-4D97-AF65-F5344CB8AC3E}">
        <p14:creationId xmlns:p14="http://schemas.microsoft.com/office/powerpoint/2010/main" val="363266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00E744-F634-4FEB-97A5-B888AB5C7B85}"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CBC880-C444-4CF5-8E38-8772094AAD99}" type="slidenum">
              <a:rPr lang="en-US" smtClean="0"/>
              <a:t>‹#›</a:t>
            </a:fld>
            <a:endParaRPr lang="en-US"/>
          </a:p>
        </p:txBody>
      </p:sp>
    </p:spTree>
    <p:extLst>
      <p:ext uri="{BB962C8B-B14F-4D97-AF65-F5344CB8AC3E}">
        <p14:creationId xmlns:p14="http://schemas.microsoft.com/office/powerpoint/2010/main" val="1100125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00E744-F634-4FEB-97A5-B888AB5C7B85}"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CBC880-C444-4CF5-8E38-8772094AAD99}" type="slidenum">
              <a:rPr lang="en-US" smtClean="0"/>
              <a:t>‹#›</a:t>
            </a:fld>
            <a:endParaRPr lang="en-US"/>
          </a:p>
        </p:txBody>
      </p:sp>
    </p:spTree>
    <p:extLst>
      <p:ext uri="{BB962C8B-B14F-4D97-AF65-F5344CB8AC3E}">
        <p14:creationId xmlns:p14="http://schemas.microsoft.com/office/powerpoint/2010/main" val="351551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0E744-F634-4FEB-97A5-B888AB5C7B85}"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CBC880-C444-4CF5-8E38-8772094AAD99}" type="slidenum">
              <a:rPr lang="en-US" smtClean="0"/>
              <a:t>‹#›</a:t>
            </a:fld>
            <a:endParaRPr lang="en-US"/>
          </a:p>
        </p:txBody>
      </p:sp>
    </p:spTree>
    <p:extLst>
      <p:ext uri="{BB962C8B-B14F-4D97-AF65-F5344CB8AC3E}">
        <p14:creationId xmlns:p14="http://schemas.microsoft.com/office/powerpoint/2010/main" val="1174459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00E744-F634-4FEB-97A5-B888AB5C7B85}"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BC880-C444-4CF5-8E38-8772094AAD99}" type="slidenum">
              <a:rPr lang="en-US" smtClean="0"/>
              <a:t>‹#›</a:t>
            </a:fld>
            <a:endParaRPr lang="en-US"/>
          </a:p>
        </p:txBody>
      </p:sp>
    </p:spTree>
    <p:extLst>
      <p:ext uri="{BB962C8B-B14F-4D97-AF65-F5344CB8AC3E}">
        <p14:creationId xmlns:p14="http://schemas.microsoft.com/office/powerpoint/2010/main" val="168866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BF6DB-C10A-4065-B2FF-D37B749F2852}"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0813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1"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00E744-F634-4FEB-97A5-B888AB5C7B85}"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BC880-C444-4CF5-8E38-8772094AAD99}" type="slidenum">
              <a:rPr lang="en-US" smtClean="0"/>
              <a:t>‹#›</a:t>
            </a:fld>
            <a:endParaRPr lang="en-US"/>
          </a:p>
        </p:txBody>
      </p:sp>
    </p:spTree>
    <p:extLst>
      <p:ext uri="{BB962C8B-B14F-4D97-AF65-F5344CB8AC3E}">
        <p14:creationId xmlns:p14="http://schemas.microsoft.com/office/powerpoint/2010/main" val="3243763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00E744-F634-4FEB-97A5-B888AB5C7B85}"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BC880-C444-4CF5-8E38-8772094AAD99}" type="slidenum">
              <a:rPr lang="en-US" smtClean="0"/>
              <a:t>‹#›</a:t>
            </a:fld>
            <a:endParaRPr lang="en-US"/>
          </a:p>
        </p:txBody>
      </p:sp>
    </p:spTree>
    <p:extLst>
      <p:ext uri="{BB962C8B-B14F-4D97-AF65-F5344CB8AC3E}">
        <p14:creationId xmlns:p14="http://schemas.microsoft.com/office/powerpoint/2010/main" val="2852999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00E744-F634-4FEB-97A5-B888AB5C7B85}"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BC880-C444-4CF5-8E38-8772094AAD99}" type="slidenum">
              <a:rPr lang="en-US" smtClean="0"/>
              <a:t>‹#›</a:t>
            </a:fld>
            <a:endParaRPr lang="en-US"/>
          </a:p>
        </p:txBody>
      </p:sp>
    </p:spTree>
    <p:extLst>
      <p:ext uri="{BB962C8B-B14F-4D97-AF65-F5344CB8AC3E}">
        <p14:creationId xmlns:p14="http://schemas.microsoft.com/office/powerpoint/2010/main" val="355237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877140-FB81-4230-8E5B-240BF692606E}" type="datetime1">
              <a:rPr lang="en-US" smtClean="0"/>
              <a:t>12/3/2023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4910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634F9B-C049-46EE-8D2A-6BF35E91633D}" type="datetime1">
              <a:rPr lang="en-US" smtClean="0"/>
              <a:t>12/3/2023</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7868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9EFBB4-D614-4DD4-9228-D45956C530CD}" type="datetime1">
              <a:rPr lang="en-US" smtClean="0"/>
              <a:t>12/3/2023</a:t>
            </a:fld>
            <a:endParaRPr lang="en-US" dirty="0"/>
          </a:p>
        </p:txBody>
      </p:sp>
      <p:sp>
        <p:nvSpPr>
          <p:cNvPr id="8" name="Footer Placeholder 7"/>
          <p:cNvSpPr>
            <a:spLocks noGrp="1"/>
          </p:cNvSpPr>
          <p:nvPr>
            <p:ph type="ftr" sz="quarter" idx="11"/>
          </p:nvPr>
        </p:nvSpPr>
        <p:spPr/>
        <p:txBody>
          <a:bodyPr/>
          <a:lstStyle/>
          <a:p>
            <a:r>
              <a:rPr lang="en-US"/>
              <a:t>b hastings   newlebanoncoc.com</a:t>
            </a:r>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819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DD09A3-D150-40FB-8EB1-D79E8411C9DD}" type="datetime1">
              <a:rPr lang="en-US" smtClean="0"/>
              <a:t>12/3/2023</a:t>
            </a:fld>
            <a:endParaRPr lang="en-US" dirty="0"/>
          </a:p>
        </p:txBody>
      </p:sp>
      <p:sp>
        <p:nvSpPr>
          <p:cNvPr id="4" name="Footer Placeholder 3"/>
          <p:cNvSpPr>
            <a:spLocks noGrp="1"/>
          </p:cNvSpPr>
          <p:nvPr>
            <p:ph type="ftr" sz="quarter" idx="11"/>
          </p:nvPr>
        </p:nvSpPr>
        <p:spPr/>
        <p:txBody>
          <a:bodyPr/>
          <a:lstStyle/>
          <a:p>
            <a:r>
              <a:rPr lang="en-US"/>
              <a:t>b hastings   newlebanoncoc.com</a:t>
            </a:r>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7631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98785-254D-43FD-B6D4-404191BB1B2A}" type="datetime1">
              <a:rPr lang="en-US" smtClean="0"/>
              <a:t>12/3/2023</a:t>
            </a:fld>
            <a:endParaRPr lang="en-US" dirty="0"/>
          </a:p>
        </p:txBody>
      </p:sp>
      <p:sp>
        <p:nvSpPr>
          <p:cNvPr id="3" name="Footer Placeholder 2"/>
          <p:cNvSpPr>
            <a:spLocks noGrp="1"/>
          </p:cNvSpPr>
          <p:nvPr>
            <p:ph type="ftr" sz="quarter" idx="11"/>
          </p:nvPr>
        </p:nvSpPr>
        <p:spPr/>
        <p:txBody>
          <a:bodyPr/>
          <a:lstStyle/>
          <a:p>
            <a:r>
              <a:rPr lang="en-US"/>
              <a:t>b hastings   newlebanoncoc.com</a:t>
            </a:r>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1189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250EEB-12D2-425E-A93F-E721855EF2DA}" type="datetime1">
              <a:rPr lang="en-US" smtClean="0"/>
              <a:t>12/3/2023</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4602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7E4ECF-A861-44FB-9B0A-665E72CE4171}" type="datetime1">
              <a:rPr lang="en-US" smtClean="0"/>
              <a:t>12/3/2023</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7516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78614-5C2C-4FD5-824D-E7BBFB99932C}" type="datetime1">
              <a:rPr lang="en-US" smtClean="0"/>
              <a:t>12/3/2023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 hastings   newlebanoncoc.com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78156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0E744-F634-4FEB-97A5-B888AB5C7B85}" type="datetimeFigureOut">
              <a:rPr lang="en-US" smtClean="0"/>
              <a:t>12/3/2023</a:t>
            </a:fld>
            <a:endParaRPr lang="en-US"/>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BC880-C444-4CF5-8E38-8772094AAD99}" type="slidenum">
              <a:rPr lang="en-US" smtClean="0"/>
              <a:t>‹#›</a:t>
            </a:fld>
            <a:endParaRPr lang="en-US"/>
          </a:p>
        </p:txBody>
      </p:sp>
    </p:spTree>
    <p:extLst>
      <p:ext uri="{BB962C8B-B14F-4D97-AF65-F5344CB8AC3E}">
        <p14:creationId xmlns:p14="http://schemas.microsoft.com/office/powerpoint/2010/main" val="3696578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ref.ly/logosres/tn-vines?ref=GreekStrongs.1343"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
        <p:nvSpPr>
          <p:cNvPr id="2" name="Footer Placeholder 1">
            <a:extLst>
              <a:ext uri="{FF2B5EF4-FFF2-40B4-BE49-F238E27FC236}">
                <a16:creationId xmlns:a16="http://schemas.microsoft.com/office/drawing/2014/main" id="{620445D6-6FF0-178D-CD27-27FA27BFAEDD}"/>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Romans 10:1</a:t>
            </a: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EB558B16-0BBA-BD97-682A-6B2C46A68F81}"/>
              </a:ext>
            </a:extLst>
          </p:cNvPr>
          <p:cNvSpPr txBox="1"/>
          <p:nvPr/>
        </p:nvSpPr>
        <p:spPr>
          <a:xfrm>
            <a:off x="1249960" y="931178"/>
            <a:ext cx="7474590" cy="5262979"/>
          </a:xfrm>
          <a:prstGeom prst="rect">
            <a:avLst/>
          </a:prstGeom>
          <a:noFill/>
        </p:spPr>
        <p:txBody>
          <a:bodyPr wrap="square">
            <a:spAutoFit/>
          </a:bodyPr>
          <a:lstStyle/>
          <a:p>
            <a:r>
              <a:rPr lang="en-US" sz="2800" b="1" dirty="0">
                <a:solidFill>
                  <a:srgbClr val="0070C0"/>
                </a:solidFill>
              </a:rPr>
              <a:t>14</a:t>
            </a:r>
            <a:r>
              <a:rPr lang="en-US" sz="2800" dirty="0"/>
              <a:t> How then shall they call on Him in whom they have not believed? And how shall they believe in Him of whom they have not heard? And how shall they hear without a preacher?</a:t>
            </a:r>
          </a:p>
          <a:p>
            <a:endParaRPr lang="en-US" sz="2800" dirty="0"/>
          </a:p>
          <a:p>
            <a:r>
              <a:rPr lang="en-US" sz="2800" b="1" dirty="0">
                <a:solidFill>
                  <a:srgbClr val="0070C0"/>
                </a:solidFill>
              </a:rPr>
              <a:t>15</a:t>
            </a:r>
            <a:r>
              <a:rPr lang="en-US" sz="2800" dirty="0"/>
              <a:t> And how shall they preach unless they are sent? As it is written: "How beautiful are the feet of those who preach the gospel of peace, Who bring glad tidings of good things!“</a:t>
            </a:r>
          </a:p>
          <a:p>
            <a:endParaRPr lang="en-US" sz="2800" dirty="0"/>
          </a:p>
          <a:p>
            <a:r>
              <a:rPr lang="en-US" sz="2800" b="1" dirty="0">
                <a:solidFill>
                  <a:srgbClr val="0070C0"/>
                </a:solidFill>
              </a:rPr>
              <a:t>16</a:t>
            </a:r>
            <a:r>
              <a:rPr lang="en-US" sz="2800" dirty="0"/>
              <a:t> But they have not all obeyed the gospel. For Isaiah says, "Lord, who has believed our report?"</a:t>
            </a:r>
          </a:p>
        </p:txBody>
      </p:sp>
      <p:sp>
        <p:nvSpPr>
          <p:cNvPr id="6" name="Arrow: Right 5">
            <a:extLst>
              <a:ext uri="{FF2B5EF4-FFF2-40B4-BE49-F238E27FC236}">
                <a16:creationId xmlns:a16="http://schemas.microsoft.com/office/drawing/2014/main" id="{123D6FD5-3631-B259-2F32-9CC5E7EB09B9}"/>
              </a:ext>
            </a:extLst>
          </p:cNvPr>
          <p:cNvSpPr/>
          <p:nvPr/>
        </p:nvSpPr>
        <p:spPr>
          <a:xfrm>
            <a:off x="7768205" y="6073767"/>
            <a:ext cx="704675" cy="3106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27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Romans 10:1</a:t>
            </a: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8" name="TextBox 7">
            <a:extLst>
              <a:ext uri="{FF2B5EF4-FFF2-40B4-BE49-F238E27FC236}">
                <a16:creationId xmlns:a16="http://schemas.microsoft.com/office/drawing/2014/main" id="{615CF43B-34C7-FBAA-402C-73483E79FBB8}"/>
              </a:ext>
            </a:extLst>
          </p:cNvPr>
          <p:cNvSpPr txBox="1"/>
          <p:nvPr/>
        </p:nvSpPr>
        <p:spPr>
          <a:xfrm>
            <a:off x="1333850" y="914401"/>
            <a:ext cx="6929306" cy="5262979"/>
          </a:xfrm>
          <a:prstGeom prst="rect">
            <a:avLst/>
          </a:prstGeom>
          <a:noFill/>
        </p:spPr>
        <p:txBody>
          <a:bodyPr wrap="square">
            <a:spAutoFit/>
          </a:bodyPr>
          <a:lstStyle/>
          <a:p>
            <a:r>
              <a:rPr lang="en-US" sz="2400" b="1" dirty="0">
                <a:solidFill>
                  <a:srgbClr val="0070C0"/>
                </a:solidFill>
              </a:rPr>
              <a:t>17</a:t>
            </a:r>
            <a:r>
              <a:rPr lang="en-US" sz="2400" dirty="0"/>
              <a:t> So then faith comes by hearing, and hearing by the word of God.</a:t>
            </a:r>
          </a:p>
          <a:p>
            <a:r>
              <a:rPr lang="en-US" sz="2400" b="1" dirty="0">
                <a:solidFill>
                  <a:srgbClr val="0070C0"/>
                </a:solidFill>
              </a:rPr>
              <a:t>18</a:t>
            </a:r>
            <a:r>
              <a:rPr lang="en-US" sz="2400" dirty="0"/>
              <a:t> But I say, have they not heard? Yes indeed: "Their sound has gone out to all the earth, And their words to the ends of the world."</a:t>
            </a:r>
          </a:p>
          <a:p>
            <a:r>
              <a:rPr lang="en-US" sz="2400" b="1" dirty="0">
                <a:solidFill>
                  <a:srgbClr val="0070C0"/>
                </a:solidFill>
              </a:rPr>
              <a:t>19</a:t>
            </a:r>
            <a:r>
              <a:rPr lang="en-US" sz="2400" dirty="0"/>
              <a:t> But I say, did Israel not know? First Moses says: "I will provoke you to jealousy by those who are not a nation, I will move you to anger by a foolish nation."</a:t>
            </a:r>
          </a:p>
          <a:p>
            <a:endParaRPr lang="en-US" sz="2400" b="1" dirty="0">
              <a:solidFill>
                <a:srgbClr val="0070C0"/>
              </a:solidFill>
            </a:endParaRPr>
          </a:p>
          <a:p>
            <a:r>
              <a:rPr lang="en-US" sz="2400" b="1" dirty="0">
                <a:solidFill>
                  <a:srgbClr val="0070C0"/>
                </a:solidFill>
              </a:rPr>
              <a:t>20</a:t>
            </a:r>
            <a:r>
              <a:rPr lang="en-US" sz="2400" dirty="0"/>
              <a:t> But Isaiah is very bold and says: "I was found by those who did not seek Me; I was made manifest to those who did not ask for Me."</a:t>
            </a:r>
          </a:p>
          <a:p>
            <a:r>
              <a:rPr lang="en-US" sz="2400" b="1" dirty="0">
                <a:solidFill>
                  <a:srgbClr val="0070C0"/>
                </a:solidFill>
              </a:rPr>
              <a:t>21</a:t>
            </a:r>
            <a:r>
              <a:rPr lang="en-US" sz="2400" dirty="0"/>
              <a:t> But to Israel he says: "All day long I have stretched out My hands To a disobedient and contrary people."</a:t>
            </a:r>
          </a:p>
        </p:txBody>
      </p:sp>
    </p:spTree>
    <p:extLst>
      <p:ext uri="{BB962C8B-B14F-4D97-AF65-F5344CB8AC3E}">
        <p14:creationId xmlns:p14="http://schemas.microsoft.com/office/powerpoint/2010/main" val="3927669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266738" y="901139"/>
            <a:ext cx="7709482" cy="1231106"/>
          </a:xfrm>
          <a:prstGeom prst="rect">
            <a:avLst/>
          </a:prstGeom>
          <a:noFill/>
        </p:spPr>
        <p:txBody>
          <a:bodyPr wrap="square">
            <a:spAutoFit/>
          </a:bodyPr>
          <a:lstStyle/>
          <a:p>
            <a:r>
              <a:rPr lang="en-US" sz="2800" b="1" dirty="0">
                <a:solidFill>
                  <a:srgbClr val="FF0000"/>
                </a:solidFill>
              </a:rPr>
              <a:t>Rom.10:1 </a:t>
            </a:r>
            <a:r>
              <a:rPr lang="en-US" sz="2800" dirty="0">
                <a:solidFill>
                  <a:srgbClr val="FF0000"/>
                </a:solidFill>
              </a:rPr>
              <a:t>Brethren, my heart's desire and prayer to God for Israel is that they may be saved.</a:t>
            </a:r>
          </a:p>
          <a:p>
            <a:r>
              <a:rPr lang="en-US" dirty="0"/>
              <a:t> </a:t>
            </a:r>
          </a:p>
        </p:txBody>
      </p:sp>
      <p:sp>
        <p:nvSpPr>
          <p:cNvPr id="9" name="TextBox 8">
            <a:extLst>
              <a:ext uri="{FF2B5EF4-FFF2-40B4-BE49-F238E27FC236}">
                <a16:creationId xmlns:a16="http://schemas.microsoft.com/office/drawing/2014/main" id="{043F1E62-05D9-0F5C-3137-151431CB013B}"/>
              </a:ext>
            </a:extLst>
          </p:cNvPr>
          <p:cNvSpPr txBox="1"/>
          <p:nvPr/>
        </p:nvSpPr>
        <p:spPr>
          <a:xfrm>
            <a:off x="1166070" y="2055303"/>
            <a:ext cx="7508147" cy="4290225"/>
          </a:xfrm>
          <a:prstGeom prst="rect">
            <a:avLst/>
          </a:prstGeom>
          <a:noFill/>
        </p:spPr>
        <p:txBody>
          <a:bodyPr wrap="square">
            <a:spAutoFit/>
          </a:bodyPr>
          <a:lstStyle/>
          <a:p>
            <a:pPr marL="457200" marR="0" indent="-457200">
              <a:spcBef>
                <a:spcPts val="0"/>
              </a:spcBef>
              <a:spcAft>
                <a:spcPts val="800"/>
              </a:spcAft>
              <a:buFont typeface="Arial" panose="020B0604020202020204" pitchFamily="34" charset="0"/>
              <a:buChar char="•"/>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In chapter 9, Paul vindicated the righteousness of God, showing the justice of his rejecting Israel and taking up the Gentiles.</a:t>
            </a:r>
          </a:p>
          <a:p>
            <a:pPr marL="457200" marR="0" indent="-457200">
              <a:spcBef>
                <a:spcPts val="0"/>
              </a:spcBef>
              <a:spcAft>
                <a:spcPts val="800"/>
              </a:spcAft>
              <a:buFont typeface="Arial" panose="020B0604020202020204" pitchFamily="34" charset="0"/>
              <a:buChar char="•"/>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In this chapter, Paul stressed the fact that the rejection of Israel as a nation from having any further covenant, as a nation, with God, had not affected in any manner the status of Jews as individuals.</a:t>
            </a:r>
          </a:p>
          <a:p>
            <a:pPr marL="457200" marR="0" indent="-457200">
              <a:spcBef>
                <a:spcPts val="0"/>
              </a:spcBef>
              <a:spcAft>
                <a:spcPts val="800"/>
              </a:spcAft>
              <a:buFont typeface="Arial" panose="020B0604020202020204" pitchFamily="34" charset="0"/>
              <a:buChar char="•"/>
            </a:pPr>
            <a:r>
              <a:rPr lang="en-US" sz="2600" kern="100" dirty="0">
                <a:effectLst/>
                <a:latin typeface="Arial Black" panose="020B0A04020102020204" pitchFamily="34" charset="0"/>
                <a:ea typeface="Calibri" panose="020F0502020204030204" pitchFamily="34" charset="0"/>
                <a:cs typeface="Times New Roman" panose="02020603050405020304" pitchFamily="18" charset="0"/>
              </a:rPr>
              <a:t>All</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are called to enjoy the privileges of redemption in the Lord Jesus Christ.</a:t>
            </a:r>
          </a:p>
        </p:txBody>
      </p:sp>
    </p:spTree>
    <p:extLst>
      <p:ext uri="{BB962C8B-B14F-4D97-AF65-F5344CB8AC3E}">
        <p14:creationId xmlns:p14="http://schemas.microsoft.com/office/powerpoint/2010/main" val="2556665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08683" y="901139"/>
            <a:ext cx="7709482" cy="523220"/>
          </a:xfrm>
          <a:prstGeom prst="rect">
            <a:avLst/>
          </a:prstGeom>
          <a:noFill/>
        </p:spPr>
        <p:txBody>
          <a:bodyPr wrap="square">
            <a:spAutoFit/>
          </a:bodyPr>
          <a:lstStyle/>
          <a:p>
            <a:r>
              <a:rPr lang="en-US" sz="2800" b="1" dirty="0">
                <a:solidFill>
                  <a:srgbClr val="FF0000"/>
                </a:solidFill>
              </a:rPr>
              <a:t>Rom.10:1      </a:t>
            </a:r>
            <a:endParaRPr lang="en-US" b="1" dirty="0"/>
          </a:p>
        </p:txBody>
      </p:sp>
      <p:sp>
        <p:nvSpPr>
          <p:cNvPr id="8" name="TextBox 7">
            <a:extLst>
              <a:ext uri="{FF2B5EF4-FFF2-40B4-BE49-F238E27FC236}">
                <a16:creationId xmlns:a16="http://schemas.microsoft.com/office/drawing/2014/main" id="{6C8B36F3-6069-BEEC-8420-074412C94DDD}"/>
              </a:ext>
            </a:extLst>
          </p:cNvPr>
          <p:cNvSpPr txBox="1"/>
          <p:nvPr/>
        </p:nvSpPr>
        <p:spPr>
          <a:xfrm>
            <a:off x="1115736" y="1937857"/>
            <a:ext cx="7524925" cy="5908028"/>
          </a:xfrm>
          <a:prstGeom prst="rect">
            <a:avLst/>
          </a:prstGeom>
          <a:noFill/>
        </p:spPr>
        <p:txBody>
          <a:bodyPr wrap="square">
            <a:spAutoFit/>
          </a:bodyPr>
          <a:lstStyle/>
          <a:p>
            <a:pPr marL="457200" indent="-457200">
              <a:spcAft>
                <a:spcPts val="800"/>
              </a:spcAft>
              <a:buFont typeface="Arial" panose="020B0604020202020204" pitchFamily="34" charset="0"/>
              <a:buChar char="•"/>
            </a:pPr>
            <a:r>
              <a:rPr lang="en-US" sz="2600" kern="100" dirty="0">
                <a:latin typeface="Calibri" panose="020F0502020204030204" pitchFamily="34" charset="0"/>
                <a:ea typeface="Calibri" panose="020F0502020204030204" pitchFamily="34" charset="0"/>
                <a:cs typeface="Times New Roman" panose="02020603050405020304" pitchFamily="18" charset="0"/>
              </a:rPr>
              <a:t>The Jews regarded Paul as an apostate and hater of their nation, but Paul calls them </a:t>
            </a:r>
            <a:r>
              <a:rPr lang="en-US" sz="28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brethren</a:t>
            </a:r>
          </a:p>
          <a:p>
            <a:pPr marL="457200" marR="0" indent="-457200">
              <a:spcBef>
                <a:spcPts val="0"/>
              </a:spcBef>
              <a:spcAft>
                <a:spcPts val="800"/>
              </a:spcAft>
              <a:buFont typeface="Arial" panose="020B0604020202020204" pitchFamily="34" charset="0"/>
              <a:buChar char="•"/>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Brethren</a:t>
            </a:r>
            <a:r>
              <a:rPr lang="en-US" sz="26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is here an address to the disciples in Rome, to whom the book of Romans was written; the great majority of whom had rejected the Lord and were thus in a lost condition. </a:t>
            </a:r>
          </a:p>
          <a:p>
            <a:pPr marL="457200" marR="0" indent="-457200">
              <a:spcBef>
                <a:spcPts val="0"/>
              </a:spcBef>
              <a:spcAft>
                <a:spcPts val="800"/>
              </a:spcAft>
              <a:buFont typeface="Arial" panose="020B0604020202020204" pitchFamily="34" charset="0"/>
              <a:buChar char="•"/>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The fact of Paul’s praying for Israel is instructive, especially in view of Paul’s belief of the great prophecies which had predicted their stumbling on Christ, as mentioned at the end of the chapter 9.  </a:t>
            </a:r>
          </a:p>
          <a:p>
            <a:pPr marL="0" marR="0">
              <a:spcBef>
                <a:spcPts val="0"/>
              </a:spcBef>
              <a:spcAft>
                <a:spcPts val="800"/>
              </a:spcAft>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31B4336-F43C-558D-26E7-A34172013330}"/>
              </a:ext>
            </a:extLst>
          </p:cNvPr>
          <p:cNvSpPr txBox="1"/>
          <p:nvPr/>
        </p:nvSpPr>
        <p:spPr>
          <a:xfrm>
            <a:off x="2885813" y="900761"/>
            <a:ext cx="5754848" cy="646331"/>
          </a:xfrm>
          <a:prstGeom prst="rect">
            <a:avLst/>
          </a:prstGeom>
          <a:noFill/>
        </p:spPr>
        <p:txBody>
          <a:bodyPr wrap="square" rtlCol="0">
            <a:spAutoFit/>
          </a:bodyPr>
          <a:lstStyle/>
          <a:p>
            <a:r>
              <a:rPr lang="en-US" dirty="0"/>
              <a:t> Brethren, my heart's desire and prayer to God for Israel is that they may be saved.</a:t>
            </a:r>
          </a:p>
        </p:txBody>
      </p:sp>
      <p:sp>
        <p:nvSpPr>
          <p:cNvPr id="9" name="Rectangle: Rounded Corners 8">
            <a:extLst>
              <a:ext uri="{FF2B5EF4-FFF2-40B4-BE49-F238E27FC236}">
                <a16:creationId xmlns:a16="http://schemas.microsoft.com/office/drawing/2014/main" id="{C2027185-A663-DFC2-54D1-C7E96859942F}"/>
              </a:ext>
            </a:extLst>
          </p:cNvPr>
          <p:cNvSpPr/>
          <p:nvPr/>
        </p:nvSpPr>
        <p:spPr>
          <a:xfrm>
            <a:off x="2885813" y="900761"/>
            <a:ext cx="5830348" cy="64633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552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291905" y="901139"/>
            <a:ext cx="7709482" cy="523220"/>
          </a:xfrm>
          <a:prstGeom prst="rect">
            <a:avLst/>
          </a:prstGeom>
          <a:noFill/>
        </p:spPr>
        <p:txBody>
          <a:bodyPr wrap="square">
            <a:spAutoFit/>
          </a:bodyPr>
          <a:lstStyle/>
          <a:p>
            <a:r>
              <a:rPr lang="en-US" sz="2800" b="1" dirty="0">
                <a:solidFill>
                  <a:srgbClr val="FF0000"/>
                </a:solidFill>
              </a:rPr>
              <a:t>Rom.10:1</a:t>
            </a:r>
            <a:endParaRPr lang="en-US" b="1" dirty="0"/>
          </a:p>
        </p:txBody>
      </p:sp>
      <p:sp>
        <p:nvSpPr>
          <p:cNvPr id="8" name="TextBox 7">
            <a:extLst>
              <a:ext uri="{FF2B5EF4-FFF2-40B4-BE49-F238E27FC236}">
                <a16:creationId xmlns:a16="http://schemas.microsoft.com/office/drawing/2014/main" id="{F022AB1A-AD2F-6BC2-090C-1BFCAC9692F6}"/>
              </a:ext>
            </a:extLst>
          </p:cNvPr>
          <p:cNvSpPr txBox="1"/>
          <p:nvPr/>
        </p:nvSpPr>
        <p:spPr>
          <a:xfrm>
            <a:off x="1468074" y="1812023"/>
            <a:ext cx="6828638" cy="1915974"/>
          </a:xfrm>
          <a:prstGeom prst="rect">
            <a:avLst/>
          </a:prstGeom>
          <a:noFill/>
        </p:spPr>
        <p:txBody>
          <a:bodyPr wrap="square">
            <a:spAutoFit/>
          </a:bodyPr>
          <a:lstStyle/>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Knowing the punishment which they shall suffer who reject Jesus…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my earnest desire and prayer to God for Israel is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that they may be saved from the sin of unbelief. </a:t>
            </a:r>
          </a:p>
        </p:txBody>
      </p:sp>
      <p:sp>
        <p:nvSpPr>
          <p:cNvPr id="9" name="TextBox 8">
            <a:extLst>
              <a:ext uri="{FF2B5EF4-FFF2-40B4-BE49-F238E27FC236}">
                <a16:creationId xmlns:a16="http://schemas.microsoft.com/office/drawing/2014/main" id="{FC18DB7A-AF2F-3EBA-6F37-3B279C35B47D}"/>
              </a:ext>
            </a:extLst>
          </p:cNvPr>
          <p:cNvSpPr txBox="1"/>
          <p:nvPr/>
        </p:nvSpPr>
        <p:spPr>
          <a:xfrm>
            <a:off x="1568740" y="4206809"/>
            <a:ext cx="6442745" cy="1815882"/>
          </a:xfrm>
          <a:prstGeom prst="rect">
            <a:avLst/>
          </a:prstGeom>
          <a:noFill/>
        </p:spPr>
        <p:txBody>
          <a:bodyPr wrap="square">
            <a:spAutoFit/>
          </a:bodyPr>
          <a:lstStyle/>
          <a:p>
            <a:r>
              <a:rPr lang="en-US" sz="2800" b="1" dirty="0">
                <a:solidFill>
                  <a:srgbClr val="0070C0"/>
                </a:solidFill>
              </a:rPr>
              <a:t>Rom. 11:26 </a:t>
            </a:r>
            <a:r>
              <a:rPr lang="en-US" sz="2800" dirty="0"/>
              <a:t>And so all Israel will be saved, as it is written: "The Deliverer will come out of Zion, And He will turn away ungodliness from Jacob;</a:t>
            </a:r>
          </a:p>
        </p:txBody>
      </p:sp>
      <p:sp>
        <p:nvSpPr>
          <p:cNvPr id="7" name="TextBox 6">
            <a:extLst>
              <a:ext uri="{FF2B5EF4-FFF2-40B4-BE49-F238E27FC236}">
                <a16:creationId xmlns:a16="http://schemas.microsoft.com/office/drawing/2014/main" id="{5EA05FA5-F030-4956-011A-9D5CE6F86FE3}"/>
              </a:ext>
            </a:extLst>
          </p:cNvPr>
          <p:cNvSpPr txBox="1"/>
          <p:nvPr/>
        </p:nvSpPr>
        <p:spPr>
          <a:xfrm>
            <a:off x="2885813" y="900761"/>
            <a:ext cx="5754848" cy="646331"/>
          </a:xfrm>
          <a:prstGeom prst="rect">
            <a:avLst/>
          </a:prstGeom>
          <a:noFill/>
        </p:spPr>
        <p:txBody>
          <a:bodyPr wrap="square" rtlCol="0">
            <a:spAutoFit/>
          </a:bodyPr>
          <a:lstStyle/>
          <a:p>
            <a:r>
              <a:rPr lang="en-US" dirty="0"/>
              <a:t> Brethren, my heart's desire and prayer to God for Israel is that they may be saved.</a:t>
            </a:r>
          </a:p>
        </p:txBody>
      </p:sp>
      <p:sp>
        <p:nvSpPr>
          <p:cNvPr id="10" name="Rectangle: Rounded Corners 9">
            <a:extLst>
              <a:ext uri="{FF2B5EF4-FFF2-40B4-BE49-F238E27FC236}">
                <a16:creationId xmlns:a16="http://schemas.microsoft.com/office/drawing/2014/main" id="{BC15C7F6-D4CF-5700-5225-3C7C3C38F591}"/>
              </a:ext>
            </a:extLst>
          </p:cNvPr>
          <p:cNvSpPr/>
          <p:nvPr/>
        </p:nvSpPr>
        <p:spPr>
          <a:xfrm>
            <a:off x="2885813" y="900761"/>
            <a:ext cx="5754848" cy="64633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A402E7-13D3-9122-D471-E050D8FCC1F9}"/>
              </a:ext>
            </a:extLst>
          </p:cNvPr>
          <p:cNvSpPr/>
          <p:nvPr/>
        </p:nvSpPr>
        <p:spPr>
          <a:xfrm>
            <a:off x="1551963" y="4160939"/>
            <a:ext cx="6744749" cy="1915974"/>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696817B-5BEB-0604-1FB9-375D0999F631}"/>
              </a:ext>
            </a:extLst>
          </p:cNvPr>
          <p:cNvSpPr txBox="1"/>
          <p:nvPr/>
        </p:nvSpPr>
        <p:spPr>
          <a:xfrm>
            <a:off x="3162650" y="3598877"/>
            <a:ext cx="3313651" cy="369332"/>
          </a:xfrm>
          <a:prstGeom prst="rect">
            <a:avLst/>
          </a:prstGeom>
          <a:noFill/>
        </p:spPr>
        <p:txBody>
          <a:bodyPr wrap="square" rtlCol="0">
            <a:spAutoFit/>
          </a:bodyPr>
          <a:lstStyle/>
          <a:p>
            <a:r>
              <a:rPr lang="en-US" dirty="0">
                <a:solidFill>
                  <a:srgbClr val="FF0000"/>
                </a:solidFill>
              </a:rPr>
              <a:t>(Paul personified this)</a:t>
            </a:r>
          </a:p>
        </p:txBody>
      </p:sp>
    </p:spTree>
    <p:extLst>
      <p:ext uri="{BB962C8B-B14F-4D97-AF65-F5344CB8AC3E}">
        <p14:creationId xmlns:p14="http://schemas.microsoft.com/office/powerpoint/2010/main" val="152634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291905" y="901139"/>
            <a:ext cx="7709482" cy="523220"/>
          </a:xfrm>
          <a:prstGeom prst="rect">
            <a:avLst/>
          </a:prstGeom>
          <a:noFill/>
        </p:spPr>
        <p:txBody>
          <a:bodyPr wrap="square">
            <a:spAutoFit/>
          </a:bodyPr>
          <a:lstStyle/>
          <a:p>
            <a:r>
              <a:rPr lang="en-US" sz="2800" b="1" dirty="0">
                <a:solidFill>
                  <a:srgbClr val="FF0000"/>
                </a:solidFill>
              </a:rPr>
              <a:t>Rom.10:1</a:t>
            </a:r>
            <a:endParaRPr lang="en-US" b="1" dirty="0"/>
          </a:p>
        </p:txBody>
      </p:sp>
      <p:sp>
        <p:nvSpPr>
          <p:cNvPr id="8" name="TextBox 7">
            <a:extLst>
              <a:ext uri="{FF2B5EF4-FFF2-40B4-BE49-F238E27FC236}">
                <a16:creationId xmlns:a16="http://schemas.microsoft.com/office/drawing/2014/main" id="{7480FE9D-7FDF-78A1-2B21-CA46B8F55849}"/>
              </a:ext>
            </a:extLst>
          </p:cNvPr>
          <p:cNvSpPr txBox="1"/>
          <p:nvPr/>
        </p:nvSpPr>
        <p:spPr>
          <a:xfrm>
            <a:off x="1291905" y="1753299"/>
            <a:ext cx="7315201" cy="2780248"/>
          </a:xfrm>
          <a:prstGeom prst="rect">
            <a:avLst/>
          </a:prstGeom>
          <a:noFill/>
        </p:spPr>
        <p:txBody>
          <a:bodyPr wrap="square">
            <a:spAutoFit/>
          </a:bodyPr>
          <a:lstStyle/>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Note too that Paul’s prayer was to the effect that Israel should accept the gospel, not that they should be saved in unbelief. </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This second reference to Paul’s emotional desire for the salvation of Israel is different from that at the beginning of Rom. 9, because here there is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a specific reference to his prayers on their behalf.</a:t>
            </a:r>
          </a:p>
        </p:txBody>
      </p:sp>
      <p:sp>
        <p:nvSpPr>
          <p:cNvPr id="9" name="TextBox 8">
            <a:extLst>
              <a:ext uri="{FF2B5EF4-FFF2-40B4-BE49-F238E27FC236}">
                <a16:creationId xmlns:a16="http://schemas.microsoft.com/office/drawing/2014/main" id="{C3A72BEF-4E1E-F4E2-3A9A-97258BCB2369}"/>
              </a:ext>
            </a:extLst>
          </p:cNvPr>
          <p:cNvSpPr txBox="1"/>
          <p:nvPr/>
        </p:nvSpPr>
        <p:spPr>
          <a:xfrm>
            <a:off x="1291906" y="4638556"/>
            <a:ext cx="7315200" cy="1692771"/>
          </a:xfrm>
          <a:prstGeom prst="rect">
            <a:avLst/>
          </a:prstGeom>
          <a:noFill/>
        </p:spPr>
        <p:txBody>
          <a:bodyPr wrap="square">
            <a:spAutoFit/>
          </a:bodyPr>
          <a:lstStyle/>
          <a:p>
            <a:r>
              <a:rPr lang="en-US" sz="2600" b="1" dirty="0">
                <a:solidFill>
                  <a:srgbClr val="0070C0"/>
                </a:solidFill>
              </a:rPr>
              <a:t>Rom.9:1 </a:t>
            </a:r>
            <a:r>
              <a:rPr lang="en-US" sz="2600" dirty="0"/>
              <a:t>I tell the truth in Christ, I am not lying, my conscience also bearing me witness in the Holy Spirit, 2 that I have great sorrow and continual grief in my heart.</a:t>
            </a:r>
          </a:p>
        </p:txBody>
      </p:sp>
      <p:sp>
        <p:nvSpPr>
          <p:cNvPr id="7" name="TextBox 6">
            <a:extLst>
              <a:ext uri="{FF2B5EF4-FFF2-40B4-BE49-F238E27FC236}">
                <a16:creationId xmlns:a16="http://schemas.microsoft.com/office/drawing/2014/main" id="{E68D54F7-0920-8641-3312-D1FBF4BB1022}"/>
              </a:ext>
            </a:extLst>
          </p:cNvPr>
          <p:cNvSpPr txBox="1"/>
          <p:nvPr/>
        </p:nvSpPr>
        <p:spPr>
          <a:xfrm>
            <a:off x="2885813" y="900761"/>
            <a:ext cx="5754848" cy="646331"/>
          </a:xfrm>
          <a:prstGeom prst="rect">
            <a:avLst/>
          </a:prstGeom>
          <a:noFill/>
        </p:spPr>
        <p:txBody>
          <a:bodyPr wrap="square" rtlCol="0">
            <a:spAutoFit/>
          </a:bodyPr>
          <a:lstStyle/>
          <a:p>
            <a:r>
              <a:rPr lang="en-US" dirty="0"/>
              <a:t> Brethren, my heart's desire and prayer to God for Israel is that they may be saved.</a:t>
            </a:r>
          </a:p>
        </p:txBody>
      </p:sp>
      <p:sp>
        <p:nvSpPr>
          <p:cNvPr id="10" name="Rectangle: Rounded Corners 9">
            <a:extLst>
              <a:ext uri="{FF2B5EF4-FFF2-40B4-BE49-F238E27FC236}">
                <a16:creationId xmlns:a16="http://schemas.microsoft.com/office/drawing/2014/main" id="{2E3D5450-C66C-AC63-7083-E073B5389114}"/>
              </a:ext>
            </a:extLst>
          </p:cNvPr>
          <p:cNvSpPr/>
          <p:nvPr/>
        </p:nvSpPr>
        <p:spPr>
          <a:xfrm>
            <a:off x="2885813" y="900382"/>
            <a:ext cx="5754848" cy="62112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06BDA1-D06D-B16B-9825-375F341F7018}"/>
              </a:ext>
            </a:extLst>
          </p:cNvPr>
          <p:cNvSpPr/>
          <p:nvPr/>
        </p:nvSpPr>
        <p:spPr>
          <a:xfrm>
            <a:off x="1291905" y="4638556"/>
            <a:ext cx="7348756" cy="1717796"/>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491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291905" y="901139"/>
            <a:ext cx="7709482" cy="523220"/>
          </a:xfrm>
          <a:prstGeom prst="rect">
            <a:avLst/>
          </a:prstGeom>
          <a:noFill/>
        </p:spPr>
        <p:txBody>
          <a:bodyPr wrap="square">
            <a:spAutoFit/>
          </a:bodyPr>
          <a:lstStyle/>
          <a:p>
            <a:r>
              <a:rPr lang="en-US" sz="2800" b="1" dirty="0">
                <a:solidFill>
                  <a:srgbClr val="FF0000"/>
                </a:solidFill>
              </a:rPr>
              <a:t>Rom.10:1</a:t>
            </a:r>
            <a:endParaRPr lang="en-US" b="1" dirty="0"/>
          </a:p>
        </p:txBody>
      </p:sp>
      <p:sp>
        <p:nvSpPr>
          <p:cNvPr id="8" name="TextBox 7">
            <a:extLst>
              <a:ext uri="{FF2B5EF4-FFF2-40B4-BE49-F238E27FC236}">
                <a16:creationId xmlns:a16="http://schemas.microsoft.com/office/drawing/2014/main" id="{DB25902D-67E4-A5DA-3C87-EE1B842F2525}"/>
              </a:ext>
            </a:extLst>
          </p:cNvPr>
          <p:cNvSpPr txBox="1"/>
          <p:nvPr/>
        </p:nvSpPr>
        <p:spPr>
          <a:xfrm>
            <a:off x="1359017" y="1846948"/>
            <a:ext cx="7164198" cy="4524315"/>
          </a:xfrm>
          <a:prstGeom prst="rect">
            <a:avLst/>
          </a:prstGeom>
          <a:noFill/>
        </p:spPr>
        <p:txBody>
          <a:bodyPr wrap="square">
            <a:spAutoFit/>
          </a:bodyPr>
          <a:lstStyle/>
          <a:p>
            <a:pPr marL="0" marR="0">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Though God had now rejected fleshly Israel as a nation, there was still a way for Jews as individuals to be saved.”</a:t>
            </a:r>
          </a:p>
          <a:p>
            <a:pPr marL="0" marR="0">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There are those who believe that all Jews are going to be saved.  If this is true, why was Paul praying that they would be saved?</a:t>
            </a:r>
          </a:p>
          <a:p>
            <a:pPr marL="0" marR="0">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Matt.10:5,6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These twelve Jesus sent forth, and commanded them, saying, Go not into the way of the Gentiles, and into any city of the Samaritans enter ye</a:t>
            </a:r>
          </a:p>
          <a:p>
            <a:pPr marL="0" marR="0">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not: 6 But go rather to the lost sheep of the house of Israel.</a:t>
            </a:r>
          </a:p>
        </p:txBody>
      </p:sp>
      <p:sp>
        <p:nvSpPr>
          <p:cNvPr id="7" name="TextBox 6">
            <a:extLst>
              <a:ext uri="{FF2B5EF4-FFF2-40B4-BE49-F238E27FC236}">
                <a16:creationId xmlns:a16="http://schemas.microsoft.com/office/drawing/2014/main" id="{5BE6ECF7-5B4A-CE8A-9F23-2A09A636BCF2}"/>
              </a:ext>
            </a:extLst>
          </p:cNvPr>
          <p:cNvSpPr txBox="1"/>
          <p:nvPr/>
        </p:nvSpPr>
        <p:spPr>
          <a:xfrm>
            <a:off x="2885813" y="900761"/>
            <a:ext cx="5754848" cy="646331"/>
          </a:xfrm>
          <a:prstGeom prst="rect">
            <a:avLst/>
          </a:prstGeom>
          <a:noFill/>
        </p:spPr>
        <p:txBody>
          <a:bodyPr wrap="square" rtlCol="0">
            <a:spAutoFit/>
          </a:bodyPr>
          <a:lstStyle/>
          <a:p>
            <a:r>
              <a:rPr lang="en-US" dirty="0"/>
              <a:t> Brethren, my heart's desire and prayer to God for Israel is that they may be saved.</a:t>
            </a:r>
          </a:p>
        </p:txBody>
      </p:sp>
      <p:sp>
        <p:nvSpPr>
          <p:cNvPr id="9" name="Rectangle: Rounded Corners 8">
            <a:extLst>
              <a:ext uri="{FF2B5EF4-FFF2-40B4-BE49-F238E27FC236}">
                <a16:creationId xmlns:a16="http://schemas.microsoft.com/office/drawing/2014/main" id="{99588C6C-75BF-DCDF-F147-FECF6066ABC1}"/>
              </a:ext>
            </a:extLst>
          </p:cNvPr>
          <p:cNvSpPr/>
          <p:nvPr/>
        </p:nvSpPr>
        <p:spPr>
          <a:xfrm>
            <a:off x="2885813" y="900761"/>
            <a:ext cx="5754848" cy="64633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809420-D7A9-2949-6988-3A4EB28B5471}"/>
              </a:ext>
            </a:extLst>
          </p:cNvPr>
          <p:cNvSpPr/>
          <p:nvPr/>
        </p:nvSpPr>
        <p:spPr>
          <a:xfrm>
            <a:off x="1291905" y="4345497"/>
            <a:ext cx="7248088" cy="2010854"/>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091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291905" y="901139"/>
            <a:ext cx="7709482" cy="523220"/>
          </a:xfrm>
          <a:prstGeom prst="rect">
            <a:avLst/>
          </a:prstGeom>
          <a:noFill/>
        </p:spPr>
        <p:txBody>
          <a:bodyPr wrap="square">
            <a:spAutoFit/>
          </a:bodyPr>
          <a:lstStyle/>
          <a:p>
            <a:r>
              <a:rPr lang="en-US" sz="2800" b="1" dirty="0">
                <a:solidFill>
                  <a:srgbClr val="FF0000"/>
                </a:solidFill>
              </a:rPr>
              <a:t>Rom.10:1</a:t>
            </a:r>
            <a:endParaRPr lang="en-US" b="1" dirty="0"/>
          </a:p>
        </p:txBody>
      </p:sp>
      <p:sp>
        <p:nvSpPr>
          <p:cNvPr id="8" name="TextBox 7">
            <a:extLst>
              <a:ext uri="{FF2B5EF4-FFF2-40B4-BE49-F238E27FC236}">
                <a16:creationId xmlns:a16="http://schemas.microsoft.com/office/drawing/2014/main" id="{EC5757B8-F93D-6634-705A-52F4E9100B8F}"/>
              </a:ext>
            </a:extLst>
          </p:cNvPr>
          <p:cNvSpPr txBox="1"/>
          <p:nvPr/>
        </p:nvSpPr>
        <p:spPr>
          <a:xfrm>
            <a:off x="1400961" y="1954636"/>
            <a:ext cx="7189366" cy="3785652"/>
          </a:xfrm>
          <a:prstGeom prst="rect">
            <a:avLst/>
          </a:prstGeom>
          <a:noFill/>
        </p:spPr>
        <p:txBody>
          <a:bodyPr wrap="square">
            <a:spAutoFit/>
          </a:bodyPr>
          <a:lstStyle/>
          <a:p>
            <a:pPr marL="0" marR="0">
              <a:spcBef>
                <a:spcPts val="0"/>
              </a:spcBef>
              <a:spcAft>
                <a:spcPts val="0"/>
              </a:spcAft>
            </a:pPr>
            <a:r>
              <a:rPr lang="en-US" sz="48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Just as the Jews could not be saved simply because they were Jews, </a:t>
            </a:r>
            <a:r>
              <a:rPr lang="en-US" sz="4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one cannot be saved simply because he is religious and zealous.</a:t>
            </a:r>
          </a:p>
        </p:txBody>
      </p:sp>
      <p:sp>
        <p:nvSpPr>
          <p:cNvPr id="7" name="TextBox 6">
            <a:extLst>
              <a:ext uri="{FF2B5EF4-FFF2-40B4-BE49-F238E27FC236}">
                <a16:creationId xmlns:a16="http://schemas.microsoft.com/office/drawing/2014/main" id="{EBC94E78-7399-9FCE-0A79-7B7E6306EC49}"/>
              </a:ext>
            </a:extLst>
          </p:cNvPr>
          <p:cNvSpPr txBox="1"/>
          <p:nvPr/>
        </p:nvSpPr>
        <p:spPr>
          <a:xfrm>
            <a:off x="2885813" y="900761"/>
            <a:ext cx="5754848" cy="646331"/>
          </a:xfrm>
          <a:prstGeom prst="rect">
            <a:avLst/>
          </a:prstGeom>
          <a:noFill/>
        </p:spPr>
        <p:txBody>
          <a:bodyPr wrap="square" rtlCol="0">
            <a:spAutoFit/>
          </a:bodyPr>
          <a:lstStyle/>
          <a:p>
            <a:r>
              <a:rPr lang="en-US" dirty="0"/>
              <a:t> Brethren, my heart's desire and prayer to God for Israel is that they may be saved.</a:t>
            </a:r>
          </a:p>
        </p:txBody>
      </p:sp>
      <p:sp>
        <p:nvSpPr>
          <p:cNvPr id="9" name="Rectangle: Rounded Corners 8">
            <a:extLst>
              <a:ext uri="{FF2B5EF4-FFF2-40B4-BE49-F238E27FC236}">
                <a16:creationId xmlns:a16="http://schemas.microsoft.com/office/drawing/2014/main" id="{5F3F9EEA-B475-447F-30AD-26BF37010072}"/>
              </a:ext>
            </a:extLst>
          </p:cNvPr>
          <p:cNvSpPr/>
          <p:nvPr/>
        </p:nvSpPr>
        <p:spPr>
          <a:xfrm>
            <a:off x="2885813" y="900761"/>
            <a:ext cx="5704514" cy="6632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975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17072" y="917917"/>
            <a:ext cx="7189364" cy="1661993"/>
          </a:xfrm>
          <a:prstGeom prst="rect">
            <a:avLst/>
          </a:prstGeom>
          <a:noFill/>
        </p:spPr>
        <p:txBody>
          <a:bodyPr wrap="square">
            <a:spAutoFit/>
          </a:bodyPr>
          <a:lstStyle/>
          <a:p>
            <a:r>
              <a:rPr lang="en-US" sz="2800" b="1" dirty="0">
                <a:solidFill>
                  <a:srgbClr val="0070C0"/>
                </a:solidFill>
              </a:rPr>
              <a:t>Rom.10:2 </a:t>
            </a:r>
            <a:r>
              <a:rPr lang="en-US" sz="2800" dirty="0">
                <a:solidFill>
                  <a:srgbClr val="0070C0"/>
                </a:solidFill>
              </a:rPr>
              <a:t>For I bear them witness that they have a zeal for God, but not according to knowledge.</a:t>
            </a:r>
          </a:p>
          <a:p>
            <a:r>
              <a:rPr lang="en-US" dirty="0"/>
              <a:t> </a:t>
            </a:r>
          </a:p>
        </p:txBody>
      </p:sp>
      <p:sp>
        <p:nvSpPr>
          <p:cNvPr id="8" name="TextBox 7">
            <a:extLst>
              <a:ext uri="{FF2B5EF4-FFF2-40B4-BE49-F238E27FC236}">
                <a16:creationId xmlns:a16="http://schemas.microsoft.com/office/drawing/2014/main" id="{040534E8-9A05-8664-7DB0-E0A4797408AE}"/>
              </a:ext>
            </a:extLst>
          </p:cNvPr>
          <p:cNvSpPr txBox="1"/>
          <p:nvPr/>
        </p:nvSpPr>
        <p:spPr>
          <a:xfrm>
            <a:off x="1157681" y="2734811"/>
            <a:ext cx="7675926" cy="3277820"/>
          </a:xfrm>
          <a:prstGeom prst="rect">
            <a:avLst/>
          </a:prstGeom>
          <a:noFill/>
        </p:spPr>
        <p:txBody>
          <a:bodyPr wrap="square">
            <a:spAutoFit/>
          </a:bodyPr>
          <a:lstStyle/>
          <a:p>
            <a:pPr marL="0" marR="0" indent="228600" algn="just">
              <a:spcBef>
                <a:spcPts val="900"/>
              </a:spcBef>
              <a:spcAft>
                <a:spcPts val="0"/>
              </a:spcAft>
            </a:pPr>
            <a:r>
              <a:rPr lang="en-US" sz="3200" b="1" kern="0" dirty="0">
                <a:effectLst/>
                <a:latin typeface="Calibri" panose="020F0502020204030204" pitchFamily="34" charset="0"/>
                <a:ea typeface="Calibri" panose="020F0502020204030204" pitchFamily="34" charset="0"/>
                <a:cs typeface="Calibri" panose="020F0502020204030204" pitchFamily="34" charset="0"/>
              </a:rPr>
              <a:t>For I bear them record</a:t>
            </a:r>
            <a:r>
              <a:rPr lang="en-US" sz="3200" kern="0" dirty="0">
                <a:effectLst/>
                <a:latin typeface="Calibri" panose="020F0502020204030204" pitchFamily="34" charset="0"/>
                <a:ea typeface="Calibri" panose="020F0502020204030204" pitchFamily="34" charset="0"/>
                <a:cs typeface="Calibri" panose="020F0502020204030204" pitchFamily="34" charset="0"/>
              </a:rPr>
              <a:t>—or, “witness,” as he well could from his own sad experience.</a:t>
            </a:r>
          </a:p>
          <a:p>
            <a:pPr marL="0" marR="0" indent="228600" algn="just">
              <a:spcBef>
                <a:spcPts val="900"/>
              </a:spcBef>
              <a:spcAft>
                <a:spcPts val="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spcBef>
                <a:spcPts val="900"/>
              </a:spcBef>
              <a:spcAft>
                <a:spcPts val="0"/>
              </a:spcAft>
            </a:pPr>
            <a:r>
              <a:rPr lang="en-US" sz="3200" b="1" kern="0" dirty="0">
                <a:effectLst/>
                <a:latin typeface="Calibri" panose="020F0502020204030204" pitchFamily="34" charset="0"/>
                <a:ea typeface="Calibri" panose="020F0502020204030204" pitchFamily="34" charset="0"/>
                <a:cs typeface="Calibri" panose="020F0502020204030204" pitchFamily="34" charset="0"/>
              </a:rPr>
              <a:t>that they have a zeal of</a:t>
            </a:r>
            <a:r>
              <a:rPr lang="en-US" sz="3200" kern="0" dirty="0">
                <a:effectLst/>
                <a:latin typeface="Calibri" panose="020F0502020204030204" pitchFamily="34" charset="0"/>
                <a:ea typeface="Calibri" panose="020F0502020204030204" pitchFamily="34" charset="0"/>
                <a:cs typeface="Calibri" panose="020F0502020204030204" pitchFamily="34" charset="0"/>
              </a:rPr>
              <a:t>—“for”</a:t>
            </a:r>
            <a:r>
              <a:rPr lang="en-US" sz="3200" kern="100" dirty="0">
                <a:latin typeface="Calibri" panose="020F0502020204030204" pitchFamily="34" charset="0"/>
                <a:ea typeface="Calibri" panose="020F0502020204030204" pitchFamily="34" charset="0"/>
                <a:cs typeface="Times New Roman" panose="02020603050405020304" pitchFamily="18" charset="0"/>
              </a:rPr>
              <a:t> </a:t>
            </a:r>
            <a:r>
              <a:rPr lang="en-US" sz="3200" b="1" kern="0" dirty="0">
                <a:effectLst/>
                <a:latin typeface="Calibri" panose="020F0502020204030204" pitchFamily="34" charset="0"/>
                <a:ea typeface="Calibri" panose="020F0502020204030204" pitchFamily="34" charset="0"/>
                <a:cs typeface="Calibri" panose="020F0502020204030204" pitchFamily="34" charset="0"/>
              </a:rPr>
              <a:t>God, but not according to knowledge</a:t>
            </a:r>
            <a:r>
              <a:rPr lang="en-US" sz="3200" kern="0" dirty="0">
                <a:effectLst/>
                <a:latin typeface="Calibri" panose="020F0502020204030204" pitchFamily="34" charset="0"/>
                <a:ea typeface="Calibri" panose="020F0502020204030204" pitchFamily="34" charset="0"/>
                <a:cs typeface="Calibri" panose="020F0502020204030204" pitchFamily="34" charset="0"/>
              </a:rPr>
              <a:t>—          (Compare  </a:t>
            </a:r>
            <a:r>
              <a:rPr lang="en-US" sz="3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22:3; 26:9–11; Gal. 1:13, 14</a:t>
            </a:r>
            <a:r>
              <a:rPr lang="en-US" sz="3200" kern="0" dirty="0">
                <a:effectLst/>
                <a:latin typeface="Calibri" panose="020F0502020204030204" pitchFamily="34" charset="0"/>
                <a:ea typeface="Calibri" panose="020F0502020204030204" pitchFamily="34" charset="0"/>
                <a:cs typeface="Calibri" panose="020F0502020204030204" pitchFamily="34"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6187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291905" y="1773595"/>
            <a:ext cx="7709482" cy="1538883"/>
          </a:xfrm>
          <a:prstGeom prst="rect">
            <a:avLst/>
          </a:prstGeom>
          <a:noFill/>
        </p:spPr>
        <p:txBody>
          <a:bodyPr wrap="square">
            <a:spAutoFit/>
          </a:bodyPr>
          <a:lstStyle/>
          <a:p>
            <a:r>
              <a:rPr lang="en-US" sz="2800" b="1" dirty="0">
                <a:solidFill>
                  <a:srgbClr val="0070C0"/>
                </a:solidFill>
              </a:rPr>
              <a:t>Acts 22:3 </a:t>
            </a:r>
            <a:r>
              <a:rPr lang="en-US" sz="2200" dirty="0"/>
              <a:t>"I am indeed a Jew, born in Tarsus of Cilicia, but brought up in this city at the feet of Gamaliel, taught according to the strictness of our fathers' law, and was </a:t>
            </a:r>
            <a:r>
              <a:rPr lang="en-US" sz="2200" b="1" u="sng" dirty="0"/>
              <a:t>zealous</a:t>
            </a:r>
            <a:r>
              <a:rPr lang="en-US" sz="2200" dirty="0"/>
              <a:t> toward God as you all are today.</a:t>
            </a:r>
          </a:p>
        </p:txBody>
      </p:sp>
      <p:sp>
        <p:nvSpPr>
          <p:cNvPr id="8" name="TextBox 7">
            <a:extLst>
              <a:ext uri="{FF2B5EF4-FFF2-40B4-BE49-F238E27FC236}">
                <a16:creationId xmlns:a16="http://schemas.microsoft.com/office/drawing/2014/main" id="{D9F7B5A5-1E45-F4B2-4EAF-D95FEBCFD895}"/>
              </a:ext>
            </a:extLst>
          </p:cNvPr>
          <p:cNvSpPr txBox="1"/>
          <p:nvPr/>
        </p:nvSpPr>
        <p:spPr>
          <a:xfrm>
            <a:off x="1367406" y="3442763"/>
            <a:ext cx="7315200" cy="2893100"/>
          </a:xfrm>
          <a:prstGeom prst="rect">
            <a:avLst/>
          </a:prstGeom>
          <a:noFill/>
        </p:spPr>
        <p:txBody>
          <a:bodyPr wrap="square">
            <a:spAutoFit/>
          </a:bodyPr>
          <a:lstStyle/>
          <a:p>
            <a:r>
              <a:rPr lang="en-US" sz="2800" b="1" dirty="0">
                <a:solidFill>
                  <a:srgbClr val="0070C0"/>
                </a:solidFill>
              </a:rPr>
              <a:t>Acts 26:9 </a:t>
            </a:r>
            <a:r>
              <a:rPr lang="en-US" sz="2200" dirty="0"/>
              <a:t>"Indeed, I myself thought I must do many things contrary to the name of Jesus of Nazareth.</a:t>
            </a:r>
          </a:p>
          <a:p>
            <a:r>
              <a:rPr lang="en-US" sz="2200" b="1" dirty="0">
                <a:solidFill>
                  <a:srgbClr val="0070C0"/>
                </a:solidFill>
              </a:rPr>
              <a:t>10</a:t>
            </a:r>
            <a:r>
              <a:rPr lang="en-US" sz="2200" dirty="0"/>
              <a:t> "This I also did in Jerusalem, and many of the saints I shut up in prison, having received authority from the chief priests; and when they were put to death, I cast my vote against them.</a:t>
            </a:r>
          </a:p>
          <a:p>
            <a:r>
              <a:rPr lang="en-US" sz="2200" b="1" dirty="0">
                <a:solidFill>
                  <a:srgbClr val="0070C0"/>
                </a:solidFill>
              </a:rPr>
              <a:t>11</a:t>
            </a:r>
            <a:r>
              <a:rPr lang="en-US" sz="2200" dirty="0"/>
              <a:t> "And I punished them often in every synagogue and compelled them to blaspheme; and being exceedingly enraged against them, I persecuted them even to foreign cities.</a:t>
            </a:r>
          </a:p>
        </p:txBody>
      </p:sp>
      <p:sp>
        <p:nvSpPr>
          <p:cNvPr id="7" name="TextBox 6">
            <a:extLst>
              <a:ext uri="{FF2B5EF4-FFF2-40B4-BE49-F238E27FC236}">
                <a16:creationId xmlns:a16="http://schemas.microsoft.com/office/drawing/2014/main" id="{03D95F57-EDCB-0AC9-AB62-9EAE98D4E9F5}"/>
              </a:ext>
            </a:extLst>
          </p:cNvPr>
          <p:cNvSpPr txBox="1"/>
          <p:nvPr/>
        </p:nvSpPr>
        <p:spPr>
          <a:xfrm>
            <a:off x="1317072" y="917917"/>
            <a:ext cx="7189364" cy="523220"/>
          </a:xfrm>
          <a:prstGeom prst="rect">
            <a:avLst/>
          </a:prstGeom>
          <a:noFill/>
        </p:spPr>
        <p:txBody>
          <a:bodyPr wrap="square">
            <a:spAutoFit/>
          </a:bodyPr>
          <a:lstStyle/>
          <a:p>
            <a:r>
              <a:rPr lang="en-US" sz="2800" b="1" dirty="0">
                <a:solidFill>
                  <a:srgbClr val="0070C0"/>
                </a:solidFill>
              </a:rPr>
              <a:t>Rom.10:2</a:t>
            </a:r>
            <a:endParaRPr lang="en-US" b="1" dirty="0"/>
          </a:p>
        </p:txBody>
      </p:sp>
      <p:sp>
        <p:nvSpPr>
          <p:cNvPr id="9" name="TextBox 8">
            <a:extLst>
              <a:ext uri="{FF2B5EF4-FFF2-40B4-BE49-F238E27FC236}">
                <a16:creationId xmlns:a16="http://schemas.microsoft.com/office/drawing/2014/main" id="{F4AC9084-D180-EA65-A824-5365EB76F011}"/>
              </a:ext>
            </a:extLst>
          </p:cNvPr>
          <p:cNvSpPr txBox="1"/>
          <p:nvPr/>
        </p:nvSpPr>
        <p:spPr>
          <a:xfrm>
            <a:off x="3028950" y="917917"/>
            <a:ext cx="5594933" cy="646331"/>
          </a:xfrm>
          <a:prstGeom prst="rect">
            <a:avLst/>
          </a:prstGeom>
          <a:noFill/>
        </p:spPr>
        <p:txBody>
          <a:bodyPr wrap="square" rtlCol="0">
            <a:spAutoFit/>
          </a:bodyPr>
          <a:lstStyle/>
          <a:p>
            <a:r>
              <a:rPr lang="en-US"/>
              <a:t>For I bear them witness that they have a zeal for God, but not according to knowledge.</a:t>
            </a:r>
            <a:endParaRPr lang="en-US" dirty="0"/>
          </a:p>
        </p:txBody>
      </p:sp>
      <p:sp>
        <p:nvSpPr>
          <p:cNvPr id="10" name="Rectangle: Rounded Corners 9">
            <a:extLst>
              <a:ext uri="{FF2B5EF4-FFF2-40B4-BE49-F238E27FC236}">
                <a16:creationId xmlns:a16="http://schemas.microsoft.com/office/drawing/2014/main" id="{9A89463D-BC82-EF78-DC65-82F08477A260}"/>
              </a:ext>
            </a:extLst>
          </p:cNvPr>
          <p:cNvSpPr/>
          <p:nvPr/>
        </p:nvSpPr>
        <p:spPr>
          <a:xfrm>
            <a:off x="2969703" y="917917"/>
            <a:ext cx="5712903" cy="64633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79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7" name="TextBox 6">
            <a:extLst>
              <a:ext uri="{FF2B5EF4-FFF2-40B4-BE49-F238E27FC236}">
                <a16:creationId xmlns:a16="http://schemas.microsoft.com/office/drawing/2014/main" id="{05A8AF98-735C-7064-6AD3-B4FCA91F08F3}"/>
              </a:ext>
            </a:extLst>
          </p:cNvPr>
          <p:cNvSpPr txBox="1"/>
          <p:nvPr/>
        </p:nvSpPr>
        <p:spPr>
          <a:xfrm>
            <a:off x="1484851" y="1367406"/>
            <a:ext cx="6862195" cy="5120203"/>
          </a:xfrm>
          <a:prstGeom prst="rect">
            <a:avLst/>
          </a:prstGeom>
          <a:noFill/>
        </p:spPr>
        <p:txBody>
          <a:bodyPr wrap="square">
            <a:spAutoFit/>
          </a:bodyPr>
          <a:lstStyle/>
          <a:p>
            <a:r>
              <a:rPr lang="en-US" sz="3000" b="1" dirty="0">
                <a:solidFill>
                  <a:srgbClr val="0070C0"/>
                </a:solidFill>
              </a:rPr>
              <a:t>Romans 10:1 </a:t>
            </a:r>
            <a:r>
              <a:rPr lang="en-US" sz="3000" dirty="0"/>
              <a:t>Brethren, my heart's desire and prayer to God for Israel is that they may be saved.</a:t>
            </a:r>
          </a:p>
          <a:p>
            <a:r>
              <a:rPr lang="en-US" sz="3000" b="1" dirty="0">
                <a:solidFill>
                  <a:srgbClr val="0070C0"/>
                </a:solidFill>
              </a:rPr>
              <a:t> 2</a:t>
            </a:r>
            <a:r>
              <a:rPr lang="en-US" sz="3000" dirty="0"/>
              <a:t> For I bear them witness that they have a zeal for God, but not according to knowledge.</a:t>
            </a:r>
          </a:p>
          <a:p>
            <a:r>
              <a:rPr lang="en-US" sz="3000" dirty="0"/>
              <a:t> </a:t>
            </a:r>
            <a:r>
              <a:rPr lang="en-US" sz="3000" b="1" dirty="0">
                <a:solidFill>
                  <a:srgbClr val="0070C0"/>
                </a:solidFill>
              </a:rPr>
              <a:t>3</a:t>
            </a:r>
            <a:r>
              <a:rPr lang="en-US" sz="3000" dirty="0"/>
              <a:t> For they being ignorant of God's righteousness, and seeking to establish their own righteousness, have not submitted to the righteousness of God.</a:t>
            </a:r>
          </a:p>
          <a:p>
            <a:r>
              <a:rPr lang="en-US" dirty="0"/>
              <a:t> (NKJV)</a:t>
            </a:r>
          </a:p>
        </p:txBody>
      </p:sp>
    </p:spTree>
    <p:extLst>
      <p:ext uri="{BB962C8B-B14F-4D97-AF65-F5344CB8AC3E}">
        <p14:creationId xmlns:p14="http://schemas.microsoft.com/office/powerpoint/2010/main" val="3529304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9" name="TextBox 8">
            <a:extLst>
              <a:ext uri="{FF2B5EF4-FFF2-40B4-BE49-F238E27FC236}">
                <a16:creationId xmlns:a16="http://schemas.microsoft.com/office/drawing/2014/main" id="{D3F61A75-6CD2-CD7C-4E06-198DF87BAFC4}"/>
              </a:ext>
            </a:extLst>
          </p:cNvPr>
          <p:cNvSpPr txBox="1"/>
          <p:nvPr/>
        </p:nvSpPr>
        <p:spPr>
          <a:xfrm>
            <a:off x="1484851" y="2155294"/>
            <a:ext cx="6878973" cy="4031873"/>
          </a:xfrm>
          <a:prstGeom prst="rect">
            <a:avLst/>
          </a:prstGeom>
          <a:noFill/>
        </p:spPr>
        <p:txBody>
          <a:bodyPr wrap="square">
            <a:spAutoFit/>
          </a:bodyPr>
          <a:lstStyle/>
          <a:p>
            <a:r>
              <a:rPr lang="en-US" sz="3200" b="1" dirty="0">
                <a:solidFill>
                  <a:srgbClr val="0070C0"/>
                </a:solidFill>
              </a:rPr>
              <a:t>Gal.1:13 </a:t>
            </a:r>
            <a:r>
              <a:rPr lang="en-US" sz="3200" dirty="0"/>
              <a:t>For you have heard of my former conduct in Judaism, how I persecuted the church of God beyond measure and tried to destroy it.</a:t>
            </a:r>
          </a:p>
          <a:p>
            <a:r>
              <a:rPr lang="en-US" sz="3200" dirty="0"/>
              <a:t> 14 And I advanced in Judaism beyond many of my contemporaries in my own nation, being </a:t>
            </a:r>
            <a:r>
              <a:rPr lang="en-US" sz="3200" b="1" u="sng" dirty="0"/>
              <a:t>more exceedingly zealous </a:t>
            </a:r>
            <a:r>
              <a:rPr lang="en-US" sz="3200" dirty="0"/>
              <a:t>for the traditions of my fathers.</a:t>
            </a:r>
          </a:p>
        </p:txBody>
      </p:sp>
      <p:sp>
        <p:nvSpPr>
          <p:cNvPr id="6" name="TextBox 5">
            <a:extLst>
              <a:ext uri="{FF2B5EF4-FFF2-40B4-BE49-F238E27FC236}">
                <a16:creationId xmlns:a16="http://schemas.microsoft.com/office/drawing/2014/main" id="{99451763-04B9-BB80-4AC1-D8238EE95434}"/>
              </a:ext>
            </a:extLst>
          </p:cNvPr>
          <p:cNvSpPr txBox="1"/>
          <p:nvPr/>
        </p:nvSpPr>
        <p:spPr>
          <a:xfrm>
            <a:off x="1317072" y="917917"/>
            <a:ext cx="7189364" cy="523220"/>
          </a:xfrm>
          <a:prstGeom prst="rect">
            <a:avLst/>
          </a:prstGeom>
          <a:noFill/>
        </p:spPr>
        <p:txBody>
          <a:bodyPr wrap="square">
            <a:spAutoFit/>
          </a:bodyPr>
          <a:lstStyle/>
          <a:p>
            <a:r>
              <a:rPr lang="en-US" sz="2800" b="1" dirty="0">
                <a:solidFill>
                  <a:srgbClr val="0070C0"/>
                </a:solidFill>
              </a:rPr>
              <a:t>Rom.10:2</a:t>
            </a:r>
            <a:endParaRPr lang="en-US" b="1" dirty="0"/>
          </a:p>
        </p:txBody>
      </p:sp>
      <p:sp>
        <p:nvSpPr>
          <p:cNvPr id="7" name="TextBox 6">
            <a:extLst>
              <a:ext uri="{FF2B5EF4-FFF2-40B4-BE49-F238E27FC236}">
                <a16:creationId xmlns:a16="http://schemas.microsoft.com/office/drawing/2014/main" id="{8F0192DF-344A-B260-35F8-2884011DAA7B}"/>
              </a:ext>
            </a:extLst>
          </p:cNvPr>
          <p:cNvSpPr txBox="1"/>
          <p:nvPr/>
        </p:nvSpPr>
        <p:spPr>
          <a:xfrm>
            <a:off x="3028950" y="917917"/>
            <a:ext cx="5594933" cy="646331"/>
          </a:xfrm>
          <a:prstGeom prst="rect">
            <a:avLst/>
          </a:prstGeom>
          <a:noFill/>
        </p:spPr>
        <p:txBody>
          <a:bodyPr wrap="square" rtlCol="0">
            <a:spAutoFit/>
          </a:bodyPr>
          <a:lstStyle/>
          <a:p>
            <a:r>
              <a:rPr lang="en-US"/>
              <a:t>For I bear them witness that they have a zeal for God, but not according to knowledge.</a:t>
            </a:r>
            <a:endParaRPr lang="en-US" dirty="0"/>
          </a:p>
        </p:txBody>
      </p:sp>
      <p:sp>
        <p:nvSpPr>
          <p:cNvPr id="8" name="Rectangle: Rounded Corners 7">
            <a:extLst>
              <a:ext uri="{FF2B5EF4-FFF2-40B4-BE49-F238E27FC236}">
                <a16:creationId xmlns:a16="http://schemas.microsoft.com/office/drawing/2014/main" id="{89F80E19-530D-DDA3-F49E-17A6FDC3F456}"/>
              </a:ext>
            </a:extLst>
          </p:cNvPr>
          <p:cNvSpPr/>
          <p:nvPr/>
        </p:nvSpPr>
        <p:spPr>
          <a:xfrm>
            <a:off x="3028950" y="917917"/>
            <a:ext cx="5662044" cy="64633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4002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17072" y="917917"/>
            <a:ext cx="7189364" cy="523220"/>
          </a:xfrm>
          <a:prstGeom prst="rect">
            <a:avLst/>
          </a:prstGeom>
          <a:noFill/>
        </p:spPr>
        <p:txBody>
          <a:bodyPr wrap="square">
            <a:spAutoFit/>
          </a:bodyPr>
          <a:lstStyle/>
          <a:p>
            <a:r>
              <a:rPr lang="en-US" sz="2800" b="1" dirty="0">
                <a:solidFill>
                  <a:srgbClr val="0070C0"/>
                </a:solidFill>
              </a:rPr>
              <a:t>Rom.10:2</a:t>
            </a:r>
            <a:endParaRPr lang="en-US" b="1" dirty="0"/>
          </a:p>
        </p:txBody>
      </p:sp>
      <p:sp>
        <p:nvSpPr>
          <p:cNvPr id="8" name="TextBox 7">
            <a:extLst>
              <a:ext uri="{FF2B5EF4-FFF2-40B4-BE49-F238E27FC236}">
                <a16:creationId xmlns:a16="http://schemas.microsoft.com/office/drawing/2014/main" id="{E8C91AA4-7582-C203-4BC1-D67FB7D95115}"/>
              </a:ext>
            </a:extLst>
          </p:cNvPr>
          <p:cNvSpPr txBox="1"/>
          <p:nvPr/>
        </p:nvSpPr>
        <p:spPr>
          <a:xfrm>
            <a:off x="1166070" y="1654000"/>
            <a:ext cx="7474591" cy="5601533"/>
          </a:xfrm>
          <a:prstGeom prst="rect">
            <a:avLst/>
          </a:prstGeom>
          <a:noFill/>
        </p:spPr>
        <p:txBody>
          <a:bodyPr wrap="square">
            <a:spAutoFit/>
          </a:bodyPr>
          <a:lstStyle/>
          <a:p>
            <a:pPr marL="0" marR="0">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What made the loss of Israel so tragic was the fact that they were actually a very zealous and God-fearing people, superior in every way to the Gentiles, whose godlessness was the shame of all nations. </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For I bear them witness that they have a zeal for God</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they have a zeal for God. The Jews at this time had not gone into idolatry as they had done in the days of the kings. They were zealous and devoted religiously toward God, </a:t>
            </a:r>
            <a:r>
              <a:rPr lang="en-US" sz="2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but their religious zeal hindered their obedience to the divine law</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 religion that shut the knowledge of God’s will and hinders obedience to the law of God </a:t>
            </a:r>
            <a:r>
              <a:rPr lang="en-US" sz="2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stands between that man and God</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u="sng" kern="100" dirty="0">
                <a:effectLst/>
                <a:latin typeface="Calibri" panose="020F0502020204030204" pitchFamily="34" charset="0"/>
                <a:ea typeface="Calibri" panose="020F0502020204030204" pitchFamily="34" charset="0"/>
                <a:cs typeface="Times New Roman" panose="02020603050405020304" pitchFamily="18" charset="0"/>
              </a:rPr>
              <a:t>and hinders his salvation</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“Not every one that saith unto me, Lord, Lord, shall enter into the kingdom of heaven; but he that doeth the will of my Father who is in heaven.” </a:t>
            </a:r>
            <a:r>
              <a:rPr lang="en-US" sz="2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(Matt. 7:21.)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To do the will of God is the only road to union with him.</a:t>
            </a: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400"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3754F39-C630-DE55-E010-2D09CAA964B1}"/>
              </a:ext>
            </a:extLst>
          </p:cNvPr>
          <p:cNvSpPr txBox="1"/>
          <p:nvPr/>
        </p:nvSpPr>
        <p:spPr>
          <a:xfrm>
            <a:off x="3028950" y="917917"/>
            <a:ext cx="5594933" cy="646331"/>
          </a:xfrm>
          <a:prstGeom prst="rect">
            <a:avLst/>
          </a:prstGeom>
          <a:noFill/>
        </p:spPr>
        <p:txBody>
          <a:bodyPr wrap="square" rtlCol="0">
            <a:spAutoFit/>
          </a:bodyPr>
          <a:lstStyle/>
          <a:p>
            <a:r>
              <a:rPr lang="en-US"/>
              <a:t>For I bear them witness that they have a zeal for God, but not according to knowledge.</a:t>
            </a:r>
            <a:endParaRPr lang="en-US" dirty="0"/>
          </a:p>
        </p:txBody>
      </p:sp>
      <p:sp>
        <p:nvSpPr>
          <p:cNvPr id="9" name="Rectangle: Rounded Corners 8">
            <a:extLst>
              <a:ext uri="{FF2B5EF4-FFF2-40B4-BE49-F238E27FC236}">
                <a16:creationId xmlns:a16="http://schemas.microsoft.com/office/drawing/2014/main" id="{CB487D3A-88AA-3DDF-971D-4AFC3835CCEA}"/>
              </a:ext>
            </a:extLst>
          </p:cNvPr>
          <p:cNvSpPr/>
          <p:nvPr/>
        </p:nvSpPr>
        <p:spPr>
          <a:xfrm>
            <a:off x="3028950" y="917917"/>
            <a:ext cx="5611711" cy="64633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1CAB3B-88C2-E397-448B-B2753B4389C2}"/>
              </a:ext>
            </a:extLst>
          </p:cNvPr>
          <p:cNvSpPr/>
          <p:nvPr/>
        </p:nvSpPr>
        <p:spPr>
          <a:xfrm>
            <a:off x="1082179" y="4991450"/>
            <a:ext cx="7717871" cy="1364901"/>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558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17072" y="917917"/>
            <a:ext cx="7189364" cy="523220"/>
          </a:xfrm>
          <a:prstGeom prst="rect">
            <a:avLst/>
          </a:prstGeom>
          <a:noFill/>
        </p:spPr>
        <p:txBody>
          <a:bodyPr wrap="square">
            <a:spAutoFit/>
          </a:bodyPr>
          <a:lstStyle/>
          <a:p>
            <a:r>
              <a:rPr lang="en-US" sz="2800" b="1" dirty="0">
                <a:solidFill>
                  <a:srgbClr val="0070C0"/>
                </a:solidFill>
              </a:rPr>
              <a:t>Rom.10:2</a:t>
            </a:r>
            <a:endParaRPr lang="en-US" b="1" dirty="0"/>
          </a:p>
        </p:txBody>
      </p:sp>
      <p:sp>
        <p:nvSpPr>
          <p:cNvPr id="8" name="TextBox 7">
            <a:extLst>
              <a:ext uri="{FF2B5EF4-FFF2-40B4-BE49-F238E27FC236}">
                <a16:creationId xmlns:a16="http://schemas.microsoft.com/office/drawing/2014/main" id="{A1154871-7002-5058-BF36-AFDABB8CB770}"/>
              </a:ext>
            </a:extLst>
          </p:cNvPr>
          <p:cNvSpPr txBox="1"/>
          <p:nvPr/>
        </p:nvSpPr>
        <p:spPr>
          <a:xfrm>
            <a:off x="1317072" y="1979802"/>
            <a:ext cx="7189364" cy="4779514"/>
          </a:xfrm>
          <a:prstGeom prst="rect">
            <a:avLst/>
          </a:prstGeom>
          <a:noFill/>
        </p:spPr>
        <p:txBody>
          <a:bodyPr wrap="square">
            <a:spAutoFit/>
          </a:bodyPr>
          <a:lstStyle/>
          <a:p>
            <a:pPr marL="0" marR="0">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but not according to knowledge.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—This means knowing what God has taught on the subject of justification. </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If they had read the law of Moses and the prophets correctly, they would at once have recognized in Jesus their long-expected Messiah and would have hailed him with great joy. </a:t>
            </a:r>
            <a:r>
              <a:rPr lang="en-US" sz="2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Their lack of knowledge, being due to their own stubborn refusal to either see or hear, was inexcusable.</a:t>
            </a: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496105BC-945F-CBDF-08B0-376132A0B6F4}"/>
              </a:ext>
            </a:extLst>
          </p:cNvPr>
          <p:cNvSpPr txBox="1"/>
          <p:nvPr/>
        </p:nvSpPr>
        <p:spPr>
          <a:xfrm>
            <a:off x="3028950" y="917917"/>
            <a:ext cx="5594933" cy="646331"/>
          </a:xfrm>
          <a:prstGeom prst="rect">
            <a:avLst/>
          </a:prstGeom>
          <a:noFill/>
        </p:spPr>
        <p:txBody>
          <a:bodyPr wrap="square" rtlCol="0">
            <a:spAutoFit/>
          </a:bodyPr>
          <a:lstStyle/>
          <a:p>
            <a:r>
              <a:rPr lang="en-US"/>
              <a:t>For I bear them witness that they have a zeal for God, but not according to knowledge.</a:t>
            </a:r>
            <a:endParaRPr lang="en-US" dirty="0"/>
          </a:p>
        </p:txBody>
      </p:sp>
      <p:sp>
        <p:nvSpPr>
          <p:cNvPr id="9" name="Rectangle: Rounded Corners 8">
            <a:extLst>
              <a:ext uri="{FF2B5EF4-FFF2-40B4-BE49-F238E27FC236}">
                <a16:creationId xmlns:a16="http://schemas.microsoft.com/office/drawing/2014/main" id="{145AD871-F2EA-2182-7048-8B4D8A12883B}"/>
              </a:ext>
            </a:extLst>
          </p:cNvPr>
          <p:cNvSpPr/>
          <p:nvPr/>
        </p:nvSpPr>
        <p:spPr>
          <a:xfrm>
            <a:off x="2969703" y="917917"/>
            <a:ext cx="5780014" cy="7514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11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17072" y="917917"/>
            <a:ext cx="7189364" cy="523220"/>
          </a:xfrm>
          <a:prstGeom prst="rect">
            <a:avLst/>
          </a:prstGeom>
          <a:noFill/>
        </p:spPr>
        <p:txBody>
          <a:bodyPr wrap="square">
            <a:spAutoFit/>
          </a:bodyPr>
          <a:lstStyle/>
          <a:p>
            <a:r>
              <a:rPr lang="en-US" sz="2800" dirty="0">
                <a:solidFill>
                  <a:srgbClr val="0070C0"/>
                </a:solidFill>
              </a:rPr>
              <a:t>Rom.10:2</a:t>
            </a:r>
            <a:endParaRPr lang="en-US" dirty="0"/>
          </a:p>
        </p:txBody>
      </p:sp>
      <p:sp>
        <p:nvSpPr>
          <p:cNvPr id="8" name="TextBox 7">
            <a:extLst>
              <a:ext uri="{FF2B5EF4-FFF2-40B4-BE49-F238E27FC236}">
                <a16:creationId xmlns:a16="http://schemas.microsoft.com/office/drawing/2014/main" id="{E2083904-F4D6-F88B-D566-628505D4DA05}"/>
              </a:ext>
            </a:extLst>
          </p:cNvPr>
          <p:cNvSpPr txBox="1"/>
          <p:nvPr/>
        </p:nvSpPr>
        <p:spPr>
          <a:xfrm>
            <a:off x="1208015" y="1921079"/>
            <a:ext cx="7369728" cy="4401205"/>
          </a:xfrm>
          <a:prstGeom prst="rect">
            <a:avLst/>
          </a:prstGeom>
          <a:noFill/>
        </p:spPr>
        <p:txBody>
          <a:bodyPr wrap="square">
            <a:spAutoFit/>
          </a:bodyPr>
          <a:lstStyle/>
          <a:p>
            <a:pPr marL="0" marR="0">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They had not lost their zeal, but their knowledge was wrong.  It is possible today to be zealous and ignorant.</a:t>
            </a:r>
          </a:p>
          <a:p>
            <a:pPr marL="0" marR="0">
              <a:spcBef>
                <a:spcPts val="0"/>
              </a:spcBef>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Hosea 4:6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My people are destroyed for lack of knowledge: because thou hast</a:t>
            </a:r>
          </a:p>
          <a:p>
            <a:pPr marL="0" marR="0">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rejected knowledge, I will also reject thee, that thou shalt be no priest to me:</a:t>
            </a:r>
          </a:p>
          <a:p>
            <a:pPr marL="0" marR="0">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seeing thou hast forgotten the law of thy God, I will also forget thy children.</a:t>
            </a:r>
          </a:p>
        </p:txBody>
      </p:sp>
      <p:sp>
        <p:nvSpPr>
          <p:cNvPr id="7" name="TextBox 6">
            <a:extLst>
              <a:ext uri="{FF2B5EF4-FFF2-40B4-BE49-F238E27FC236}">
                <a16:creationId xmlns:a16="http://schemas.microsoft.com/office/drawing/2014/main" id="{BCB4C834-C44B-FA1C-1EDC-B9C5BA45D765}"/>
              </a:ext>
            </a:extLst>
          </p:cNvPr>
          <p:cNvSpPr txBox="1"/>
          <p:nvPr/>
        </p:nvSpPr>
        <p:spPr>
          <a:xfrm>
            <a:off x="3028950" y="917917"/>
            <a:ext cx="5594933" cy="646331"/>
          </a:xfrm>
          <a:prstGeom prst="rect">
            <a:avLst/>
          </a:prstGeom>
          <a:noFill/>
        </p:spPr>
        <p:txBody>
          <a:bodyPr wrap="square" rtlCol="0">
            <a:spAutoFit/>
          </a:bodyPr>
          <a:lstStyle/>
          <a:p>
            <a:r>
              <a:rPr lang="en-US" dirty="0"/>
              <a:t>For I bear them witness that they have a zeal for God, but not according to knowledge.</a:t>
            </a:r>
          </a:p>
        </p:txBody>
      </p:sp>
      <p:sp>
        <p:nvSpPr>
          <p:cNvPr id="9" name="Rectangle: Rounded Corners 8">
            <a:extLst>
              <a:ext uri="{FF2B5EF4-FFF2-40B4-BE49-F238E27FC236}">
                <a16:creationId xmlns:a16="http://schemas.microsoft.com/office/drawing/2014/main" id="{D8B5E51F-A453-9669-CDE8-9C0F4C6D5A94}"/>
              </a:ext>
            </a:extLst>
          </p:cNvPr>
          <p:cNvSpPr/>
          <p:nvPr/>
        </p:nvSpPr>
        <p:spPr>
          <a:xfrm>
            <a:off x="3028950" y="917917"/>
            <a:ext cx="5678822" cy="64633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84ECF9-523F-41B0-EFC4-784B6D08A019}"/>
              </a:ext>
            </a:extLst>
          </p:cNvPr>
          <p:cNvSpPr/>
          <p:nvPr/>
        </p:nvSpPr>
        <p:spPr>
          <a:xfrm>
            <a:off x="1182848" y="3640822"/>
            <a:ext cx="7441035" cy="27155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986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17072" y="917917"/>
            <a:ext cx="7189364" cy="800219"/>
          </a:xfrm>
          <a:prstGeom prst="rect">
            <a:avLst/>
          </a:prstGeom>
          <a:noFill/>
        </p:spPr>
        <p:txBody>
          <a:bodyPr wrap="square">
            <a:spAutoFit/>
          </a:bodyPr>
          <a:lstStyle/>
          <a:p>
            <a:r>
              <a:rPr lang="en-US" sz="2800" b="1" dirty="0">
                <a:solidFill>
                  <a:srgbClr val="0070C0"/>
                </a:solidFill>
              </a:rPr>
              <a:t>Rom.10:2</a:t>
            </a:r>
          </a:p>
          <a:p>
            <a:r>
              <a:rPr lang="en-US" dirty="0"/>
              <a:t> </a:t>
            </a:r>
          </a:p>
        </p:txBody>
      </p:sp>
      <p:sp>
        <p:nvSpPr>
          <p:cNvPr id="8" name="TextBox 7">
            <a:extLst>
              <a:ext uri="{FF2B5EF4-FFF2-40B4-BE49-F238E27FC236}">
                <a16:creationId xmlns:a16="http://schemas.microsoft.com/office/drawing/2014/main" id="{979D44A3-2A66-1540-F6AE-1D18796DA446}"/>
              </a:ext>
            </a:extLst>
          </p:cNvPr>
          <p:cNvSpPr txBox="1"/>
          <p:nvPr/>
        </p:nvSpPr>
        <p:spPr>
          <a:xfrm>
            <a:off x="1585518" y="1996580"/>
            <a:ext cx="7038363" cy="3785652"/>
          </a:xfrm>
          <a:prstGeom prst="rect">
            <a:avLst/>
          </a:prstGeom>
          <a:noFill/>
        </p:spPr>
        <p:txBody>
          <a:bodyPr wrap="square">
            <a:spAutoFit/>
          </a:bodyPr>
          <a:lstStyle/>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Misguided zeal is dangerous:</a:t>
            </a:r>
          </a:p>
          <a:p>
            <a:pPr marL="0" marR="0">
              <a:spcBef>
                <a:spcPts val="0"/>
              </a:spcBef>
              <a:spcAft>
                <a:spcPts val="0"/>
              </a:spcAft>
            </a:pPr>
            <a:endParaRPr lang="en-US" sz="36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John 16:2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They will put you out of the synagogues; yes, the time is coming that </a:t>
            </a:r>
            <a:r>
              <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whoever kills you will think that he offers God service</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(NKJV)</a:t>
            </a:r>
          </a:p>
        </p:txBody>
      </p:sp>
      <p:sp>
        <p:nvSpPr>
          <p:cNvPr id="7" name="TextBox 6">
            <a:extLst>
              <a:ext uri="{FF2B5EF4-FFF2-40B4-BE49-F238E27FC236}">
                <a16:creationId xmlns:a16="http://schemas.microsoft.com/office/drawing/2014/main" id="{0D57EB65-B85E-3ABB-D266-5306EB95548E}"/>
              </a:ext>
            </a:extLst>
          </p:cNvPr>
          <p:cNvSpPr txBox="1"/>
          <p:nvPr/>
        </p:nvSpPr>
        <p:spPr>
          <a:xfrm>
            <a:off x="3028950" y="917917"/>
            <a:ext cx="5594933" cy="646331"/>
          </a:xfrm>
          <a:prstGeom prst="rect">
            <a:avLst/>
          </a:prstGeom>
          <a:noFill/>
        </p:spPr>
        <p:txBody>
          <a:bodyPr wrap="square" rtlCol="0">
            <a:spAutoFit/>
          </a:bodyPr>
          <a:lstStyle/>
          <a:p>
            <a:r>
              <a:rPr lang="en-US" dirty="0"/>
              <a:t>For I bear them witness that they have a zeal for God, but not according to knowledge.</a:t>
            </a:r>
          </a:p>
        </p:txBody>
      </p:sp>
      <p:sp>
        <p:nvSpPr>
          <p:cNvPr id="9" name="Rectangle: Rounded Corners 8">
            <a:extLst>
              <a:ext uri="{FF2B5EF4-FFF2-40B4-BE49-F238E27FC236}">
                <a16:creationId xmlns:a16="http://schemas.microsoft.com/office/drawing/2014/main" id="{E7E60156-94D3-4D3A-26CD-4472FF541FB0}"/>
              </a:ext>
            </a:extLst>
          </p:cNvPr>
          <p:cNvSpPr/>
          <p:nvPr/>
        </p:nvSpPr>
        <p:spPr>
          <a:xfrm>
            <a:off x="2969703" y="917917"/>
            <a:ext cx="5654180" cy="64633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589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17072" y="917917"/>
            <a:ext cx="7189364" cy="800219"/>
          </a:xfrm>
          <a:prstGeom prst="rect">
            <a:avLst/>
          </a:prstGeom>
          <a:noFill/>
        </p:spPr>
        <p:txBody>
          <a:bodyPr wrap="square">
            <a:spAutoFit/>
          </a:bodyPr>
          <a:lstStyle/>
          <a:p>
            <a:r>
              <a:rPr lang="en-US" sz="2800" b="1" dirty="0">
                <a:solidFill>
                  <a:srgbClr val="0070C0"/>
                </a:solidFill>
              </a:rPr>
              <a:t>Rom.10:2</a:t>
            </a:r>
          </a:p>
          <a:p>
            <a:r>
              <a:rPr lang="en-US" dirty="0"/>
              <a:t> </a:t>
            </a:r>
          </a:p>
        </p:txBody>
      </p:sp>
      <p:sp>
        <p:nvSpPr>
          <p:cNvPr id="8" name="TextBox 7">
            <a:extLst>
              <a:ext uri="{FF2B5EF4-FFF2-40B4-BE49-F238E27FC236}">
                <a16:creationId xmlns:a16="http://schemas.microsoft.com/office/drawing/2014/main" id="{2BB1463D-412F-E3AD-9DAF-52FE5F202AD3}"/>
              </a:ext>
            </a:extLst>
          </p:cNvPr>
          <p:cNvSpPr txBox="1"/>
          <p:nvPr/>
        </p:nvSpPr>
        <p:spPr>
          <a:xfrm>
            <a:off x="3145873" y="892747"/>
            <a:ext cx="4597166" cy="532903"/>
          </a:xfrm>
          <a:prstGeom prst="rect">
            <a:avLst/>
          </a:prstGeom>
          <a:noFill/>
        </p:spPr>
        <p:txBody>
          <a:bodyPr wrap="square">
            <a:spAutoFit/>
          </a:bodyPr>
          <a:lstStyle/>
          <a:p>
            <a:pPr marL="0" marR="0">
              <a:lnSpc>
                <a:spcPct val="107000"/>
              </a:lnSpc>
              <a:spcBef>
                <a:spcPts val="0"/>
              </a:spcBef>
              <a:spcAft>
                <a:spcPts val="800"/>
              </a:spcAft>
            </a:pPr>
            <a:r>
              <a:rPr lang="en-US" sz="2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Examples of misguided zeal:</a:t>
            </a:r>
          </a:p>
        </p:txBody>
      </p:sp>
      <p:pic>
        <p:nvPicPr>
          <p:cNvPr id="7" name="Picture 6">
            <a:extLst>
              <a:ext uri="{FF2B5EF4-FFF2-40B4-BE49-F238E27FC236}">
                <a16:creationId xmlns:a16="http://schemas.microsoft.com/office/drawing/2014/main" id="{4A8724D1-B6EE-6724-191B-0693E627B8D3}"/>
              </a:ext>
            </a:extLst>
          </p:cNvPr>
          <p:cNvPicPr>
            <a:picLocks noChangeAspect="1"/>
          </p:cNvPicPr>
          <p:nvPr/>
        </p:nvPicPr>
        <p:blipFill rotWithShape="1">
          <a:blip r:embed="rId2"/>
          <a:srcRect l="15254" t="29192" r="35085" b="14219"/>
          <a:stretch/>
        </p:blipFill>
        <p:spPr>
          <a:xfrm>
            <a:off x="1092025" y="1566121"/>
            <a:ext cx="7548635" cy="4752363"/>
          </a:xfrm>
          <a:prstGeom prst="rect">
            <a:avLst/>
          </a:prstGeom>
          <a:ln w="38100">
            <a:solidFill>
              <a:srgbClr val="002060"/>
            </a:solidFill>
          </a:ln>
        </p:spPr>
      </p:pic>
      <p:sp>
        <p:nvSpPr>
          <p:cNvPr id="9" name="Rectangle 8">
            <a:extLst>
              <a:ext uri="{FF2B5EF4-FFF2-40B4-BE49-F238E27FC236}">
                <a16:creationId xmlns:a16="http://schemas.microsoft.com/office/drawing/2014/main" id="{194FF896-740F-C12D-9491-9199725EEFE9}"/>
              </a:ext>
            </a:extLst>
          </p:cNvPr>
          <p:cNvSpPr/>
          <p:nvPr/>
        </p:nvSpPr>
        <p:spPr>
          <a:xfrm>
            <a:off x="1031845" y="2365962"/>
            <a:ext cx="7650761" cy="399039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3983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17072" y="917917"/>
            <a:ext cx="7189364" cy="800219"/>
          </a:xfrm>
          <a:prstGeom prst="rect">
            <a:avLst/>
          </a:prstGeom>
          <a:noFill/>
        </p:spPr>
        <p:txBody>
          <a:bodyPr wrap="square">
            <a:spAutoFit/>
          </a:bodyPr>
          <a:lstStyle/>
          <a:p>
            <a:r>
              <a:rPr lang="en-US" sz="2800" b="1" dirty="0">
                <a:solidFill>
                  <a:srgbClr val="0070C0"/>
                </a:solidFill>
              </a:rPr>
              <a:t>Rom.10:2</a:t>
            </a:r>
          </a:p>
          <a:p>
            <a:r>
              <a:rPr lang="en-US" dirty="0"/>
              <a:t> </a:t>
            </a:r>
          </a:p>
        </p:txBody>
      </p:sp>
      <p:sp>
        <p:nvSpPr>
          <p:cNvPr id="8" name="TextBox 7">
            <a:extLst>
              <a:ext uri="{FF2B5EF4-FFF2-40B4-BE49-F238E27FC236}">
                <a16:creationId xmlns:a16="http://schemas.microsoft.com/office/drawing/2014/main" id="{4DA11D10-BC80-107D-CF78-7A74A50A2B9C}"/>
              </a:ext>
            </a:extLst>
          </p:cNvPr>
          <p:cNvSpPr txBox="1"/>
          <p:nvPr/>
        </p:nvSpPr>
        <p:spPr>
          <a:xfrm>
            <a:off x="1317072" y="1946246"/>
            <a:ext cx="7105475" cy="4298613"/>
          </a:xfrm>
          <a:prstGeom prst="rect">
            <a:avLst/>
          </a:prstGeom>
          <a:noFill/>
        </p:spPr>
        <p:txBody>
          <a:bodyPr wrap="square">
            <a:spAutoFit/>
          </a:bodyPr>
          <a:lstStyle/>
          <a:p>
            <a:pPr marL="457200" marR="0" indent="-457200">
              <a:spcBef>
                <a:spcPts val="0"/>
              </a:spcBef>
              <a:spcAft>
                <a:spcPts val="800"/>
              </a:spcAft>
              <a:buFont typeface="Arial" panose="020B0604020202020204" pitchFamily="34" charset="0"/>
              <a:buChar char="•"/>
            </a:pPr>
            <a:r>
              <a:rPr lang="en-US" sz="2600" b="1" kern="100" dirty="0">
                <a:effectLst/>
                <a:latin typeface="Calibri" panose="020F0502020204030204" pitchFamily="34" charset="0"/>
                <a:ea typeface="Calibri" panose="020F0502020204030204" pitchFamily="34" charset="0"/>
                <a:cs typeface="Times New Roman" panose="02020603050405020304" pitchFamily="18" charset="0"/>
              </a:rPr>
              <a:t>but not according to knowledge.</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—This means knowing what God has taught on the subject of justification. </a:t>
            </a:r>
          </a:p>
          <a:p>
            <a:pPr marL="457200" marR="0" indent="-457200">
              <a:spcBef>
                <a:spcPts val="0"/>
              </a:spcBef>
              <a:spcAft>
                <a:spcPts val="800"/>
              </a:spcAft>
              <a:buFont typeface="Arial" panose="020B0604020202020204" pitchFamily="34" charset="0"/>
              <a:buChar char="•"/>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Had they read the law of Moses and the prophets correctly, they would at once have recognized in Jesus their long-expected Messiah and would have hailed him with great joy.</a:t>
            </a:r>
          </a:p>
          <a:p>
            <a:pPr marL="457200" marR="0" indent="-457200">
              <a:spcBef>
                <a:spcPts val="0"/>
              </a:spcBef>
              <a:spcAft>
                <a:spcPts val="800"/>
              </a:spcAft>
              <a:buFont typeface="Arial" panose="020B0604020202020204" pitchFamily="34" charset="0"/>
              <a:buChar char="•"/>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Their lack of knowledge, being due to their own stubborn refusal to either see or hear, was inexcusable.</a:t>
            </a:r>
          </a:p>
        </p:txBody>
      </p:sp>
      <p:sp>
        <p:nvSpPr>
          <p:cNvPr id="7" name="TextBox 6">
            <a:extLst>
              <a:ext uri="{FF2B5EF4-FFF2-40B4-BE49-F238E27FC236}">
                <a16:creationId xmlns:a16="http://schemas.microsoft.com/office/drawing/2014/main" id="{2D7D8C3F-3B88-A152-38AA-72FD6D853996}"/>
              </a:ext>
            </a:extLst>
          </p:cNvPr>
          <p:cNvSpPr txBox="1"/>
          <p:nvPr/>
        </p:nvSpPr>
        <p:spPr>
          <a:xfrm>
            <a:off x="3028950" y="917917"/>
            <a:ext cx="5594933" cy="646331"/>
          </a:xfrm>
          <a:prstGeom prst="rect">
            <a:avLst/>
          </a:prstGeom>
          <a:noFill/>
        </p:spPr>
        <p:txBody>
          <a:bodyPr wrap="square" rtlCol="0">
            <a:spAutoFit/>
          </a:bodyPr>
          <a:lstStyle/>
          <a:p>
            <a:r>
              <a:rPr lang="en-US" dirty="0"/>
              <a:t>For I bear them witness that they have a zeal for God, but not according to knowledge.</a:t>
            </a:r>
          </a:p>
        </p:txBody>
      </p:sp>
      <p:sp>
        <p:nvSpPr>
          <p:cNvPr id="9" name="Rectangle: Rounded Corners 8">
            <a:extLst>
              <a:ext uri="{FF2B5EF4-FFF2-40B4-BE49-F238E27FC236}">
                <a16:creationId xmlns:a16="http://schemas.microsoft.com/office/drawing/2014/main" id="{FB5F9865-0A8D-2694-FF1E-BF7BBC3E6648}"/>
              </a:ext>
            </a:extLst>
          </p:cNvPr>
          <p:cNvSpPr/>
          <p:nvPr/>
        </p:nvSpPr>
        <p:spPr>
          <a:xfrm>
            <a:off x="2961314" y="917917"/>
            <a:ext cx="5738069" cy="64633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69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17072" y="917917"/>
            <a:ext cx="7189364" cy="800219"/>
          </a:xfrm>
          <a:prstGeom prst="rect">
            <a:avLst/>
          </a:prstGeom>
          <a:noFill/>
        </p:spPr>
        <p:txBody>
          <a:bodyPr wrap="square">
            <a:spAutoFit/>
          </a:bodyPr>
          <a:lstStyle/>
          <a:p>
            <a:r>
              <a:rPr lang="en-US" sz="2800" b="1" dirty="0">
                <a:solidFill>
                  <a:srgbClr val="0070C0"/>
                </a:solidFill>
              </a:rPr>
              <a:t>Rom.10:2</a:t>
            </a:r>
          </a:p>
          <a:p>
            <a:r>
              <a:rPr lang="en-US" dirty="0"/>
              <a:t> </a:t>
            </a:r>
          </a:p>
        </p:txBody>
      </p:sp>
      <p:sp>
        <p:nvSpPr>
          <p:cNvPr id="8" name="TextBox 7">
            <a:extLst>
              <a:ext uri="{FF2B5EF4-FFF2-40B4-BE49-F238E27FC236}">
                <a16:creationId xmlns:a16="http://schemas.microsoft.com/office/drawing/2014/main" id="{316BFA9A-27DF-F81C-7628-462394ADA320}"/>
              </a:ext>
            </a:extLst>
          </p:cNvPr>
          <p:cNvSpPr txBox="1"/>
          <p:nvPr/>
        </p:nvSpPr>
        <p:spPr>
          <a:xfrm>
            <a:off x="1543574" y="1912690"/>
            <a:ext cx="6803472" cy="4247317"/>
          </a:xfrm>
          <a:prstGeom prst="rect">
            <a:avLst/>
          </a:prstGeom>
          <a:noFill/>
        </p:spPr>
        <p:txBody>
          <a:bodyPr wrap="square">
            <a:spAutoFit/>
          </a:bodyPr>
          <a:lstStyle/>
          <a:p>
            <a:pPr marL="0" marR="0">
              <a:spcBef>
                <a:spcPts val="0"/>
              </a:spcBef>
              <a:spcAft>
                <a:spcPts val="0"/>
              </a:spcAft>
            </a:pPr>
            <a:r>
              <a:rPr lang="en-US" sz="66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Zeal</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is like our conscience and emotions.  It must be governed by </a:t>
            </a:r>
            <a:r>
              <a:rPr lang="en-US" sz="3600" b="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Bible knowledge</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We must get across to our family and friends that zeal does not justify us with God!</a:t>
            </a:r>
            <a:endPar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2D850BE-5E77-D818-0647-0514EEAA4B97}"/>
              </a:ext>
            </a:extLst>
          </p:cNvPr>
          <p:cNvSpPr txBox="1"/>
          <p:nvPr/>
        </p:nvSpPr>
        <p:spPr>
          <a:xfrm>
            <a:off x="3028950" y="917917"/>
            <a:ext cx="5594933" cy="646331"/>
          </a:xfrm>
          <a:prstGeom prst="rect">
            <a:avLst/>
          </a:prstGeom>
          <a:noFill/>
        </p:spPr>
        <p:txBody>
          <a:bodyPr wrap="square" rtlCol="0">
            <a:spAutoFit/>
          </a:bodyPr>
          <a:lstStyle/>
          <a:p>
            <a:r>
              <a:rPr lang="en-US" dirty="0"/>
              <a:t>For I bear them witness that they have a zeal for God, but not according to knowledge.</a:t>
            </a:r>
          </a:p>
        </p:txBody>
      </p:sp>
      <p:sp>
        <p:nvSpPr>
          <p:cNvPr id="9" name="Rectangle: Rounded Corners 8">
            <a:extLst>
              <a:ext uri="{FF2B5EF4-FFF2-40B4-BE49-F238E27FC236}">
                <a16:creationId xmlns:a16="http://schemas.microsoft.com/office/drawing/2014/main" id="{EEF40C84-2D86-69D9-DD06-805DDF24C885}"/>
              </a:ext>
            </a:extLst>
          </p:cNvPr>
          <p:cNvSpPr/>
          <p:nvPr/>
        </p:nvSpPr>
        <p:spPr>
          <a:xfrm>
            <a:off x="2944536" y="917917"/>
            <a:ext cx="5679347" cy="72632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542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17072" y="917917"/>
            <a:ext cx="7189364" cy="800219"/>
          </a:xfrm>
          <a:prstGeom prst="rect">
            <a:avLst/>
          </a:prstGeom>
          <a:noFill/>
        </p:spPr>
        <p:txBody>
          <a:bodyPr wrap="square">
            <a:spAutoFit/>
          </a:bodyPr>
          <a:lstStyle/>
          <a:p>
            <a:r>
              <a:rPr lang="en-US" sz="2800" b="1" dirty="0">
                <a:solidFill>
                  <a:srgbClr val="0070C0"/>
                </a:solidFill>
              </a:rPr>
              <a:t>Rom.10:2</a:t>
            </a:r>
          </a:p>
          <a:p>
            <a:r>
              <a:rPr lang="en-US" dirty="0"/>
              <a:t> </a:t>
            </a:r>
          </a:p>
        </p:txBody>
      </p:sp>
      <p:sp>
        <p:nvSpPr>
          <p:cNvPr id="8" name="TextBox 7">
            <a:extLst>
              <a:ext uri="{FF2B5EF4-FFF2-40B4-BE49-F238E27FC236}">
                <a16:creationId xmlns:a16="http://schemas.microsoft.com/office/drawing/2014/main" id="{316BFA9A-27DF-F81C-7628-462394ADA320}"/>
              </a:ext>
            </a:extLst>
          </p:cNvPr>
          <p:cNvSpPr txBox="1"/>
          <p:nvPr/>
        </p:nvSpPr>
        <p:spPr>
          <a:xfrm>
            <a:off x="1317072" y="1803633"/>
            <a:ext cx="7491368" cy="5005216"/>
          </a:xfrm>
          <a:prstGeom prst="rect">
            <a:avLst/>
          </a:prstGeom>
          <a:noFill/>
        </p:spPr>
        <p:txBody>
          <a:bodyPr wrap="square">
            <a:spAutoFit/>
          </a:bodyPr>
          <a:lstStyle/>
          <a:p>
            <a:pPr marL="0" marR="0">
              <a:spcBef>
                <a:spcPts val="0"/>
              </a:spcBef>
              <a:spcAft>
                <a:spcPts val="0"/>
              </a:spcAft>
            </a:pPr>
            <a:r>
              <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Matt. 22:29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Jesus answered and said to them, "You are mistaken, not knowing the Scriptures nor the power of God.</a:t>
            </a: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Matt. 15:6-9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“then he need not honor his father or mother.' Thus you have made the commandment of God of no effect by your tradition. 7 "Hypocrites! Well did Isaiah prophesy about you, saying: 8 'These people draw near to Me with their mouth, And honor Me with their lips, But their heart is far from Me. 9 And in vain they worship Me, Teaching as doctrines the commandments of men.”</a:t>
            </a:r>
          </a:p>
          <a:p>
            <a:pPr marL="0" marR="0">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CA8C7C4-D419-9D18-679D-23DD4137811A}"/>
              </a:ext>
            </a:extLst>
          </p:cNvPr>
          <p:cNvSpPr txBox="1"/>
          <p:nvPr/>
        </p:nvSpPr>
        <p:spPr>
          <a:xfrm>
            <a:off x="3028950" y="917917"/>
            <a:ext cx="5594933" cy="646331"/>
          </a:xfrm>
          <a:prstGeom prst="rect">
            <a:avLst/>
          </a:prstGeom>
          <a:noFill/>
        </p:spPr>
        <p:txBody>
          <a:bodyPr wrap="square" rtlCol="0">
            <a:spAutoFit/>
          </a:bodyPr>
          <a:lstStyle/>
          <a:p>
            <a:r>
              <a:rPr lang="en-US" dirty="0"/>
              <a:t>For I bear them witness that they have a zeal for God, but not according to knowledge.</a:t>
            </a:r>
          </a:p>
        </p:txBody>
      </p:sp>
      <p:sp>
        <p:nvSpPr>
          <p:cNvPr id="9" name="Rectangle: Rounded Corners 8">
            <a:extLst>
              <a:ext uri="{FF2B5EF4-FFF2-40B4-BE49-F238E27FC236}">
                <a16:creationId xmlns:a16="http://schemas.microsoft.com/office/drawing/2014/main" id="{7FFD4744-924E-3FBF-1663-68B37EDDB3F9}"/>
              </a:ext>
            </a:extLst>
          </p:cNvPr>
          <p:cNvSpPr/>
          <p:nvPr/>
        </p:nvSpPr>
        <p:spPr>
          <a:xfrm>
            <a:off x="3028950" y="917917"/>
            <a:ext cx="5594933" cy="64633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652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59016" y="914400"/>
            <a:ext cx="7650759" cy="2092881"/>
          </a:xfrm>
          <a:prstGeom prst="rect">
            <a:avLst/>
          </a:prstGeom>
          <a:noFill/>
        </p:spPr>
        <p:txBody>
          <a:bodyPr wrap="square">
            <a:spAutoFit/>
          </a:bodyPr>
          <a:lstStyle/>
          <a:p>
            <a:r>
              <a:rPr lang="en-US" sz="2800" b="1" dirty="0"/>
              <a:t>Rom.10:3 </a:t>
            </a:r>
            <a:r>
              <a:rPr lang="en-US" sz="2800" dirty="0"/>
              <a:t>For they being ignorant of God's righteousness, and seeking to establish their own righteousness, have not submitted to the righteousness of God.</a:t>
            </a:r>
          </a:p>
          <a:p>
            <a:r>
              <a:rPr lang="en-US" dirty="0"/>
              <a:t> </a:t>
            </a:r>
          </a:p>
        </p:txBody>
      </p:sp>
      <p:sp>
        <p:nvSpPr>
          <p:cNvPr id="8" name="TextBox 7">
            <a:extLst>
              <a:ext uri="{FF2B5EF4-FFF2-40B4-BE49-F238E27FC236}">
                <a16:creationId xmlns:a16="http://schemas.microsoft.com/office/drawing/2014/main" id="{78A3B4E9-1557-7A4D-606D-449D22BA9DC6}"/>
              </a:ext>
            </a:extLst>
          </p:cNvPr>
          <p:cNvSpPr txBox="1"/>
          <p:nvPr/>
        </p:nvSpPr>
        <p:spPr>
          <a:xfrm>
            <a:off x="1359016" y="2885814"/>
            <a:ext cx="7222922" cy="3815147"/>
          </a:xfrm>
          <a:prstGeom prst="rect">
            <a:avLst/>
          </a:prstGeom>
          <a:noFill/>
        </p:spPr>
        <p:txBody>
          <a:bodyPr wrap="square">
            <a:spAutoFit/>
          </a:bodyPr>
          <a:lstStyle/>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3</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For being ignorant of God’s righteousness,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—“Righteousness” is here used for the plan of making men righteous. The Jews were not ignorant that God was a righteous and holy being, but in the blindness of their hearts they were ignorant of the provisions that God had made for justifying men, or making them righteous through Jesus Christ.</a:t>
            </a: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Rectangle 6">
            <a:extLst>
              <a:ext uri="{FF2B5EF4-FFF2-40B4-BE49-F238E27FC236}">
                <a16:creationId xmlns:a16="http://schemas.microsoft.com/office/drawing/2014/main" id="{0E29D70D-BDBE-A532-6B5A-535238867C06}"/>
              </a:ext>
            </a:extLst>
          </p:cNvPr>
          <p:cNvSpPr/>
          <p:nvPr/>
        </p:nvSpPr>
        <p:spPr>
          <a:xfrm>
            <a:off x="1241571" y="914400"/>
            <a:ext cx="7491368" cy="1845578"/>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267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 Question Mark, Question, Response - Free Image 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410" y="2439527"/>
            <a:ext cx="2644589" cy="2644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5980" y="2175795"/>
            <a:ext cx="5784211" cy="3529108"/>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If you have any questions about anything I say, if you disagree anything I say, please say something to me after the service and I will be glad to sit down with you and God’s word and study so that we can come to know His truth</a:t>
            </a:r>
            <a:endParaRPr kumimoji="0" lang="en-US" sz="2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 y="514771"/>
            <a:ext cx="9144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Please open your hearts, your ears, and your Bible and follow along.</a:t>
            </a:r>
          </a:p>
        </p:txBody>
      </p:sp>
      <p:sp>
        <p:nvSpPr>
          <p:cNvPr id="4" name="Rectangle 3"/>
          <p:cNvSpPr/>
          <p:nvPr/>
        </p:nvSpPr>
        <p:spPr>
          <a:xfrm>
            <a:off x="1" y="0"/>
            <a:ext cx="9143999"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D72FD6C-6365-5949-5E49-78FBFE5454B4}"/>
              </a:ext>
            </a:extLst>
          </p:cNvPr>
          <p:cNvSpPr txBox="1"/>
          <p:nvPr/>
        </p:nvSpPr>
        <p:spPr>
          <a:xfrm>
            <a:off x="0" y="6132353"/>
            <a:ext cx="914399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Illustrated Bible verses by Ethical Media, Bible photos by bibleplaces.com</a:t>
            </a:r>
          </a:p>
        </p:txBody>
      </p:sp>
      <p:sp>
        <p:nvSpPr>
          <p:cNvPr id="6" name="Footer Placeholder 5">
            <a:extLst>
              <a:ext uri="{FF2B5EF4-FFF2-40B4-BE49-F238E27FC236}">
                <a16:creationId xmlns:a16="http://schemas.microsoft.com/office/drawing/2014/main" id="{0496371C-30C8-0004-D390-4189EEEB998D}"/>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658865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59016" y="914400"/>
            <a:ext cx="7650759" cy="523220"/>
          </a:xfrm>
          <a:prstGeom prst="rect">
            <a:avLst/>
          </a:prstGeom>
          <a:noFill/>
        </p:spPr>
        <p:txBody>
          <a:bodyPr wrap="square">
            <a:spAutoFit/>
          </a:bodyPr>
          <a:lstStyle/>
          <a:p>
            <a:r>
              <a:rPr lang="en-US" sz="2800" b="1" dirty="0"/>
              <a:t>Rom.10:3</a:t>
            </a:r>
            <a:endParaRPr lang="en-US" b="1" dirty="0"/>
          </a:p>
        </p:txBody>
      </p:sp>
      <p:sp>
        <p:nvSpPr>
          <p:cNvPr id="8" name="TextBox 7">
            <a:extLst>
              <a:ext uri="{FF2B5EF4-FFF2-40B4-BE49-F238E27FC236}">
                <a16:creationId xmlns:a16="http://schemas.microsoft.com/office/drawing/2014/main" id="{AD14F362-DA96-BF43-C0BE-82CBAC49D9FB}"/>
              </a:ext>
            </a:extLst>
          </p:cNvPr>
          <p:cNvSpPr txBox="1"/>
          <p:nvPr/>
        </p:nvSpPr>
        <p:spPr>
          <a:xfrm>
            <a:off x="1266738" y="2133528"/>
            <a:ext cx="7315200" cy="3970318"/>
          </a:xfrm>
          <a:prstGeom prst="rect">
            <a:avLst/>
          </a:prstGeom>
          <a:noFill/>
        </p:spPr>
        <p:txBody>
          <a:bodyPr wrap="square">
            <a:spAutoFit/>
          </a:bodyPr>
          <a:lstStyle/>
          <a:p>
            <a:pPr marL="0" marR="0" indent="228600">
              <a:spcBef>
                <a:spcPts val="0"/>
              </a:spcBef>
              <a:spcAft>
                <a:spcPts val="0"/>
              </a:spcAft>
            </a:pPr>
            <a:r>
              <a:rPr lang="en-US" sz="2800" b="1" kern="0" dirty="0">
                <a:effectLst/>
                <a:latin typeface="Calibri" panose="020F0502020204030204" pitchFamily="34" charset="0"/>
                <a:ea typeface="Calibri" panose="020F0502020204030204" pitchFamily="34" charset="0"/>
                <a:cs typeface="Calibri" panose="020F0502020204030204" pitchFamily="34" charset="0"/>
              </a:rPr>
              <a:t>and seeking to establish their own,</a:t>
            </a:r>
            <a:r>
              <a:rPr lang="en-US" sz="2800" kern="0" dirty="0">
                <a:effectLst/>
                <a:latin typeface="Calibri" panose="020F0502020204030204" pitchFamily="34" charset="0"/>
                <a:ea typeface="Calibri" panose="020F0502020204030204" pitchFamily="34" charset="0"/>
                <a:cs typeface="Calibri" panose="020F0502020204030204" pitchFamily="34" charset="0"/>
              </a:rPr>
              <a:t>—They sought a righteousness of their own, of works, secured by keeping the law and obeying the traditions of men.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15:3–8; Mark 7:7, 8.)</a:t>
            </a:r>
          </a:p>
          <a:p>
            <a:pPr marL="0" marR="0" indent="228600">
              <a:spcBef>
                <a:spcPts val="0"/>
              </a:spcBef>
              <a:spcAft>
                <a:spcPts val="0"/>
              </a:spcAft>
            </a:pPr>
            <a:endParaRPr lang="en-US" sz="2800" b="1" kern="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marR="0" indent="228600">
              <a:spcBef>
                <a:spcPts val="0"/>
              </a:spcBef>
              <a:spcAft>
                <a:spcPts val="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a:t>
            </a: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hey shut their eyes and ears against every fact having in any measure the effect to prove them wrong. </a:t>
            </a:r>
            <a:r>
              <a:rPr lang="en-US" sz="2800" kern="0" dirty="0">
                <a:effectLst/>
                <a:latin typeface="Calibri" panose="020F0502020204030204" pitchFamily="34" charset="0"/>
                <a:ea typeface="Calibri" panose="020F0502020204030204" pitchFamily="34" charset="0"/>
                <a:cs typeface="Calibri" panose="020F0502020204030204" pitchFamily="34" charset="0"/>
              </a:rPr>
              <a:t>They assumed their theory to be infallible, and</a:t>
            </a:r>
            <a:r>
              <a:rPr lang="en-US" sz="2800" kern="0" dirty="0">
                <a:latin typeface="Calibri" panose="020F0502020204030204" pitchFamily="34" charset="0"/>
                <a:ea typeface="Calibri" panose="020F0502020204030204" pitchFamily="34" charset="0"/>
                <a:cs typeface="Calibri" panose="020F0502020204030204" pitchFamily="34" charset="0"/>
              </a:rPr>
              <a:t> their heart grew harder.</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7D4D7D0-607A-E62B-1CEB-430357660A60}"/>
              </a:ext>
            </a:extLst>
          </p:cNvPr>
          <p:cNvSpPr txBox="1"/>
          <p:nvPr/>
        </p:nvSpPr>
        <p:spPr>
          <a:xfrm>
            <a:off x="3129094" y="914400"/>
            <a:ext cx="5595456" cy="923330"/>
          </a:xfrm>
          <a:prstGeom prst="rect">
            <a:avLst/>
          </a:prstGeom>
          <a:noFill/>
        </p:spPr>
        <p:txBody>
          <a:bodyPr wrap="square" rtlCol="0">
            <a:spAutoFit/>
          </a:bodyPr>
          <a:lstStyle/>
          <a:p>
            <a:r>
              <a:rPr lang="en-US" dirty="0"/>
              <a:t>For they being ignorant of God's righteousness, and seeking to establish their own righteousness, have not submitted to the righteousness of God.</a:t>
            </a:r>
          </a:p>
        </p:txBody>
      </p:sp>
      <p:sp>
        <p:nvSpPr>
          <p:cNvPr id="9" name="Rectangle: Rounded Corners 8">
            <a:extLst>
              <a:ext uri="{FF2B5EF4-FFF2-40B4-BE49-F238E27FC236}">
                <a16:creationId xmlns:a16="http://schemas.microsoft.com/office/drawing/2014/main" id="{40A4132E-FB33-F172-A0E8-B31B8FD86540}"/>
              </a:ext>
            </a:extLst>
          </p:cNvPr>
          <p:cNvSpPr/>
          <p:nvPr/>
        </p:nvSpPr>
        <p:spPr>
          <a:xfrm>
            <a:off x="3028950" y="914400"/>
            <a:ext cx="5595456" cy="92333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521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7" name="TextBox 6">
            <a:extLst>
              <a:ext uri="{FF2B5EF4-FFF2-40B4-BE49-F238E27FC236}">
                <a16:creationId xmlns:a16="http://schemas.microsoft.com/office/drawing/2014/main" id="{A652FF56-D7B0-9CAE-B2A2-833C5012A325}"/>
              </a:ext>
            </a:extLst>
          </p:cNvPr>
          <p:cNvSpPr txBox="1"/>
          <p:nvPr/>
        </p:nvSpPr>
        <p:spPr>
          <a:xfrm>
            <a:off x="998290" y="813732"/>
            <a:ext cx="7793372" cy="6201698"/>
          </a:xfrm>
          <a:prstGeom prst="rect">
            <a:avLst/>
          </a:prstGeom>
          <a:noFill/>
        </p:spPr>
        <p:txBody>
          <a:bodyPr wrap="square">
            <a:spAutoFit/>
          </a:bodyPr>
          <a:lstStyle/>
          <a:p>
            <a:pPr algn="l" rtl="0"/>
            <a:r>
              <a:rPr lang="en-US" sz="2400" b="1" dirty="0"/>
              <a:t>RIGHTEOUSNESS</a:t>
            </a:r>
          </a:p>
          <a:p>
            <a:pPr algn="l" rtl="0"/>
            <a:endParaRPr lang="en-US" sz="2400" b="1" dirty="0"/>
          </a:p>
          <a:p>
            <a:pPr algn="l" rtl="0"/>
            <a:r>
              <a:rPr lang="en-US" sz="2400" b="1" dirty="0">
                <a:solidFill>
                  <a:srgbClr val="0070C0"/>
                </a:solidFill>
              </a:rPr>
              <a:t>1. </a:t>
            </a:r>
            <a:r>
              <a:rPr lang="en-US" sz="2400" b="1" dirty="0" err="1">
                <a:solidFill>
                  <a:srgbClr val="0070C0"/>
                </a:solidFill>
              </a:rPr>
              <a:t>dikaiosune</a:t>
            </a:r>
            <a:r>
              <a:rPr lang="en-US" sz="2400" b="1" dirty="0">
                <a:solidFill>
                  <a:srgbClr val="0070C0"/>
                </a:solidFill>
              </a:rPr>
              <a:t> (</a:t>
            </a:r>
            <a:r>
              <a:rPr lang="el-GR" sz="2400" b="1" dirty="0">
                <a:solidFill>
                  <a:srgbClr val="0070C0"/>
                </a:solidFill>
              </a:rPr>
              <a:t>δικαιοσύνη</a:t>
            </a:r>
            <a:r>
              <a:rPr lang="en-US" sz="2400" b="1" dirty="0">
                <a:solidFill>
                  <a:srgbClr val="0070C0"/>
                </a:solidFill>
              </a:rPr>
              <a:t>, 1343) </a:t>
            </a:r>
            <a:r>
              <a:rPr lang="en-US" sz="2300" b="0" dirty="0"/>
              <a:t>is “the character or quality of being right or just”; it was formerly spelled “</a:t>
            </a:r>
            <a:r>
              <a:rPr lang="en-US" sz="2300" b="1" dirty="0" err="1">
                <a:solidFill>
                  <a:srgbClr val="FF0000"/>
                </a:solidFill>
              </a:rPr>
              <a:t>rightwiseness</a:t>
            </a:r>
            <a:r>
              <a:rPr lang="en-US" sz="2300" b="1" dirty="0">
                <a:solidFill>
                  <a:srgbClr val="FF0000"/>
                </a:solidFill>
              </a:rPr>
              <a:t>,</a:t>
            </a:r>
            <a:r>
              <a:rPr lang="en-US" sz="2300" b="0" dirty="0"/>
              <a:t>” which clearly expresses the meaning. It is used to denote an attribute of God, e.g.,</a:t>
            </a:r>
            <a:r>
              <a:rPr lang="en-US" sz="2300" b="1" dirty="0"/>
              <a:t> </a:t>
            </a:r>
            <a:r>
              <a:rPr lang="en-US" sz="2300" b="0" dirty="0"/>
              <a:t>Rom. 3:5, the context of which shows that “</a:t>
            </a:r>
            <a:r>
              <a:rPr lang="en-US" sz="2300" b="1" dirty="0">
                <a:solidFill>
                  <a:srgbClr val="FF0000"/>
                </a:solidFill>
              </a:rPr>
              <a:t>the righteousness of God</a:t>
            </a:r>
            <a:r>
              <a:rPr lang="en-US" sz="2300" b="0" dirty="0"/>
              <a:t>” means essentially the same as </a:t>
            </a:r>
            <a:r>
              <a:rPr lang="en-US" sz="2300" b="1" dirty="0">
                <a:solidFill>
                  <a:srgbClr val="FF0000"/>
                </a:solidFill>
              </a:rPr>
              <a:t>His faithfulness</a:t>
            </a:r>
            <a:r>
              <a:rPr lang="en-US" sz="2300" b="0" dirty="0"/>
              <a:t>, or </a:t>
            </a:r>
            <a:r>
              <a:rPr lang="en-US" sz="2300" b="1" dirty="0">
                <a:solidFill>
                  <a:srgbClr val="FF0000"/>
                </a:solidFill>
              </a:rPr>
              <a:t>truthfulness,</a:t>
            </a:r>
            <a:r>
              <a:rPr lang="en-US" sz="2300" b="0" dirty="0"/>
              <a:t> that which is consistent with His own nature and promises;</a:t>
            </a:r>
            <a:r>
              <a:rPr lang="en-US" sz="2300" b="1" dirty="0"/>
              <a:t> </a:t>
            </a:r>
            <a:r>
              <a:rPr lang="en-US" sz="2300" b="1" dirty="0">
                <a:solidFill>
                  <a:srgbClr val="0070C0"/>
                </a:solidFill>
              </a:rPr>
              <a:t>Rom. 3:25, 26 speaks of His “righteousness” as exhibited in the death of Christ, which is sufficient to show men that God is neither indifferent to sin nor regards it lightly. On the contrary, it demonstrates that quality of holiness in Him which must find expression in His condemnation of sin.</a:t>
            </a:r>
          </a:p>
          <a:p>
            <a:pPr lvl="1"/>
            <a:r>
              <a:rPr lang="en-US" dirty="0"/>
              <a:t> W. E. Vine, Merrill F. Unger, and William White Jr.,  (Nashville, TN: T. Nelson, 1996), 535.</a:t>
            </a:r>
          </a:p>
          <a:p>
            <a:pPr algn="l" rtl="0"/>
            <a:endParaRPr lang="en-US" dirty="0"/>
          </a:p>
          <a:p>
            <a:r>
              <a:rPr lang="en-US" b="0" i="0" u="none" strike="noStrike" baseline="0"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3545673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59016" y="914400"/>
            <a:ext cx="7650759" cy="523220"/>
          </a:xfrm>
          <a:prstGeom prst="rect">
            <a:avLst/>
          </a:prstGeom>
          <a:noFill/>
        </p:spPr>
        <p:txBody>
          <a:bodyPr wrap="square">
            <a:spAutoFit/>
          </a:bodyPr>
          <a:lstStyle/>
          <a:p>
            <a:r>
              <a:rPr lang="en-US" sz="2800" b="1" dirty="0"/>
              <a:t>Rom.10:3</a:t>
            </a:r>
            <a:endParaRPr lang="en-US" b="1" dirty="0"/>
          </a:p>
        </p:txBody>
      </p:sp>
      <p:sp>
        <p:nvSpPr>
          <p:cNvPr id="8" name="TextBox 7">
            <a:extLst>
              <a:ext uri="{FF2B5EF4-FFF2-40B4-BE49-F238E27FC236}">
                <a16:creationId xmlns:a16="http://schemas.microsoft.com/office/drawing/2014/main" id="{5DD0D7BA-1A27-DECE-F7FA-85D3D4C28AD4}"/>
              </a:ext>
            </a:extLst>
          </p:cNvPr>
          <p:cNvSpPr txBox="1"/>
          <p:nvPr/>
        </p:nvSpPr>
        <p:spPr>
          <a:xfrm>
            <a:off x="1149291" y="2024471"/>
            <a:ext cx="7650758" cy="4574329"/>
          </a:xfrm>
          <a:prstGeom prst="rect">
            <a:avLst/>
          </a:prstGeom>
          <a:noFill/>
        </p:spPr>
        <p:txBody>
          <a:bodyPr wrap="square">
            <a:spAutoFit/>
          </a:bodyPr>
          <a:lstStyle/>
          <a:p>
            <a:pPr marL="0" marR="0" indent="228600">
              <a:spcBef>
                <a:spcPts val="0"/>
              </a:spcBef>
              <a:spcAft>
                <a:spcPts val="0"/>
              </a:spcAft>
            </a:pPr>
            <a:r>
              <a:rPr lang="en-US" sz="2800" b="1" kern="0" dirty="0">
                <a:effectLst/>
                <a:latin typeface="Calibri" panose="020F0502020204030204" pitchFamily="34" charset="0"/>
                <a:ea typeface="Calibri" panose="020F0502020204030204" pitchFamily="34" charset="0"/>
                <a:cs typeface="Calibri" panose="020F0502020204030204" pitchFamily="34" charset="0"/>
              </a:rPr>
              <a:t>they did not subject themselves to the righteousness of God.—</a:t>
            </a:r>
            <a:r>
              <a:rPr lang="en-US" sz="2800" kern="0" dirty="0">
                <a:effectLst/>
                <a:latin typeface="Calibri" panose="020F0502020204030204" pitchFamily="34" charset="0"/>
                <a:ea typeface="Calibri" panose="020F0502020204030204" pitchFamily="34" charset="0"/>
                <a:cs typeface="Calibri" panose="020F0502020204030204" pitchFamily="34" charset="0"/>
              </a:rPr>
              <a:t>In depending upon and following their own ways of making men righteous, they had rejected God and been rejected of him. </a:t>
            </a: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It has always been a popular idea in the world that if a man worshiped according to his convictions of right, his worship would be acceptable to God</a:t>
            </a:r>
            <a:r>
              <a:rPr lang="en-US" sz="2800" kern="0" dirty="0">
                <a:effectLst/>
                <a:latin typeface="Calibri" panose="020F0502020204030204" pitchFamily="34" charset="0"/>
                <a:ea typeface="Calibri" panose="020F0502020204030204" pitchFamily="34" charset="0"/>
                <a:cs typeface="Calibri" panose="020F0502020204030204" pitchFamily="34" charset="0"/>
              </a:rPr>
              <a:t>. But these Jews were exceedingly zealous of God; but in ignorance of God’s way of making men righteous, </a:t>
            </a:r>
            <a:r>
              <a:rPr lang="en-US" sz="2800" b="1" kern="0" dirty="0">
                <a:effectLst/>
                <a:latin typeface="Calibri" panose="020F0502020204030204" pitchFamily="34" charset="0"/>
                <a:ea typeface="Calibri" panose="020F0502020204030204" pitchFamily="34" charset="0"/>
                <a:cs typeface="Calibri" panose="020F0502020204030204" pitchFamily="34" charset="0"/>
              </a:rPr>
              <a:t>they were rejected of God.</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6398166C-2D3E-CB04-EA8B-A5B1B3A12690}"/>
              </a:ext>
            </a:extLst>
          </p:cNvPr>
          <p:cNvSpPr txBox="1"/>
          <p:nvPr/>
        </p:nvSpPr>
        <p:spPr>
          <a:xfrm>
            <a:off x="3129094" y="914400"/>
            <a:ext cx="5595456" cy="923330"/>
          </a:xfrm>
          <a:prstGeom prst="rect">
            <a:avLst/>
          </a:prstGeom>
          <a:noFill/>
        </p:spPr>
        <p:txBody>
          <a:bodyPr wrap="square" rtlCol="0">
            <a:spAutoFit/>
          </a:bodyPr>
          <a:lstStyle/>
          <a:p>
            <a:r>
              <a:rPr lang="en-US" dirty="0"/>
              <a:t>For they being ignorant of God's righteousness, and seeking to establish their own righteousness, have not submitted to the righteousness of God.</a:t>
            </a:r>
          </a:p>
        </p:txBody>
      </p:sp>
      <p:sp>
        <p:nvSpPr>
          <p:cNvPr id="10" name="Rectangle: Rounded Corners 9">
            <a:extLst>
              <a:ext uri="{FF2B5EF4-FFF2-40B4-BE49-F238E27FC236}">
                <a16:creationId xmlns:a16="http://schemas.microsoft.com/office/drawing/2014/main" id="{30B406C5-36CE-E4EA-7EF3-D127F9B9F821}"/>
              </a:ext>
            </a:extLst>
          </p:cNvPr>
          <p:cNvSpPr/>
          <p:nvPr/>
        </p:nvSpPr>
        <p:spPr>
          <a:xfrm>
            <a:off x="3129094" y="914400"/>
            <a:ext cx="5595456" cy="92333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637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59016" y="914400"/>
            <a:ext cx="7650759" cy="523220"/>
          </a:xfrm>
          <a:prstGeom prst="rect">
            <a:avLst/>
          </a:prstGeom>
          <a:noFill/>
        </p:spPr>
        <p:txBody>
          <a:bodyPr wrap="square">
            <a:spAutoFit/>
          </a:bodyPr>
          <a:lstStyle/>
          <a:p>
            <a:r>
              <a:rPr lang="en-US" sz="2800" b="1" dirty="0"/>
              <a:t>Rom.10:3</a:t>
            </a:r>
            <a:endParaRPr lang="en-US" b="1" dirty="0"/>
          </a:p>
        </p:txBody>
      </p:sp>
      <p:sp>
        <p:nvSpPr>
          <p:cNvPr id="8" name="TextBox 7">
            <a:extLst>
              <a:ext uri="{FF2B5EF4-FFF2-40B4-BE49-F238E27FC236}">
                <a16:creationId xmlns:a16="http://schemas.microsoft.com/office/drawing/2014/main" id="{DE924A37-AC9D-46BA-3EF5-0D5B16A2D7B8}"/>
              </a:ext>
            </a:extLst>
          </p:cNvPr>
          <p:cNvSpPr txBox="1"/>
          <p:nvPr/>
        </p:nvSpPr>
        <p:spPr>
          <a:xfrm>
            <a:off x="1359016" y="2301309"/>
            <a:ext cx="7080309" cy="4072910"/>
          </a:xfrm>
          <a:prstGeom prst="rect">
            <a:avLst/>
          </a:prstGeom>
          <a:noFill/>
        </p:spPr>
        <p:txBody>
          <a:bodyPr wrap="square">
            <a:spAutoFit/>
          </a:bodyPr>
          <a:lstStyle/>
          <a:p>
            <a:pPr marL="0" marR="0">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God’s righteousness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as used here is not  the same term elsewhere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(Rom. 1:17; 3:24, 25, etc.),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but here means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God’s commandments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as is the meaning in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Ps. 119:172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KJV, </a:t>
            </a:r>
            <a:r>
              <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 all thy commandments are righteousness.” </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inference in this verse that Israel should have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subjected themselves to God’s righteousness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requires that “righteousness” be understood in the sense of “commandments.” </a:t>
            </a:r>
          </a:p>
        </p:txBody>
      </p:sp>
      <p:sp>
        <p:nvSpPr>
          <p:cNvPr id="7" name="TextBox 6">
            <a:extLst>
              <a:ext uri="{FF2B5EF4-FFF2-40B4-BE49-F238E27FC236}">
                <a16:creationId xmlns:a16="http://schemas.microsoft.com/office/drawing/2014/main" id="{7C28815E-75BB-B74E-10B0-69E014F714E6}"/>
              </a:ext>
            </a:extLst>
          </p:cNvPr>
          <p:cNvSpPr txBox="1"/>
          <p:nvPr/>
        </p:nvSpPr>
        <p:spPr>
          <a:xfrm>
            <a:off x="3129094" y="914400"/>
            <a:ext cx="5595456" cy="923330"/>
          </a:xfrm>
          <a:prstGeom prst="rect">
            <a:avLst/>
          </a:prstGeom>
          <a:noFill/>
        </p:spPr>
        <p:txBody>
          <a:bodyPr wrap="square" rtlCol="0">
            <a:spAutoFit/>
          </a:bodyPr>
          <a:lstStyle/>
          <a:p>
            <a:r>
              <a:rPr lang="en-US" dirty="0"/>
              <a:t>For they being ignorant of God's righteousness, and seeking to establish their own righteousness, have not submitted to the righteousness of God.</a:t>
            </a:r>
          </a:p>
        </p:txBody>
      </p:sp>
      <p:sp>
        <p:nvSpPr>
          <p:cNvPr id="9" name="Rectangle: Rounded Corners 8">
            <a:extLst>
              <a:ext uri="{FF2B5EF4-FFF2-40B4-BE49-F238E27FC236}">
                <a16:creationId xmlns:a16="http://schemas.microsoft.com/office/drawing/2014/main" id="{51405241-2299-5403-60BC-F1E9F9C42BCB}"/>
              </a:ext>
            </a:extLst>
          </p:cNvPr>
          <p:cNvSpPr/>
          <p:nvPr/>
        </p:nvSpPr>
        <p:spPr>
          <a:xfrm>
            <a:off x="3129094" y="914400"/>
            <a:ext cx="5427677" cy="92333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16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59016" y="914400"/>
            <a:ext cx="7650759" cy="523220"/>
          </a:xfrm>
          <a:prstGeom prst="rect">
            <a:avLst/>
          </a:prstGeom>
          <a:noFill/>
        </p:spPr>
        <p:txBody>
          <a:bodyPr wrap="square">
            <a:spAutoFit/>
          </a:bodyPr>
          <a:lstStyle/>
          <a:p>
            <a:r>
              <a:rPr lang="en-US" sz="2800" b="1" dirty="0"/>
              <a:t>Rom.10:3</a:t>
            </a:r>
            <a:endParaRPr lang="en-US" b="1" dirty="0"/>
          </a:p>
        </p:txBody>
      </p:sp>
      <p:sp>
        <p:nvSpPr>
          <p:cNvPr id="8" name="TextBox 7">
            <a:extLst>
              <a:ext uri="{FF2B5EF4-FFF2-40B4-BE49-F238E27FC236}">
                <a16:creationId xmlns:a16="http://schemas.microsoft.com/office/drawing/2014/main" id="{5847F61A-77DE-CB79-2C61-4A9FA1708016}"/>
              </a:ext>
            </a:extLst>
          </p:cNvPr>
          <p:cNvSpPr txBox="1"/>
          <p:nvPr/>
        </p:nvSpPr>
        <p:spPr>
          <a:xfrm>
            <a:off x="1359016" y="2183862"/>
            <a:ext cx="7441035" cy="3847207"/>
          </a:xfrm>
          <a:prstGeom prst="rect">
            <a:avLst/>
          </a:prstGeom>
          <a:noFill/>
        </p:spPr>
        <p:txBody>
          <a:bodyPr wrap="square">
            <a:spAutoFit/>
          </a:bodyPr>
          <a:lstStyle/>
          <a:p>
            <a:pPr marL="0" marR="0">
              <a:spcBef>
                <a:spcPts val="0"/>
              </a:spcBef>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For they being ignorant of God’s righteousness.</a:t>
            </a:r>
          </a:p>
          <a:p>
            <a:pPr marL="0" marR="0">
              <a:spcBef>
                <a:spcPts val="0"/>
              </a:spcBef>
              <a:spcAft>
                <a:spcPts val="0"/>
              </a:spcAft>
            </a:pPr>
            <a:endParaRPr lang="en-US" sz="36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God’s righteousness is the way by which He makes men right with Himself.</a:t>
            </a:r>
          </a:p>
        </p:txBody>
      </p:sp>
      <p:sp>
        <p:nvSpPr>
          <p:cNvPr id="7" name="TextBox 6">
            <a:extLst>
              <a:ext uri="{FF2B5EF4-FFF2-40B4-BE49-F238E27FC236}">
                <a16:creationId xmlns:a16="http://schemas.microsoft.com/office/drawing/2014/main" id="{547E5E09-9150-AD6C-7229-09C40ADF6885}"/>
              </a:ext>
            </a:extLst>
          </p:cNvPr>
          <p:cNvSpPr txBox="1"/>
          <p:nvPr/>
        </p:nvSpPr>
        <p:spPr>
          <a:xfrm>
            <a:off x="3129094" y="914400"/>
            <a:ext cx="5595456" cy="923330"/>
          </a:xfrm>
          <a:prstGeom prst="rect">
            <a:avLst/>
          </a:prstGeom>
          <a:noFill/>
        </p:spPr>
        <p:txBody>
          <a:bodyPr wrap="square" rtlCol="0">
            <a:spAutoFit/>
          </a:bodyPr>
          <a:lstStyle/>
          <a:p>
            <a:r>
              <a:rPr lang="en-US" dirty="0"/>
              <a:t>For they being ignorant of God's righteousness, and seeking to establish their own righteousness, have not submitted to the righteousness of God.</a:t>
            </a:r>
          </a:p>
        </p:txBody>
      </p:sp>
      <p:sp>
        <p:nvSpPr>
          <p:cNvPr id="9" name="Rectangle: Rounded Corners 8">
            <a:extLst>
              <a:ext uri="{FF2B5EF4-FFF2-40B4-BE49-F238E27FC236}">
                <a16:creationId xmlns:a16="http://schemas.microsoft.com/office/drawing/2014/main" id="{71DF7659-0ACB-EDC6-782B-6B8CE0C1D1B3}"/>
              </a:ext>
            </a:extLst>
          </p:cNvPr>
          <p:cNvSpPr/>
          <p:nvPr/>
        </p:nvSpPr>
        <p:spPr>
          <a:xfrm>
            <a:off x="3028950" y="914400"/>
            <a:ext cx="5595456" cy="92333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023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59016" y="914400"/>
            <a:ext cx="7650759" cy="523220"/>
          </a:xfrm>
          <a:prstGeom prst="rect">
            <a:avLst/>
          </a:prstGeom>
          <a:noFill/>
        </p:spPr>
        <p:txBody>
          <a:bodyPr wrap="square">
            <a:spAutoFit/>
          </a:bodyPr>
          <a:lstStyle/>
          <a:p>
            <a:r>
              <a:rPr lang="en-US" sz="2800" b="1" dirty="0"/>
              <a:t>Rom.10:3</a:t>
            </a:r>
            <a:endParaRPr lang="en-US" b="1" dirty="0"/>
          </a:p>
        </p:txBody>
      </p:sp>
      <p:sp>
        <p:nvSpPr>
          <p:cNvPr id="8" name="TextBox 7">
            <a:extLst>
              <a:ext uri="{FF2B5EF4-FFF2-40B4-BE49-F238E27FC236}">
                <a16:creationId xmlns:a16="http://schemas.microsoft.com/office/drawing/2014/main" id="{D5C98322-048E-64DD-60C9-BF6AAFF302A2}"/>
              </a:ext>
            </a:extLst>
          </p:cNvPr>
          <p:cNvSpPr txBox="1"/>
          <p:nvPr/>
        </p:nvSpPr>
        <p:spPr>
          <a:xfrm>
            <a:off x="1199625" y="2173104"/>
            <a:ext cx="7583647" cy="3970318"/>
          </a:xfrm>
          <a:prstGeom prst="rect">
            <a:avLst/>
          </a:prstGeom>
          <a:noFill/>
        </p:spPr>
        <p:txBody>
          <a:bodyPr wrap="square">
            <a:spAutoFit/>
          </a:bodyPr>
          <a:lstStyle/>
          <a:p>
            <a:pPr marL="0" marR="0">
              <a:spcBef>
                <a:spcPts val="0"/>
              </a:spcBef>
              <a:spcAft>
                <a:spcPts val="0"/>
              </a:spcAft>
            </a:pP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Rom.1:16,17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For I am not ashamed of the gospel of Christ: for it is the power of God unto salvation to every one that believeth; to the Jew first, and also to the Greek.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17 For therein is the righteousness of God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revealed from faith to faith: as it is written, The just shall live by faith.</a:t>
            </a:r>
          </a:p>
          <a:p>
            <a:pPr marL="0" marR="0">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Rom.5:1,2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Therefore being justified by faith, we have peace with God through our Lord Jesus Christ: 2And going about to establish their own righteousness, have not submitted themselves unto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righteousness of God.</a:t>
            </a:r>
          </a:p>
        </p:txBody>
      </p:sp>
      <p:sp>
        <p:nvSpPr>
          <p:cNvPr id="7" name="TextBox 6">
            <a:extLst>
              <a:ext uri="{FF2B5EF4-FFF2-40B4-BE49-F238E27FC236}">
                <a16:creationId xmlns:a16="http://schemas.microsoft.com/office/drawing/2014/main" id="{46C17CE3-C99C-ED08-A699-EE3CFB484A20}"/>
              </a:ext>
            </a:extLst>
          </p:cNvPr>
          <p:cNvSpPr txBox="1"/>
          <p:nvPr/>
        </p:nvSpPr>
        <p:spPr>
          <a:xfrm>
            <a:off x="3129094" y="914400"/>
            <a:ext cx="5595456" cy="923330"/>
          </a:xfrm>
          <a:prstGeom prst="rect">
            <a:avLst/>
          </a:prstGeom>
          <a:noFill/>
        </p:spPr>
        <p:txBody>
          <a:bodyPr wrap="square" rtlCol="0">
            <a:spAutoFit/>
          </a:bodyPr>
          <a:lstStyle/>
          <a:p>
            <a:r>
              <a:rPr lang="en-US" dirty="0"/>
              <a:t>For they being ignorant of God's righteousness, and seeking to establish their own righteousness, have not submitted to the righteousness of God.</a:t>
            </a:r>
          </a:p>
        </p:txBody>
      </p:sp>
      <p:sp>
        <p:nvSpPr>
          <p:cNvPr id="9" name="Rectangle: Rounded Corners 8">
            <a:extLst>
              <a:ext uri="{FF2B5EF4-FFF2-40B4-BE49-F238E27FC236}">
                <a16:creationId xmlns:a16="http://schemas.microsoft.com/office/drawing/2014/main" id="{877A6B98-E5BB-7401-C24E-BDD53F6E7D20}"/>
              </a:ext>
            </a:extLst>
          </p:cNvPr>
          <p:cNvSpPr/>
          <p:nvPr/>
        </p:nvSpPr>
        <p:spPr>
          <a:xfrm>
            <a:off x="3028950" y="914400"/>
            <a:ext cx="5595456" cy="92333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38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59016" y="914400"/>
            <a:ext cx="7650759" cy="523220"/>
          </a:xfrm>
          <a:prstGeom prst="rect">
            <a:avLst/>
          </a:prstGeom>
          <a:noFill/>
        </p:spPr>
        <p:txBody>
          <a:bodyPr wrap="square">
            <a:spAutoFit/>
          </a:bodyPr>
          <a:lstStyle/>
          <a:p>
            <a:r>
              <a:rPr lang="en-US" sz="2800" b="1" dirty="0"/>
              <a:t>Rom.10:3</a:t>
            </a:r>
            <a:endParaRPr lang="en-US" b="1" dirty="0"/>
          </a:p>
        </p:txBody>
      </p:sp>
      <p:sp>
        <p:nvSpPr>
          <p:cNvPr id="8" name="TextBox 7">
            <a:extLst>
              <a:ext uri="{FF2B5EF4-FFF2-40B4-BE49-F238E27FC236}">
                <a16:creationId xmlns:a16="http://schemas.microsoft.com/office/drawing/2014/main" id="{83B3D161-7673-468A-B6CE-42E5929752EA}"/>
              </a:ext>
            </a:extLst>
          </p:cNvPr>
          <p:cNvSpPr txBox="1"/>
          <p:nvPr/>
        </p:nvSpPr>
        <p:spPr>
          <a:xfrm>
            <a:off x="1359016" y="2058027"/>
            <a:ext cx="7197755" cy="4170372"/>
          </a:xfrm>
          <a:prstGeom prst="rect">
            <a:avLst/>
          </a:prstGeom>
          <a:noFill/>
        </p:spPr>
        <p:txBody>
          <a:bodyPr wrap="square">
            <a:spAutoFit/>
          </a:bodyPr>
          <a:lstStyle/>
          <a:p>
            <a:pPr marL="0" marR="0">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They wanted circumcision and the law of Moses to be part of the saving process.</a:t>
            </a:r>
          </a:p>
          <a:p>
            <a:pPr marL="0" marR="0">
              <a:spcBef>
                <a:spcPts val="0"/>
              </a:spcBef>
              <a:spcAft>
                <a:spcPts val="0"/>
              </a:spcAft>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15:1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And certain men which came down from Judaea taught the brethren, and said, Except ye be circumcised after the manner of Moses, ye cannot be saved.</a:t>
            </a:r>
          </a:p>
          <a:p>
            <a:pPr marL="0" marR="0">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15:5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But there rose up certain of the sect of the Pharisees which believed, saying, That it was needful to circumcise them, and to command them to keep the law of Moses.</a:t>
            </a:r>
          </a:p>
        </p:txBody>
      </p:sp>
      <p:sp>
        <p:nvSpPr>
          <p:cNvPr id="7" name="TextBox 6">
            <a:extLst>
              <a:ext uri="{FF2B5EF4-FFF2-40B4-BE49-F238E27FC236}">
                <a16:creationId xmlns:a16="http://schemas.microsoft.com/office/drawing/2014/main" id="{8B555E5A-A49D-AAC5-CCB2-9E8079C9B232}"/>
              </a:ext>
            </a:extLst>
          </p:cNvPr>
          <p:cNvSpPr txBox="1"/>
          <p:nvPr/>
        </p:nvSpPr>
        <p:spPr>
          <a:xfrm>
            <a:off x="3129094" y="914400"/>
            <a:ext cx="5595456" cy="923330"/>
          </a:xfrm>
          <a:prstGeom prst="rect">
            <a:avLst/>
          </a:prstGeom>
          <a:noFill/>
        </p:spPr>
        <p:txBody>
          <a:bodyPr wrap="square" rtlCol="0">
            <a:spAutoFit/>
          </a:bodyPr>
          <a:lstStyle/>
          <a:p>
            <a:r>
              <a:rPr lang="en-US" dirty="0"/>
              <a:t>For they being ignorant of God's righteousness, and seeking to establish their own righteousness, have not submitted to the righteousness of God.</a:t>
            </a:r>
          </a:p>
        </p:txBody>
      </p:sp>
      <p:sp>
        <p:nvSpPr>
          <p:cNvPr id="9" name="Rectangle: Rounded Corners 8">
            <a:extLst>
              <a:ext uri="{FF2B5EF4-FFF2-40B4-BE49-F238E27FC236}">
                <a16:creationId xmlns:a16="http://schemas.microsoft.com/office/drawing/2014/main" id="{5DC04D8A-E05A-AEF1-3A0C-2231E48CCEEF}"/>
              </a:ext>
            </a:extLst>
          </p:cNvPr>
          <p:cNvSpPr/>
          <p:nvPr/>
        </p:nvSpPr>
        <p:spPr>
          <a:xfrm>
            <a:off x="3028950" y="914400"/>
            <a:ext cx="5695600" cy="92333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E6B986-F494-EC1B-4735-CAAD81AD67BF}"/>
              </a:ext>
            </a:extLst>
          </p:cNvPr>
          <p:cNvSpPr/>
          <p:nvPr/>
        </p:nvSpPr>
        <p:spPr>
          <a:xfrm>
            <a:off x="1258349" y="2910980"/>
            <a:ext cx="7466201" cy="332204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403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59016" y="914400"/>
            <a:ext cx="7650759" cy="523220"/>
          </a:xfrm>
          <a:prstGeom prst="rect">
            <a:avLst/>
          </a:prstGeom>
          <a:noFill/>
        </p:spPr>
        <p:txBody>
          <a:bodyPr wrap="square">
            <a:spAutoFit/>
          </a:bodyPr>
          <a:lstStyle/>
          <a:p>
            <a:r>
              <a:rPr lang="en-US" sz="2800" b="1" dirty="0"/>
              <a:t>Rom.10:3</a:t>
            </a:r>
            <a:endParaRPr lang="en-US" b="1" dirty="0"/>
          </a:p>
        </p:txBody>
      </p:sp>
      <p:sp>
        <p:nvSpPr>
          <p:cNvPr id="8" name="TextBox 7">
            <a:extLst>
              <a:ext uri="{FF2B5EF4-FFF2-40B4-BE49-F238E27FC236}">
                <a16:creationId xmlns:a16="http://schemas.microsoft.com/office/drawing/2014/main" id="{74917A57-5A7D-ED71-F199-0CACCF357630}"/>
              </a:ext>
            </a:extLst>
          </p:cNvPr>
          <p:cNvSpPr txBox="1"/>
          <p:nvPr/>
        </p:nvSpPr>
        <p:spPr>
          <a:xfrm>
            <a:off x="1191237" y="2004969"/>
            <a:ext cx="7650759" cy="4262385"/>
          </a:xfrm>
          <a:prstGeom prst="rect">
            <a:avLst/>
          </a:prstGeom>
          <a:noFill/>
        </p:spPr>
        <p:txBody>
          <a:bodyPr wrap="square">
            <a:spAutoFit/>
          </a:bodyPr>
          <a:lstStyle/>
          <a:p>
            <a:pPr marL="0" marR="0">
              <a:lnSpc>
                <a:spcPct val="107000"/>
              </a:lnSpc>
              <a:spcBef>
                <a:spcPts val="0"/>
              </a:spcBef>
              <a:spcAft>
                <a:spcPts val="800"/>
              </a:spcAft>
            </a:pPr>
            <a:endParaRPr lang="en-US" sz="1400" b="1" kern="1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It is said of Zacharias and Elizabeth that</a:t>
            </a:r>
          </a:p>
          <a:p>
            <a:pPr marL="0" marR="0">
              <a:spcBef>
                <a:spcPts val="0"/>
              </a:spcBef>
              <a:spcAft>
                <a:spcPts val="800"/>
              </a:spcAft>
            </a:pP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They were both righteous before God, walking in all the commandments and ordinances of the Lord, blameless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(Luke 1:6).</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In view of this, the conclusion is justified that the great failure of Israel was in the substitution of their own religious devices and commandments for those of divine origin. </a:t>
            </a:r>
          </a:p>
        </p:txBody>
      </p:sp>
      <p:sp>
        <p:nvSpPr>
          <p:cNvPr id="7" name="TextBox 6">
            <a:extLst>
              <a:ext uri="{FF2B5EF4-FFF2-40B4-BE49-F238E27FC236}">
                <a16:creationId xmlns:a16="http://schemas.microsoft.com/office/drawing/2014/main" id="{B1DE26AA-A25A-2742-C61A-CC0C01B3933A}"/>
              </a:ext>
            </a:extLst>
          </p:cNvPr>
          <p:cNvSpPr txBox="1"/>
          <p:nvPr/>
        </p:nvSpPr>
        <p:spPr>
          <a:xfrm>
            <a:off x="3129094" y="914400"/>
            <a:ext cx="5595456" cy="923330"/>
          </a:xfrm>
          <a:prstGeom prst="rect">
            <a:avLst/>
          </a:prstGeom>
          <a:noFill/>
        </p:spPr>
        <p:txBody>
          <a:bodyPr wrap="square" rtlCol="0">
            <a:spAutoFit/>
          </a:bodyPr>
          <a:lstStyle/>
          <a:p>
            <a:r>
              <a:rPr lang="en-US" dirty="0"/>
              <a:t>For they being ignorant of God's righteousness, and seeking to establish their own righteousness, have not submitted to the righteousness of God.</a:t>
            </a:r>
          </a:p>
        </p:txBody>
      </p:sp>
      <p:sp>
        <p:nvSpPr>
          <p:cNvPr id="9" name="Rectangle: Rounded Corners 8">
            <a:extLst>
              <a:ext uri="{FF2B5EF4-FFF2-40B4-BE49-F238E27FC236}">
                <a16:creationId xmlns:a16="http://schemas.microsoft.com/office/drawing/2014/main" id="{B44B9C01-AADC-12C2-3DD5-8C00F1E94FCD}"/>
              </a:ext>
            </a:extLst>
          </p:cNvPr>
          <p:cNvSpPr/>
          <p:nvPr/>
        </p:nvSpPr>
        <p:spPr>
          <a:xfrm>
            <a:off x="3028950" y="914400"/>
            <a:ext cx="5536210" cy="92333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288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59016" y="914400"/>
            <a:ext cx="7650759" cy="523220"/>
          </a:xfrm>
          <a:prstGeom prst="rect">
            <a:avLst/>
          </a:prstGeom>
          <a:noFill/>
        </p:spPr>
        <p:txBody>
          <a:bodyPr wrap="square">
            <a:spAutoFit/>
          </a:bodyPr>
          <a:lstStyle/>
          <a:p>
            <a:r>
              <a:rPr lang="en-US" sz="2800" b="1" dirty="0"/>
              <a:t>Rom.10:3</a:t>
            </a:r>
            <a:endParaRPr lang="en-US" b="1" dirty="0"/>
          </a:p>
        </p:txBody>
      </p:sp>
      <p:sp>
        <p:nvSpPr>
          <p:cNvPr id="8" name="TextBox 7">
            <a:extLst>
              <a:ext uri="{FF2B5EF4-FFF2-40B4-BE49-F238E27FC236}">
                <a16:creationId xmlns:a16="http://schemas.microsoft.com/office/drawing/2014/main" id="{72AF5B13-890E-CF59-997D-CAB0E06ACE24}"/>
              </a:ext>
            </a:extLst>
          </p:cNvPr>
          <p:cNvSpPr txBox="1"/>
          <p:nvPr/>
        </p:nvSpPr>
        <p:spPr>
          <a:xfrm>
            <a:off x="1359016" y="2080470"/>
            <a:ext cx="7189366" cy="4401205"/>
          </a:xfrm>
          <a:prstGeom prst="rect">
            <a:avLst/>
          </a:prstGeom>
          <a:noFill/>
        </p:spPr>
        <p:txBody>
          <a:bodyPr wrap="square">
            <a:spAutoFit/>
          </a:bodyPr>
          <a:lstStyle/>
          <a:p>
            <a:pPr marL="0" marR="0">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They did not subject themselves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means that Israel had not obeyed the gospel; but their disobedience had not begun with refusing the gospel. It began when they failed to achieve any semblance of the righteousness of Zacharias and Elizabeth. A failure which was grounded in their human traditions and doctrines which they preferred to the commandments of the Lord, </a:t>
            </a:r>
            <a:r>
              <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this being, of course, the great failing in religion today.</a:t>
            </a:r>
          </a:p>
        </p:txBody>
      </p:sp>
      <p:sp>
        <p:nvSpPr>
          <p:cNvPr id="7" name="TextBox 6">
            <a:extLst>
              <a:ext uri="{FF2B5EF4-FFF2-40B4-BE49-F238E27FC236}">
                <a16:creationId xmlns:a16="http://schemas.microsoft.com/office/drawing/2014/main" id="{C07FF63F-4CD4-90F3-AB3A-D7DE5183AB0D}"/>
              </a:ext>
            </a:extLst>
          </p:cNvPr>
          <p:cNvSpPr txBox="1"/>
          <p:nvPr/>
        </p:nvSpPr>
        <p:spPr>
          <a:xfrm>
            <a:off x="3129094" y="914400"/>
            <a:ext cx="5595456" cy="923330"/>
          </a:xfrm>
          <a:prstGeom prst="rect">
            <a:avLst/>
          </a:prstGeom>
          <a:noFill/>
        </p:spPr>
        <p:txBody>
          <a:bodyPr wrap="square" rtlCol="0">
            <a:spAutoFit/>
          </a:bodyPr>
          <a:lstStyle/>
          <a:p>
            <a:r>
              <a:rPr lang="en-US" dirty="0"/>
              <a:t>For they being ignorant of God's righteousness, and seeking to establish their own righteousness, have not submitted to the righteousness of God.</a:t>
            </a:r>
          </a:p>
        </p:txBody>
      </p:sp>
      <p:sp>
        <p:nvSpPr>
          <p:cNvPr id="9" name="Rectangle: Rounded Corners 8">
            <a:extLst>
              <a:ext uri="{FF2B5EF4-FFF2-40B4-BE49-F238E27FC236}">
                <a16:creationId xmlns:a16="http://schemas.microsoft.com/office/drawing/2014/main" id="{B8142115-4567-6EC3-12BD-A1B6D90E83E5}"/>
              </a:ext>
            </a:extLst>
          </p:cNvPr>
          <p:cNvSpPr/>
          <p:nvPr/>
        </p:nvSpPr>
        <p:spPr>
          <a:xfrm>
            <a:off x="3028950" y="914400"/>
            <a:ext cx="5519432" cy="100667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354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59016" y="914400"/>
            <a:ext cx="7650759" cy="523220"/>
          </a:xfrm>
          <a:prstGeom prst="rect">
            <a:avLst/>
          </a:prstGeom>
          <a:noFill/>
        </p:spPr>
        <p:txBody>
          <a:bodyPr wrap="square">
            <a:spAutoFit/>
          </a:bodyPr>
          <a:lstStyle/>
          <a:p>
            <a:r>
              <a:rPr lang="en-US" sz="2800" b="1" dirty="0"/>
              <a:t>Rom.10:3</a:t>
            </a:r>
            <a:endParaRPr lang="en-US" b="1" dirty="0"/>
          </a:p>
        </p:txBody>
      </p:sp>
      <p:sp>
        <p:nvSpPr>
          <p:cNvPr id="8" name="TextBox 7">
            <a:extLst>
              <a:ext uri="{FF2B5EF4-FFF2-40B4-BE49-F238E27FC236}">
                <a16:creationId xmlns:a16="http://schemas.microsoft.com/office/drawing/2014/main" id="{4E44244A-FCCD-30CF-30C0-A3AB3C712855}"/>
              </a:ext>
            </a:extLst>
          </p:cNvPr>
          <p:cNvSpPr txBox="1"/>
          <p:nvPr/>
        </p:nvSpPr>
        <p:spPr>
          <a:xfrm>
            <a:off x="1258348" y="2183863"/>
            <a:ext cx="7273255" cy="3867725"/>
          </a:xfrm>
          <a:prstGeom prst="rect">
            <a:avLst/>
          </a:prstGeom>
          <a:noFill/>
        </p:spPr>
        <p:txBody>
          <a:bodyPr wrap="square">
            <a:spAutoFit/>
          </a:bodyPr>
          <a:lstStyle/>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Hundreds of churches have devised their own systems without regard to the N.T. and frequently in opposition to its plain teachings.</a:t>
            </a:r>
          </a:p>
          <a:p>
            <a:pPr marL="0" marR="0">
              <a:spcBef>
                <a:spcPts val="0"/>
              </a:spcBef>
              <a:spcAft>
                <a:spcPts val="800"/>
              </a:spcAft>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Therefore, the sin of many today is the same as that of ancient Israel.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Stressing their own precepts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walking in their own traditions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doing it all THEIR WAY</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they simply do not obey the teachings of Jesus.</a:t>
            </a:r>
          </a:p>
        </p:txBody>
      </p:sp>
      <p:sp>
        <p:nvSpPr>
          <p:cNvPr id="7" name="TextBox 6">
            <a:extLst>
              <a:ext uri="{FF2B5EF4-FFF2-40B4-BE49-F238E27FC236}">
                <a16:creationId xmlns:a16="http://schemas.microsoft.com/office/drawing/2014/main" id="{063A31D7-B528-27CD-EB05-B0AAA71ABDC9}"/>
              </a:ext>
            </a:extLst>
          </p:cNvPr>
          <p:cNvSpPr txBox="1"/>
          <p:nvPr/>
        </p:nvSpPr>
        <p:spPr>
          <a:xfrm>
            <a:off x="3129094" y="914400"/>
            <a:ext cx="5595456" cy="923330"/>
          </a:xfrm>
          <a:prstGeom prst="rect">
            <a:avLst/>
          </a:prstGeom>
          <a:noFill/>
        </p:spPr>
        <p:txBody>
          <a:bodyPr wrap="square" rtlCol="0">
            <a:spAutoFit/>
          </a:bodyPr>
          <a:lstStyle/>
          <a:p>
            <a:r>
              <a:rPr lang="en-US" dirty="0"/>
              <a:t>For they being ignorant of God's righteousness, and seeking to establish their own righteousness, have not submitted to the righteousness of God.</a:t>
            </a:r>
          </a:p>
        </p:txBody>
      </p:sp>
      <p:sp>
        <p:nvSpPr>
          <p:cNvPr id="9" name="Rectangle: Rounded Corners 8">
            <a:extLst>
              <a:ext uri="{FF2B5EF4-FFF2-40B4-BE49-F238E27FC236}">
                <a16:creationId xmlns:a16="http://schemas.microsoft.com/office/drawing/2014/main" id="{D28626CF-A56E-BDAC-A03B-6E8A1B8A8CF4}"/>
              </a:ext>
            </a:extLst>
          </p:cNvPr>
          <p:cNvSpPr/>
          <p:nvPr/>
        </p:nvSpPr>
        <p:spPr>
          <a:xfrm>
            <a:off x="3028950" y="914399"/>
            <a:ext cx="5502653" cy="9899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70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Romans 10:1</a:t>
            </a: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05A8AF98-735C-7064-6AD3-B4FCA91F08F3}"/>
              </a:ext>
            </a:extLst>
          </p:cNvPr>
          <p:cNvSpPr txBox="1"/>
          <p:nvPr/>
        </p:nvSpPr>
        <p:spPr>
          <a:xfrm>
            <a:off x="1627465" y="1325461"/>
            <a:ext cx="8011486" cy="498598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Romans 10:1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Brethren,                                      </a:t>
            </a:r>
            <a:r>
              <a:rPr kumimoji="0" lang="en-US" sz="52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my heart's desire</a:t>
            </a:r>
            <a:r>
              <a:rPr kumimoji="0" lang="en-US" sz="54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 </a:t>
            </a:r>
            <a:r>
              <a:rPr kumimoji="0" lang="en-US" sz="4400" b="0" i="0" u="none" strike="noStrike" kern="1200" cap="none" spc="0" normalizeH="0" baseline="0" noProof="0" dirty="0">
                <a:ln>
                  <a:noFill/>
                </a:ln>
                <a:solidFill>
                  <a:schemeClr val="accent1"/>
                </a:solidFill>
                <a:effectLst/>
                <a:uLnTx/>
                <a:uFillTx/>
                <a:latin typeface="Calibri" panose="020F0502020204030204"/>
                <a:ea typeface="+mn-ea"/>
                <a:cs typeface="+mn-cs"/>
              </a:rPr>
              <a:t>and prayer to God for Israel is</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that they                    may be saved</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550DB0D-6714-897F-3ABB-B6BF838FD4A6}"/>
              </a:ext>
            </a:extLst>
          </p:cNvPr>
          <p:cNvSpPr/>
          <p:nvPr/>
        </p:nvSpPr>
        <p:spPr>
          <a:xfrm>
            <a:off x="1400961" y="1224793"/>
            <a:ext cx="7055142" cy="498598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148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359016" y="914400"/>
            <a:ext cx="7650759" cy="523220"/>
          </a:xfrm>
          <a:prstGeom prst="rect">
            <a:avLst/>
          </a:prstGeom>
          <a:noFill/>
        </p:spPr>
        <p:txBody>
          <a:bodyPr wrap="square">
            <a:spAutoFit/>
          </a:bodyPr>
          <a:lstStyle/>
          <a:p>
            <a:r>
              <a:rPr lang="en-US" sz="2800" b="1" dirty="0"/>
              <a:t>Rom.10:3</a:t>
            </a:r>
            <a:endParaRPr lang="en-US" b="1" dirty="0"/>
          </a:p>
        </p:txBody>
      </p:sp>
      <p:sp>
        <p:nvSpPr>
          <p:cNvPr id="8" name="TextBox 7">
            <a:extLst>
              <a:ext uri="{FF2B5EF4-FFF2-40B4-BE49-F238E27FC236}">
                <a16:creationId xmlns:a16="http://schemas.microsoft.com/office/drawing/2014/main" id="{E48DD7F1-EDD0-5482-1489-003E4F8EA68E}"/>
              </a:ext>
            </a:extLst>
          </p:cNvPr>
          <p:cNvSpPr txBox="1"/>
          <p:nvPr/>
        </p:nvSpPr>
        <p:spPr>
          <a:xfrm>
            <a:off x="1199626" y="2105799"/>
            <a:ext cx="7810149" cy="4257663"/>
          </a:xfrm>
          <a:prstGeom prst="rect">
            <a:avLst/>
          </a:prstGeom>
          <a:noFill/>
        </p:spPr>
        <p:txBody>
          <a:bodyPr wrap="square">
            <a:spAutoFit/>
          </a:bodyPr>
          <a:lstStyle/>
          <a:p>
            <a:pPr marL="0" marR="0">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People today try to establish their own righteousness when they teach:</a:t>
            </a:r>
          </a:p>
          <a:p>
            <a:pPr marL="457200" marR="0" indent="-457200">
              <a:spcBef>
                <a:spcPts val="0"/>
              </a:spcBef>
              <a:spcAft>
                <a:spcPts val="0"/>
              </a:spcAft>
              <a:buFont typeface="Arial" panose="020B0604020202020204" pitchFamily="34" charset="0"/>
              <a:buChar char="•"/>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Faith only.</a:t>
            </a:r>
          </a:p>
          <a:p>
            <a:pPr marL="457200" marR="0" indent="-457200">
              <a:spcBef>
                <a:spcPts val="0"/>
              </a:spcBef>
              <a:spcAft>
                <a:spcPts val="0"/>
              </a:spcAft>
              <a:buFont typeface="Arial" panose="020B0604020202020204" pitchFamily="34" charset="0"/>
              <a:buChar char="•"/>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Mourners’ bench salvation.</a:t>
            </a:r>
          </a:p>
          <a:p>
            <a:pPr marL="457200" marR="0" indent="-457200">
              <a:spcBef>
                <a:spcPts val="0"/>
              </a:spcBef>
              <a:spcAft>
                <a:spcPts val="0"/>
              </a:spcAft>
              <a:buFont typeface="Arial" panose="020B0604020202020204" pitchFamily="34" charset="0"/>
              <a:buChar char="•"/>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It makes no difference what one believes.</a:t>
            </a:r>
          </a:p>
          <a:p>
            <a:pPr marL="457200" marR="0" indent="-457200">
              <a:spcBef>
                <a:spcPts val="0"/>
              </a:spcBef>
              <a:spcAft>
                <a:spcPts val="0"/>
              </a:spcAft>
              <a:buFont typeface="Arial" panose="020B0604020202020204" pitchFamily="34" charset="0"/>
              <a:buChar char="•"/>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One church just as good as another.</a:t>
            </a:r>
          </a:p>
          <a:p>
            <a:pPr marL="457200" marR="0" indent="-457200">
              <a:spcBef>
                <a:spcPts val="0"/>
              </a:spcBef>
              <a:spcAft>
                <a:spcPts val="0"/>
              </a:spcAft>
              <a:buFont typeface="Arial" panose="020B0604020202020204" pitchFamily="34" charset="0"/>
              <a:buChar char="•"/>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Yes to the man, no to the plan.</a:t>
            </a:r>
          </a:p>
          <a:p>
            <a:pPr marL="457200" marR="0" indent="-457200">
              <a:spcBef>
                <a:spcPts val="0"/>
              </a:spcBef>
              <a:spcAft>
                <a:spcPts val="0"/>
              </a:spcAft>
              <a:buFont typeface="Arial" panose="020B0604020202020204" pitchFamily="34" charset="0"/>
              <a:buChar char="•"/>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Once saved, always saved.</a:t>
            </a:r>
          </a:p>
          <a:p>
            <a:pPr marL="457200" marR="0" indent="-457200">
              <a:spcBef>
                <a:spcPts val="0"/>
              </a:spcBef>
              <a:spcAft>
                <a:spcPts val="0"/>
              </a:spcAft>
              <a:buFont typeface="Arial" panose="020B0604020202020204" pitchFamily="34" charset="0"/>
              <a:buChar char="•"/>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It takes a direct operation of the Holy Spirit to be saved.</a:t>
            </a:r>
          </a:p>
        </p:txBody>
      </p:sp>
      <p:sp>
        <p:nvSpPr>
          <p:cNvPr id="7" name="TextBox 6">
            <a:extLst>
              <a:ext uri="{FF2B5EF4-FFF2-40B4-BE49-F238E27FC236}">
                <a16:creationId xmlns:a16="http://schemas.microsoft.com/office/drawing/2014/main" id="{31FA9715-1312-660D-BD6A-CE935C991564}"/>
              </a:ext>
            </a:extLst>
          </p:cNvPr>
          <p:cNvSpPr txBox="1"/>
          <p:nvPr/>
        </p:nvSpPr>
        <p:spPr>
          <a:xfrm>
            <a:off x="3129094" y="914400"/>
            <a:ext cx="5595456" cy="923330"/>
          </a:xfrm>
          <a:prstGeom prst="rect">
            <a:avLst/>
          </a:prstGeom>
          <a:noFill/>
        </p:spPr>
        <p:txBody>
          <a:bodyPr wrap="square" rtlCol="0">
            <a:spAutoFit/>
          </a:bodyPr>
          <a:lstStyle/>
          <a:p>
            <a:r>
              <a:rPr lang="en-US" dirty="0"/>
              <a:t>For they being ignorant of God's righteousness, and seeking to establish their own righteousness, have not submitted to the righteousness of God.</a:t>
            </a:r>
          </a:p>
        </p:txBody>
      </p:sp>
      <p:sp>
        <p:nvSpPr>
          <p:cNvPr id="9" name="Rectangle: Rounded Corners 8">
            <a:extLst>
              <a:ext uri="{FF2B5EF4-FFF2-40B4-BE49-F238E27FC236}">
                <a16:creationId xmlns:a16="http://schemas.microsoft.com/office/drawing/2014/main" id="{2FA3A310-D097-D4A6-255B-95B7AA96F55F}"/>
              </a:ext>
            </a:extLst>
          </p:cNvPr>
          <p:cNvSpPr/>
          <p:nvPr/>
        </p:nvSpPr>
        <p:spPr>
          <a:xfrm>
            <a:off x="3129094" y="914400"/>
            <a:ext cx="5402510" cy="9899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793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Romans 10:1</a:t>
            </a: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CB170E1C-55A7-C3CF-8652-E3DFC3377EFF}"/>
              </a:ext>
            </a:extLst>
          </p:cNvPr>
          <p:cNvSpPr txBox="1"/>
          <p:nvPr/>
        </p:nvSpPr>
        <p:spPr>
          <a:xfrm>
            <a:off x="1291905" y="901139"/>
            <a:ext cx="770948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Rom.10:1</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C5757B8-F93D-6634-705A-52F4E9100B8F}"/>
              </a:ext>
            </a:extLst>
          </p:cNvPr>
          <p:cNvSpPr txBox="1"/>
          <p:nvPr/>
        </p:nvSpPr>
        <p:spPr>
          <a:xfrm>
            <a:off x="1400961" y="1954636"/>
            <a:ext cx="7189366"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00" cap="none" spc="0" normalizeH="0" baseline="0" noProof="0" dirty="0">
                <a:ln>
                  <a:noFill/>
                </a:ln>
                <a:solidFill>
                  <a:srgbClr val="5B9BD5">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Just as the Jews could not be saved simply because they were Jews, </a:t>
            </a:r>
            <a:r>
              <a:rPr kumimoji="0" lang="en-US" sz="48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one cannot be saved simply because he is religious and zealous.</a:t>
            </a:r>
          </a:p>
        </p:txBody>
      </p:sp>
      <p:sp>
        <p:nvSpPr>
          <p:cNvPr id="7" name="TextBox 6">
            <a:extLst>
              <a:ext uri="{FF2B5EF4-FFF2-40B4-BE49-F238E27FC236}">
                <a16:creationId xmlns:a16="http://schemas.microsoft.com/office/drawing/2014/main" id="{EBC94E78-7399-9FCE-0A79-7B7E6306EC49}"/>
              </a:ext>
            </a:extLst>
          </p:cNvPr>
          <p:cNvSpPr txBox="1"/>
          <p:nvPr/>
        </p:nvSpPr>
        <p:spPr>
          <a:xfrm>
            <a:off x="2885813" y="900761"/>
            <a:ext cx="57548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Brethren, my heart's desire and prayer to God for Israel is that they may be saved.</a:t>
            </a:r>
          </a:p>
        </p:txBody>
      </p:sp>
      <p:sp>
        <p:nvSpPr>
          <p:cNvPr id="9" name="Rectangle: Rounded Corners 8">
            <a:extLst>
              <a:ext uri="{FF2B5EF4-FFF2-40B4-BE49-F238E27FC236}">
                <a16:creationId xmlns:a16="http://schemas.microsoft.com/office/drawing/2014/main" id="{5F3F9EEA-B475-447F-30AD-26BF37010072}"/>
              </a:ext>
            </a:extLst>
          </p:cNvPr>
          <p:cNvSpPr/>
          <p:nvPr/>
        </p:nvSpPr>
        <p:spPr>
          <a:xfrm>
            <a:off x="2885813" y="900761"/>
            <a:ext cx="5704514" cy="6632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476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A8762-0F7E-438D-95F4-F7D4DF160AD5}"/>
              </a:ext>
            </a:extLst>
          </p:cNvPr>
          <p:cNvPicPr>
            <a:picLocks noChangeAspect="1"/>
          </p:cNvPicPr>
          <p:nvPr/>
        </p:nvPicPr>
        <p:blipFill rotWithShape="1">
          <a:blip r:embed="rId2"/>
          <a:srcRect l="51685" t="34786" r="27489" b="30093"/>
          <a:stretch/>
        </p:blipFill>
        <p:spPr>
          <a:xfrm>
            <a:off x="0" y="-760940"/>
            <a:ext cx="9240832" cy="8765899"/>
          </a:xfrm>
          <a:prstGeom prst="rect">
            <a:avLst/>
          </a:prstGeom>
        </p:spPr>
      </p:pic>
      <p:sp>
        <p:nvSpPr>
          <p:cNvPr id="4" name="Freeform: Shape 3">
            <a:extLst>
              <a:ext uri="{FF2B5EF4-FFF2-40B4-BE49-F238E27FC236}">
                <a16:creationId xmlns:a16="http://schemas.microsoft.com/office/drawing/2014/main" id="{DA934E6E-B2CF-4812-9620-3FFA3D835C03}"/>
              </a:ext>
            </a:extLst>
          </p:cNvPr>
          <p:cNvSpPr/>
          <p:nvPr/>
        </p:nvSpPr>
        <p:spPr>
          <a:xfrm>
            <a:off x="229497" y="-85165"/>
            <a:ext cx="8141441" cy="5421855"/>
          </a:xfrm>
          <a:custGeom>
            <a:avLst/>
            <a:gdLst>
              <a:gd name="connsiteX0" fmla="*/ 3114544 w 5990765"/>
              <a:gd name="connsiteY0" fmla="*/ 74814 h 5451413"/>
              <a:gd name="connsiteX1" fmla="*/ 2624093 w 5990765"/>
              <a:gd name="connsiteY1" fmla="*/ 116378 h 5451413"/>
              <a:gd name="connsiteX2" fmla="*/ 2557591 w 5990765"/>
              <a:gd name="connsiteY2" fmla="*/ 133003 h 5451413"/>
              <a:gd name="connsiteX3" fmla="*/ 2474464 w 5990765"/>
              <a:gd name="connsiteY3" fmla="*/ 141316 h 5451413"/>
              <a:gd name="connsiteX4" fmla="*/ 2449525 w 5990765"/>
              <a:gd name="connsiteY4" fmla="*/ 149629 h 5451413"/>
              <a:gd name="connsiteX5" fmla="*/ 2391336 w 5990765"/>
              <a:gd name="connsiteY5" fmla="*/ 157941 h 5451413"/>
              <a:gd name="connsiteX6" fmla="*/ 2341460 w 5990765"/>
              <a:gd name="connsiteY6" fmla="*/ 166254 h 5451413"/>
              <a:gd name="connsiteX7" fmla="*/ 2250020 w 5990765"/>
              <a:gd name="connsiteY7" fmla="*/ 182880 h 5451413"/>
              <a:gd name="connsiteX8" fmla="*/ 2083765 w 5990765"/>
              <a:gd name="connsiteY8" fmla="*/ 199505 h 5451413"/>
              <a:gd name="connsiteX9" fmla="*/ 1950762 w 5990765"/>
              <a:gd name="connsiteY9" fmla="*/ 216130 h 5451413"/>
              <a:gd name="connsiteX10" fmla="*/ 1834384 w 5990765"/>
              <a:gd name="connsiteY10" fmla="*/ 232756 h 5451413"/>
              <a:gd name="connsiteX11" fmla="*/ 1801133 w 5990765"/>
              <a:gd name="connsiteY11" fmla="*/ 241069 h 5451413"/>
              <a:gd name="connsiteX12" fmla="*/ 1493562 w 5990765"/>
              <a:gd name="connsiteY12" fmla="*/ 257694 h 5451413"/>
              <a:gd name="connsiteX13" fmla="*/ 1352245 w 5990765"/>
              <a:gd name="connsiteY13" fmla="*/ 274320 h 5451413"/>
              <a:gd name="connsiteX14" fmla="*/ 1327307 w 5990765"/>
              <a:gd name="connsiteY14" fmla="*/ 282632 h 5451413"/>
              <a:gd name="connsiteX15" fmla="*/ 1227554 w 5990765"/>
              <a:gd name="connsiteY15" fmla="*/ 299258 h 5451413"/>
              <a:gd name="connsiteX16" fmla="*/ 1194304 w 5990765"/>
              <a:gd name="connsiteY16" fmla="*/ 307570 h 5451413"/>
              <a:gd name="connsiteX17" fmla="*/ 1169365 w 5990765"/>
              <a:gd name="connsiteY17" fmla="*/ 315883 h 5451413"/>
              <a:gd name="connsiteX18" fmla="*/ 1127802 w 5990765"/>
              <a:gd name="connsiteY18" fmla="*/ 324196 h 5451413"/>
              <a:gd name="connsiteX19" fmla="*/ 1094551 w 5990765"/>
              <a:gd name="connsiteY19" fmla="*/ 332509 h 5451413"/>
              <a:gd name="connsiteX20" fmla="*/ 1028049 w 5990765"/>
              <a:gd name="connsiteY20" fmla="*/ 357447 h 5451413"/>
              <a:gd name="connsiteX21" fmla="*/ 961547 w 5990765"/>
              <a:gd name="connsiteY21" fmla="*/ 390698 h 5451413"/>
              <a:gd name="connsiteX22" fmla="*/ 911671 w 5990765"/>
              <a:gd name="connsiteY22" fmla="*/ 407323 h 5451413"/>
              <a:gd name="connsiteX23" fmla="*/ 836856 w 5990765"/>
              <a:gd name="connsiteY23" fmla="*/ 440574 h 5451413"/>
              <a:gd name="connsiteX24" fmla="*/ 786980 w 5990765"/>
              <a:gd name="connsiteY24" fmla="*/ 457200 h 5451413"/>
              <a:gd name="connsiteX25" fmla="*/ 728791 w 5990765"/>
              <a:gd name="connsiteY25" fmla="*/ 482138 h 5451413"/>
              <a:gd name="connsiteX26" fmla="*/ 678914 w 5990765"/>
              <a:gd name="connsiteY26" fmla="*/ 498763 h 5451413"/>
              <a:gd name="connsiteX27" fmla="*/ 637351 w 5990765"/>
              <a:gd name="connsiteY27" fmla="*/ 523701 h 5451413"/>
              <a:gd name="connsiteX28" fmla="*/ 620725 w 5990765"/>
              <a:gd name="connsiteY28" fmla="*/ 540327 h 5451413"/>
              <a:gd name="connsiteX29" fmla="*/ 595787 w 5990765"/>
              <a:gd name="connsiteY29" fmla="*/ 556952 h 5451413"/>
              <a:gd name="connsiteX30" fmla="*/ 570849 w 5990765"/>
              <a:gd name="connsiteY30" fmla="*/ 581890 h 5451413"/>
              <a:gd name="connsiteX31" fmla="*/ 520973 w 5990765"/>
              <a:gd name="connsiteY31" fmla="*/ 623454 h 5451413"/>
              <a:gd name="connsiteX32" fmla="*/ 496034 w 5990765"/>
              <a:gd name="connsiteY32" fmla="*/ 665018 h 5451413"/>
              <a:gd name="connsiteX33" fmla="*/ 462784 w 5990765"/>
              <a:gd name="connsiteY33" fmla="*/ 714894 h 5451413"/>
              <a:gd name="connsiteX34" fmla="*/ 446158 w 5990765"/>
              <a:gd name="connsiteY34" fmla="*/ 739832 h 5451413"/>
              <a:gd name="connsiteX35" fmla="*/ 429533 w 5990765"/>
              <a:gd name="connsiteY35" fmla="*/ 756458 h 5451413"/>
              <a:gd name="connsiteX36" fmla="*/ 412907 w 5990765"/>
              <a:gd name="connsiteY36" fmla="*/ 781396 h 5451413"/>
              <a:gd name="connsiteX37" fmla="*/ 387969 w 5990765"/>
              <a:gd name="connsiteY37" fmla="*/ 814647 h 5451413"/>
              <a:gd name="connsiteX38" fmla="*/ 354718 w 5990765"/>
              <a:gd name="connsiteY38" fmla="*/ 864523 h 5451413"/>
              <a:gd name="connsiteX39" fmla="*/ 346405 w 5990765"/>
              <a:gd name="connsiteY39" fmla="*/ 889461 h 5451413"/>
              <a:gd name="connsiteX40" fmla="*/ 313154 w 5990765"/>
              <a:gd name="connsiteY40" fmla="*/ 922712 h 5451413"/>
              <a:gd name="connsiteX41" fmla="*/ 279904 w 5990765"/>
              <a:gd name="connsiteY41" fmla="*/ 972589 h 5451413"/>
              <a:gd name="connsiteX42" fmla="*/ 238340 w 5990765"/>
              <a:gd name="connsiteY42" fmla="*/ 1022465 h 5451413"/>
              <a:gd name="connsiteX43" fmla="*/ 196776 w 5990765"/>
              <a:gd name="connsiteY43" fmla="*/ 1097280 h 5451413"/>
              <a:gd name="connsiteX44" fmla="*/ 155213 w 5990765"/>
              <a:gd name="connsiteY44" fmla="*/ 1155469 h 5451413"/>
              <a:gd name="connsiteX45" fmla="*/ 113649 w 5990765"/>
              <a:gd name="connsiteY45" fmla="*/ 1230283 h 5451413"/>
              <a:gd name="connsiteX46" fmla="*/ 97024 w 5990765"/>
              <a:gd name="connsiteY46" fmla="*/ 1263534 h 5451413"/>
              <a:gd name="connsiteX47" fmla="*/ 47147 w 5990765"/>
              <a:gd name="connsiteY47" fmla="*/ 1396538 h 5451413"/>
              <a:gd name="connsiteX48" fmla="*/ 30522 w 5990765"/>
              <a:gd name="connsiteY48" fmla="*/ 1446414 h 5451413"/>
              <a:gd name="connsiteX49" fmla="*/ 22209 w 5990765"/>
              <a:gd name="connsiteY49" fmla="*/ 1471352 h 5451413"/>
              <a:gd name="connsiteX50" fmla="*/ 5584 w 5990765"/>
              <a:gd name="connsiteY50" fmla="*/ 1579418 h 5451413"/>
              <a:gd name="connsiteX51" fmla="*/ 22209 w 5990765"/>
              <a:gd name="connsiteY51" fmla="*/ 1995054 h 5451413"/>
              <a:gd name="connsiteX52" fmla="*/ 30522 w 5990765"/>
              <a:gd name="connsiteY52" fmla="*/ 2086494 h 5451413"/>
              <a:gd name="connsiteX53" fmla="*/ 38834 w 5990765"/>
              <a:gd name="connsiteY53" fmla="*/ 2128058 h 5451413"/>
              <a:gd name="connsiteX54" fmla="*/ 55460 w 5990765"/>
              <a:gd name="connsiteY54" fmla="*/ 2277687 h 5451413"/>
              <a:gd name="connsiteX55" fmla="*/ 72085 w 5990765"/>
              <a:gd name="connsiteY55" fmla="*/ 2377440 h 5451413"/>
              <a:gd name="connsiteX56" fmla="*/ 80398 w 5990765"/>
              <a:gd name="connsiteY56" fmla="*/ 2419003 h 5451413"/>
              <a:gd name="connsiteX57" fmla="*/ 88711 w 5990765"/>
              <a:gd name="connsiteY57" fmla="*/ 2485505 h 5451413"/>
              <a:gd name="connsiteX58" fmla="*/ 105336 w 5990765"/>
              <a:gd name="connsiteY58" fmla="*/ 2576945 h 5451413"/>
              <a:gd name="connsiteX59" fmla="*/ 121962 w 5990765"/>
              <a:gd name="connsiteY59" fmla="*/ 2660072 h 5451413"/>
              <a:gd name="connsiteX60" fmla="*/ 138587 w 5990765"/>
              <a:gd name="connsiteY60" fmla="*/ 2685010 h 5451413"/>
              <a:gd name="connsiteX61" fmla="*/ 146900 w 5990765"/>
              <a:gd name="connsiteY61" fmla="*/ 2709949 h 5451413"/>
              <a:gd name="connsiteX62" fmla="*/ 180151 w 5990765"/>
              <a:gd name="connsiteY62" fmla="*/ 2784763 h 5451413"/>
              <a:gd name="connsiteX63" fmla="*/ 196776 w 5990765"/>
              <a:gd name="connsiteY63" fmla="*/ 2842952 h 5451413"/>
              <a:gd name="connsiteX64" fmla="*/ 213402 w 5990765"/>
              <a:gd name="connsiteY64" fmla="*/ 2892829 h 5451413"/>
              <a:gd name="connsiteX65" fmla="*/ 221714 w 5990765"/>
              <a:gd name="connsiteY65" fmla="*/ 2926080 h 5451413"/>
              <a:gd name="connsiteX66" fmla="*/ 238340 w 5990765"/>
              <a:gd name="connsiteY66" fmla="*/ 2975956 h 5451413"/>
              <a:gd name="connsiteX67" fmla="*/ 246653 w 5990765"/>
              <a:gd name="connsiteY67" fmla="*/ 3017520 h 5451413"/>
              <a:gd name="connsiteX68" fmla="*/ 263278 w 5990765"/>
              <a:gd name="connsiteY68" fmla="*/ 3050770 h 5451413"/>
              <a:gd name="connsiteX69" fmla="*/ 271591 w 5990765"/>
              <a:gd name="connsiteY69" fmla="*/ 3075709 h 5451413"/>
              <a:gd name="connsiteX70" fmla="*/ 288216 w 5990765"/>
              <a:gd name="connsiteY70" fmla="*/ 3100647 h 5451413"/>
              <a:gd name="connsiteX71" fmla="*/ 296529 w 5990765"/>
              <a:gd name="connsiteY71" fmla="*/ 3125585 h 5451413"/>
              <a:gd name="connsiteX72" fmla="*/ 329780 w 5990765"/>
              <a:gd name="connsiteY72" fmla="*/ 3175461 h 5451413"/>
              <a:gd name="connsiteX73" fmla="*/ 354718 w 5990765"/>
              <a:gd name="connsiteY73" fmla="*/ 3233650 h 5451413"/>
              <a:gd name="connsiteX74" fmla="*/ 371344 w 5990765"/>
              <a:gd name="connsiteY74" fmla="*/ 3258589 h 5451413"/>
              <a:gd name="connsiteX75" fmla="*/ 396282 w 5990765"/>
              <a:gd name="connsiteY75" fmla="*/ 3300152 h 5451413"/>
              <a:gd name="connsiteX76" fmla="*/ 412907 w 5990765"/>
              <a:gd name="connsiteY76" fmla="*/ 3333403 h 5451413"/>
              <a:gd name="connsiteX77" fmla="*/ 421220 w 5990765"/>
              <a:gd name="connsiteY77" fmla="*/ 3358341 h 5451413"/>
              <a:gd name="connsiteX78" fmla="*/ 437845 w 5990765"/>
              <a:gd name="connsiteY78" fmla="*/ 3374967 h 5451413"/>
              <a:gd name="connsiteX79" fmla="*/ 454471 w 5990765"/>
              <a:gd name="connsiteY79" fmla="*/ 3408218 h 5451413"/>
              <a:gd name="connsiteX80" fmla="*/ 487722 w 5990765"/>
              <a:gd name="connsiteY80" fmla="*/ 3458094 h 5451413"/>
              <a:gd name="connsiteX81" fmla="*/ 504347 w 5990765"/>
              <a:gd name="connsiteY81" fmla="*/ 3491345 h 5451413"/>
              <a:gd name="connsiteX82" fmla="*/ 537598 w 5990765"/>
              <a:gd name="connsiteY82" fmla="*/ 3549534 h 5451413"/>
              <a:gd name="connsiteX83" fmla="*/ 545911 w 5990765"/>
              <a:gd name="connsiteY83" fmla="*/ 3574472 h 5451413"/>
              <a:gd name="connsiteX84" fmla="*/ 562536 w 5990765"/>
              <a:gd name="connsiteY84" fmla="*/ 3591098 h 5451413"/>
              <a:gd name="connsiteX85" fmla="*/ 595787 w 5990765"/>
              <a:gd name="connsiteY85" fmla="*/ 3640974 h 5451413"/>
              <a:gd name="connsiteX86" fmla="*/ 612413 w 5990765"/>
              <a:gd name="connsiteY86" fmla="*/ 3665912 h 5451413"/>
              <a:gd name="connsiteX87" fmla="*/ 637351 w 5990765"/>
              <a:gd name="connsiteY87" fmla="*/ 3690850 h 5451413"/>
              <a:gd name="connsiteX88" fmla="*/ 670602 w 5990765"/>
              <a:gd name="connsiteY88" fmla="*/ 3732414 h 5451413"/>
              <a:gd name="connsiteX89" fmla="*/ 712165 w 5990765"/>
              <a:gd name="connsiteY89" fmla="*/ 3790603 h 5451413"/>
              <a:gd name="connsiteX90" fmla="*/ 728791 w 5990765"/>
              <a:gd name="connsiteY90" fmla="*/ 3815541 h 5451413"/>
              <a:gd name="connsiteX91" fmla="*/ 745416 w 5990765"/>
              <a:gd name="connsiteY91" fmla="*/ 3832167 h 5451413"/>
              <a:gd name="connsiteX92" fmla="*/ 762042 w 5990765"/>
              <a:gd name="connsiteY92" fmla="*/ 3857105 h 5451413"/>
              <a:gd name="connsiteX93" fmla="*/ 803605 w 5990765"/>
              <a:gd name="connsiteY93" fmla="*/ 3898669 h 5451413"/>
              <a:gd name="connsiteX94" fmla="*/ 836856 w 5990765"/>
              <a:gd name="connsiteY94" fmla="*/ 3931920 h 5451413"/>
              <a:gd name="connsiteX95" fmla="*/ 853482 w 5990765"/>
              <a:gd name="connsiteY95" fmla="*/ 3948545 h 5451413"/>
              <a:gd name="connsiteX96" fmla="*/ 861794 w 5990765"/>
              <a:gd name="connsiteY96" fmla="*/ 3973483 h 5451413"/>
              <a:gd name="connsiteX97" fmla="*/ 878420 w 5990765"/>
              <a:gd name="connsiteY97" fmla="*/ 3990109 h 5451413"/>
              <a:gd name="connsiteX98" fmla="*/ 895045 w 5990765"/>
              <a:gd name="connsiteY98" fmla="*/ 4015047 h 5451413"/>
              <a:gd name="connsiteX99" fmla="*/ 919984 w 5990765"/>
              <a:gd name="connsiteY99" fmla="*/ 4056610 h 5451413"/>
              <a:gd name="connsiteX100" fmla="*/ 928296 w 5990765"/>
              <a:gd name="connsiteY100" fmla="*/ 4081549 h 5451413"/>
              <a:gd name="connsiteX101" fmla="*/ 944922 w 5990765"/>
              <a:gd name="connsiteY101" fmla="*/ 4098174 h 5451413"/>
              <a:gd name="connsiteX102" fmla="*/ 978173 w 5990765"/>
              <a:gd name="connsiteY102" fmla="*/ 4164676 h 5451413"/>
              <a:gd name="connsiteX103" fmla="*/ 986485 w 5990765"/>
              <a:gd name="connsiteY103" fmla="*/ 4197927 h 5451413"/>
              <a:gd name="connsiteX104" fmla="*/ 1003111 w 5990765"/>
              <a:gd name="connsiteY104" fmla="*/ 4222865 h 5451413"/>
              <a:gd name="connsiteX105" fmla="*/ 1019736 w 5990765"/>
              <a:gd name="connsiteY105" fmla="*/ 4256116 h 5451413"/>
              <a:gd name="connsiteX106" fmla="*/ 1052987 w 5990765"/>
              <a:gd name="connsiteY106" fmla="*/ 4322618 h 5451413"/>
              <a:gd name="connsiteX107" fmla="*/ 1077925 w 5990765"/>
              <a:gd name="connsiteY107" fmla="*/ 4372494 h 5451413"/>
              <a:gd name="connsiteX108" fmla="*/ 1102864 w 5990765"/>
              <a:gd name="connsiteY108" fmla="*/ 4422370 h 5451413"/>
              <a:gd name="connsiteX109" fmla="*/ 1136114 w 5990765"/>
              <a:gd name="connsiteY109" fmla="*/ 4480560 h 5451413"/>
              <a:gd name="connsiteX110" fmla="*/ 1144427 w 5990765"/>
              <a:gd name="connsiteY110" fmla="*/ 4505498 h 5451413"/>
              <a:gd name="connsiteX111" fmla="*/ 1161053 w 5990765"/>
              <a:gd name="connsiteY111" fmla="*/ 4530436 h 5451413"/>
              <a:gd name="connsiteX112" fmla="*/ 1185991 w 5990765"/>
              <a:gd name="connsiteY112" fmla="*/ 4605250 h 5451413"/>
              <a:gd name="connsiteX113" fmla="*/ 1194304 w 5990765"/>
              <a:gd name="connsiteY113" fmla="*/ 4630189 h 5451413"/>
              <a:gd name="connsiteX114" fmla="*/ 1210929 w 5990765"/>
              <a:gd name="connsiteY114" fmla="*/ 4655127 h 5451413"/>
              <a:gd name="connsiteX115" fmla="*/ 1227554 w 5990765"/>
              <a:gd name="connsiteY115" fmla="*/ 4713316 h 5451413"/>
              <a:gd name="connsiteX116" fmla="*/ 1244180 w 5990765"/>
              <a:gd name="connsiteY116" fmla="*/ 4738254 h 5451413"/>
              <a:gd name="connsiteX117" fmla="*/ 1269118 w 5990765"/>
              <a:gd name="connsiteY117" fmla="*/ 4788130 h 5451413"/>
              <a:gd name="connsiteX118" fmla="*/ 1277431 w 5990765"/>
              <a:gd name="connsiteY118" fmla="*/ 4821381 h 5451413"/>
              <a:gd name="connsiteX119" fmla="*/ 1294056 w 5990765"/>
              <a:gd name="connsiteY119" fmla="*/ 4838007 h 5451413"/>
              <a:gd name="connsiteX120" fmla="*/ 1302369 w 5990765"/>
              <a:gd name="connsiteY120" fmla="*/ 4879570 h 5451413"/>
              <a:gd name="connsiteX121" fmla="*/ 1318994 w 5990765"/>
              <a:gd name="connsiteY121" fmla="*/ 4904509 h 5451413"/>
              <a:gd name="connsiteX122" fmla="*/ 1343933 w 5990765"/>
              <a:gd name="connsiteY122" fmla="*/ 4946072 h 5451413"/>
              <a:gd name="connsiteX123" fmla="*/ 1368871 w 5990765"/>
              <a:gd name="connsiteY123" fmla="*/ 4995949 h 5451413"/>
              <a:gd name="connsiteX124" fmla="*/ 1402122 w 5990765"/>
              <a:gd name="connsiteY124" fmla="*/ 5045825 h 5451413"/>
              <a:gd name="connsiteX125" fmla="*/ 1427060 w 5990765"/>
              <a:gd name="connsiteY125" fmla="*/ 5095701 h 5451413"/>
              <a:gd name="connsiteX126" fmla="*/ 1435373 w 5990765"/>
              <a:gd name="connsiteY126" fmla="*/ 5120640 h 5451413"/>
              <a:gd name="connsiteX127" fmla="*/ 1468624 w 5990765"/>
              <a:gd name="connsiteY127" fmla="*/ 5153890 h 5451413"/>
              <a:gd name="connsiteX128" fmla="*/ 1485249 w 5990765"/>
              <a:gd name="connsiteY128" fmla="*/ 5178829 h 5451413"/>
              <a:gd name="connsiteX129" fmla="*/ 1510187 w 5990765"/>
              <a:gd name="connsiteY129" fmla="*/ 5212080 h 5451413"/>
              <a:gd name="connsiteX130" fmla="*/ 1518500 w 5990765"/>
              <a:gd name="connsiteY130" fmla="*/ 5237018 h 5451413"/>
              <a:gd name="connsiteX131" fmla="*/ 1568376 w 5990765"/>
              <a:gd name="connsiteY131" fmla="*/ 5295207 h 5451413"/>
              <a:gd name="connsiteX132" fmla="*/ 1585002 w 5990765"/>
              <a:gd name="connsiteY132" fmla="*/ 5311832 h 5451413"/>
              <a:gd name="connsiteX133" fmla="*/ 1601627 w 5990765"/>
              <a:gd name="connsiteY133" fmla="*/ 5328458 h 5451413"/>
              <a:gd name="connsiteX134" fmla="*/ 1693067 w 5990765"/>
              <a:gd name="connsiteY134" fmla="*/ 5345083 h 5451413"/>
              <a:gd name="connsiteX135" fmla="*/ 1726318 w 5990765"/>
              <a:gd name="connsiteY135" fmla="*/ 5353396 h 5451413"/>
              <a:gd name="connsiteX136" fmla="*/ 1925824 w 5990765"/>
              <a:gd name="connsiteY136" fmla="*/ 5370021 h 5451413"/>
              <a:gd name="connsiteX137" fmla="*/ 1975700 w 5990765"/>
              <a:gd name="connsiteY137" fmla="*/ 5378334 h 5451413"/>
              <a:gd name="connsiteX138" fmla="*/ 2000638 w 5990765"/>
              <a:gd name="connsiteY138" fmla="*/ 5386647 h 5451413"/>
              <a:gd name="connsiteX139" fmla="*/ 2117016 w 5990765"/>
              <a:gd name="connsiteY139" fmla="*/ 5403272 h 5451413"/>
              <a:gd name="connsiteX140" fmla="*/ 2274958 w 5990765"/>
              <a:gd name="connsiteY140" fmla="*/ 5419898 h 5451413"/>
              <a:gd name="connsiteX141" fmla="*/ 2333147 w 5990765"/>
              <a:gd name="connsiteY141" fmla="*/ 5436523 h 5451413"/>
              <a:gd name="connsiteX142" fmla="*/ 3089605 w 5990765"/>
              <a:gd name="connsiteY142" fmla="*/ 5419898 h 5451413"/>
              <a:gd name="connsiteX143" fmla="*/ 3114544 w 5990765"/>
              <a:gd name="connsiteY143" fmla="*/ 5403272 h 5451413"/>
              <a:gd name="connsiteX144" fmla="*/ 3172733 w 5990765"/>
              <a:gd name="connsiteY144" fmla="*/ 5394960 h 5451413"/>
              <a:gd name="connsiteX145" fmla="*/ 3205984 w 5990765"/>
              <a:gd name="connsiteY145" fmla="*/ 5386647 h 5451413"/>
              <a:gd name="connsiteX146" fmla="*/ 3222609 w 5990765"/>
              <a:gd name="connsiteY146" fmla="*/ 5370021 h 5451413"/>
              <a:gd name="connsiteX147" fmla="*/ 3305736 w 5990765"/>
              <a:gd name="connsiteY147" fmla="*/ 5345083 h 5451413"/>
              <a:gd name="connsiteX148" fmla="*/ 3338987 w 5990765"/>
              <a:gd name="connsiteY148" fmla="*/ 5336770 h 5451413"/>
              <a:gd name="connsiteX149" fmla="*/ 3363925 w 5990765"/>
              <a:gd name="connsiteY149" fmla="*/ 5320145 h 5451413"/>
              <a:gd name="connsiteX150" fmla="*/ 3380551 w 5990765"/>
              <a:gd name="connsiteY150" fmla="*/ 5303520 h 5451413"/>
              <a:gd name="connsiteX151" fmla="*/ 3422114 w 5990765"/>
              <a:gd name="connsiteY151" fmla="*/ 5295207 h 5451413"/>
              <a:gd name="connsiteX152" fmla="*/ 3480304 w 5990765"/>
              <a:gd name="connsiteY152" fmla="*/ 5278581 h 5451413"/>
              <a:gd name="connsiteX153" fmla="*/ 3513554 w 5990765"/>
              <a:gd name="connsiteY153" fmla="*/ 5261956 h 5451413"/>
              <a:gd name="connsiteX154" fmla="*/ 3538493 w 5990765"/>
              <a:gd name="connsiteY154" fmla="*/ 5253643 h 5451413"/>
              <a:gd name="connsiteX155" fmla="*/ 3563431 w 5990765"/>
              <a:gd name="connsiteY155" fmla="*/ 5237018 h 5451413"/>
              <a:gd name="connsiteX156" fmla="*/ 3596682 w 5990765"/>
              <a:gd name="connsiteY156" fmla="*/ 5228705 h 5451413"/>
              <a:gd name="connsiteX157" fmla="*/ 3638245 w 5990765"/>
              <a:gd name="connsiteY157" fmla="*/ 5212080 h 5451413"/>
              <a:gd name="connsiteX158" fmla="*/ 3671496 w 5990765"/>
              <a:gd name="connsiteY158" fmla="*/ 5203767 h 5451413"/>
              <a:gd name="connsiteX159" fmla="*/ 3729685 w 5990765"/>
              <a:gd name="connsiteY159" fmla="*/ 5187141 h 5451413"/>
              <a:gd name="connsiteX160" fmla="*/ 3754624 w 5990765"/>
              <a:gd name="connsiteY160" fmla="*/ 5170516 h 5451413"/>
              <a:gd name="connsiteX161" fmla="*/ 3771249 w 5990765"/>
              <a:gd name="connsiteY161" fmla="*/ 5153890 h 5451413"/>
              <a:gd name="connsiteX162" fmla="*/ 3796187 w 5990765"/>
              <a:gd name="connsiteY162" fmla="*/ 5145578 h 5451413"/>
              <a:gd name="connsiteX163" fmla="*/ 3837751 w 5990765"/>
              <a:gd name="connsiteY163" fmla="*/ 5120640 h 5451413"/>
              <a:gd name="connsiteX164" fmla="*/ 3862689 w 5990765"/>
              <a:gd name="connsiteY164" fmla="*/ 5104014 h 5451413"/>
              <a:gd name="connsiteX165" fmla="*/ 3887627 w 5990765"/>
              <a:gd name="connsiteY165" fmla="*/ 5095701 h 5451413"/>
              <a:gd name="connsiteX166" fmla="*/ 3920878 w 5990765"/>
              <a:gd name="connsiteY166" fmla="*/ 5079076 h 5451413"/>
              <a:gd name="connsiteX167" fmla="*/ 3945816 w 5990765"/>
              <a:gd name="connsiteY167" fmla="*/ 5070763 h 5451413"/>
              <a:gd name="connsiteX168" fmla="*/ 4012318 w 5990765"/>
              <a:gd name="connsiteY168" fmla="*/ 5037512 h 5451413"/>
              <a:gd name="connsiteX169" fmla="*/ 4112071 w 5990765"/>
              <a:gd name="connsiteY169" fmla="*/ 5004261 h 5451413"/>
              <a:gd name="connsiteX170" fmla="*/ 4161947 w 5990765"/>
              <a:gd name="connsiteY170" fmla="*/ 4987636 h 5451413"/>
              <a:gd name="connsiteX171" fmla="*/ 4195198 w 5990765"/>
              <a:gd name="connsiteY171" fmla="*/ 4971010 h 5451413"/>
              <a:gd name="connsiteX172" fmla="*/ 4245074 w 5990765"/>
              <a:gd name="connsiteY172" fmla="*/ 4954385 h 5451413"/>
              <a:gd name="connsiteX173" fmla="*/ 4270013 w 5990765"/>
              <a:gd name="connsiteY173" fmla="*/ 4946072 h 5451413"/>
              <a:gd name="connsiteX174" fmla="*/ 4294951 w 5990765"/>
              <a:gd name="connsiteY174" fmla="*/ 4937760 h 5451413"/>
              <a:gd name="connsiteX175" fmla="*/ 4319889 w 5990765"/>
              <a:gd name="connsiteY175" fmla="*/ 4929447 h 5451413"/>
              <a:gd name="connsiteX176" fmla="*/ 4353140 w 5990765"/>
              <a:gd name="connsiteY176" fmla="*/ 4921134 h 5451413"/>
              <a:gd name="connsiteX177" fmla="*/ 4427954 w 5990765"/>
              <a:gd name="connsiteY177" fmla="*/ 4896196 h 5451413"/>
              <a:gd name="connsiteX178" fmla="*/ 4494456 w 5990765"/>
              <a:gd name="connsiteY178" fmla="*/ 4862945 h 5451413"/>
              <a:gd name="connsiteX179" fmla="*/ 4527707 w 5990765"/>
              <a:gd name="connsiteY179" fmla="*/ 4854632 h 5451413"/>
              <a:gd name="connsiteX180" fmla="*/ 4560958 w 5990765"/>
              <a:gd name="connsiteY180" fmla="*/ 4838007 h 5451413"/>
              <a:gd name="connsiteX181" fmla="*/ 4635773 w 5990765"/>
              <a:gd name="connsiteY181" fmla="*/ 4813069 h 5451413"/>
              <a:gd name="connsiteX182" fmla="*/ 4669024 w 5990765"/>
              <a:gd name="connsiteY182" fmla="*/ 4796443 h 5451413"/>
              <a:gd name="connsiteX183" fmla="*/ 4693962 w 5990765"/>
              <a:gd name="connsiteY183" fmla="*/ 4788130 h 5451413"/>
              <a:gd name="connsiteX184" fmla="*/ 4743838 w 5990765"/>
              <a:gd name="connsiteY184" fmla="*/ 4763192 h 5451413"/>
              <a:gd name="connsiteX185" fmla="*/ 4793714 w 5990765"/>
              <a:gd name="connsiteY185" fmla="*/ 4729941 h 5451413"/>
              <a:gd name="connsiteX186" fmla="*/ 4843591 w 5990765"/>
              <a:gd name="connsiteY186" fmla="*/ 4705003 h 5451413"/>
              <a:gd name="connsiteX187" fmla="*/ 4876842 w 5990765"/>
              <a:gd name="connsiteY187" fmla="*/ 4680065 h 5451413"/>
              <a:gd name="connsiteX188" fmla="*/ 4968282 w 5990765"/>
              <a:gd name="connsiteY188" fmla="*/ 4630189 h 5451413"/>
              <a:gd name="connsiteX189" fmla="*/ 5018158 w 5990765"/>
              <a:gd name="connsiteY189" fmla="*/ 4580312 h 5451413"/>
              <a:gd name="connsiteX190" fmla="*/ 5051409 w 5990765"/>
              <a:gd name="connsiteY190" fmla="*/ 4547061 h 5451413"/>
              <a:gd name="connsiteX191" fmla="*/ 5076347 w 5990765"/>
              <a:gd name="connsiteY191" fmla="*/ 4513810 h 5451413"/>
              <a:gd name="connsiteX192" fmla="*/ 5101285 w 5990765"/>
              <a:gd name="connsiteY192" fmla="*/ 4488872 h 5451413"/>
              <a:gd name="connsiteX193" fmla="*/ 5117911 w 5990765"/>
              <a:gd name="connsiteY193" fmla="*/ 4463934 h 5451413"/>
              <a:gd name="connsiteX194" fmla="*/ 5167787 w 5990765"/>
              <a:gd name="connsiteY194" fmla="*/ 4397432 h 5451413"/>
              <a:gd name="connsiteX195" fmla="*/ 5184413 w 5990765"/>
              <a:gd name="connsiteY195" fmla="*/ 4372494 h 5451413"/>
              <a:gd name="connsiteX196" fmla="*/ 5217664 w 5990765"/>
              <a:gd name="connsiteY196" fmla="*/ 4339243 h 5451413"/>
              <a:gd name="connsiteX197" fmla="*/ 5242602 w 5990765"/>
              <a:gd name="connsiteY197" fmla="*/ 4289367 h 5451413"/>
              <a:gd name="connsiteX198" fmla="*/ 5267540 w 5990765"/>
              <a:gd name="connsiteY198" fmla="*/ 4247803 h 5451413"/>
              <a:gd name="connsiteX199" fmla="*/ 5275853 w 5990765"/>
              <a:gd name="connsiteY199" fmla="*/ 4222865 h 5451413"/>
              <a:gd name="connsiteX200" fmla="*/ 5284165 w 5990765"/>
              <a:gd name="connsiteY200" fmla="*/ 4189614 h 5451413"/>
              <a:gd name="connsiteX201" fmla="*/ 5317416 w 5990765"/>
              <a:gd name="connsiteY201" fmla="*/ 4131425 h 5451413"/>
              <a:gd name="connsiteX202" fmla="*/ 5334042 w 5990765"/>
              <a:gd name="connsiteY202" fmla="*/ 4073236 h 5451413"/>
              <a:gd name="connsiteX203" fmla="*/ 5350667 w 5990765"/>
              <a:gd name="connsiteY203" fmla="*/ 4023360 h 5451413"/>
              <a:gd name="connsiteX204" fmla="*/ 5358980 w 5990765"/>
              <a:gd name="connsiteY204" fmla="*/ 3990109 h 5451413"/>
              <a:gd name="connsiteX205" fmla="*/ 5375605 w 5990765"/>
              <a:gd name="connsiteY205" fmla="*/ 3940232 h 5451413"/>
              <a:gd name="connsiteX206" fmla="*/ 5392231 w 5990765"/>
              <a:gd name="connsiteY206" fmla="*/ 3873730 h 5451413"/>
              <a:gd name="connsiteX207" fmla="*/ 5417169 w 5990765"/>
              <a:gd name="connsiteY207" fmla="*/ 3715789 h 5451413"/>
              <a:gd name="connsiteX208" fmla="*/ 5425482 w 5990765"/>
              <a:gd name="connsiteY208" fmla="*/ 3657600 h 5451413"/>
              <a:gd name="connsiteX209" fmla="*/ 5433794 w 5990765"/>
              <a:gd name="connsiteY209" fmla="*/ 3591098 h 5451413"/>
              <a:gd name="connsiteX210" fmla="*/ 5450420 w 5990765"/>
              <a:gd name="connsiteY210" fmla="*/ 3541221 h 5451413"/>
              <a:gd name="connsiteX211" fmla="*/ 5458733 w 5990765"/>
              <a:gd name="connsiteY211" fmla="*/ 3507970 h 5451413"/>
              <a:gd name="connsiteX212" fmla="*/ 5475358 w 5990765"/>
              <a:gd name="connsiteY212" fmla="*/ 3474720 h 5451413"/>
              <a:gd name="connsiteX213" fmla="*/ 5508609 w 5990765"/>
              <a:gd name="connsiteY213" fmla="*/ 3399905 h 5451413"/>
              <a:gd name="connsiteX214" fmla="*/ 5550173 w 5990765"/>
              <a:gd name="connsiteY214" fmla="*/ 3316778 h 5451413"/>
              <a:gd name="connsiteX215" fmla="*/ 5550173 w 5990765"/>
              <a:gd name="connsiteY215" fmla="*/ 3316778 h 5451413"/>
              <a:gd name="connsiteX216" fmla="*/ 5566798 w 5990765"/>
              <a:gd name="connsiteY216" fmla="*/ 3275214 h 5451413"/>
              <a:gd name="connsiteX217" fmla="*/ 5583424 w 5990765"/>
              <a:gd name="connsiteY217" fmla="*/ 3258589 h 5451413"/>
              <a:gd name="connsiteX218" fmla="*/ 5616674 w 5990765"/>
              <a:gd name="connsiteY218" fmla="*/ 3208712 h 5451413"/>
              <a:gd name="connsiteX219" fmla="*/ 5649925 w 5990765"/>
              <a:gd name="connsiteY219" fmla="*/ 3167149 h 5451413"/>
              <a:gd name="connsiteX220" fmla="*/ 5666551 w 5990765"/>
              <a:gd name="connsiteY220" fmla="*/ 3150523 h 5451413"/>
              <a:gd name="connsiteX221" fmla="*/ 5691489 w 5990765"/>
              <a:gd name="connsiteY221" fmla="*/ 3117272 h 5451413"/>
              <a:gd name="connsiteX222" fmla="*/ 5724740 w 5990765"/>
              <a:gd name="connsiteY222" fmla="*/ 3067396 h 5451413"/>
              <a:gd name="connsiteX223" fmla="*/ 5757991 w 5990765"/>
              <a:gd name="connsiteY223" fmla="*/ 3000894 h 5451413"/>
              <a:gd name="connsiteX224" fmla="*/ 5774616 w 5990765"/>
              <a:gd name="connsiteY224" fmla="*/ 2975956 h 5451413"/>
              <a:gd name="connsiteX225" fmla="*/ 5791242 w 5990765"/>
              <a:gd name="connsiteY225" fmla="*/ 2926080 h 5451413"/>
              <a:gd name="connsiteX226" fmla="*/ 5824493 w 5990765"/>
              <a:gd name="connsiteY226" fmla="*/ 2876203 h 5451413"/>
              <a:gd name="connsiteX227" fmla="*/ 5832805 w 5990765"/>
              <a:gd name="connsiteY227" fmla="*/ 2851265 h 5451413"/>
              <a:gd name="connsiteX228" fmla="*/ 5841118 w 5990765"/>
              <a:gd name="connsiteY228" fmla="*/ 2809701 h 5451413"/>
              <a:gd name="connsiteX229" fmla="*/ 5874369 w 5990765"/>
              <a:gd name="connsiteY229" fmla="*/ 2759825 h 5451413"/>
              <a:gd name="connsiteX230" fmla="*/ 5890994 w 5990765"/>
              <a:gd name="connsiteY230" fmla="*/ 2709949 h 5451413"/>
              <a:gd name="connsiteX231" fmla="*/ 5899307 w 5990765"/>
              <a:gd name="connsiteY231" fmla="*/ 2685010 h 5451413"/>
              <a:gd name="connsiteX232" fmla="*/ 5915933 w 5990765"/>
              <a:gd name="connsiteY232" fmla="*/ 2651760 h 5451413"/>
              <a:gd name="connsiteX233" fmla="*/ 5940871 w 5990765"/>
              <a:gd name="connsiteY233" fmla="*/ 2560320 h 5451413"/>
              <a:gd name="connsiteX234" fmla="*/ 5957496 w 5990765"/>
              <a:gd name="connsiteY234" fmla="*/ 2510443 h 5451413"/>
              <a:gd name="connsiteX235" fmla="*/ 5974122 w 5990765"/>
              <a:gd name="connsiteY235" fmla="*/ 2452254 h 5451413"/>
              <a:gd name="connsiteX236" fmla="*/ 5982434 w 5990765"/>
              <a:gd name="connsiteY236" fmla="*/ 2394065 h 5451413"/>
              <a:gd name="connsiteX237" fmla="*/ 5990747 w 5990765"/>
              <a:gd name="connsiteY237" fmla="*/ 2344189 h 5451413"/>
              <a:gd name="connsiteX238" fmla="*/ 5974122 w 5990765"/>
              <a:gd name="connsiteY238" fmla="*/ 1995054 h 5451413"/>
              <a:gd name="connsiteX239" fmla="*/ 5965809 w 5990765"/>
              <a:gd name="connsiteY239" fmla="*/ 1953490 h 5451413"/>
              <a:gd name="connsiteX240" fmla="*/ 5949184 w 5990765"/>
              <a:gd name="connsiteY240" fmla="*/ 1803861 h 5451413"/>
              <a:gd name="connsiteX241" fmla="*/ 5940871 w 5990765"/>
              <a:gd name="connsiteY241" fmla="*/ 1778923 h 5451413"/>
              <a:gd name="connsiteX242" fmla="*/ 5932558 w 5990765"/>
              <a:gd name="connsiteY242" fmla="*/ 1695796 h 5451413"/>
              <a:gd name="connsiteX243" fmla="*/ 5924245 w 5990765"/>
              <a:gd name="connsiteY243" fmla="*/ 1654232 h 5451413"/>
              <a:gd name="connsiteX244" fmla="*/ 5915933 w 5990765"/>
              <a:gd name="connsiteY244" fmla="*/ 1604356 h 5451413"/>
              <a:gd name="connsiteX245" fmla="*/ 5890994 w 5990765"/>
              <a:gd name="connsiteY245" fmla="*/ 1521229 h 5451413"/>
              <a:gd name="connsiteX246" fmla="*/ 5882682 w 5990765"/>
              <a:gd name="connsiteY246" fmla="*/ 1496290 h 5451413"/>
              <a:gd name="connsiteX247" fmla="*/ 5866056 w 5990765"/>
              <a:gd name="connsiteY247" fmla="*/ 1429789 h 5451413"/>
              <a:gd name="connsiteX248" fmla="*/ 5849431 w 5990765"/>
              <a:gd name="connsiteY248" fmla="*/ 1371600 h 5451413"/>
              <a:gd name="connsiteX249" fmla="*/ 5816180 w 5990765"/>
              <a:gd name="connsiteY249" fmla="*/ 1321723 h 5451413"/>
              <a:gd name="connsiteX250" fmla="*/ 5791242 w 5990765"/>
              <a:gd name="connsiteY250" fmla="*/ 1271847 h 5451413"/>
              <a:gd name="connsiteX251" fmla="*/ 5766304 w 5990765"/>
              <a:gd name="connsiteY251" fmla="*/ 1230283 h 5451413"/>
              <a:gd name="connsiteX252" fmla="*/ 5741365 w 5990765"/>
              <a:gd name="connsiteY252" fmla="*/ 1188720 h 5451413"/>
              <a:gd name="connsiteX253" fmla="*/ 5716427 w 5990765"/>
              <a:gd name="connsiteY253" fmla="*/ 1147156 h 5451413"/>
              <a:gd name="connsiteX254" fmla="*/ 5699802 w 5990765"/>
              <a:gd name="connsiteY254" fmla="*/ 1113905 h 5451413"/>
              <a:gd name="connsiteX255" fmla="*/ 5666551 w 5990765"/>
              <a:gd name="connsiteY255" fmla="*/ 1080654 h 5451413"/>
              <a:gd name="connsiteX256" fmla="*/ 5641613 w 5990765"/>
              <a:gd name="connsiteY256" fmla="*/ 1039090 h 5451413"/>
              <a:gd name="connsiteX257" fmla="*/ 5608362 w 5990765"/>
              <a:gd name="connsiteY257" fmla="*/ 989214 h 5451413"/>
              <a:gd name="connsiteX258" fmla="*/ 5558485 w 5990765"/>
              <a:gd name="connsiteY258" fmla="*/ 939338 h 5451413"/>
              <a:gd name="connsiteX259" fmla="*/ 5541860 w 5990765"/>
              <a:gd name="connsiteY259" fmla="*/ 922712 h 5451413"/>
              <a:gd name="connsiteX260" fmla="*/ 5508609 w 5990765"/>
              <a:gd name="connsiteY260" fmla="*/ 897774 h 5451413"/>
              <a:gd name="connsiteX261" fmla="*/ 5483671 w 5990765"/>
              <a:gd name="connsiteY261" fmla="*/ 881149 h 5451413"/>
              <a:gd name="connsiteX262" fmla="*/ 5467045 w 5990765"/>
              <a:gd name="connsiteY262" fmla="*/ 864523 h 5451413"/>
              <a:gd name="connsiteX263" fmla="*/ 5442107 w 5990765"/>
              <a:gd name="connsiteY263" fmla="*/ 847898 h 5451413"/>
              <a:gd name="connsiteX264" fmla="*/ 5408856 w 5990765"/>
              <a:gd name="connsiteY264" fmla="*/ 814647 h 5451413"/>
              <a:gd name="connsiteX265" fmla="*/ 5392231 w 5990765"/>
              <a:gd name="connsiteY265" fmla="*/ 798021 h 5451413"/>
              <a:gd name="connsiteX266" fmla="*/ 5342354 w 5990765"/>
              <a:gd name="connsiteY266" fmla="*/ 764770 h 5451413"/>
              <a:gd name="connsiteX267" fmla="*/ 5317416 w 5990765"/>
              <a:gd name="connsiteY267" fmla="*/ 748145 h 5451413"/>
              <a:gd name="connsiteX268" fmla="*/ 5267540 w 5990765"/>
              <a:gd name="connsiteY268" fmla="*/ 706581 h 5451413"/>
              <a:gd name="connsiteX269" fmla="*/ 5250914 w 5990765"/>
              <a:gd name="connsiteY269" fmla="*/ 689956 h 5451413"/>
              <a:gd name="connsiteX270" fmla="*/ 5217664 w 5990765"/>
              <a:gd name="connsiteY270" fmla="*/ 665018 h 5451413"/>
              <a:gd name="connsiteX271" fmla="*/ 5167787 w 5990765"/>
              <a:gd name="connsiteY271" fmla="*/ 631767 h 5451413"/>
              <a:gd name="connsiteX272" fmla="*/ 5101285 w 5990765"/>
              <a:gd name="connsiteY272" fmla="*/ 581890 h 5451413"/>
              <a:gd name="connsiteX273" fmla="*/ 5051409 w 5990765"/>
              <a:gd name="connsiteY273" fmla="*/ 548640 h 5451413"/>
              <a:gd name="connsiteX274" fmla="*/ 5026471 w 5990765"/>
              <a:gd name="connsiteY274" fmla="*/ 523701 h 5451413"/>
              <a:gd name="connsiteX275" fmla="*/ 4959969 w 5990765"/>
              <a:gd name="connsiteY275" fmla="*/ 490450 h 5451413"/>
              <a:gd name="connsiteX276" fmla="*/ 4885154 w 5990765"/>
              <a:gd name="connsiteY276" fmla="*/ 440574 h 5451413"/>
              <a:gd name="connsiteX277" fmla="*/ 4826965 w 5990765"/>
              <a:gd name="connsiteY277" fmla="*/ 407323 h 5451413"/>
              <a:gd name="connsiteX278" fmla="*/ 4777089 w 5990765"/>
              <a:gd name="connsiteY278" fmla="*/ 365760 h 5451413"/>
              <a:gd name="connsiteX279" fmla="*/ 4752151 w 5990765"/>
              <a:gd name="connsiteY279" fmla="*/ 349134 h 5451413"/>
              <a:gd name="connsiteX280" fmla="*/ 4718900 w 5990765"/>
              <a:gd name="connsiteY280" fmla="*/ 315883 h 5451413"/>
              <a:gd name="connsiteX281" fmla="*/ 4635773 w 5990765"/>
              <a:gd name="connsiteY281" fmla="*/ 274320 h 5451413"/>
              <a:gd name="connsiteX282" fmla="*/ 4610834 w 5990765"/>
              <a:gd name="connsiteY282" fmla="*/ 257694 h 5451413"/>
              <a:gd name="connsiteX283" fmla="*/ 4577584 w 5990765"/>
              <a:gd name="connsiteY283" fmla="*/ 249381 h 5451413"/>
              <a:gd name="connsiteX284" fmla="*/ 4477831 w 5990765"/>
              <a:gd name="connsiteY284" fmla="*/ 207818 h 5451413"/>
              <a:gd name="connsiteX285" fmla="*/ 4386391 w 5990765"/>
              <a:gd name="connsiteY285" fmla="*/ 174567 h 5451413"/>
              <a:gd name="connsiteX286" fmla="*/ 4261700 w 5990765"/>
              <a:gd name="connsiteY286" fmla="*/ 149629 h 5451413"/>
              <a:gd name="connsiteX287" fmla="*/ 4186885 w 5990765"/>
              <a:gd name="connsiteY287" fmla="*/ 133003 h 5451413"/>
              <a:gd name="connsiteX288" fmla="*/ 4087133 w 5990765"/>
              <a:gd name="connsiteY288" fmla="*/ 116378 h 5451413"/>
              <a:gd name="connsiteX289" fmla="*/ 3970754 w 5990765"/>
              <a:gd name="connsiteY289" fmla="*/ 83127 h 5451413"/>
              <a:gd name="connsiteX290" fmla="*/ 3929191 w 5990765"/>
              <a:gd name="connsiteY290" fmla="*/ 74814 h 5451413"/>
              <a:gd name="connsiteX291" fmla="*/ 3879314 w 5990765"/>
              <a:gd name="connsiteY291" fmla="*/ 58189 h 5451413"/>
              <a:gd name="connsiteX292" fmla="*/ 3846064 w 5990765"/>
              <a:gd name="connsiteY292" fmla="*/ 49876 h 5451413"/>
              <a:gd name="connsiteX293" fmla="*/ 3787874 w 5990765"/>
              <a:gd name="connsiteY293" fmla="*/ 33250 h 5451413"/>
              <a:gd name="connsiteX294" fmla="*/ 3654871 w 5990765"/>
              <a:gd name="connsiteY294" fmla="*/ 16625 h 5451413"/>
              <a:gd name="connsiteX295" fmla="*/ 3588369 w 5990765"/>
              <a:gd name="connsiteY295" fmla="*/ 8312 h 5451413"/>
              <a:gd name="connsiteX296" fmla="*/ 3330674 w 5990765"/>
              <a:gd name="connsiteY296" fmla="*/ 0 h 5451413"/>
              <a:gd name="connsiteX297" fmla="*/ 3239234 w 5990765"/>
              <a:gd name="connsiteY297" fmla="*/ 8312 h 5451413"/>
              <a:gd name="connsiteX298" fmla="*/ 3131169 w 5990765"/>
              <a:gd name="connsiteY298" fmla="*/ 16625 h 5451413"/>
              <a:gd name="connsiteX299" fmla="*/ 3064667 w 5990765"/>
              <a:gd name="connsiteY299" fmla="*/ 24938 h 5451413"/>
              <a:gd name="connsiteX300" fmla="*/ 2956602 w 5990765"/>
              <a:gd name="connsiteY300" fmla="*/ 33250 h 5451413"/>
              <a:gd name="connsiteX301" fmla="*/ 2757096 w 5990765"/>
              <a:gd name="connsiteY301" fmla="*/ 49876 h 5451413"/>
              <a:gd name="connsiteX302" fmla="*/ 2690594 w 5990765"/>
              <a:gd name="connsiteY302" fmla="*/ 66501 h 5451413"/>
              <a:gd name="connsiteX303" fmla="*/ 2657344 w 5990765"/>
              <a:gd name="connsiteY303" fmla="*/ 74814 h 5451413"/>
              <a:gd name="connsiteX304" fmla="*/ 2599154 w 5990765"/>
              <a:gd name="connsiteY304" fmla="*/ 83127 h 5451413"/>
              <a:gd name="connsiteX305" fmla="*/ 2524340 w 5990765"/>
              <a:gd name="connsiteY305" fmla="*/ 99752 h 5451413"/>
              <a:gd name="connsiteX306" fmla="*/ 2441213 w 5990765"/>
              <a:gd name="connsiteY306" fmla="*/ 124690 h 5451413"/>
              <a:gd name="connsiteX307" fmla="*/ 2416274 w 5990765"/>
              <a:gd name="connsiteY307" fmla="*/ 141316 h 545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5990765" h="5451413">
                <a:moveTo>
                  <a:pt x="3114544" y="74814"/>
                </a:moveTo>
                <a:cubicBezTo>
                  <a:pt x="2955009" y="202442"/>
                  <a:pt x="3100086" y="100243"/>
                  <a:pt x="2624093" y="116378"/>
                </a:cubicBezTo>
                <a:cubicBezTo>
                  <a:pt x="2550868" y="118860"/>
                  <a:pt x="2610239" y="124903"/>
                  <a:pt x="2557591" y="133003"/>
                </a:cubicBezTo>
                <a:cubicBezTo>
                  <a:pt x="2530068" y="137238"/>
                  <a:pt x="2502173" y="138545"/>
                  <a:pt x="2474464" y="141316"/>
                </a:cubicBezTo>
                <a:cubicBezTo>
                  <a:pt x="2466151" y="144087"/>
                  <a:pt x="2458118" y="147911"/>
                  <a:pt x="2449525" y="149629"/>
                </a:cubicBezTo>
                <a:cubicBezTo>
                  <a:pt x="2430312" y="153471"/>
                  <a:pt x="2410701" y="154962"/>
                  <a:pt x="2391336" y="157941"/>
                </a:cubicBezTo>
                <a:cubicBezTo>
                  <a:pt x="2374677" y="160504"/>
                  <a:pt x="2357987" y="162948"/>
                  <a:pt x="2341460" y="166254"/>
                </a:cubicBezTo>
                <a:cubicBezTo>
                  <a:pt x="2274282" y="179690"/>
                  <a:pt x="2345104" y="172315"/>
                  <a:pt x="2250020" y="182880"/>
                </a:cubicBezTo>
                <a:cubicBezTo>
                  <a:pt x="2194666" y="189030"/>
                  <a:pt x="2138702" y="190348"/>
                  <a:pt x="2083765" y="199505"/>
                </a:cubicBezTo>
                <a:cubicBezTo>
                  <a:pt x="2006421" y="212396"/>
                  <a:pt x="2050660" y="206141"/>
                  <a:pt x="1950762" y="216130"/>
                </a:cubicBezTo>
                <a:cubicBezTo>
                  <a:pt x="1890706" y="236149"/>
                  <a:pt x="1955797" y="216567"/>
                  <a:pt x="1834384" y="232756"/>
                </a:cubicBezTo>
                <a:cubicBezTo>
                  <a:pt x="1823059" y="234266"/>
                  <a:pt x="1812458" y="239559"/>
                  <a:pt x="1801133" y="241069"/>
                </a:cubicBezTo>
                <a:cubicBezTo>
                  <a:pt x="1710900" y="253100"/>
                  <a:pt x="1568293" y="254820"/>
                  <a:pt x="1493562" y="257694"/>
                </a:cubicBezTo>
                <a:lnTo>
                  <a:pt x="1352245" y="274320"/>
                </a:lnTo>
                <a:cubicBezTo>
                  <a:pt x="1343624" y="275887"/>
                  <a:pt x="1335899" y="280914"/>
                  <a:pt x="1327307" y="282632"/>
                </a:cubicBezTo>
                <a:cubicBezTo>
                  <a:pt x="1294252" y="289243"/>
                  <a:pt x="1260257" y="291083"/>
                  <a:pt x="1227554" y="299258"/>
                </a:cubicBezTo>
                <a:cubicBezTo>
                  <a:pt x="1216471" y="302029"/>
                  <a:pt x="1205289" y="304432"/>
                  <a:pt x="1194304" y="307570"/>
                </a:cubicBezTo>
                <a:cubicBezTo>
                  <a:pt x="1185878" y="309977"/>
                  <a:pt x="1177866" y="313758"/>
                  <a:pt x="1169365" y="315883"/>
                </a:cubicBezTo>
                <a:cubicBezTo>
                  <a:pt x="1155658" y="319310"/>
                  <a:pt x="1141594" y="321131"/>
                  <a:pt x="1127802" y="324196"/>
                </a:cubicBezTo>
                <a:cubicBezTo>
                  <a:pt x="1116649" y="326674"/>
                  <a:pt x="1105635" y="329738"/>
                  <a:pt x="1094551" y="332509"/>
                </a:cubicBezTo>
                <a:cubicBezTo>
                  <a:pt x="1034085" y="372819"/>
                  <a:pt x="1113028" y="324762"/>
                  <a:pt x="1028049" y="357447"/>
                </a:cubicBezTo>
                <a:cubicBezTo>
                  <a:pt x="1004917" y="366344"/>
                  <a:pt x="985059" y="382861"/>
                  <a:pt x="961547" y="390698"/>
                </a:cubicBezTo>
                <a:cubicBezTo>
                  <a:pt x="944922" y="396240"/>
                  <a:pt x="927345" y="399486"/>
                  <a:pt x="911671" y="407323"/>
                </a:cubicBezTo>
                <a:cubicBezTo>
                  <a:pt x="876820" y="424749"/>
                  <a:pt x="875781" y="426419"/>
                  <a:pt x="836856" y="440574"/>
                </a:cubicBezTo>
                <a:cubicBezTo>
                  <a:pt x="820386" y="446563"/>
                  <a:pt x="801562" y="447479"/>
                  <a:pt x="786980" y="457200"/>
                </a:cubicBezTo>
                <a:cubicBezTo>
                  <a:pt x="747416" y="483575"/>
                  <a:pt x="777589" y="467499"/>
                  <a:pt x="728791" y="482138"/>
                </a:cubicBezTo>
                <a:cubicBezTo>
                  <a:pt x="712005" y="487174"/>
                  <a:pt x="678914" y="498763"/>
                  <a:pt x="678914" y="498763"/>
                </a:cubicBezTo>
                <a:cubicBezTo>
                  <a:pt x="636791" y="540888"/>
                  <a:pt x="691304" y="491330"/>
                  <a:pt x="637351" y="523701"/>
                </a:cubicBezTo>
                <a:cubicBezTo>
                  <a:pt x="630630" y="527733"/>
                  <a:pt x="626845" y="535431"/>
                  <a:pt x="620725" y="540327"/>
                </a:cubicBezTo>
                <a:cubicBezTo>
                  <a:pt x="612924" y="546568"/>
                  <a:pt x="603462" y="550556"/>
                  <a:pt x="595787" y="556952"/>
                </a:cubicBezTo>
                <a:cubicBezTo>
                  <a:pt x="586756" y="564478"/>
                  <a:pt x="579880" y="574364"/>
                  <a:pt x="570849" y="581890"/>
                </a:cubicBezTo>
                <a:cubicBezTo>
                  <a:pt x="501410" y="639757"/>
                  <a:pt x="593829" y="550598"/>
                  <a:pt x="520973" y="623454"/>
                </a:cubicBezTo>
                <a:cubicBezTo>
                  <a:pt x="505078" y="671137"/>
                  <a:pt x="523421" y="628502"/>
                  <a:pt x="496034" y="665018"/>
                </a:cubicBezTo>
                <a:cubicBezTo>
                  <a:pt x="484045" y="681003"/>
                  <a:pt x="473867" y="698269"/>
                  <a:pt x="462784" y="714894"/>
                </a:cubicBezTo>
                <a:cubicBezTo>
                  <a:pt x="457242" y="723207"/>
                  <a:pt x="453222" y="732767"/>
                  <a:pt x="446158" y="739832"/>
                </a:cubicBezTo>
                <a:cubicBezTo>
                  <a:pt x="440616" y="745374"/>
                  <a:pt x="434429" y="750338"/>
                  <a:pt x="429533" y="756458"/>
                </a:cubicBezTo>
                <a:cubicBezTo>
                  <a:pt x="423292" y="764259"/>
                  <a:pt x="418714" y="773266"/>
                  <a:pt x="412907" y="781396"/>
                </a:cubicBezTo>
                <a:cubicBezTo>
                  <a:pt x="404854" y="792670"/>
                  <a:pt x="395914" y="803297"/>
                  <a:pt x="387969" y="814647"/>
                </a:cubicBezTo>
                <a:cubicBezTo>
                  <a:pt x="376511" y="831016"/>
                  <a:pt x="361037" y="845567"/>
                  <a:pt x="354718" y="864523"/>
                </a:cubicBezTo>
                <a:cubicBezTo>
                  <a:pt x="351947" y="872836"/>
                  <a:pt x="351498" y="882331"/>
                  <a:pt x="346405" y="889461"/>
                </a:cubicBezTo>
                <a:cubicBezTo>
                  <a:pt x="337294" y="902216"/>
                  <a:pt x="321849" y="909670"/>
                  <a:pt x="313154" y="922712"/>
                </a:cubicBezTo>
                <a:cubicBezTo>
                  <a:pt x="302071" y="939338"/>
                  <a:pt x="294033" y="958460"/>
                  <a:pt x="279904" y="972589"/>
                </a:cubicBezTo>
                <a:cubicBezTo>
                  <a:pt x="253481" y="999010"/>
                  <a:pt x="267980" y="982944"/>
                  <a:pt x="238340" y="1022465"/>
                </a:cubicBezTo>
                <a:cubicBezTo>
                  <a:pt x="215351" y="1091429"/>
                  <a:pt x="253945" y="982942"/>
                  <a:pt x="196776" y="1097280"/>
                </a:cubicBezTo>
                <a:cubicBezTo>
                  <a:pt x="174894" y="1141045"/>
                  <a:pt x="188913" y="1121768"/>
                  <a:pt x="155213" y="1155469"/>
                </a:cubicBezTo>
                <a:cubicBezTo>
                  <a:pt x="134869" y="1216498"/>
                  <a:pt x="150979" y="1192953"/>
                  <a:pt x="113649" y="1230283"/>
                </a:cubicBezTo>
                <a:cubicBezTo>
                  <a:pt x="108107" y="1241367"/>
                  <a:pt x="101905" y="1252144"/>
                  <a:pt x="97024" y="1263534"/>
                </a:cubicBezTo>
                <a:cubicBezTo>
                  <a:pt x="67203" y="1333118"/>
                  <a:pt x="67374" y="1335857"/>
                  <a:pt x="47147" y="1396538"/>
                </a:cubicBezTo>
                <a:lnTo>
                  <a:pt x="30522" y="1446414"/>
                </a:lnTo>
                <a:lnTo>
                  <a:pt x="22209" y="1471352"/>
                </a:lnTo>
                <a:cubicBezTo>
                  <a:pt x="16667" y="1507374"/>
                  <a:pt x="6212" y="1542978"/>
                  <a:pt x="5584" y="1579418"/>
                </a:cubicBezTo>
                <a:cubicBezTo>
                  <a:pt x="107" y="1897101"/>
                  <a:pt x="-8967" y="1839179"/>
                  <a:pt x="22209" y="1995054"/>
                </a:cubicBezTo>
                <a:cubicBezTo>
                  <a:pt x="24980" y="2025534"/>
                  <a:pt x="26726" y="2056125"/>
                  <a:pt x="30522" y="2086494"/>
                </a:cubicBezTo>
                <a:cubicBezTo>
                  <a:pt x="32274" y="2100514"/>
                  <a:pt x="37082" y="2114038"/>
                  <a:pt x="38834" y="2128058"/>
                </a:cubicBezTo>
                <a:cubicBezTo>
                  <a:pt x="59178" y="2290811"/>
                  <a:pt x="36252" y="2156038"/>
                  <a:pt x="55460" y="2277687"/>
                </a:cubicBezTo>
                <a:cubicBezTo>
                  <a:pt x="60717" y="2310984"/>
                  <a:pt x="65474" y="2344385"/>
                  <a:pt x="72085" y="2377440"/>
                </a:cubicBezTo>
                <a:cubicBezTo>
                  <a:pt x="74856" y="2391294"/>
                  <a:pt x="78250" y="2405039"/>
                  <a:pt x="80398" y="2419003"/>
                </a:cubicBezTo>
                <a:cubicBezTo>
                  <a:pt x="83795" y="2441083"/>
                  <a:pt x="85552" y="2463390"/>
                  <a:pt x="88711" y="2485505"/>
                </a:cubicBezTo>
                <a:cubicBezTo>
                  <a:pt x="96872" y="2542630"/>
                  <a:pt x="95793" y="2524460"/>
                  <a:pt x="105336" y="2576945"/>
                </a:cubicBezTo>
                <a:cubicBezTo>
                  <a:pt x="107507" y="2588888"/>
                  <a:pt x="114997" y="2643821"/>
                  <a:pt x="121962" y="2660072"/>
                </a:cubicBezTo>
                <a:cubicBezTo>
                  <a:pt x="125897" y="2669255"/>
                  <a:pt x="134119" y="2676074"/>
                  <a:pt x="138587" y="2685010"/>
                </a:cubicBezTo>
                <a:cubicBezTo>
                  <a:pt x="142506" y="2692848"/>
                  <a:pt x="142981" y="2702111"/>
                  <a:pt x="146900" y="2709949"/>
                </a:cubicBezTo>
                <a:cubicBezTo>
                  <a:pt x="186421" y="2788993"/>
                  <a:pt x="137254" y="2656078"/>
                  <a:pt x="180151" y="2784763"/>
                </a:cubicBezTo>
                <a:cubicBezTo>
                  <a:pt x="208086" y="2868563"/>
                  <a:pt x="165466" y="2738584"/>
                  <a:pt x="196776" y="2842952"/>
                </a:cubicBezTo>
                <a:cubicBezTo>
                  <a:pt x="201812" y="2859738"/>
                  <a:pt x="209152" y="2875827"/>
                  <a:pt x="213402" y="2892829"/>
                </a:cubicBezTo>
                <a:cubicBezTo>
                  <a:pt x="216173" y="2903913"/>
                  <a:pt x="218431" y="2915137"/>
                  <a:pt x="221714" y="2926080"/>
                </a:cubicBezTo>
                <a:cubicBezTo>
                  <a:pt x="226750" y="2942866"/>
                  <a:pt x="234903" y="2958772"/>
                  <a:pt x="238340" y="2975956"/>
                </a:cubicBezTo>
                <a:cubicBezTo>
                  <a:pt x="241111" y="2989811"/>
                  <a:pt x="242185" y="3004116"/>
                  <a:pt x="246653" y="3017520"/>
                </a:cubicBezTo>
                <a:cubicBezTo>
                  <a:pt x="250572" y="3029276"/>
                  <a:pt x="258397" y="3039380"/>
                  <a:pt x="263278" y="3050770"/>
                </a:cubicBezTo>
                <a:cubicBezTo>
                  <a:pt x="266730" y="3058824"/>
                  <a:pt x="267672" y="3067871"/>
                  <a:pt x="271591" y="3075709"/>
                </a:cubicBezTo>
                <a:cubicBezTo>
                  <a:pt x="276059" y="3084645"/>
                  <a:pt x="283748" y="3091711"/>
                  <a:pt x="288216" y="3100647"/>
                </a:cubicBezTo>
                <a:cubicBezTo>
                  <a:pt x="292135" y="3108484"/>
                  <a:pt x="292274" y="3117925"/>
                  <a:pt x="296529" y="3125585"/>
                </a:cubicBezTo>
                <a:cubicBezTo>
                  <a:pt x="306233" y="3143052"/>
                  <a:pt x="329780" y="3175461"/>
                  <a:pt x="329780" y="3175461"/>
                </a:cubicBezTo>
                <a:cubicBezTo>
                  <a:pt x="339106" y="3203439"/>
                  <a:pt x="338283" y="3204889"/>
                  <a:pt x="354718" y="3233650"/>
                </a:cubicBezTo>
                <a:cubicBezTo>
                  <a:pt x="359675" y="3242325"/>
                  <a:pt x="366049" y="3250117"/>
                  <a:pt x="371344" y="3258589"/>
                </a:cubicBezTo>
                <a:cubicBezTo>
                  <a:pt x="379907" y="3272290"/>
                  <a:pt x="388436" y="3286028"/>
                  <a:pt x="396282" y="3300152"/>
                </a:cubicBezTo>
                <a:cubicBezTo>
                  <a:pt x="402300" y="3310984"/>
                  <a:pt x="408026" y="3322013"/>
                  <a:pt x="412907" y="3333403"/>
                </a:cubicBezTo>
                <a:cubicBezTo>
                  <a:pt x="416359" y="3341457"/>
                  <a:pt x="416712" y="3350827"/>
                  <a:pt x="421220" y="3358341"/>
                </a:cubicBezTo>
                <a:cubicBezTo>
                  <a:pt x="425252" y="3365061"/>
                  <a:pt x="433498" y="3368446"/>
                  <a:pt x="437845" y="3374967"/>
                </a:cubicBezTo>
                <a:cubicBezTo>
                  <a:pt x="444719" y="3385278"/>
                  <a:pt x="448095" y="3397592"/>
                  <a:pt x="454471" y="3408218"/>
                </a:cubicBezTo>
                <a:cubicBezTo>
                  <a:pt x="464751" y="3425352"/>
                  <a:pt x="478786" y="3440222"/>
                  <a:pt x="487722" y="3458094"/>
                </a:cubicBezTo>
                <a:cubicBezTo>
                  <a:pt x="493264" y="3469178"/>
                  <a:pt x="498199" y="3480586"/>
                  <a:pt x="504347" y="3491345"/>
                </a:cubicBezTo>
                <a:cubicBezTo>
                  <a:pt x="528204" y="3533095"/>
                  <a:pt x="516062" y="3499283"/>
                  <a:pt x="537598" y="3549534"/>
                </a:cubicBezTo>
                <a:cubicBezTo>
                  <a:pt x="541050" y="3557588"/>
                  <a:pt x="541403" y="3566958"/>
                  <a:pt x="545911" y="3574472"/>
                </a:cubicBezTo>
                <a:cubicBezTo>
                  <a:pt x="549943" y="3581192"/>
                  <a:pt x="557834" y="3584828"/>
                  <a:pt x="562536" y="3591098"/>
                </a:cubicBezTo>
                <a:cubicBezTo>
                  <a:pt x="574525" y="3607083"/>
                  <a:pt x="584703" y="3624349"/>
                  <a:pt x="595787" y="3640974"/>
                </a:cubicBezTo>
                <a:cubicBezTo>
                  <a:pt x="601329" y="3649287"/>
                  <a:pt x="605349" y="3658848"/>
                  <a:pt x="612413" y="3665912"/>
                </a:cubicBezTo>
                <a:cubicBezTo>
                  <a:pt x="620726" y="3674225"/>
                  <a:pt x="629825" y="3681819"/>
                  <a:pt x="637351" y="3690850"/>
                </a:cubicBezTo>
                <a:cubicBezTo>
                  <a:pt x="689773" y="3753758"/>
                  <a:pt x="622241" y="3684055"/>
                  <a:pt x="670602" y="3732414"/>
                </a:cubicBezTo>
                <a:cubicBezTo>
                  <a:pt x="701363" y="3793939"/>
                  <a:pt x="670041" y="3740055"/>
                  <a:pt x="712165" y="3790603"/>
                </a:cubicBezTo>
                <a:cubicBezTo>
                  <a:pt x="718561" y="3798278"/>
                  <a:pt x="722550" y="3807740"/>
                  <a:pt x="728791" y="3815541"/>
                </a:cubicBezTo>
                <a:cubicBezTo>
                  <a:pt x="733687" y="3821661"/>
                  <a:pt x="740520" y="3826047"/>
                  <a:pt x="745416" y="3832167"/>
                </a:cubicBezTo>
                <a:cubicBezTo>
                  <a:pt x="751657" y="3839968"/>
                  <a:pt x="755463" y="3849586"/>
                  <a:pt x="762042" y="3857105"/>
                </a:cubicBezTo>
                <a:cubicBezTo>
                  <a:pt x="774944" y="3871850"/>
                  <a:pt x="789750" y="3884814"/>
                  <a:pt x="803605" y="3898669"/>
                </a:cubicBezTo>
                <a:lnTo>
                  <a:pt x="836856" y="3931920"/>
                </a:lnTo>
                <a:lnTo>
                  <a:pt x="853482" y="3948545"/>
                </a:lnTo>
                <a:cubicBezTo>
                  <a:pt x="856253" y="3956858"/>
                  <a:pt x="857286" y="3965969"/>
                  <a:pt x="861794" y="3973483"/>
                </a:cubicBezTo>
                <a:cubicBezTo>
                  <a:pt x="865826" y="3980204"/>
                  <a:pt x="873524" y="3983989"/>
                  <a:pt x="878420" y="3990109"/>
                </a:cubicBezTo>
                <a:cubicBezTo>
                  <a:pt x="884661" y="3997910"/>
                  <a:pt x="890577" y="4006111"/>
                  <a:pt x="895045" y="4015047"/>
                </a:cubicBezTo>
                <a:cubicBezTo>
                  <a:pt x="916626" y="4058209"/>
                  <a:pt x="887511" y="4024139"/>
                  <a:pt x="919984" y="4056610"/>
                </a:cubicBezTo>
                <a:cubicBezTo>
                  <a:pt x="922755" y="4064923"/>
                  <a:pt x="923788" y="4074035"/>
                  <a:pt x="928296" y="4081549"/>
                </a:cubicBezTo>
                <a:cubicBezTo>
                  <a:pt x="932328" y="4088269"/>
                  <a:pt x="941417" y="4091164"/>
                  <a:pt x="944922" y="4098174"/>
                </a:cubicBezTo>
                <a:cubicBezTo>
                  <a:pt x="983131" y="4174591"/>
                  <a:pt x="940611" y="4127114"/>
                  <a:pt x="978173" y="4164676"/>
                </a:cubicBezTo>
                <a:cubicBezTo>
                  <a:pt x="980944" y="4175760"/>
                  <a:pt x="981985" y="4187426"/>
                  <a:pt x="986485" y="4197927"/>
                </a:cubicBezTo>
                <a:cubicBezTo>
                  <a:pt x="990421" y="4207110"/>
                  <a:pt x="998154" y="4214191"/>
                  <a:pt x="1003111" y="4222865"/>
                </a:cubicBezTo>
                <a:cubicBezTo>
                  <a:pt x="1009259" y="4233624"/>
                  <a:pt x="1015134" y="4244610"/>
                  <a:pt x="1019736" y="4256116"/>
                </a:cubicBezTo>
                <a:cubicBezTo>
                  <a:pt x="1045208" y="4319795"/>
                  <a:pt x="1021123" y="4290752"/>
                  <a:pt x="1052987" y="4322618"/>
                </a:cubicBezTo>
                <a:cubicBezTo>
                  <a:pt x="1073882" y="4385301"/>
                  <a:pt x="1045696" y="4308036"/>
                  <a:pt x="1077925" y="4372494"/>
                </a:cubicBezTo>
                <a:cubicBezTo>
                  <a:pt x="1112337" y="4441318"/>
                  <a:pt x="1055222" y="4350910"/>
                  <a:pt x="1102864" y="4422370"/>
                </a:cubicBezTo>
                <a:cubicBezTo>
                  <a:pt x="1121920" y="4479546"/>
                  <a:pt x="1095857" y="4410110"/>
                  <a:pt x="1136114" y="4480560"/>
                </a:cubicBezTo>
                <a:cubicBezTo>
                  <a:pt x="1140461" y="4488168"/>
                  <a:pt x="1140508" y="4497661"/>
                  <a:pt x="1144427" y="4505498"/>
                </a:cubicBezTo>
                <a:cubicBezTo>
                  <a:pt x="1148895" y="4514434"/>
                  <a:pt x="1155511" y="4522123"/>
                  <a:pt x="1161053" y="4530436"/>
                </a:cubicBezTo>
                <a:lnTo>
                  <a:pt x="1185991" y="4605250"/>
                </a:lnTo>
                <a:cubicBezTo>
                  <a:pt x="1188762" y="4613563"/>
                  <a:pt x="1189443" y="4622898"/>
                  <a:pt x="1194304" y="4630189"/>
                </a:cubicBezTo>
                <a:cubicBezTo>
                  <a:pt x="1199846" y="4638502"/>
                  <a:pt x="1206461" y="4646191"/>
                  <a:pt x="1210929" y="4655127"/>
                </a:cubicBezTo>
                <a:cubicBezTo>
                  <a:pt x="1227114" y="4687496"/>
                  <a:pt x="1211564" y="4676007"/>
                  <a:pt x="1227554" y="4713316"/>
                </a:cubicBezTo>
                <a:cubicBezTo>
                  <a:pt x="1231490" y="4722499"/>
                  <a:pt x="1239712" y="4729318"/>
                  <a:pt x="1244180" y="4738254"/>
                </a:cubicBezTo>
                <a:cubicBezTo>
                  <a:pt x="1278601" y="4807094"/>
                  <a:pt x="1221467" y="4716652"/>
                  <a:pt x="1269118" y="4788130"/>
                </a:cubicBezTo>
                <a:cubicBezTo>
                  <a:pt x="1271889" y="4799214"/>
                  <a:pt x="1272322" y="4811162"/>
                  <a:pt x="1277431" y="4821381"/>
                </a:cubicBezTo>
                <a:cubicBezTo>
                  <a:pt x="1280936" y="4828391"/>
                  <a:pt x="1290969" y="4830803"/>
                  <a:pt x="1294056" y="4838007"/>
                </a:cubicBezTo>
                <a:cubicBezTo>
                  <a:pt x="1299622" y="4850993"/>
                  <a:pt x="1297408" y="4866341"/>
                  <a:pt x="1302369" y="4879570"/>
                </a:cubicBezTo>
                <a:cubicBezTo>
                  <a:pt x="1305877" y="4888925"/>
                  <a:pt x="1314526" y="4895573"/>
                  <a:pt x="1318994" y="4904509"/>
                </a:cubicBezTo>
                <a:cubicBezTo>
                  <a:pt x="1340574" y="4947670"/>
                  <a:pt x="1311461" y="4913602"/>
                  <a:pt x="1343933" y="4946072"/>
                </a:cubicBezTo>
                <a:cubicBezTo>
                  <a:pt x="1359173" y="4991795"/>
                  <a:pt x="1343088" y="4950828"/>
                  <a:pt x="1368871" y="4995949"/>
                </a:cubicBezTo>
                <a:cubicBezTo>
                  <a:pt x="1395711" y="5042920"/>
                  <a:pt x="1372489" y="5016194"/>
                  <a:pt x="1402122" y="5045825"/>
                </a:cubicBezTo>
                <a:cubicBezTo>
                  <a:pt x="1423013" y="5108503"/>
                  <a:pt x="1394833" y="5031248"/>
                  <a:pt x="1427060" y="5095701"/>
                </a:cubicBezTo>
                <a:cubicBezTo>
                  <a:pt x="1430979" y="5103539"/>
                  <a:pt x="1430280" y="5113510"/>
                  <a:pt x="1435373" y="5120640"/>
                </a:cubicBezTo>
                <a:cubicBezTo>
                  <a:pt x="1444484" y="5133395"/>
                  <a:pt x="1458423" y="5141989"/>
                  <a:pt x="1468624" y="5153890"/>
                </a:cubicBezTo>
                <a:cubicBezTo>
                  <a:pt x="1475126" y="5161476"/>
                  <a:pt x="1479442" y="5170699"/>
                  <a:pt x="1485249" y="5178829"/>
                </a:cubicBezTo>
                <a:cubicBezTo>
                  <a:pt x="1493302" y="5190103"/>
                  <a:pt x="1501874" y="5200996"/>
                  <a:pt x="1510187" y="5212080"/>
                </a:cubicBezTo>
                <a:cubicBezTo>
                  <a:pt x="1512958" y="5220393"/>
                  <a:pt x="1514581" y="5229181"/>
                  <a:pt x="1518500" y="5237018"/>
                </a:cubicBezTo>
                <a:cubicBezTo>
                  <a:pt x="1531160" y="5262339"/>
                  <a:pt x="1547923" y="5274754"/>
                  <a:pt x="1568376" y="5295207"/>
                </a:cubicBezTo>
                <a:lnTo>
                  <a:pt x="1585002" y="5311832"/>
                </a:lnTo>
                <a:cubicBezTo>
                  <a:pt x="1590544" y="5317374"/>
                  <a:pt x="1593916" y="5327056"/>
                  <a:pt x="1601627" y="5328458"/>
                </a:cubicBezTo>
                <a:lnTo>
                  <a:pt x="1693067" y="5345083"/>
                </a:lnTo>
                <a:cubicBezTo>
                  <a:pt x="1704270" y="5347324"/>
                  <a:pt x="1714958" y="5352179"/>
                  <a:pt x="1726318" y="5353396"/>
                </a:cubicBezTo>
                <a:cubicBezTo>
                  <a:pt x="1792671" y="5360505"/>
                  <a:pt x="1925824" y="5370021"/>
                  <a:pt x="1925824" y="5370021"/>
                </a:cubicBezTo>
                <a:cubicBezTo>
                  <a:pt x="1942449" y="5372792"/>
                  <a:pt x="1959247" y="5374678"/>
                  <a:pt x="1975700" y="5378334"/>
                </a:cubicBezTo>
                <a:cubicBezTo>
                  <a:pt x="1984254" y="5380235"/>
                  <a:pt x="1992009" y="5385124"/>
                  <a:pt x="2000638" y="5386647"/>
                </a:cubicBezTo>
                <a:cubicBezTo>
                  <a:pt x="2039228" y="5393457"/>
                  <a:pt x="2078189" y="5397977"/>
                  <a:pt x="2117016" y="5403272"/>
                </a:cubicBezTo>
                <a:cubicBezTo>
                  <a:pt x="2189678" y="5413180"/>
                  <a:pt x="2194437" y="5412578"/>
                  <a:pt x="2274958" y="5419898"/>
                </a:cubicBezTo>
                <a:cubicBezTo>
                  <a:pt x="2294354" y="5425440"/>
                  <a:pt x="2312976" y="5436306"/>
                  <a:pt x="2333147" y="5436523"/>
                </a:cubicBezTo>
                <a:cubicBezTo>
                  <a:pt x="2984748" y="5443529"/>
                  <a:pt x="2818945" y="5474026"/>
                  <a:pt x="3089605" y="5419898"/>
                </a:cubicBezTo>
                <a:cubicBezTo>
                  <a:pt x="3097918" y="5414356"/>
                  <a:pt x="3104974" y="5406143"/>
                  <a:pt x="3114544" y="5403272"/>
                </a:cubicBezTo>
                <a:cubicBezTo>
                  <a:pt x="3133311" y="5397642"/>
                  <a:pt x="3153456" y="5398465"/>
                  <a:pt x="3172733" y="5394960"/>
                </a:cubicBezTo>
                <a:cubicBezTo>
                  <a:pt x="3183974" y="5392916"/>
                  <a:pt x="3194900" y="5389418"/>
                  <a:pt x="3205984" y="5386647"/>
                </a:cubicBezTo>
                <a:cubicBezTo>
                  <a:pt x="3211526" y="5381105"/>
                  <a:pt x="3215804" y="5373909"/>
                  <a:pt x="3222609" y="5370021"/>
                </a:cubicBezTo>
                <a:cubicBezTo>
                  <a:pt x="3254221" y="5351957"/>
                  <a:pt x="3271385" y="5352717"/>
                  <a:pt x="3305736" y="5345083"/>
                </a:cubicBezTo>
                <a:cubicBezTo>
                  <a:pt x="3316889" y="5342605"/>
                  <a:pt x="3327903" y="5339541"/>
                  <a:pt x="3338987" y="5336770"/>
                </a:cubicBezTo>
                <a:cubicBezTo>
                  <a:pt x="3347300" y="5331228"/>
                  <a:pt x="3356124" y="5326386"/>
                  <a:pt x="3363925" y="5320145"/>
                </a:cubicBezTo>
                <a:cubicBezTo>
                  <a:pt x="3370045" y="5315249"/>
                  <a:pt x="3373347" y="5306607"/>
                  <a:pt x="3380551" y="5303520"/>
                </a:cubicBezTo>
                <a:cubicBezTo>
                  <a:pt x="3393537" y="5297954"/>
                  <a:pt x="3408322" y="5298272"/>
                  <a:pt x="3422114" y="5295207"/>
                </a:cubicBezTo>
                <a:cubicBezTo>
                  <a:pt x="3436716" y="5291962"/>
                  <a:pt x="3465351" y="5284990"/>
                  <a:pt x="3480304" y="5278581"/>
                </a:cubicBezTo>
                <a:cubicBezTo>
                  <a:pt x="3491694" y="5273700"/>
                  <a:pt x="3502164" y="5266837"/>
                  <a:pt x="3513554" y="5261956"/>
                </a:cubicBezTo>
                <a:cubicBezTo>
                  <a:pt x="3521608" y="5258504"/>
                  <a:pt x="3530655" y="5257562"/>
                  <a:pt x="3538493" y="5253643"/>
                </a:cubicBezTo>
                <a:cubicBezTo>
                  <a:pt x="3547429" y="5249175"/>
                  <a:pt x="3554248" y="5240953"/>
                  <a:pt x="3563431" y="5237018"/>
                </a:cubicBezTo>
                <a:cubicBezTo>
                  <a:pt x="3573932" y="5232518"/>
                  <a:pt x="3585843" y="5232318"/>
                  <a:pt x="3596682" y="5228705"/>
                </a:cubicBezTo>
                <a:cubicBezTo>
                  <a:pt x="3610838" y="5223986"/>
                  <a:pt x="3624089" y="5216799"/>
                  <a:pt x="3638245" y="5212080"/>
                </a:cubicBezTo>
                <a:cubicBezTo>
                  <a:pt x="3649084" y="5208467"/>
                  <a:pt x="3660511" y="5206906"/>
                  <a:pt x="3671496" y="5203767"/>
                </a:cubicBezTo>
                <a:cubicBezTo>
                  <a:pt x="3754975" y="5179915"/>
                  <a:pt x="3625736" y="5213129"/>
                  <a:pt x="3729685" y="5187141"/>
                </a:cubicBezTo>
                <a:cubicBezTo>
                  <a:pt x="3737998" y="5181599"/>
                  <a:pt x="3746822" y="5176757"/>
                  <a:pt x="3754624" y="5170516"/>
                </a:cubicBezTo>
                <a:cubicBezTo>
                  <a:pt x="3760744" y="5165620"/>
                  <a:pt x="3764529" y="5157922"/>
                  <a:pt x="3771249" y="5153890"/>
                </a:cubicBezTo>
                <a:cubicBezTo>
                  <a:pt x="3778763" y="5149382"/>
                  <a:pt x="3787874" y="5148349"/>
                  <a:pt x="3796187" y="5145578"/>
                </a:cubicBezTo>
                <a:cubicBezTo>
                  <a:pt x="3828663" y="5113102"/>
                  <a:pt x="3794585" y="5142223"/>
                  <a:pt x="3837751" y="5120640"/>
                </a:cubicBezTo>
                <a:cubicBezTo>
                  <a:pt x="3846687" y="5116172"/>
                  <a:pt x="3853753" y="5108482"/>
                  <a:pt x="3862689" y="5104014"/>
                </a:cubicBezTo>
                <a:cubicBezTo>
                  <a:pt x="3870526" y="5100095"/>
                  <a:pt x="3879573" y="5099153"/>
                  <a:pt x="3887627" y="5095701"/>
                </a:cubicBezTo>
                <a:cubicBezTo>
                  <a:pt x="3899017" y="5090820"/>
                  <a:pt x="3909488" y="5083957"/>
                  <a:pt x="3920878" y="5079076"/>
                </a:cubicBezTo>
                <a:cubicBezTo>
                  <a:pt x="3928932" y="5075624"/>
                  <a:pt x="3937839" y="5074389"/>
                  <a:pt x="3945816" y="5070763"/>
                </a:cubicBezTo>
                <a:cubicBezTo>
                  <a:pt x="3968378" y="5060507"/>
                  <a:pt x="3988806" y="5045349"/>
                  <a:pt x="4012318" y="5037512"/>
                </a:cubicBezTo>
                <a:lnTo>
                  <a:pt x="4112071" y="5004261"/>
                </a:lnTo>
                <a:lnTo>
                  <a:pt x="4161947" y="4987636"/>
                </a:lnTo>
                <a:cubicBezTo>
                  <a:pt x="4173031" y="4982094"/>
                  <a:pt x="4183692" y="4975612"/>
                  <a:pt x="4195198" y="4971010"/>
                </a:cubicBezTo>
                <a:cubicBezTo>
                  <a:pt x="4211469" y="4964501"/>
                  <a:pt x="4228449" y="4959927"/>
                  <a:pt x="4245074" y="4954385"/>
                </a:cubicBezTo>
                <a:lnTo>
                  <a:pt x="4270013" y="4946072"/>
                </a:lnTo>
                <a:lnTo>
                  <a:pt x="4294951" y="4937760"/>
                </a:lnTo>
                <a:cubicBezTo>
                  <a:pt x="4303264" y="4934989"/>
                  <a:pt x="4311388" y="4931572"/>
                  <a:pt x="4319889" y="4929447"/>
                </a:cubicBezTo>
                <a:cubicBezTo>
                  <a:pt x="4330973" y="4926676"/>
                  <a:pt x="4342443" y="4925145"/>
                  <a:pt x="4353140" y="4921134"/>
                </a:cubicBezTo>
                <a:cubicBezTo>
                  <a:pt x="4431805" y="4891635"/>
                  <a:pt x="4336869" y="4914414"/>
                  <a:pt x="4427954" y="4896196"/>
                </a:cubicBezTo>
                <a:cubicBezTo>
                  <a:pt x="4450121" y="4885112"/>
                  <a:pt x="4470412" y="4868956"/>
                  <a:pt x="4494456" y="4862945"/>
                </a:cubicBezTo>
                <a:cubicBezTo>
                  <a:pt x="4505540" y="4860174"/>
                  <a:pt x="4517010" y="4858643"/>
                  <a:pt x="4527707" y="4854632"/>
                </a:cubicBezTo>
                <a:cubicBezTo>
                  <a:pt x="4539310" y="4850281"/>
                  <a:pt x="4549634" y="4843040"/>
                  <a:pt x="4560958" y="4838007"/>
                </a:cubicBezTo>
                <a:cubicBezTo>
                  <a:pt x="4601209" y="4820118"/>
                  <a:pt x="4597172" y="4822718"/>
                  <a:pt x="4635773" y="4813069"/>
                </a:cubicBezTo>
                <a:cubicBezTo>
                  <a:pt x="4646857" y="4807527"/>
                  <a:pt x="4657634" y="4801325"/>
                  <a:pt x="4669024" y="4796443"/>
                </a:cubicBezTo>
                <a:cubicBezTo>
                  <a:pt x="4677078" y="4792991"/>
                  <a:pt x="4686125" y="4792049"/>
                  <a:pt x="4693962" y="4788130"/>
                </a:cubicBezTo>
                <a:cubicBezTo>
                  <a:pt x="4758420" y="4755901"/>
                  <a:pt x="4681155" y="4784087"/>
                  <a:pt x="4743838" y="4763192"/>
                </a:cubicBezTo>
                <a:cubicBezTo>
                  <a:pt x="4773469" y="4733562"/>
                  <a:pt x="4746746" y="4756780"/>
                  <a:pt x="4793714" y="4729941"/>
                </a:cubicBezTo>
                <a:cubicBezTo>
                  <a:pt x="4838831" y="4704160"/>
                  <a:pt x="4797873" y="4720243"/>
                  <a:pt x="4843591" y="4705003"/>
                </a:cubicBezTo>
                <a:cubicBezTo>
                  <a:pt x="4854675" y="4696690"/>
                  <a:pt x="4864875" y="4687046"/>
                  <a:pt x="4876842" y="4680065"/>
                </a:cubicBezTo>
                <a:cubicBezTo>
                  <a:pt x="4896611" y="4668533"/>
                  <a:pt x="4945163" y="4650005"/>
                  <a:pt x="4968282" y="4630189"/>
                </a:cubicBezTo>
                <a:cubicBezTo>
                  <a:pt x="4968305" y="4630169"/>
                  <a:pt x="5009834" y="4588636"/>
                  <a:pt x="5018158" y="4580312"/>
                </a:cubicBezTo>
                <a:lnTo>
                  <a:pt x="5051409" y="4547061"/>
                </a:lnTo>
                <a:cubicBezTo>
                  <a:pt x="5059722" y="4535977"/>
                  <a:pt x="5067331" y="4524329"/>
                  <a:pt x="5076347" y="4513810"/>
                </a:cubicBezTo>
                <a:cubicBezTo>
                  <a:pt x="5083998" y="4504884"/>
                  <a:pt x="5093759" y="4497903"/>
                  <a:pt x="5101285" y="4488872"/>
                </a:cubicBezTo>
                <a:cubicBezTo>
                  <a:pt x="5107681" y="4481197"/>
                  <a:pt x="5112035" y="4472014"/>
                  <a:pt x="5117911" y="4463934"/>
                </a:cubicBezTo>
                <a:cubicBezTo>
                  <a:pt x="5134209" y="4441525"/>
                  <a:pt x="5152416" y="4420487"/>
                  <a:pt x="5167787" y="4397432"/>
                </a:cubicBezTo>
                <a:cubicBezTo>
                  <a:pt x="5173329" y="4389119"/>
                  <a:pt x="5177911" y="4380079"/>
                  <a:pt x="5184413" y="4372494"/>
                </a:cubicBezTo>
                <a:cubicBezTo>
                  <a:pt x="5194614" y="4360593"/>
                  <a:pt x="5206580" y="4350327"/>
                  <a:pt x="5217664" y="4339243"/>
                </a:cubicBezTo>
                <a:cubicBezTo>
                  <a:pt x="5238556" y="4276561"/>
                  <a:pt x="5210373" y="4353824"/>
                  <a:pt x="5242602" y="4289367"/>
                </a:cubicBezTo>
                <a:cubicBezTo>
                  <a:pt x="5264185" y="4246201"/>
                  <a:pt x="5235064" y="4280279"/>
                  <a:pt x="5267540" y="4247803"/>
                </a:cubicBezTo>
                <a:cubicBezTo>
                  <a:pt x="5270311" y="4239490"/>
                  <a:pt x="5273446" y="4231290"/>
                  <a:pt x="5275853" y="4222865"/>
                </a:cubicBezTo>
                <a:cubicBezTo>
                  <a:pt x="5278992" y="4211880"/>
                  <a:pt x="5280154" y="4200311"/>
                  <a:pt x="5284165" y="4189614"/>
                </a:cubicBezTo>
                <a:cubicBezTo>
                  <a:pt x="5306021" y="4131330"/>
                  <a:pt x="5293303" y="4179652"/>
                  <a:pt x="5317416" y="4131425"/>
                </a:cubicBezTo>
                <a:cubicBezTo>
                  <a:pt x="5324401" y="4117456"/>
                  <a:pt x="5330046" y="4086554"/>
                  <a:pt x="5334042" y="4073236"/>
                </a:cubicBezTo>
                <a:cubicBezTo>
                  <a:pt x="5339078" y="4056450"/>
                  <a:pt x="5346417" y="4040361"/>
                  <a:pt x="5350667" y="4023360"/>
                </a:cubicBezTo>
                <a:cubicBezTo>
                  <a:pt x="5353438" y="4012276"/>
                  <a:pt x="5355697" y="4001052"/>
                  <a:pt x="5358980" y="3990109"/>
                </a:cubicBezTo>
                <a:cubicBezTo>
                  <a:pt x="5364016" y="3973323"/>
                  <a:pt x="5372168" y="3957417"/>
                  <a:pt x="5375605" y="3940232"/>
                </a:cubicBezTo>
                <a:cubicBezTo>
                  <a:pt x="5385637" y="3890077"/>
                  <a:pt x="5379450" y="3912073"/>
                  <a:pt x="5392231" y="3873730"/>
                </a:cubicBezTo>
                <a:cubicBezTo>
                  <a:pt x="5411079" y="3741796"/>
                  <a:pt x="5387399" y="3904331"/>
                  <a:pt x="5417169" y="3715789"/>
                </a:cubicBezTo>
                <a:cubicBezTo>
                  <a:pt x="5420225" y="3696435"/>
                  <a:pt x="5422893" y="3677021"/>
                  <a:pt x="5425482" y="3657600"/>
                </a:cubicBezTo>
                <a:cubicBezTo>
                  <a:pt x="5428434" y="3635456"/>
                  <a:pt x="5429113" y="3612942"/>
                  <a:pt x="5433794" y="3591098"/>
                </a:cubicBezTo>
                <a:cubicBezTo>
                  <a:pt x="5437466" y="3573962"/>
                  <a:pt x="5446169" y="3558223"/>
                  <a:pt x="5450420" y="3541221"/>
                </a:cubicBezTo>
                <a:cubicBezTo>
                  <a:pt x="5453191" y="3530137"/>
                  <a:pt x="5454721" y="3518667"/>
                  <a:pt x="5458733" y="3507970"/>
                </a:cubicBezTo>
                <a:cubicBezTo>
                  <a:pt x="5463084" y="3496367"/>
                  <a:pt x="5470756" y="3486225"/>
                  <a:pt x="5475358" y="3474720"/>
                </a:cubicBezTo>
                <a:cubicBezTo>
                  <a:pt x="5505036" y="3400527"/>
                  <a:pt x="5476624" y="3447884"/>
                  <a:pt x="5508609" y="3399905"/>
                </a:cubicBezTo>
                <a:cubicBezTo>
                  <a:pt x="5521768" y="3347269"/>
                  <a:pt x="5510585" y="3376160"/>
                  <a:pt x="5550173" y="3316778"/>
                </a:cubicBezTo>
                <a:lnTo>
                  <a:pt x="5550173" y="3316778"/>
                </a:lnTo>
                <a:cubicBezTo>
                  <a:pt x="5555715" y="3302923"/>
                  <a:pt x="5559395" y="3288170"/>
                  <a:pt x="5566798" y="3275214"/>
                </a:cubicBezTo>
                <a:cubicBezTo>
                  <a:pt x="5570686" y="3268409"/>
                  <a:pt x="5578722" y="3264859"/>
                  <a:pt x="5583424" y="3258589"/>
                </a:cubicBezTo>
                <a:cubicBezTo>
                  <a:pt x="5595413" y="3242604"/>
                  <a:pt x="5602545" y="3222841"/>
                  <a:pt x="5616674" y="3208712"/>
                </a:cubicBezTo>
                <a:cubicBezTo>
                  <a:pt x="5656814" y="3168575"/>
                  <a:pt x="5607984" y="3219575"/>
                  <a:pt x="5649925" y="3167149"/>
                </a:cubicBezTo>
                <a:cubicBezTo>
                  <a:pt x="5654821" y="3161029"/>
                  <a:pt x="5661534" y="3156544"/>
                  <a:pt x="5666551" y="3150523"/>
                </a:cubicBezTo>
                <a:cubicBezTo>
                  <a:pt x="5675420" y="3139880"/>
                  <a:pt x="5683176" y="3128356"/>
                  <a:pt x="5691489" y="3117272"/>
                </a:cubicBezTo>
                <a:cubicBezTo>
                  <a:pt x="5712803" y="3053333"/>
                  <a:pt x="5681151" y="3135892"/>
                  <a:pt x="5724740" y="3067396"/>
                </a:cubicBezTo>
                <a:cubicBezTo>
                  <a:pt x="5738046" y="3046487"/>
                  <a:pt x="5744244" y="3021516"/>
                  <a:pt x="5757991" y="3000894"/>
                </a:cubicBezTo>
                <a:cubicBezTo>
                  <a:pt x="5763533" y="2992581"/>
                  <a:pt x="5770558" y="2985085"/>
                  <a:pt x="5774616" y="2975956"/>
                </a:cubicBezTo>
                <a:cubicBezTo>
                  <a:pt x="5781734" y="2959942"/>
                  <a:pt x="5781521" y="2940661"/>
                  <a:pt x="5791242" y="2926080"/>
                </a:cubicBezTo>
                <a:lnTo>
                  <a:pt x="5824493" y="2876203"/>
                </a:lnTo>
                <a:cubicBezTo>
                  <a:pt x="5827264" y="2867890"/>
                  <a:pt x="5830680" y="2859766"/>
                  <a:pt x="5832805" y="2851265"/>
                </a:cubicBezTo>
                <a:cubicBezTo>
                  <a:pt x="5836232" y="2837558"/>
                  <a:pt x="5835271" y="2822564"/>
                  <a:pt x="5841118" y="2809701"/>
                </a:cubicBezTo>
                <a:cubicBezTo>
                  <a:pt x="5849386" y="2791511"/>
                  <a:pt x="5868050" y="2778781"/>
                  <a:pt x="5874369" y="2759825"/>
                </a:cubicBezTo>
                <a:lnTo>
                  <a:pt x="5890994" y="2709949"/>
                </a:lnTo>
                <a:cubicBezTo>
                  <a:pt x="5893765" y="2701636"/>
                  <a:pt x="5895388" y="2692847"/>
                  <a:pt x="5899307" y="2685010"/>
                </a:cubicBezTo>
                <a:cubicBezTo>
                  <a:pt x="5904849" y="2673927"/>
                  <a:pt x="5911331" y="2663265"/>
                  <a:pt x="5915933" y="2651760"/>
                </a:cubicBezTo>
                <a:cubicBezTo>
                  <a:pt x="5944637" y="2580002"/>
                  <a:pt x="5922985" y="2625902"/>
                  <a:pt x="5940871" y="2560320"/>
                </a:cubicBezTo>
                <a:cubicBezTo>
                  <a:pt x="5945482" y="2543413"/>
                  <a:pt x="5953245" y="2527445"/>
                  <a:pt x="5957496" y="2510443"/>
                </a:cubicBezTo>
                <a:cubicBezTo>
                  <a:pt x="5967934" y="2468691"/>
                  <a:pt x="5962196" y="2488030"/>
                  <a:pt x="5974122" y="2452254"/>
                </a:cubicBezTo>
                <a:cubicBezTo>
                  <a:pt x="5976893" y="2432858"/>
                  <a:pt x="5979455" y="2413430"/>
                  <a:pt x="5982434" y="2394065"/>
                </a:cubicBezTo>
                <a:cubicBezTo>
                  <a:pt x="5984997" y="2377406"/>
                  <a:pt x="5990747" y="2361044"/>
                  <a:pt x="5990747" y="2344189"/>
                </a:cubicBezTo>
                <a:cubicBezTo>
                  <a:pt x="5990747" y="2224154"/>
                  <a:pt x="5991997" y="2111248"/>
                  <a:pt x="5974122" y="1995054"/>
                </a:cubicBezTo>
                <a:cubicBezTo>
                  <a:pt x="5971974" y="1981089"/>
                  <a:pt x="5968580" y="1967345"/>
                  <a:pt x="5965809" y="1953490"/>
                </a:cubicBezTo>
                <a:cubicBezTo>
                  <a:pt x="5962306" y="1914954"/>
                  <a:pt x="5957609" y="1845988"/>
                  <a:pt x="5949184" y="1803861"/>
                </a:cubicBezTo>
                <a:cubicBezTo>
                  <a:pt x="5947466" y="1795269"/>
                  <a:pt x="5943642" y="1787236"/>
                  <a:pt x="5940871" y="1778923"/>
                </a:cubicBezTo>
                <a:cubicBezTo>
                  <a:pt x="5938100" y="1751214"/>
                  <a:pt x="5936239" y="1723399"/>
                  <a:pt x="5932558" y="1695796"/>
                </a:cubicBezTo>
                <a:cubicBezTo>
                  <a:pt x="5930691" y="1681791"/>
                  <a:pt x="5926772" y="1668133"/>
                  <a:pt x="5924245" y="1654232"/>
                </a:cubicBezTo>
                <a:cubicBezTo>
                  <a:pt x="5921230" y="1637649"/>
                  <a:pt x="5919238" y="1620883"/>
                  <a:pt x="5915933" y="1604356"/>
                </a:cubicBezTo>
                <a:cubicBezTo>
                  <a:pt x="5909651" y="1572948"/>
                  <a:pt x="5901597" y="1553038"/>
                  <a:pt x="5890994" y="1521229"/>
                </a:cubicBezTo>
                <a:cubicBezTo>
                  <a:pt x="5888223" y="1512916"/>
                  <a:pt x="5884401" y="1504882"/>
                  <a:pt x="5882682" y="1496290"/>
                </a:cubicBezTo>
                <a:cubicBezTo>
                  <a:pt x="5865777" y="1411767"/>
                  <a:pt x="5883100" y="1489445"/>
                  <a:pt x="5866056" y="1429789"/>
                </a:cubicBezTo>
                <a:cubicBezTo>
                  <a:pt x="5863522" y="1420921"/>
                  <a:pt x="5855295" y="1382156"/>
                  <a:pt x="5849431" y="1371600"/>
                </a:cubicBezTo>
                <a:cubicBezTo>
                  <a:pt x="5839727" y="1354133"/>
                  <a:pt x="5822499" y="1340679"/>
                  <a:pt x="5816180" y="1321723"/>
                </a:cubicBezTo>
                <a:cubicBezTo>
                  <a:pt x="5795285" y="1259040"/>
                  <a:pt x="5823471" y="1336305"/>
                  <a:pt x="5791242" y="1271847"/>
                </a:cubicBezTo>
                <a:cubicBezTo>
                  <a:pt x="5769660" y="1228682"/>
                  <a:pt x="5798776" y="1262757"/>
                  <a:pt x="5766304" y="1230283"/>
                </a:cubicBezTo>
                <a:cubicBezTo>
                  <a:pt x="5742752" y="1159629"/>
                  <a:pt x="5775601" y="1245781"/>
                  <a:pt x="5741365" y="1188720"/>
                </a:cubicBezTo>
                <a:cubicBezTo>
                  <a:pt x="5708992" y="1134764"/>
                  <a:pt x="5758553" y="1189280"/>
                  <a:pt x="5716427" y="1147156"/>
                </a:cubicBezTo>
                <a:cubicBezTo>
                  <a:pt x="5710885" y="1136072"/>
                  <a:pt x="5707237" y="1123819"/>
                  <a:pt x="5699802" y="1113905"/>
                </a:cubicBezTo>
                <a:cubicBezTo>
                  <a:pt x="5690397" y="1101365"/>
                  <a:pt x="5666551" y="1080654"/>
                  <a:pt x="5666551" y="1080654"/>
                </a:cubicBezTo>
                <a:cubicBezTo>
                  <a:pt x="5650657" y="1032974"/>
                  <a:pt x="5668998" y="1075603"/>
                  <a:pt x="5641613" y="1039090"/>
                </a:cubicBezTo>
                <a:cubicBezTo>
                  <a:pt x="5629624" y="1023105"/>
                  <a:pt x="5622491" y="1003343"/>
                  <a:pt x="5608362" y="989214"/>
                </a:cubicBezTo>
                <a:lnTo>
                  <a:pt x="5558485" y="939338"/>
                </a:lnTo>
                <a:cubicBezTo>
                  <a:pt x="5552943" y="933796"/>
                  <a:pt x="5548130" y="927414"/>
                  <a:pt x="5541860" y="922712"/>
                </a:cubicBezTo>
                <a:cubicBezTo>
                  <a:pt x="5530776" y="914399"/>
                  <a:pt x="5519883" y="905827"/>
                  <a:pt x="5508609" y="897774"/>
                </a:cubicBezTo>
                <a:cubicBezTo>
                  <a:pt x="5500479" y="891967"/>
                  <a:pt x="5491472" y="887390"/>
                  <a:pt x="5483671" y="881149"/>
                </a:cubicBezTo>
                <a:cubicBezTo>
                  <a:pt x="5477551" y="876253"/>
                  <a:pt x="5473165" y="869419"/>
                  <a:pt x="5467045" y="864523"/>
                </a:cubicBezTo>
                <a:cubicBezTo>
                  <a:pt x="5459244" y="858282"/>
                  <a:pt x="5449692" y="854400"/>
                  <a:pt x="5442107" y="847898"/>
                </a:cubicBezTo>
                <a:cubicBezTo>
                  <a:pt x="5430206" y="837697"/>
                  <a:pt x="5419940" y="825731"/>
                  <a:pt x="5408856" y="814647"/>
                </a:cubicBezTo>
                <a:cubicBezTo>
                  <a:pt x="5403314" y="809105"/>
                  <a:pt x="5398752" y="802368"/>
                  <a:pt x="5392231" y="798021"/>
                </a:cubicBezTo>
                <a:lnTo>
                  <a:pt x="5342354" y="764770"/>
                </a:lnTo>
                <a:lnTo>
                  <a:pt x="5317416" y="748145"/>
                </a:lnTo>
                <a:cubicBezTo>
                  <a:pt x="5287116" y="702694"/>
                  <a:pt x="5318163" y="740329"/>
                  <a:pt x="5267540" y="706581"/>
                </a:cubicBezTo>
                <a:cubicBezTo>
                  <a:pt x="5261019" y="702234"/>
                  <a:pt x="5256935" y="694973"/>
                  <a:pt x="5250914" y="689956"/>
                </a:cubicBezTo>
                <a:cubicBezTo>
                  <a:pt x="5240271" y="681087"/>
                  <a:pt x="5229014" y="672963"/>
                  <a:pt x="5217664" y="665018"/>
                </a:cubicBezTo>
                <a:cubicBezTo>
                  <a:pt x="5201295" y="653559"/>
                  <a:pt x="5167787" y="631767"/>
                  <a:pt x="5167787" y="631767"/>
                </a:cubicBezTo>
                <a:cubicBezTo>
                  <a:pt x="5117845" y="565176"/>
                  <a:pt x="5173001" y="626713"/>
                  <a:pt x="5101285" y="581890"/>
                </a:cubicBezTo>
                <a:cubicBezTo>
                  <a:pt x="5030127" y="537416"/>
                  <a:pt x="5117332" y="570613"/>
                  <a:pt x="5051409" y="548640"/>
                </a:cubicBezTo>
                <a:cubicBezTo>
                  <a:pt x="5043096" y="540327"/>
                  <a:pt x="5036440" y="529932"/>
                  <a:pt x="5026471" y="523701"/>
                </a:cubicBezTo>
                <a:cubicBezTo>
                  <a:pt x="4976356" y="492379"/>
                  <a:pt x="4996837" y="522709"/>
                  <a:pt x="4959969" y="490450"/>
                </a:cubicBezTo>
                <a:cubicBezTo>
                  <a:pt x="4900399" y="438327"/>
                  <a:pt x="4943202" y="455086"/>
                  <a:pt x="4885154" y="440574"/>
                </a:cubicBezTo>
                <a:cubicBezTo>
                  <a:pt x="4811933" y="367353"/>
                  <a:pt x="4910693" y="457560"/>
                  <a:pt x="4826965" y="407323"/>
                </a:cubicBezTo>
                <a:cubicBezTo>
                  <a:pt x="4808408" y="396189"/>
                  <a:pt x="4794172" y="379046"/>
                  <a:pt x="4777089" y="365760"/>
                </a:cubicBezTo>
                <a:cubicBezTo>
                  <a:pt x="4769203" y="359626"/>
                  <a:pt x="4759736" y="355636"/>
                  <a:pt x="4752151" y="349134"/>
                </a:cubicBezTo>
                <a:cubicBezTo>
                  <a:pt x="4740250" y="338933"/>
                  <a:pt x="4732341" y="323947"/>
                  <a:pt x="4718900" y="315883"/>
                </a:cubicBezTo>
                <a:cubicBezTo>
                  <a:pt x="4603284" y="246514"/>
                  <a:pt x="4748910" y="330889"/>
                  <a:pt x="4635773" y="274320"/>
                </a:cubicBezTo>
                <a:cubicBezTo>
                  <a:pt x="4626837" y="269852"/>
                  <a:pt x="4620017" y="261630"/>
                  <a:pt x="4610834" y="257694"/>
                </a:cubicBezTo>
                <a:cubicBezTo>
                  <a:pt x="4600333" y="253194"/>
                  <a:pt x="4588130" y="253775"/>
                  <a:pt x="4577584" y="249381"/>
                </a:cubicBezTo>
                <a:cubicBezTo>
                  <a:pt x="4462513" y="201434"/>
                  <a:pt x="4552805" y="226560"/>
                  <a:pt x="4477831" y="207818"/>
                </a:cubicBezTo>
                <a:cubicBezTo>
                  <a:pt x="4430758" y="176435"/>
                  <a:pt x="4469729" y="198378"/>
                  <a:pt x="4386391" y="174567"/>
                </a:cubicBezTo>
                <a:cubicBezTo>
                  <a:pt x="4292613" y="147773"/>
                  <a:pt x="4382706" y="163073"/>
                  <a:pt x="4261700" y="149629"/>
                </a:cubicBezTo>
                <a:cubicBezTo>
                  <a:pt x="4217729" y="134972"/>
                  <a:pt x="4251258" y="144708"/>
                  <a:pt x="4186885" y="133003"/>
                </a:cubicBezTo>
                <a:cubicBezTo>
                  <a:pt x="4097755" y="116797"/>
                  <a:pt x="4198630" y="132305"/>
                  <a:pt x="4087133" y="116378"/>
                </a:cubicBezTo>
                <a:cubicBezTo>
                  <a:pt x="4039588" y="100529"/>
                  <a:pt x="4022954" y="93567"/>
                  <a:pt x="3970754" y="83127"/>
                </a:cubicBezTo>
                <a:cubicBezTo>
                  <a:pt x="3956900" y="80356"/>
                  <a:pt x="3942822" y="78531"/>
                  <a:pt x="3929191" y="74814"/>
                </a:cubicBezTo>
                <a:cubicBezTo>
                  <a:pt x="3912284" y="70203"/>
                  <a:pt x="3896316" y="62440"/>
                  <a:pt x="3879314" y="58189"/>
                </a:cubicBezTo>
                <a:cubicBezTo>
                  <a:pt x="3868231" y="55418"/>
                  <a:pt x="3857049" y="53015"/>
                  <a:pt x="3846064" y="49876"/>
                </a:cubicBezTo>
                <a:cubicBezTo>
                  <a:pt x="3814910" y="40975"/>
                  <a:pt x="3823597" y="39745"/>
                  <a:pt x="3787874" y="33250"/>
                </a:cubicBezTo>
                <a:cubicBezTo>
                  <a:pt x="3747773" y="25959"/>
                  <a:pt x="3694185" y="21250"/>
                  <a:pt x="3654871" y="16625"/>
                </a:cubicBezTo>
                <a:cubicBezTo>
                  <a:pt x="3632684" y="14015"/>
                  <a:pt x="3610680" y="9456"/>
                  <a:pt x="3588369" y="8312"/>
                </a:cubicBezTo>
                <a:cubicBezTo>
                  <a:pt x="3502539" y="3911"/>
                  <a:pt x="3416572" y="2771"/>
                  <a:pt x="3330674" y="0"/>
                </a:cubicBezTo>
                <a:lnTo>
                  <a:pt x="3239234" y="8312"/>
                </a:lnTo>
                <a:lnTo>
                  <a:pt x="3131169" y="16625"/>
                </a:lnTo>
                <a:cubicBezTo>
                  <a:pt x="3108930" y="18743"/>
                  <a:pt x="3086906" y="22820"/>
                  <a:pt x="3064667" y="24938"/>
                </a:cubicBezTo>
                <a:cubicBezTo>
                  <a:pt x="3028702" y="28363"/>
                  <a:pt x="2992582" y="29979"/>
                  <a:pt x="2956602" y="33250"/>
                </a:cubicBezTo>
                <a:cubicBezTo>
                  <a:pt x="2743494" y="52623"/>
                  <a:pt x="3067677" y="29170"/>
                  <a:pt x="2757096" y="49876"/>
                </a:cubicBezTo>
                <a:lnTo>
                  <a:pt x="2690594" y="66501"/>
                </a:lnTo>
                <a:cubicBezTo>
                  <a:pt x="2679511" y="69272"/>
                  <a:pt x="2668654" y="73198"/>
                  <a:pt x="2657344" y="74814"/>
                </a:cubicBezTo>
                <a:lnTo>
                  <a:pt x="2599154" y="83127"/>
                </a:lnTo>
                <a:cubicBezTo>
                  <a:pt x="2550620" y="99306"/>
                  <a:pt x="2597491" y="85122"/>
                  <a:pt x="2524340" y="99752"/>
                </a:cubicBezTo>
                <a:cubicBezTo>
                  <a:pt x="2492938" y="106032"/>
                  <a:pt x="2473014" y="114090"/>
                  <a:pt x="2441213" y="124690"/>
                </a:cubicBezTo>
                <a:cubicBezTo>
                  <a:pt x="2413645" y="133879"/>
                  <a:pt x="2416274" y="124240"/>
                  <a:pt x="2416274" y="141316"/>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panose="020F0502020204030204"/>
            </a:endParaRPr>
          </a:p>
        </p:txBody>
      </p:sp>
      <p:sp>
        <p:nvSpPr>
          <p:cNvPr id="2" name="TextBox 1"/>
          <p:cNvSpPr txBox="1"/>
          <p:nvPr/>
        </p:nvSpPr>
        <p:spPr>
          <a:xfrm>
            <a:off x="1" y="-2365786"/>
            <a:ext cx="9144000" cy="1323439"/>
          </a:xfrm>
          <a:prstGeom prst="rect">
            <a:avLst/>
          </a:prstGeom>
          <a:noFill/>
        </p:spPr>
        <p:txBody>
          <a:bodyPr wrap="square" rtlCol="0">
            <a:spAutoFit/>
          </a:bodyPr>
          <a:lstStyle/>
          <a:p>
            <a:pPr algn="ctr" defTabSz="609585"/>
            <a:r>
              <a:rPr lang="en-US" sz="8000" dirty="0">
                <a:solidFill>
                  <a:prstClr val="black"/>
                </a:solidFill>
                <a:latin typeface="Calibri" panose="020F0502020204030204"/>
              </a:rPr>
              <a:t>New Lebanon</a:t>
            </a:r>
          </a:p>
        </p:txBody>
      </p:sp>
      <p:sp>
        <p:nvSpPr>
          <p:cNvPr id="5" name="TextBox 4"/>
          <p:cNvSpPr txBox="1"/>
          <p:nvPr/>
        </p:nvSpPr>
        <p:spPr>
          <a:xfrm>
            <a:off x="57376" y="8133676"/>
            <a:ext cx="9144000" cy="1323439"/>
          </a:xfrm>
          <a:prstGeom prst="rect">
            <a:avLst/>
          </a:prstGeom>
          <a:noFill/>
        </p:spPr>
        <p:txBody>
          <a:bodyPr wrap="square" rtlCol="0">
            <a:spAutoFit/>
          </a:bodyPr>
          <a:lstStyle/>
          <a:p>
            <a:pPr algn="ctr" defTabSz="609585"/>
            <a:r>
              <a:rPr lang="en-US" sz="8000" dirty="0">
                <a:solidFill>
                  <a:prstClr val="black"/>
                </a:solidFill>
                <a:latin typeface="Calibri" panose="020F0502020204030204"/>
              </a:rPr>
              <a:t>Church of Christ</a:t>
            </a:r>
          </a:p>
        </p:txBody>
      </p:sp>
    </p:spTree>
    <p:extLst>
      <p:ext uri="{BB962C8B-B14F-4D97-AF65-F5344CB8AC3E}">
        <p14:creationId xmlns:p14="http://schemas.microsoft.com/office/powerpoint/2010/main" val="3085278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6" name="Rectangle 5">
            <a:extLst>
              <a:ext uri="{FF2B5EF4-FFF2-40B4-BE49-F238E27FC236}">
                <a16:creationId xmlns:a16="http://schemas.microsoft.com/office/drawing/2014/main" id="{0DCB7093-6CEB-F571-364D-96A64EEB876B}"/>
              </a:ext>
            </a:extLst>
          </p:cNvPr>
          <p:cNvSpPr/>
          <p:nvPr/>
        </p:nvSpPr>
        <p:spPr>
          <a:xfrm>
            <a:off x="1236226" y="1205764"/>
            <a:ext cx="7404434" cy="3293209"/>
          </a:xfrm>
          <a:prstGeom prst="rect">
            <a:avLst/>
          </a:prstGeom>
        </p:spPr>
        <p:txBody>
          <a:bodyPr wrap="square">
            <a:spAutoFit/>
          </a:bodyPr>
          <a:lstStyle/>
          <a:p>
            <a:r>
              <a:rPr lang="en-US" sz="2800" b="1" dirty="0">
                <a:solidFill>
                  <a:srgbClr val="0070C0"/>
                </a:solidFill>
              </a:rPr>
              <a:t>Romans 1:14</a:t>
            </a:r>
          </a:p>
          <a:p>
            <a:r>
              <a:rPr lang="en-US" sz="2600" b="1" u="sng" dirty="0">
                <a:solidFill>
                  <a:srgbClr val="FF0000"/>
                </a:solidFill>
              </a:rPr>
              <a:t>I am a debtor </a:t>
            </a:r>
            <a:r>
              <a:rPr lang="en-US" sz="2600" dirty="0"/>
              <a:t>both to Greeks and to barbarians, both to wise and to unwise.</a:t>
            </a:r>
          </a:p>
          <a:p>
            <a:r>
              <a:rPr lang="en-US" sz="2600" dirty="0"/>
              <a:t>15 So, as much as is in me, </a:t>
            </a:r>
            <a:r>
              <a:rPr lang="en-US" sz="2600" b="1" u="sng" dirty="0">
                <a:solidFill>
                  <a:srgbClr val="FF0000"/>
                </a:solidFill>
              </a:rPr>
              <a:t>I am ready </a:t>
            </a:r>
            <a:r>
              <a:rPr lang="en-US" sz="2600" b="1" dirty="0">
                <a:solidFill>
                  <a:srgbClr val="0070C0"/>
                </a:solidFill>
              </a:rPr>
              <a:t>to preach the gospel</a:t>
            </a:r>
            <a:r>
              <a:rPr lang="en-US" sz="2600" dirty="0"/>
              <a:t> to you who are in Rome also.</a:t>
            </a:r>
          </a:p>
          <a:p>
            <a:r>
              <a:rPr lang="en-US" sz="2600" dirty="0"/>
              <a:t>16 For </a:t>
            </a:r>
            <a:r>
              <a:rPr lang="en-US" sz="2600" b="1" u="sng" dirty="0">
                <a:solidFill>
                  <a:srgbClr val="FF0000"/>
                </a:solidFill>
              </a:rPr>
              <a:t>I am not ashamed </a:t>
            </a:r>
            <a:r>
              <a:rPr lang="en-US" sz="2600" b="1" dirty="0">
                <a:solidFill>
                  <a:srgbClr val="0070C0"/>
                </a:solidFill>
              </a:rPr>
              <a:t>of the gospel </a:t>
            </a:r>
            <a:r>
              <a:rPr lang="en-US" sz="2600" dirty="0"/>
              <a:t>of Christ, for it is the power of God to salvation for everyone who believes, for the Jew first and also for the Greek.</a:t>
            </a:r>
          </a:p>
        </p:txBody>
      </p:sp>
      <p:sp>
        <p:nvSpPr>
          <p:cNvPr id="8" name="TextBox 7">
            <a:extLst>
              <a:ext uri="{FF2B5EF4-FFF2-40B4-BE49-F238E27FC236}">
                <a16:creationId xmlns:a16="http://schemas.microsoft.com/office/drawing/2014/main" id="{CB4571BB-A855-AC93-64B0-1933B0557BD6}"/>
              </a:ext>
            </a:extLst>
          </p:cNvPr>
          <p:cNvSpPr txBox="1"/>
          <p:nvPr/>
        </p:nvSpPr>
        <p:spPr>
          <a:xfrm>
            <a:off x="1166068" y="4568548"/>
            <a:ext cx="7298423"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070C0"/>
                </a:solidFill>
                <a:effectLst/>
                <a:uLnTx/>
                <a:uFillTx/>
                <a:latin typeface="Calibri" panose="020F0502020204030204"/>
                <a:ea typeface="+mn-ea"/>
                <a:cs typeface="+mn-cs"/>
              </a:rPr>
              <a:t>Romans 10:16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But </a:t>
            </a:r>
            <a:r>
              <a:rPr kumimoji="0" lang="en-US" sz="2800" b="1" i="0" u="sng" strike="noStrike" kern="1200" cap="none" spc="0" normalizeH="0" baseline="0" noProof="0" dirty="0">
                <a:ln>
                  <a:noFill/>
                </a:ln>
                <a:solidFill>
                  <a:srgbClr val="0070C0"/>
                </a:solidFill>
                <a:effectLst/>
                <a:uLnTx/>
                <a:uFillTx/>
                <a:latin typeface="Calibri" panose="020F0502020204030204"/>
                <a:ea typeface="+mn-ea"/>
                <a:cs typeface="+mn-cs"/>
              </a:rPr>
              <a:t>they have not all obeyed the gospel</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 Isaiah says, "Lord, who has believed our report?"</a:t>
            </a:r>
          </a:p>
        </p:txBody>
      </p:sp>
      <p:sp>
        <p:nvSpPr>
          <p:cNvPr id="9" name="Rectangle 8">
            <a:extLst>
              <a:ext uri="{FF2B5EF4-FFF2-40B4-BE49-F238E27FC236}">
                <a16:creationId xmlns:a16="http://schemas.microsoft.com/office/drawing/2014/main" id="{8327A87B-D551-C458-DFA2-C8B8072AD339}"/>
              </a:ext>
            </a:extLst>
          </p:cNvPr>
          <p:cNvSpPr/>
          <p:nvPr/>
        </p:nvSpPr>
        <p:spPr>
          <a:xfrm>
            <a:off x="1090569" y="1048625"/>
            <a:ext cx="7684313" cy="515084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993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Romans 10:1</a:t>
            </a: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05A8AF98-735C-7064-6AD3-B4FCA91F08F3}"/>
              </a:ext>
            </a:extLst>
          </p:cNvPr>
          <p:cNvSpPr txBox="1"/>
          <p:nvPr/>
        </p:nvSpPr>
        <p:spPr>
          <a:xfrm>
            <a:off x="1627465" y="1325461"/>
            <a:ext cx="8011486" cy="498598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Romans 10:1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Brethren,                                      </a:t>
            </a:r>
            <a:r>
              <a:rPr kumimoji="0" lang="en-US" sz="5200" b="0" i="0" u="none" strike="noStrike" kern="1200" cap="none" spc="0" normalizeH="0" baseline="0" noProof="0" dirty="0">
                <a:ln>
                  <a:noFill/>
                </a:ln>
                <a:effectLst/>
                <a:uLnTx/>
                <a:uFillTx/>
                <a:latin typeface="Aharoni" panose="02010803020104030203" pitchFamily="2" charset="-79"/>
                <a:cs typeface="Aharoni" panose="02010803020104030203" pitchFamily="2" charset="-79"/>
              </a:rPr>
              <a:t>my heart's desire</a:t>
            </a:r>
            <a:r>
              <a:rPr kumimoji="0" lang="en-US" sz="5400" b="0" i="0" u="none" strike="noStrike" kern="1200" cap="none" spc="0" normalizeH="0" baseline="0" noProof="0" dirty="0">
                <a:ln>
                  <a:noFill/>
                </a:ln>
                <a:effectLst/>
                <a:uLnTx/>
                <a:uFillTx/>
                <a:latin typeface="Aharoni" panose="02010803020104030203" pitchFamily="2" charset="-79"/>
                <a:cs typeface="Aharoni" panose="02010803020104030203" pitchFamily="2" charset="-79"/>
              </a:rPr>
              <a:t> </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and prayer to God for Israel is                                  </a:t>
            </a:r>
            <a:r>
              <a:rPr kumimoji="0" lang="en-US" sz="5200" b="0"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that they                    may be saved</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550DB0D-6714-897F-3ABB-B6BF838FD4A6}"/>
              </a:ext>
            </a:extLst>
          </p:cNvPr>
          <p:cNvSpPr/>
          <p:nvPr/>
        </p:nvSpPr>
        <p:spPr>
          <a:xfrm>
            <a:off x="1400961" y="1224793"/>
            <a:ext cx="7055142" cy="498598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450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Romans 10:1</a:t>
            </a: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05A8AF98-735C-7064-6AD3-B4FCA91F08F3}"/>
              </a:ext>
            </a:extLst>
          </p:cNvPr>
          <p:cNvSpPr txBox="1"/>
          <p:nvPr/>
        </p:nvSpPr>
        <p:spPr>
          <a:xfrm>
            <a:off x="1543575" y="1518408"/>
            <a:ext cx="8011486"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2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my heart's desire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haroni" panose="02010803020104030203" pitchFamily="2" charset="-79"/>
                <a:cs typeface="Aharoni" panose="02010803020104030203" pitchFamily="2" charset="-79"/>
              </a:rPr>
              <a:t>Long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Aharoni" panose="02010803020104030203" pitchFamily="2" charset="-79"/>
                <a:ea typeface="+mn-ea"/>
                <a:cs typeface="Aharoni" panose="02010803020104030203" pitchFamily="2" charset="-79"/>
              </a:rPr>
              <a:t>Think about all the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haroni" panose="02010803020104030203" pitchFamily="2" charset="-79"/>
                <a:cs typeface="Aharoni" panose="02010803020104030203" pitchFamily="2" charset="-79"/>
              </a:rPr>
              <a:t>Ache if we don’t have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Aharoni" panose="02010803020104030203" pitchFamily="2" charset="-79"/>
                <a:ea typeface="+mn-ea"/>
                <a:cs typeface="Aharoni" panose="02010803020104030203" pitchFamily="2" charset="-79"/>
              </a:rPr>
              <a:t>Work toward achieving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haroni" panose="02010803020104030203" pitchFamily="2" charset="-79"/>
                <a:cs typeface="Aharoni" panose="02010803020104030203" pitchFamily="2" charset="-79"/>
              </a:rPr>
              <a:t>“Can’t live without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haroni" panose="02010803020104030203" pitchFamily="2" charset="-79"/>
                <a:cs typeface="Aharoni" panose="02010803020104030203" pitchFamily="2" charset="-79"/>
              </a:rPr>
              <a:t>Not a take it or leave it attitude.</a:t>
            </a:r>
            <a:endParaRPr kumimoji="0" lang="en-US" sz="32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550DB0D-6714-897F-3ABB-B6BF838FD4A6}"/>
              </a:ext>
            </a:extLst>
          </p:cNvPr>
          <p:cNvSpPr/>
          <p:nvPr/>
        </p:nvSpPr>
        <p:spPr>
          <a:xfrm>
            <a:off x="1400961" y="1224793"/>
            <a:ext cx="7055142" cy="498598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15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lang="en-US" sz="3600" dirty="0">
                <a:solidFill>
                  <a:prstClr val="white"/>
                </a:solidFill>
                <a:latin typeface="Calibri" panose="020F0502020204030204"/>
              </a:rPr>
              <a:t>  </a:t>
            </a:r>
            <a:r>
              <a:rPr lang="en-US" sz="3200" dirty="0">
                <a:solidFill>
                  <a:prstClr val="white"/>
                </a:solidFill>
                <a:latin typeface="Calibri" panose="020F0502020204030204"/>
              </a:rPr>
              <a:t>Romans 10:1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r>
              <a:rPr lang="en-US" sz="1400" dirty="0"/>
              <a:t>b hastings   newlebanoncoc.com</a:t>
            </a:r>
          </a:p>
        </p:txBody>
      </p:sp>
      <p:sp>
        <p:nvSpPr>
          <p:cNvPr id="7" name="Rectangle 6">
            <a:extLst>
              <a:ext uri="{FF2B5EF4-FFF2-40B4-BE49-F238E27FC236}">
                <a16:creationId xmlns:a16="http://schemas.microsoft.com/office/drawing/2014/main" id="{BC2199B5-6A96-9B7C-1F86-38FC4B6BB8C3}"/>
              </a:ext>
            </a:extLst>
          </p:cNvPr>
          <p:cNvSpPr/>
          <p:nvPr/>
        </p:nvSpPr>
        <p:spPr>
          <a:xfrm>
            <a:off x="1174458" y="1663768"/>
            <a:ext cx="7684316" cy="4678204"/>
          </a:xfrm>
          <a:prstGeom prst="rect">
            <a:avLst/>
          </a:prstGeom>
          <a:noFill/>
        </p:spPr>
        <p:txBody>
          <a:bodyPr wrap="square" lIns="91440" tIns="45720" rIns="91440" bIns="45720">
            <a:spAutoFit/>
          </a:bodyPr>
          <a:lstStyle/>
          <a:p>
            <a:pPr algn="just"/>
            <a:r>
              <a:rPr lang="en-US" sz="2800" b="1" dirty="0">
                <a:solidFill>
                  <a:srgbClr val="0070C0"/>
                </a:solidFill>
                <a:cs typeface="Times New Roman" pitchFamily="18" charset="0"/>
              </a:rPr>
              <a:t>10:1</a:t>
            </a:r>
            <a:r>
              <a:rPr lang="en-US" sz="2600" dirty="0">
                <a:solidFill>
                  <a:prstClr val="black"/>
                </a:solidFill>
                <a:cs typeface="Times New Roman" pitchFamily="18" charset="0"/>
              </a:rPr>
              <a:t>	</a:t>
            </a:r>
            <a:r>
              <a:rPr lang="en-US" sz="2800" dirty="0">
                <a:solidFill>
                  <a:prstClr val="black"/>
                </a:solidFill>
                <a:cs typeface="Times New Roman" pitchFamily="18" charset="0"/>
              </a:rPr>
              <a:t>Paul’s desire for Israel to be saved.</a:t>
            </a:r>
          </a:p>
          <a:p>
            <a:pPr algn="just"/>
            <a:endParaRPr lang="en-US" sz="2600" dirty="0">
              <a:solidFill>
                <a:prstClr val="black"/>
              </a:solidFill>
              <a:cs typeface="Times New Roman" pitchFamily="18" charset="0"/>
            </a:endParaRPr>
          </a:p>
          <a:p>
            <a:pPr algn="just"/>
            <a:r>
              <a:rPr lang="en-US" sz="2800" b="1" dirty="0">
                <a:solidFill>
                  <a:srgbClr val="0070C0"/>
                </a:solidFill>
                <a:cs typeface="Times New Roman" pitchFamily="18" charset="0"/>
              </a:rPr>
              <a:t>10:2-3 </a:t>
            </a:r>
            <a:r>
              <a:rPr lang="en-US" sz="2800" dirty="0">
                <a:solidFill>
                  <a:prstClr val="black"/>
                </a:solidFill>
                <a:cs typeface="Times New Roman" pitchFamily="18" charset="0"/>
              </a:rPr>
              <a:t>What is keeping Israel from being saved?</a:t>
            </a:r>
          </a:p>
          <a:p>
            <a:pPr algn="just"/>
            <a:endParaRPr lang="en-US" sz="2600" dirty="0">
              <a:solidFill>
                <a:prstClr val="black"/>
              </a:solidFill>
              <a:cs typeface="Times New Roman" pitchFamily="18" charset="0"/>
            </a:endParaRPr>
          </a:p>
          <a:p>
            <a:pPr algn="just"/>
            <a:r>
              <a:rPr lang="en-US" sz="2800" b="1" dirty="0">
                <a:solidFill>
                  <a:srgbClr val="0070C0"/>
                </a:solidFill>
                <a:cs typeface="Times New Roman" pitchFamily="18" charset="0"/>
              </a:rPr>
              <a:t>10:4-7</a:t>
            </a:r>
            <a:r>
              <a:rPr lang="en-US" sz="2600" b="1" dirty="0">
                <a:solidFill>
                  <a:srgbClr val="0070C0"/>
                </a:solidFill>
                <a:cs typeface="Times New Roman" pitchFamily="18" charset="0"/>
              </a:rPr>
              <a:t> </a:t>
            </a:r>
            <a:r>
              <a:rPr lang="en-US" sz="2800" dirty="0">
                <a:solidFill>
                  <a:prstClr val="black"/>
                </a:solidFill>
                <a:cs typeface="Times New Roman" pitchFamily="18" charset="0"/>
              </a:rPr>
              <a:t>The only way Israel can be saved is by having faith in Christ.</a:t>
            </a:r>
          </a:p>
          <a:p>
            <a:pPr algn="just"/>
            <a:endParaRPr lang="en-US" sz="2600" dirty="0">
              <a:solidFill>
                <a:prstClr val="black"/>
              </a:solidFill>
              <a:cs typeface="Times New Roman" pitchFamily="18" charset="0"/>
            </a:endParaRPr>
          </a:p>
          <a:p>
            <a:pPr algn="just"/>
            <a:r>
              <a:rPr lang="en-US" sz="2800" b="1" dirty="0">
                <a:solidFill>
                  <a:srgbClr val="0070C0"/>
                </a:solidFill>
                <a:cs typeface="Times New Roman" pitchFamily="18" charset="0"/>
              </a:rPr>
              <a:t>10:8-17</a:t>
            </a:r>
            <a:r>
              <a:rPr lang="en-US" sz="2600" dirty="0">
                <a:solidFill>
                  <a:prstClr val="black"/>
                </a:solidFill>
                <a:cs typeface="Times New Roman" pitchFamily="18" charset="0"/>
              </a:rPr>
              <a:t>  </a:t>
            </a:r>
            <a:r>
              <a:rPr lang="en-US" sz="2800" dirty="0">
                <a:solidFill>
                  <a:prstClr val="black"/>
                </a:solidFill>
                <a:cs typeface="Times New Roman" pitchFamily="18" charset="0"/>
              </a:rPr>
              <a:t>Faith comes by hearing the Word of God.</a:t>
            </a:r>
          </a:p>
          <a:p>
            <a:pPr algn="just"/>
            <a:endParaRPr lang="en-US" sz="2600" dirty="0">
              <a:solidFill>
                <a:prstClr val="black"/>
              </a:solidFill>
              <a:cs typeface="Times New Roman" pitchFamily="18" charset="0"/>
            </a:endParaRPr>
          </a:p>
          <a:p>
            <a:pPr algn="just"/>
            <a:r>
              <a:rPr lang="en-US" sz="2800" b="1" dirty="0">
                <a:solidFill>
                  <a:srgbClr val="0070C0"/>
                </a:solidFill>
                <a:cs typeface="Times New Roman" pitchFamily="18" charset="0"/>
              </a:rPr>
              <a:t>10:18-21</a:t>
            </a:r>
            <a:r>
              <a:rPr lang="en-US" sz="2600" dirty="0">
                <a:solidFill>
                  <a:prstClr val="black"/>
                </a:solidFill>
                <a:cs typeface="Times New Roman" pitchFamily="18" charset="0"/>
              </a:rPr>
              <a:t>  </a:t>
            </a:r>
            <a:r>
              <a:rPr lang="en-US" sz="2800" dirty="0">
                <a:solidFill>
                  <a:prstClr val="black"/>
                </a:solidFill>
                <a:cs typeface="Times New Roman" pitchFamily="18" charset="0"/>
              </a:rPr>
              <a:t>Israel has heard the Word of God, yet is still in unbelief.</a:t>
            </a:r>
          </a:p>
        </p:txBody>
      </p:sp>
      <p:sp>
        <p:nvSpPr>
          <p:cNvPr id="8" name="TextBox 7">
            <a:extLst>
              <a:ext uri="{FF2B5EF4-FFF2-40B4-BE49-F238E27FC236}">
                <a16:creationId xmlns:a16="http://schemas.microsoft.com/office/drawing/2014/main" id="{9AB691FF-6035-583F-7C6E-51F532CE9FBA}"/>
              </a:ext>
            </a:extLst>
          </p:cNvPr>
          <p:cNvSpPr txBox="1"/>
          <p:nvPr/>
        </p:nvSpPr>
        <p:spPr>
          <a:xfrm>
            <a:off x="855678" y="901139"/>
            <a:ext cx="8330266" cy="769441"/>
          </a:xfrm>
          <a:prstGeom prst="rect">
            <a:avLst/>
          </a:prstGeom>
          <a:noFill/>
        </p:spPr>
        <p:txBody>
          <a:bodyPr wrap="square" rtlCol="0">
            <a:spAutoFit/>
          </a:bodyPr>
          <a:lstStyle/>
          <a:p>
            <a:pPr algn="ctr"/>
            <a:r>
              <a:rPr lang="en-US" sz="4400" b="1" dirty="0">
                <a:cs typeface="Aharoni" panose="02010803020104030203" pitchFamily="2" charset="-79"/>
              </a:rPr>
              <a:t>Outline</a:t>
            </a:r>
          </a:p>
        </p:txBody>
      </p:sp>
    </p:spTree>
    <p:extLst>
      <p:ext uri="{BB962C8B-B14F-4D97-AF65-F5344CB8AC3E}">
        <p14:creationId xmlns:p14="http://schemas.microsoft.com/office/powerpoint/2010/main" val="365522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Romans 10:1</a:t>
            </a: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023828F-629D-7D0E-E2C3-4121D3188D2F}"/>
              </a:ext>
            </a:extLst>
          </p:cNvPr>
          <p:cNvSpPr txBox="1"/>
          <p:nvPr/>
        </p:nvSpPr>
        <p:spPr>
          <a:xfrm>
            <a:off x="1426127" y="914400"/>
            <a:ext cx="7147422" cy="5293757"/>
          </a:xfrm>
          <a:prstGeom prst="rect">
            <a:avLst/>
          </a:prstGeom>
          <a:noFill/>
        </p:spPr>
        <p:txBody>
          <a:bodyPr wrap="square">
            <a:spAutoFit/>
          </a:bodyPr>
          <a:lstStyle/>
          <a:p>
            <a:r>
              <a:rPr lang="en-US" sz="2600" b="1" dirty="0">
                <a:solidFill>
                  <a:srgbClr val="0070C0"/>
                </a:solidFill>
              </a:rPr>
              <a:t>Rom. 10:1 </a:t>
            </a:r>
            <a:r>
              <a:rPr lang="en-US" sz="2600" dirty="0"/>
              <a:t>Brethren, my heart's desire and prayer to God for Israel is that they may be saved.</a:t>
            </a:r>
          </a:p>
          <a:p>
            <a:r>
              <a:rPr lang="en-US" sz="2600" b="1" dirty="0">
                <a:solidFill>
                  <a:srgbClr val="0070C0"/>
                </a:solidFill>
              </a:rPr>
              <a:t>2</a:t>
            </a:r>
            <a:r>
              <a:rPr lang="en-US" sz="2600" dirty="0"/>
              <a:t> For I bear them witness that they have a zeal for God, but not according to knowledge.</a:t>
            </a:r>
          </a:p>
          <a:p>
            <a:r>
              <a:rPr lang="en-US" sz="2600" b="1" dirty="0">
                <a:solidFill>
                  <a:srgbClr val="0070C0"/>
                </a:solidFill>
              </a:rPr>
              <a:t>3</a:t>
            </a:r>
            <a:r>
              <a:rPr lang="en-US" sz="2600" dirty="0"/>
              <a:t> For they being ignorant of God's righteousness, and seeking to establish their own righteousness, have not submitted to the righteousness of God.</a:t>
            </a:r>
          </a:p>
          <a:p>
            <a:endParaRPr lang="en-US" sz="2600" b="1" dirty="0">
              <a:solidFill>
                <a:srgbClr val="0070C0"/>
              </a:solidFill>
            </a:endParaRPr>
          </a:p>
          <a:p>
            <a:r>
              <a:rPr lang="en-US" sz="2600" b="1" dirty="0">
                <a:solidFill>
                  <a:srgbClr val="0070C0"/>
                </a:solidFill>
              </a:rPr>
              <a:t>4</a:t>
            </a:r>
            <a:r>
              <a:rPr lang="en-US" sz="2600" dirty="0"/>
              <a:t> For Christ is the end of the law for righteousness to everyone who believes.</a:t>
            </a:r>
          </a:p>
          <a:p>
            <a:r>
              <a:rPr lang="en-US" sz="2600" b="1" dirty="0">
                <a:solidFill>
                  <a:srgbClr val="0070C0"/>
                </a:solidFill>
              </a:rPr>
              <a:t>5</a:t>
            </a:r>
            <a:r>
              <a:rPr lang="en-US" sz="2600" dirty="0"/>
              <a:t> For Moses writes about the righteousness which is of the law, "The man who does those things shall live by them."</a:t>
            </a:r>
          </a:p>
        </p:txBody>
      </p:sp>
      <p:sp>
        <p:nvSpPr>
          <p:cNvPr id="6" name="Arrow: Right 5">
            <a:extLst>
              <a:ext uri="{FF2B5EF4-FFF2-40B4-BE49-F238E27FC236}">
                <a16:creationId xmlns:a16="http://schemas.microsoft.com/office/drawing/2014/main" id="{B16C9127-5983-C552-1CBA-C7EE2B112984}"/>
              </a:ext>
            </a:extLst>
          </p:cNvPr>
          <p:cNvSpPr/>
          <p:nvPr/>
        </p:nvSpPr>
        <p:spPr>
          <a:xfrm>
            <a:off x="3422708" y="5813572"/>
            <a:ext cx="704675" cy="3106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61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Romans 10:1</a:t>
            </a: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3F90BF10-B58D-D132-2718-460C0D110F25}"/>
              </a:ext>
            </a:extLst>
          </p:cNvPr>
          <p:cNvSpPr txBox="1"/>
          <p:nvPr/>
        </p:nvSpPr>
        <p:spPr>
          <a:xfrm>
            <a:off x="1350627" y="922790"/>
            <a:ext cx="7172588" cy="5262979"/>
          </a:xfrm>
          <a:prstGeom prst="rect">
            <a:avLst/>
          </a:prstGeom>
          <a:noFill/>
        </p:spPr>
        <p:txBody>
          <a:bodyPr wrap="square">
            <a:spAutoFit/>
          </a:bodyPr>
          <a:lstStyle/>
          <a:p>
            <a:r>
              <a:rPr lang="en-US" sz="2400" b="1" dirty="0">
                <a:solidFill>
                  <a:srgbClr val="0070C0"/>
                </a:solidFill>
              </a:rPr>
              <a:t>6 </a:t>
            </a:r>
            <a:r>
              <a:rPr lang="en-US" sz="2400" dirty="0"/>
              <a:t>But the righteousness of faith speaks in this way, "Do not say in your heart, 'Who will ascend into heaven?'" (that is, to bring Christ down from above)</a:t>
            </a:r>
          </a:p>
          <a:p>
            <a:r>
              <a:rPr lang="en-US" sz="2400" b="1" dirty="0">
                <a:solidFill>
                  <a:srgbClr val="0070C0"/>
                </a:solidFill>
              </a:rPr>
              <a:t>7</a:t>
            </a:r>
            <a:r>
              <a:rPr lang="en-US" sz="2400" dirty="0"/>
              <a:t> or," 'Who will descend into the abyss?'" (that is, to bring Christ up from the dead).</a:t>
            </a:r>
          </a:p>
          <a:p>
            <a:endParaRPr lang="en-US" sz="2400" dirty="0"/>
          </a:p>
          <a:p>
            <a:r>
              <a:rPr lang="en-US" sz="2400" b="1" dirty="0">
                <a:solidFill>
                  <a:srgbClr val="0070C0"/>
                </a:solidFill>
              </a:rPr>
              <a:t>8</a:t>
            </a:r>
            <a:r>
              <a:rPr lang="en-US" sz="2400" dirty="0"/>
              <a:t> But what does it say? "The word is near you, in your mouth and in your heart" (that is, the word of faith which we preach):</a:t>
            </a:r>
          </a:p>
          <a:p>
            <a:r>
              <a:rPr lang="en-US" sz="2400" b="1" dirty="0">
                <a:solidFill>
                  <a:srgbClr val="0070C0"/>
                </a:solidFill>
              </a:rPr>
              <a:t>9 </a:t>
            </a:r>
            <a:r>
              <a:rPr lang="en-US" sz="2400" dirty="0"/>
              <a:t>that if you confess with your mouth the Lord Jesus and believe in your heart that God has raised Him from the dead, you will be saved.</a:t>
            </a:r>
          </a:p>
          <a:p>
            <a:r>
              <a:rPr lang="en-US" sz="2400" b="1" dirty="0">
                <a:solidFill>
                  <a:srgbClr val="0070C0"/>
                </a:solidFill>
              </a:rPr>
              <a:t>10</a:t>
            </a:r>
            <a:r>
              <a:rPr lang="en-US" sz="2400" dirty="0"/>
              <a:t> For with the heart one believes unto righteousness, and with the mouth confession is made unto salvation.</a:t>
            </a:r>
          </a:p>
        </p:txBody>
      </p:sp>
      <p:sp>
        <p:nvSpPr>
          <p:cNvPr id="6" name="Arrow: Right 5">
            <a:extLst>
              <a:ext uri="{FF2B5EF4-FFF2-40B4-BE49-F238E27FC236}">
                <a16:creationId xmlns:a16="http://schemas.microsoft.com/office/drawing/2014/main" id="{C38DBCFE-6AFE-506B-9A27-0F62D7518FF1}"/>
              </a:ext>
            </a:extLst>
          </p:cNvPr>
          <p:cNvSpPr/>
          <p:nvPr/>
        </p:nvSpPr>
        <p:spPr>
          <a:xfrm>
            <a:off x="7818540" y="6092809"/>
            <a:ext cx="704675" cy="3106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42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1943" y="58723"/>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My Heart’s Desire And Prayer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Romans 10:1</a:t>
            </a:r>
          </a:p>
        </p:txBody>
      </p:sp>
      <p:sp>
        <p:nvSpPr>
          <p:cNvPr id="5" name="Footer Placeholder 4">
            <a:extLst>
              <a:ext uri="{FF2B5EF4-FFF2-40B4-BE49-F238E27FC236}">
                <a16:creationId xmlns:a16="http://schemas.microsoft.com/office/drawing/2014/main" id="{C7EC6EAA-FE8B-4364-DFE2-608B9327E8C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E6BA3CFA-A4C7-F761-34A1-8FBE2B39D4FC}"/>
              </a:ext>
            </a:extLst>
          </p:cNvPr>
          <p:cNvSpPr txBox="1"/>
          <p:nvPr/>
        </p:nvSpPr>
        <p:spPr>
          <a:xfrm>
            <a:off x="1669409" y="1417741"/>
            <a:ext cx="6501468" cy="4524315"/>
          </a:xfrm>
          <a:prstGeom prst="rect">
            <a:avLst/>
          </a:prstGeom>
          <a:noFill/>
        </p:spPr>
        <p:txBody>
          <a:bodyPr wrap="square">
            <a:spAutoFit/>
          </a:bodyPr>
          <a:lstStyle/>
          <a:p>
            <a:r>
              <a:rPr lang="en-US" sz="3200" b="1" dirty="0">
                <a:solidFill>
                  <a:srgbClr val="0070C0"/>
                </a:solidFill>
              </a:rPr>
              <a:t>11</a:t>
            </a:r>
            <a:r>
              <a:rPr lang="en-US" sz="3200" dirty="0"/>
              <a:t> For the Scripture says, "Whoever believes on Him will not be put to shame."</a:t>
            </a:r>
          </a:p>
          <a:p>
            <a:r>
              <a:rPr lang="en-US" sz="3200" b="1" dirty="0">
                <a:solidFill>
                  <a:srgbClr val="0070C0"/>
                </a:solidFill>
              </a:rPr>
              <a:t>12</a:t>
            </a:r>
            <a:r>
              <a:rPr lang="en-US" sz="3200" dirty="0"/>
              <a:t> For there is no distinction between Jew and Greek, for the same Lord over all is rich to all who call upon Him.</a:t>
            </a:r>
          </a:p>
          <a:p>
            <a:r>
              <a:rPr lang="en-US" sz="3200" b="1" dirty="0">
                <a:solidFill>
                  <a:srgbClr val="0070C0"/>
                </a:solidFill>
              </a:rPr>
              <a:t>13</a:t>
            </a:r>
            <a:r>
              <a:rPr lang="en-US" sz="3200" dirty="0"/>
              <a:t> For "whoever calls on the name of the LORD shall be saved."</a:t>
            </a:r>
          </a:p>
        </p:txBody>
      </p:sp>
      <p:sp>
        <p:nvSpPr>
          <p:cNvPr id="6" name="Arrow: Right 5">
            <a:extLst>
              <a:ext uri="{FF2B5EF4-FFF2-40B4-BE49-F238E27FC236}">
                <a16:creationId xmlns:a16="http://schemas.microsoft.com/office/drawing/2014/main" id="{9F2EF7D6-2E40-4B25-B8BE-64D88B166053}"/>
              </a:ext>
            </a:extLst>
          </p:cNvPr>
          <p:cNvSpPr/>
          <p:nvPr/>
        </p:nvSpPr>
        <p:spPr>
          <a:xfrm>
            <a:off x="6115050" y="5528347"/>
            <a:ext cx="704675" cy="3106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7245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4517</Words>
  <Application>Microsoft Office PowerPoint</Application>
  <PresentationFormat>On-screen Show (4:3)</PresentationFormat>
  <Paragraphs>319</Paragraphs>
  <Slides>44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Aharoni</vt:lpstr>
      <vt:lpstr>Arial</vt:lpstr>
      <vt:lpstr>Arial Black</vt:lpstr>
      <vt:lpstr>Arial Unicode MS</vt:lpstr>
      <vt:lpstr>Calibri</vt:lpstr>
      <vt:lpstr>Calibri Light</vt:lpstr>
      <vt:lpstr>Ink Free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12</cp:revision>
  <dcterms:created xsi:type="dcterms:W3CDTF">2023-11-28T15:42:47Z</dcterms:created>
  <dcterms:modified xsi:type="dcterms:W3CDTF">2023-12-03T11:07:44Z</dcterms:modified>
</cp:coreProperties>
</file>