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65" r:id="rId2"/>
    <p:sldId id="492" r:id="rId3"/>
    <p:sldId id="529" r:id="rId4"/>
    <p:sldId id="532" r:id="rId5"/>
    <p:sldId id="533" r:id="rId6"/>
    <p:sldId id="530" r:id="rId7"/>
    <p:sldId id="497" r:id="rId8"/>
    <p:sldId id="507" r:id="rId9"/>
    <p:sldId id="524" r:id="rId10"/>
    <p:sldId id="525" r:id="rId11"/>
    <p:sldId id="508" r:id="rId12"/>
    <p:sldId id="501" r:id="rId13"/>
    <p:sldId id="510" r:id="rId14"/>
    <p:sldId id="527" r:id="rId15"/>
    <p:sldId id="502" r:id="rId16"/>
    <p:sldId id="511" r:id="rId17"/>
    <p:sldId id="505" r:id="rId18"/>
    <p:sldId id="521" r:id="rId19"/>
    <p:sldId id="519" r:id="rId20"/>
    <p:sldId id="506" r:id="rId21"/>
    <p:sldId id="513" r:id="rId22"/>
    <p:sldId id="514" r:id="rId23"/>
    <p:sldId id="515" r:id="rId24"/>
    <p:sldId id="516" r:id="rId25"/>
    <p:sldId id="517" r:id="rId26"/>
    <p:sldId id="518" r:id="rId27"/>
    <p:sldId id="53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rav4EmTGpROa1Sah/ZXHg==" hashData="UheM7eKfRyfTxEoFeby32tsAYpDO+eJQDemHEkF4UG7dMH1Z8ifLjnW1Qzcus+OoQv6uO2YARXQzZPd88FQpm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A5DE8-76C9-4847-B641-DEEE05C00200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7215-0984-46B6-8795-A1A1C038F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1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people say – I didn’t mean what I said, I had my fingers crossed.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3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take what we say and promise in songs SERIOUSLY?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1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WORD of GOD?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often do you open your Bible to read during the week? How often do you open your Bible to read each day? We need to read it for ourselves.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Bible is the best medicine we can take and we need to take it every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4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speak up for our Lord or do we remain silent?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7215-0984-46B6-8795-A1A1C038FC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7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people say – I didn’t mean what I said, I had my fingers crossed.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7215-0984-46B6-8795-A1A1C038FC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61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0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5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8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1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8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2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6FABA0-2771-50DB-7994-A06F45CFAABB}"/>
              </a:ext>
            </a:extLst>
          </p:cNvPr>
          <p:cNvSpPr txBox="1"/>
          <p:nvPr/>
        </p:nvSpPr>
        <p:spPr>
          <a:xfrm>
            <a:off x="0" y="763398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the word of Christ dwell in you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206F7-8831-8F49-233D-AA9A7043EC54}"/>
              </a:ext>
            </a:extLst>
          </p:cNvPr>
          <p:cNvSpPr txBox="1"/>
          <p:nvPr/>
        </p:nvSpPr>
        <p:spPr>
          <a:xfrm>
            <a:off x="0" y="1635853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Give Me The Bible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823AD8-989B-0A4C-A98F-E77D046413CA}"/>
              </a:ext>
            </a:extLst>
          </p:cNvPr>
          <p:cNvSpPr txBox="1"/>
          <p:nvPr/>
        </p:nvSpPr>
        <p:spPr>
          <a:xfrm>
            <a:off x="562061" y="2578939"/>
            <a:ext cx="458038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Give me the Bible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when my heart is broken,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When sin and grief have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filled my soul with fear,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Give me the precious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words by Jesus spoken,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Hold up faith’s lamp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to show my Savior near. </a:t>
            </a:r>
          </a:p>
          <a:p>
            <a:r>
              <a:rPr lang="en-US" sz="2200" b="0" i="0" dirty="0">
                <a:effectLst/>
                <a:latin typeface="Verdana" panose="020B0604030504040204" pitchFamily="34" charset="0"/>
              </a:rPr>
              <a:t>[Refrain]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58121D-EED6-21BA-5FA0-10C60082921B}"/>
              </a:ext>
            </a:extLst>
          </p:cNvPr>
          <p:cNvSpPr txBox="1"/>
          <p:nvPr/>
        </p:nvSpPr>
        <p:spPr>
          <a:xfrm>
            <a:off x="4546836" y="2545383"/>
            <a:ext cx="458038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Give me the Bible,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all my steps enlighten,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Teach me the danger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of these realms below,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That lamp of safety,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o’er the gloom shall brighten,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That light alone</a:t>
            </a:r>
            <a:br>
              <a:rPr lang="en-US" sz="2200" dirty="0"/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the path of peace can show. </a:t>
            </a:r>
          </a:p>
          <a:p>
            <a:r>
              <a:rPr lang="en-US" sz="2200" b="0" i="0" dirty="0">
                <a:effectLst/>
                <a:latin typeface="Verdana" panose="020B0604030504040204" pitchFamily="34" charset="0"/>
              </a:rPr>
              <a:t>[Refrain]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799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F90B48-1600-E084-1D74-D22724DE29FD}"/>
              </a:ext>
            </a:extLst>
          </p:cNvPr>
          <p:cNvSpPr txBox="1"/>
          <p:nvPr/>
        </p:nvSpPr>
        <p:spPr>
          <a:xfrm>
            <a:off x="0" y="763288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 and admonishing one another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748B3-9B0A-7FE8-7E14-42BE36F4B763}"/>
              </a:ext>
            </a:extLst>
          </p:cNvPr>
          <p:cNvSpPr txBox="1"/>
          <p:nvPr/>
        </p:nvSpPr>
        <p:spPr>
          <a:xfrm>
            <a:off x="243281" y="1166069"/>
            <a:ext cx="876649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70C0"/>
                </a:solidFill>
              </a:rPr>
              <a:t>Eph 5:19  </a:t>
            </a:r>
            <a:r>
              <a:rPr lang="en-US" sz="2800" dirty="0"/>
              <a:t>- “Speaking to yourselves” KJV - “Speaking one to another” ASV.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Reflective pronoun.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It denotes reciprocal action.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E. G. Sewell: “The members of the church themselves and for themselves are the ones that are required to sing, and they cannot hand this duty over to a choir, whether with the</a:t>
            </a:r>
          </a:p>
          <a:p>
            <a:r>
              <a:rPr lang="en-US" sz="2800" dirty="0"/>
              <a:t>     organ or without the organ.”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B3A535-9CF5-BBDD-12F2-AC44E4EB744B}"/>
              </a:ext>
            </a:extLst>
          </p:cNvPr>
          <p:cNvSpPr txBox="1"/>
          <p:nvPr/>
        </p:nvSpPr>
        <p:spPr>
          <a:xfrm>
            <a:off x="1291905" y="5712903"/>
            <a:ext cx="695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Not singing to the floor – one to another</a:t>
            </a:r>
          </a:p>
        </p:txBody>
      </p:sp>
    </p:spTree>
    <p:extLst>
      <p:ext uri="{BB962C8B-B14F-4D97-AF65-F5344CB8AC3E}">
        <p14:creationId xmlns:p14="http://schemas.microsoft.com/office/powerpoint/2010/main" val="293842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2AA47-3DBC-17BC-11DC-3C36160DD00C}"/>
              </a:ext>
            </a:extLst>
          </p:cNvPr>
          <p:cNvSpPr txBox="1"/>
          <p:nvPr/>
        </p:nvSpPr>
        <p:spPr>
          <a:xfrm>
            <a:off x="0" y="687896"/>
            <a:ext cx="9143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singing with grace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thankfullnesss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in your hearts to the Lord.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71306-A01A-6755-E4F4-B054FF221007}"/>
              </a:ext>
            </a:extLst>
          </p:cNvPr>
          <p:cNvSpPr txBox="1"/>
          <p:nvPr/>
        </p:nvSpPr>
        <p:spPr>
          <a:xfrm>
            <a:off x="0" y="1644242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02C64-E952-D952-5FDF-314C73F88507}"/>
              </a:ext>
            </a:extLst>
          </p:cNvPr>
          <p:cNvSpPr txBox="1"/>
          <p:nvPr/>
        </p:nvSpPr>
        <p:spPr>
          <a:xfrm>
            <a:off x="461394" y="2326114"/>
            <a:ext cx="765914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Great is Thy faithfulness, O God my Father;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there is no shadow of turning with Thee;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Thou </a:t>
            </a:r>
            <a:r>
              <a:rPr lang="en-US" sz="2200" b="0" i="0" dirty="0" err="1">
                <a:effectLst/>
                <a:latin typeface="Verdana" panose="020B0604030504040204" pitchFamily="34" charset="0"/>
              </a:rPr>
              <a:t>changest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not, Thy compassions, they fail not;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as Thou hast been, Thou forever wilt be.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endParaRPr lang="en-US" sz="22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200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Great is Thy faithfulness!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Great is Thy faithfulness!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Morning by morning new mercies I see;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all I have needed Thy hand hath provided: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great is Thy faithfulness, Lord, unto me! 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EE739A6-4C26-0E37-BE47-FC6584185DDD}"/>
              </a:ext>
            </a:extLst>
          </p:cNvPr>
          <p:cNvSpPr/>
          <p:nvPr/>
        </p:nvSpPr>
        <p:spPr>
          <a:xfrm>
            <a:off x="6333688" y="5732698"/>
            <a:ext cx="536896" cy="3766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1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2AA47-3DBC-17BC-11DC-3C36160DD00C}"/>
              </a:ext>
            </a:extLst>
          </p:cNvPr>
          <p:cNvSpPr txBox="1"/>
          <p:nvPr/>
        </p:nvSpPr>
        <p:spPr>
          <a:xfrm>
            <a:off x="0" y="827169"/>
            <a:ext cx="9143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singing with grace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thankfullnesss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in your hearts to the Lord.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71306-A01A-6755-E4F4-B054FF221007}"/>
              </a:ext>
            </a:extLst>
          </p:cNvPr>
          <p:cNvSpPr txBox="1"/>
          <p:nvPr/>
        </p:nvSpPr>
        <p:spPr>
          <a:xfrm>
            <a:off x="-1" y="1937857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02C64-E952-D952-5FDF-314C73F88507}"/>
              </a:ext>
            </a:extLst>
          </p:cNvPr>
          <p:cNvSpPr txBox="1"/>
          <p:nvPr/>
        </p:nvSpPr>
        <p:spPr>
          <a:xfrm>
            <a:off x="604008" y="2578130"/>
            <a:ext cx="764237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Summer and winter, and springtime and harvest;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sun, moon, and stars in their courses above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join with all nature in manifold witness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to Thy great faithfulness, mercy, and love. [Refrain]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endParaRPr lang="en-US" sz="22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Pardon for sin and a peace that </a:t>
            </a:r>
            <a:r>
              <a:rPr lang="en-US" sz="2200" b="0" i="0" dirty="0" err="1">
                <a:effectLst/>
                <a:latin typeface="Verdana" panose="020B0604030504040204" pitchFamily="34" charset="0"/>
              </a:rPr>
              <a:t>endureth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Thine own dear presence to cheer and to guide;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strength for today and bright hope for tomorrow: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blessings all mine, with ten thousand beside! [Refrain]</a:t>
            </a:r>
          </a:p>
        </p:txBody>
      </p:sp>
    </p:spTree>
    <p:extLst>
      <p:ext uri="{BB962C8B-B14F-4D97-AF65-F5344CB8AC3E}">
        <p14:creationId xmlns:p14="http://schemas.microsoft.com/office/powerpoint/2010/main" val="200875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9241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0AB69-5AC0-0AC8-22A2-15BC7C6E0796}"/>
              </a:ext>
            </a:extLst>
          </p:cNvPr>
          <p:cNvSpPr txBox="1"/>
          <p:nvPr/>
        </p:nvSpPr>
        <p:spPr>
          <a:xfrm>
            <a:off x="843378" y="2460870"/>
            <a:ext cx="7897949" cy="3784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Col.3:16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the word of Christ dwell in you richly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all wisdom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teaching and admonishing one another in psalms and hymns and spiritual songs, singing with grace in your hearts to the Lord.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17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whatever you do in word or deed,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do all in the name of the Lord Jesus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giving thanks to God the Father through Him.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43EE5-BF55-0B3B-EDFC-9C294477EC98}"/>
              </a:ext>
            </a:extLst>
          </p:cNvPr>
          <p:cNvSpPr txBox="1"/>
          <p:nvPr/>
        </p:nvSpPr>
        <p:spPr>
          <a:xfrm>
            <a:off x="0" y="20743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 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E38CC-DEE1-EEFB-4D22-A0F97BC50105}"/>
              </a:ext>
            </a:extLst>
          </p:cNvPr>
          <p:cNvSpPr/>
          <p:nvPr/>
        </p:nvSpPr>
        <p:spPr>
          <a:xfrm>
            <a:off x="671119" y="2331091"/>
            <a:ext cx="8070209" cy="378448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7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816CA-F15C-A643-C6BA-CD6CA5D27E32}"/>
              </a:ext>
            </a:extLst>
          </p:cNvPr>
          <p:cNvSpPr txBox="1"/>
          <p:nvPr/>
        </p:nvSpPr>
        <p:spPr>
          <a:xfrm>
            <a:off x="0" y="654341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whatever you do in word or deed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C28C7D-756A-5E33-6055-74169CE3F4AB}"/>
              </a:ext>
            </a:extLst>
          </p:cNvPr>
          <p:cNvSpPr txBox="1"/>
          <p:nvPr/>
        </p:nvSpPr>
        <p:spPr>
          <a:xfrm>
            <a:off x="0" y="1593636"/>
            <a:ext cx="9143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Whatsoever ye do in word or deed. - Words and deeds originate from the heart.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8795A3-3371-6D3B-3283-3544E4F310A0}"/>
              </a:ext>
            </a:extLst>
          </p:cNvPr>
          <p:cNvSpPr txBox="1"/>
          <p:nvPr/>
        </p:nvSpPr>
        <p:spPr>
          <a:xfrm>
            <a:off x="738231" y="2044187"/>
            <a:ext cx="867421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Whate’er you do in word or deed,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naught in name of man or creed,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His name,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In word or deed, as God decreed,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Be not deceived by worldly greed,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Spirit says, "in word or deed,"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Do all in the name of the Lord. [Refrain]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4CD9C-1DD1-3BE6-C299-264D48682E3B}"/>
              </a:ext>
            </a:extLst>
          </p:cNvPr>
          <p:cNvSpPr txBox="1"/>
          <p:nvPr/>
        </p:nvSpPr>
        <p:spPr>
          <a:xfrm>
            <a:off x="0" y="1157680"/>
            <a:ext cx="91439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 all in the name of the Lord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551 SS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5D29967-5C7B-88CF-19FC-3D7DCA9B770A}"/>
              </a:ext>
            </a:extLst>
          </p:cNvPr>
          <p:cNvSpPr/>
          <p:nvPr/>
        </p:nvSpPr>
        <p:spPr>
          <a:xfrm>
            <a:off x="5603846" y="5840117"/>
            <a:ext cx="536896" cy="3766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816CA-F15C-A643-C6BA-CD6CA5D27E32}"/>
              </a:ext>
            </a:extLst>
          </p:cNvPr>
          <p:cNvSpPr txBox="1"/>
          <p:nvPr/>
        </p:nvSpPr>
        <p:spPr>
          <a:xfrm>
            <a:off x="1" y="822121"/>
            <a:ext cx="91439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whatever you do in word or deed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839DC2-87C3-535D-9BF1-73E1E6122808}"/>
              </a:ext>
            </a:extLst>
          </p:cNvPr>
          <p:cNvSpPr txBox="1"/>
          <p:nvPr/>
        </p:nvSpPr>
        <p:spPr>
          <a:xfrm>
            <a:off x="771787" y="1996580"/>
            <a:ext cx="635046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2400" b="0" i="0" dirty="0">
                <a:effectLst/>
                <a:latin typeface="Verdana" panose="020B0604030504040204" pitchFamily="34" charset="0"/>
              </a:rPr>
              <a:t> If you are toiling for a crown,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Do all in the name of the Lord;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O, do not trust in world renown,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Do all in the name of the Lord. [Refrain]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endParaRPr lang="en-US" sz="24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sz="2400" b="0" i="0" dirty="0">
                <a:effectLst/>
                <a:latin typeface="Verdana" panose="020B0604030504040204" pitchFamily="34" charset="0"/>
              </a:rPr>
              <a:t> Till toil and labors here are done,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Do all in the name of the Lord;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Dear Christian friends, if you’d be one,</a:t>
            </a:r>
            <a:br>
              <a:rPr lang="en-US" sz="2400" b="0" i="0" dirty="0">
                <a:effectLst/>
                <a:latin typeface="Verdana" panose="020B0604030504040204" pitchFamily="34" charset="0"/>
              </a:rPr>
            </a:br>
            <a:r>
              <a:rPr lang="en-US" sz="2400" b="0" i="0" dirty="0">
                <a:effectLst/>
                <a:latin typeface="Verdana" panose="020B0604030504040204" pitchFamily="34" charset="0"/>
              </a:rPr>
              <a:t>Do all in the name of the Lord. [Refrain]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818D58-F74B-BF58-3BCC-68B4E1AF35A5}"/>
              </a:ext>
            </a:extLst>
          </p:cNvPr>
          <p:cNvSpPr txBox="1"/>
          <p:nvPr/>
        </p:nvSpPr>
        <p:spPr>
          <a:xfrm>
            <a:off x="0" y="1342238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 all in the name of the Lord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551 SS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0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AC1E2-6104-E11D-5F61-C9C7D6971521}"/>
              </a:ext>
            </a:extLst>
          </p:cNvPr>
          <p:cNvSpPr txBox="1"/>
          <p:nvPr/>
        </p:nvSpPr>
        <p:spPr>
          <a:xfrm>
            <a:off x="629174" y="1140903"/>
            <a:ext cx="784370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Our worship is a conscious act that is fulfilled in the mind.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John 4:24</a:t>
            </a:r>
            <a:r>
              <a:rPr lang="en-US" sz="4000" dirty="0"/>
              <a:t>; </a:t>
            </a:r>
            <a:r>
              <a:rPr lang="en-US" sz="4000" b="1" dirty="0">
                <a:solidFill>
                  <a:srgbClr val="0070C0"/>
                </a:solidFill>
              </a:rPr>
              <a:t>1 Cor 14:15</a:t>
            </a:r>
            <a:r>
              <a:rPr lang="en-US" sz="4000" dirty="0"/>
              <a:t>; </a:t>
            </a:r>
            <a:r>
              <a:rPr lang="en-US" sz="4000" b="1" dirty="0">
                <a:solidFill>
                  <a:srgbClr val="0070C0"/>
                </a:solidFill>
              </a:rPr>
              <a:t>Amos 5:21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“To the Lord.”</a:t>
            </a:r>
          </a:p>
          <a:p>
            <a:r>
              <a:rPr lang="en-US" sz="4000" dirty="0"/>
              <a:t>Our worship is directed to Jehovah.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Mt 4:10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245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AC1E2-6104-E11D-5F61-C9C7D6971521}"/>
              </a:ext>
            </a:extLst>
          </p:cNvPr>
          <p:cNvSpPr txBox="1"/>
          <p:nvPr/>
        </p:nvSpPr>
        <p:spPr>
          <a:xfrm>
            <a:off x="453005" y="914400"/>
            <a:ext cx="731519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John 4:24</a:t>
            </a:r>
          </a:p>
          <a:p>
            <a:r>
              <a:rPr lang="en-US" sz="4000" dirty="0"/>
              <a:t>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1 Cor 14:15</a:t>
            </a:r>
          </a:p>
          <a:p>
            <a:endParaRPr lang="en-US" sz="4000" dirty="0"/>
          </a:p>
          <a:p>
            <a:r>
              <a:rPr lang="en-US" sz="4000" b="1" dirty="0">
                <a:solidFill>
                  <a:srgbClr val="0070C0"/>
                </a:solidFill>
              </a:rPr>
              <a:t>Amos 5:21</a:t>
            </a:r>
          </a:p>
          <a:p>
            <a:endParaRPr lang="en-US" sz="8000" dirty="0"/>
          </a:p>
          <a:p>
            <a:r>
              <a:rPr lang="en-US" sz="4000" b="1" dirty="0"/>
              <a:t>Mt 4:10</a:t>
            </a:r>
            <a:r>
              <a:rPr lang="en-US" sz="40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988306-B80C-93DF-6EF7-6D6BA2E55B68}"/>
              </a:ext>
            </a:extLst>
          </p:cNvPr>
          <p:cNvSpPr txBox="1"/>
          <p:nvPr/>
        </p:nvSpPr>
        <p:spPr>
          <a:xfrm>
            <a:off x="2810312" y="897622"/>
            <a:ext cx="5872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"God is Spirit, and those who worship Him must worship in </a:t>
            </a:r>
            <a:r>
              <a:rPr lang="en-US" sz="2400" u="sng" dirty="0"/>
              <a:t>spirit</a:t>
            </a:r>
            <a:r>
              <a:rPr lang="en-US" sz="2400" dirty="0"/>
              <a:t> and </a:t>
            </a:r>
            <a:r>
              <a:rPr lang="en-US" sz="2400" u="sng" dirty="0"/>
              <a:t>truth</a:t>
            </a:r>
            <a:r>
              <a:rPr lang="en-US" sz="2400" dirty="0"/>
              <a:t>."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55589B-834B-5E91-D7E5-D89881AA358A}"/>
              </a:ext>
            </a:extLst>
          </p:cNvPr>
          <p:cNvSpPr txBox="1"/>
          <p:nvPr/>
        </p:nvSpPr>
        <p:spPr>
          <a:xfrm>
            <a:off x="3003259" y="1954318"/>
            <a:ext cx="6023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conclusion then? I will pray with the spirit, and I will also pray with the understanding. </a:t>
            </a:r>
            <a:r>
              <a:rPr lang="en-US" sz="2000" u="sng" dirty="0">
                <a:solidFill>
                  <a:srgbClr val="FF0000"/>
                </a:solidFill>
              </a:rPr>
              <a:t>I will sing with the spirit</a:t>
            </a:r>
            <a:r>
              <a:rPr lang="en-US" sz="2000" dirty="0">
                <a:solidFill>
                  <a:srgbClr val="FF0000"/>
                </a:solidFill>
              </a:rPr>
              <a:t>, and I </a:t>
            </a:r>
            <a:r>
              <a:rPr lang="en-US" sz="2000" u="sng" dirty="0">
                <a:solidFill>
                  <a:srgbClr val="FF0000"/>
                </a:solidFill>
              </a:rPr>
              <a:t>will also sing with the understanding.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99F470-06D0-1465-88F3-11DD3997D94F}"/>
              </a:ext>
            </a:extLst>
          </p:cNvPr>
          <p:cNvSpPr txBox="1"/>
          <p:nvPr/>
        </p:nvSpPr>
        <p:spPr>
          <a:xfrm>
            <a:off x="2785146" y="3370277"/>
            <a:ext cx="6165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"I hate, I despise your feast days, And I do not savor your sacred assemblies. 22 Though you offer Me burnt offerings and your grain offerings, I will not accept them, Nor will I regard your fattened peace offerings. 23 Take away from Me the noise of your songs, For I will not hear the melody of your stringed instruments.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E712C9-40E3-083A-6BCD-25882968272E}"/>
              </a:ext>
            </a:extLst>
          </p:cNvPr>
          <p:cNvSpPr txBox="1"/>
          <p:nvPr/>
        </p:nvSpPr>
        <p:spPr>
          <a:xfrm>
            <a:off x="2441196" y="5227325"/>
            <a:ext cx="6946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 Jesus said to him, "Away with you, Satan! For it is written, 'You shall </a:t>
            </a:r>
            <a:r>
              <a:rPr lang="en-US" u="sng" dirty="0"/>
              <a:t>worship the LORD your God, and Him only you shall serve</a:t>
            </a:r>
            <a:r>
              <a:rPr lang="en-US" dirty="0"/>
              <a:t>.'"</a:t>
            </a:r>
          </a:p>
        </p:txBody>
      </p:sp>
    </p:spTree>
    <p:extLst>
      <p:ext uri="{BB962C8B-B14F-4D97-AF65-F5344CB8AC3E}">
        <p14:creationId xmlns:p14="http://schemas.microsoft.com/office/powerpoint/2010/main" val="1388718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E52BFF-083E-B68F-CEB9-403BD9268708}"/>
              </a:ext>
            </a:extLst>
          </p:cNvPr>
          <p:cNvSpPr txBox="1"/>
          <p:nvPr/>
        </p:nvSpPr>
        <p:spPr>
          <a:xfrm>
            <a:off x="0" y="708258"/>
            <a:ext cx="9143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to Jesus I surrender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my money and time.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46D112-069F-6D66-42BB-94188F32A615}"/>
              </a:ext>
            </a:extLst>
          </p:cNvPr>
          <p:cNvSpPr txBox="1"/>
          <p:nvPr/>
        </p:nvSpPr>
        <p:spPr>
          <a:xfrm>
            <a:off x="436228" y="1971413"/>
            <a:ext cx="39008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000" b="0" i="0" dirty="0">
                <a:solidFill>
                  <a:srgbClr val="0A3F64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000" b="0" i="0" dirty="0">
                <a:effectLst/>
                <a:latin typeface="Verdana" panose="020B0604030504040204" pitchFamily="34" charset="0"/>
              </a:rPr>
              <a:t>All to Jesus I surrender,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All to Him I freely give;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I will ever love and trust Him,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In His presence daily live.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endParaRPr lang="en-US" sz="20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000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I surrender all, I surrender all;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All to Thee, my blessed Savior,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I surrender all.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C6F17-FB0A-1C30-6D45-829E7EE423F6}"/>
              </a:ext>
            </a:extLst>
          </p:cNvPr>
          <p:cNvSpPr txBox="1"/>
          <p:nvPr/>
        </p:nvSpPr>
        <p:spPr>
          <a:xfrm>
            <a:off x="4681057" y="1963024"/>
            <a:ext cx="42533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000" b="0" i="0" dirty="0">
                <a:effectLst/>
                <a:latin typeface="Verdana" panose="020B0604030504040204" pitchFamily="34" charset="0"/>
              </a:rPr>
              <a:t> All to Jesus I surrender,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Make me, Savior, wholly Thine;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Let me feel Thy Holy Spirit,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Truly know that Thou art mine. [Refrain]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endParaRPr lang="en-US" sz="20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0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2000" b="0" i="0" dirty="0">
                <a:effectLst/>
                <a:latin typeface="Verdana" panose="020B0604030504040204" pitchFamily="34" charset="0"/>
              </a:rPr>
              <a:t> All to Jesus I surrender,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Lord, I give myself to Thee;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Fill me with Thy love and power,</a:t>
            </a:r>
            <a:br>
              <a:rPr lang="en-US" sz="2000" b="0" i="0" dirty="0">
                <a:effectLst/>
                <a:latin typeface="Verdana" panose="020B0604030504040204" pitchFamily="34" charset="0"/>
              </a:rPr>
            </a:br>
            <a:r>
              <a:rPr lang="en-US" sz="2000" b="0" i="0" dirty="0">
                <a:effectLst/>
                <a:latin typeface="Verdana" panose="020B0604030504040204" pitchFamily="34" charset="0"/>
              </a:rPr>
              <a:t>Let Thy blessing fall on me. [Refrain]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8E46B-3A78-9E71-E333-AB3D16F1CDA5}"/>
              </a:ext>
            </a:extLst>
          </p:cNvPr>
          <p:cNvSpPr txBox="1"/>
          <p:nvPr/>
        </p:nvSpPr>
        <p:spPr>
          <a:xfrm>
            <a:off x="0" y="1233181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All To Jesus I Surrender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662</a:t>
            </a:r>
          </a:p>
        </p:txBody>
      </p:sp>
    </p:spTree>
    <p:extLst>
      <p:ext uri="{BB962C8B-B14F-4D97-AF65-F5344CB8AC3E}">
        <p14:creationId xmlns:p14="http://schemas.microsoft.com/office/powerpoint/2010/main" val="341419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9241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0AB69-5AC0-0AC8-22A2-15BC7C6E0796}"/>
              </a:ext>
            </a:extLst>
          </p:cNvPr>
          <p:cNvSpPr txBox="1"/>
          <p:nvPr/>
        </p:nvSpPr>
        <p:spPr>
          <a:xfrm>
            <a:off x="964734" y="2793534"/>
            <a:ext cx="7516536" cy="3274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Col.3:16 </a:t>
            </a:r>
            <a:r>
              <a:rPr lang="en-US" sz="2800" dirty="0">
                <a:solidFill>
                  <a:srgbClr val="FF0000"/>
                </a:solidFill>
              </a:rPr>
              <a:t>Let the word of Christ dwell in you </a:t>
            </a:r>
            <a:r>
              <a:rPr lang="en-US" sz="2800" b="1" dirty="0">
                <a:solidFill>
                  <a:srgbClr val="FF0000"/>
                </a:solidFill>
              </a:rPr>
              <a:t>richly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in</a:t>
            </a:r>
            <a:r>
              <a:rPr lang="en-US" sz="2800" dirty="0"/>
              <a:t> </a:t>
            </a:r>
            <a:r>
              <a:rPr lang="en-US" sz="2800" dirty="0">
                <a:latin typeface="Arial Black" panose="020B0A04020102020204" pitchFamily="34" charset="0"/>
              </a:rPr>
              <a:t>all wisdom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teaching and admonishing one another </a:t>
            </a:r>
            <a:r>
              <a:rPr lang="en-US" sz="2800" dirty="0"/>
              <a:t>in psalms and hymns and spiritual songs,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singing with grace in your hearts to the Lord.</a:t>
            </a:r>
          </a:p>
          <a:p>
            <a:r>
              <a:rPr lang="en-US" sz="2800" dirty="0"/>
              <a:t> 17 And </a:t>
            </a:r>
            <a:r>
              <a:rPr lang="en-US" sz="2800" dirty="0">
                <a:solidFill>
                  <a:schemeClr val="accent2"/>
                </a:solidFill>
              </a:rPr>
              <a:t>whatever you do in word or deed</a:t>
            </a:r>
            <a:r>
              <a:rPr lang="en-US" sz="2800" dirty="0"/>
              <a:t>, do all in </a:t>
            </a:r>
            <a:r>
              <a:rPr lang="en-US" sz="2800" dirty="0">
                <a:solidFill>
                  <a:srgbClr val="7030A0"/>
                </a:solidFill>
              </a:rPr>
              <a:t>the name of the Lord Jesus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giving thanks to God the Father through Him.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43EE5-BF55-0B3B-EDFC-9C294477EC98}"/>
              </a:ext>
            </a:extLst>
          </p:cNvPr>
          <p:cNvSpPr txBox="1"/>
          <p:nvPr/>
        </p:nvSpPr>
        <p:spPr>
          <a:xfrm>
            <a:off x="0" y="20743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70C0"/>
                </a:solidFill>
              </a:rPr>
              <a:t>Practicing </a:t>
            </a:r>
          </a:p>
          <a:p>
            <a:pPr algn="ctr"/>
            <a:r>
              <a:rPr lang="en-US" sz="6600" dirty="0">
                <a:solidFill>
                  <a:srgbClr val="0070C0"/>
                </a:solidFill>
              </a:rPr>
              <a:t>What We 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E38CC-DEE1-EEFB-4D22-A0F97BC50105}"/>
              </a:ext>
            </a:extLst>
          </p:cNvPr>
          <p:cNvSpPr/>
          <p:nvPr/>
        </p:nvSpPr>
        <p:spPr>
          <a:xfrm>
            <a:off x="671119" y="2634143"/>
            <a:ext cx="8070209" cy="34814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1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C9298-7749-832A-AC96-C13F667A7380}"/>
              </a:ext>
            </a:extLst>
          </p:cNvPr>
          <p:cNvSpPr txBox="1"/>
          <p:nvPr/>
        </p:nvSpPr>
        <p:spPr>
          <a:xfrm>
            <a:off x="0" y="709564"/>
            <a:ext cx="9143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 not ashamed to own my Lord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"  but don't tell my friends and fellow workers that I'm a Christian.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464FBF-689C-AB06-DCE2-ACC5D22C2AA5}"/>
              </a:ext>
            </a:extLst>
          </p:cNvPr>
          <p:cNvSpPr txBox="1"/>
          <p:nvPr/>
        </p:nvSpPr>
        <p:spPr>
          <a:xfrm>
            <a:off x="276225" y="2295525"/>
            <a:ext cx="3486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I'm not ashamed to own my Lord,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or to defend his cause,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maintain the honor of his Word,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glory of his cross.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 </a:t>
            </a:r>
            <a:r>
              <a:rPr lang="en-US" b="0" i="0" dirty="0">
                <a:effectLst/>
                <a:latin typeface="Verdana" panose="020B0604030504040204" pitchFamily="34" charset="0"/>
              </a:rPr>
              <a:t>Jesus, my God! I know his name,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his name is all my trust;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nor will he put my soul to shame,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nor let my hope be lost.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1FEBE6-1D48-5723-7E8B-D5113177C085}"/>
              </a:ext>
            </a:extLst>
          </p:cNvPr>
          <p:cNvSpPr txBox="1"/>
          <p:nvPr/>
        </p:nvSpPr>
        <p:spPr>
          <a:xfrm>
            <a:off x="4911492" y="2295525"/>
            <a:ext cx="3705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Firm as his throne his promise stands,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he can well secure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what I've committed to his hands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'til the decisive hour.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 </a:t>
            </a:r>
            <a:r>
              <a:rPr lang="en-US" b="0" i="0" dirty="0">
                <a:effectLst/>
                <a:latin typeface="Verdana" panose="020B0604030504040204" pitchFamily="34" charset="0"/>
              </a:rPr>
              <a:t>Then will he own my worthless name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before his Father's face,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in the new Jerusalem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appoint my soul a place.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E4FFB3-EBA5-F69D-84CB-88F770FED79B}"/>
              </a:ext>
            </a:extLst>
          </p:cNvPr>
          <p:cNvSpPr txBox="1"/>
          <p:nvPr/>
        </p:nvSpPr>
        <p:spPr>
          <a:xfrm>
            <a:off x="0" y="1434407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Am Not Ashamed To Own My Lord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3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825CE-88F4-3015-1454-B5D925DE7B48}"/>
              </a:ext>
            </a:extLst>
          </p:cNvPr>
          <p:cNvSpPr txBox="1"/>
          <p:nvPr/>
        </p:nvSpPr>
        <p:spPr>
          <a:xfrm>
            <a:off x="0" y="595618"/>
            <a:ext cx="914399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Jesus, I love thee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I love other things more.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AE56C-6056-3F4B-EBCF-9EB95C1C0269}"/>
              </a:ext>
            </a:extLst>
          </p:cNvPr>
          <p:cNvSpPr txBox="1"/>
          <p:nvPr/>
        </p:nvSpPr>
        <p:spPr>
          <a:xfrm>
            <a:off x="436053" y="1428081"/>
            <a:ext cx="364807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My Jesus, I love thee, I know thou art mine;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for thee all the follies of sin I resign;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my gracious Redeemer, my Savior art thou;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if ever I loved thee, my Jesus, 'tis now.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I love thee because thou hast first loved me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purchased my pardon on Calvary's tree;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 love thee for wearing the thorns on thy brow;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if ever I loved thee, my Jesus, 'tis now.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5811AF-7FF9-F636-1BA7-DF3ECF24C73E}"/>
              </a:ext>
            </a:extLst>
          </p:cNvPr>
          <p:cNvSpPr txBox="1"/>
          <p:nvPr/>
        </p:nvSpPr>
        <p:spPr>
          <a:xfrm>
            <a:off x="4838700" y="1486599"/>
            <a:ext cx="39147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I'll love thee in life, I will love thee in death,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praise thee as long as thou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lendest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me breath,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say when the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deathdew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lies cold on my brow: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If ever I loved thee, my Jesus, 'tis now.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In mansions of glory and endless delight,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I'll ever adore thee in heaven so bright;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I'll sing with the glittering crown on my brow: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If ever I loved thee, my Jesus, 'tis now.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016928-E3D3-1AB5-73D9-BB1BFD5A9514}"/>
              </a:ext>
            </a:extLst>
          </p:cNvPr>
          <p:cNvSpPr txBox="1"/>
          <p:nvPr/>
        </p:nvSpPr>
        <p:spPr>
          <a:xfrm>
            <a:off x="0" y="830510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My Jesus I Love Thee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701</a:t>
            </a:r>
          </a:p>
        </p:txBody>
      </p:sp>
    </p:spTree>
    <p:extLst>
      <p:ext uri="{BB962C8B-B14F-4D97-AF65-F5344CB8AC3E}">
        <p14:creationId xmlns:p14="http://schemas.microsoft.com/office/powerpoint/2010/main" val="2414235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A1F75-3EEA-A101-FDBC-80C524508209}"/>
              </a:ext>
            </a:extLst>
          </p:cNvPr>
          <p:cNvSpPr txBox="1"/>
          <p:nvPr/>
        </p:nvSpPr>
        <p:spPr>
          <a:xfrm>
            <a:off x="1" y="726272"/>
            <a:ext cx="914399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about Jesus would I know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one or two sermons a month is enough.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79E8EF-19F8-18FF-A57F-DBD886569489}"/>
              </a:ext>
            </a:extLst>
          </p:cNvPr>
          <p:cNvSpPr txBox="1"/>
          <p:nvPr/>
        </p:nvSpPr>
        <p:spPr>
          <a:xfrm>
            <a:off x="570451" y="1902297"/>
            <a:ext cx="363243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5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 </a:t>
            </a:r>
            <a:r>
              <a:rPr lang="en-US" sz="1500" b="0" i="0" dirty="0">
                <a:effectLst/>
                <a:latin typeface="Verdana" panose="020B0604030504040204" pitchFamily="34" charset="0"/>
              </a:rPr>
              <a:t>More about Jesus would I know,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grace to others show;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saving fullness see,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love who died for me.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endParaRPr lang="en-US" sz="15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500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More, more about Jesus,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More, more about Jesus;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saving fullness see,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love who died for me.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endParaRPr lang="en-US" sz="15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5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1500" b="0" i="0" dirty="0">
                <a:effectLst/>
                <a:latin typeface="Verdana" panose="020B0604030504040204" pitchFamily="34" charset="0"/>
              </a:rPr>
              <a:t> More about Jesus let me learn,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More of His holy will discern;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Spirit of God, my teacher be,</a:t>
            </a:r>
            <a:br>
              <a:rPr lang="en-US" sz="1500" b="0" i="0" dirty="0">
                <a:effectLst/>
                <a:latin typeface="Verdana" panose="020B0604030504040204" pitchFamily="34" charset="0"/>
              </a:rPr>
            </a:br>
            <a:r>
              <a:rPr lang="en-US" sz="1500" b="0" i="0" dirty="0">
                <a:effectLst/>
                <a:latin typeface="Verdana" panose="020B0604030504040204" pitchFamily="34" charset="0"/>
              </a:rPr>
              <a:t>Showing the things of Christ to me. [Refrain]</a:t>
            </a:r>
          </a:p>
          <a:p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D13095-75C0-0C10-3CA4-9C3AA46F0658}"/>
              </a:ext>
            </a:extLst>
          </p:cNvPr>
          <p:cNvSpPr txBox="1"/>
          <p:nvPr/>
        </p:nvSpPr>
        <p:spPr>
          <a:xfrm>
            <a:off x="4684553" y="1862998"/>
            <a:ext cx="39812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More about Jesus in His Word,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Holding communion with my Lord;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Hearing His voice in </a:t>
            </a:r>
            <a:r>
              <a:rPr lang="en-US" sz="1600" b="0" i="0" dirty="0" err="1">
                <a:effectLst/>
                <a:latin typeface="Verdana" panose="020B0604030504040204" pitchFamily="34" charset="0"/>
              </a:rPr>
              <a:t>ev'ry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line,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Making each faithful saying mine. [Refrain]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endParaRPr lang="en-US" sz="16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6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More about Jesus on His throne,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Riches in glory all His own;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More of His kingdom's sure increase;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More of His coming, Prince of peace. [Refrain]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endParaRPr lang="en-US" sz="1600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8D82D2-A60B-D03A-43F6-D639CB52E49B}"/>
              </a:ext>
            </a:extLst>
          </p:cNvPr>
          <p:cNvSpPr txBox="1"/>
          <p:nvPr/>
        </p:nvSpPr>
        <p:spPr>
          <a:xfrm>
            <a:off x="0" y="1139403"/>
            <a:ext cx="91439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About Jesus Would I Know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678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32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A517C1-3941-8D4B-2809-34D8013AADE3}"/>
              </a:ext>
            </a:extLst>
          </p:cNvPr>
          <p:cNvSpPr txBox="1"/>
          <p:nvPr/>
        </p:nvSpPr>
        <p:spPr>
          <a:xfrm>
            <a:off x="-1" y="612397"/>
            <a:ext cx="9143999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 up, stand up for Jesus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this does not mean me.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ADB03B-0673-0BB7-7FBC-3CD1B0E2DE86}"/>
              </a:ext>
            </a:extLst>
          </p:cNvPr>
          <p:cNvSpPr txBox="1"/>
          <p:nvPr/>
        </p:nvSpPr>
        <p:spPr>
          <a:xfrm>
            <a:off x="438326" y="1489308"/>
            <a:ext cx="42481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Stand up, stand up for Jesus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ye soldiers of the cross;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lift high his royal banner,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it must not suffer loss.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From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vict'ry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unto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vict'ry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his army he shall lead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till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ev'ry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foe is vanquished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Christ is Lord indeed.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 </a:t>
            </a:r>
            <a:r>
              <a:rPr lang="en-US" b="0" i="0" dirty="0">
                <a:effectLst/>
                <a:latin typeface="Verdana" panose="020B0604030504040204" pitchFamily="34" charset="0"/>
              </a:rPr>
              <a:t>Stand up, stand up for Jesus,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trumpet call obey;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forth to the mighty conflict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in this his glorious day.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Ye that are men now serve him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against unnumbered foes;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let courage rise with danger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strength to strength oppose.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334B0-C964-FFEE-9815-FC435CF8AE22}"/>
              </a:ext>
            </a:extLst>
          </p:cNvPr>
          <p:cNvSpPr txBox="1"/>
          <p:nvPr/>
        </p:nvSpPr>
        <p:spPr>
          <a:xfrm>
            <a:off x="4651084" y="1471394"/>
            <a:ext cx="45053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Stand up, stand up for Jesus,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stand in his strength alone;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arm of flesh will fail you,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ye dare not trust your own.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Put on the gospel armor,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each piece put on with prayer;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where duty calls or danger,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be never wanting there.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Stand up, stand up for Jesus,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strife will not be long;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this day the noise of battle,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next, the victor's song.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To him that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overcometh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 crown of life shall be;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he with the King of glory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shall reign eternally.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6AF5D9-D30B-1BBE-9896-A07355BEC1A4}"/>
              </a:ext>
            </a:extLst>
          </p:cNvPr>
          <p:cNvSpPr txBox="1"/>
          <p:nvPr/>
        </p:nvSpPr>
        <p:spPr>
          <a:xfrm>
            <a:off x="0" y="897622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 Up, Stand Up For Jesus</a:t>
            </a:r>
            <a:r>
              <a:rPr lang="en-US" sz="3200" b="1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32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648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04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5ACAC0-188B-5D91-EB2C-438C5403746E}"/>
              </a:ext>
            </a:extLst>
          </p:cNvPr>
          <p:cNvSpPr txBox="1"/>
          <p:nvPr/>
        </p:nvSpPr>
        <p:spPr>
          <a:xfrm>
            <a:off x="0" y="645951"/>
            <a:ext cx="9144000" cy="71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 me the story of Jesus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make it short and sweet.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3C48CC-55D0-116F-CD0A-2C6829CAF221}"/>
              </a:ext>
            </a:extLst>
          </p:cNvPr>
          <p:cNvSpPr txBox="1"/>
          <p:nvPr/>
        </p:nvSpPr>
        <p:spPr>
          <a:xfrm>
            <a:off x="228600" y="1918145"/>
            <a:ext cx="39071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TELL me the story of Jesus.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Write on my heart every word!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me the story most precious,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Sweetest that ever was heard.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how the angels in chorus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Sang, as they welcomed His birth,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“Glory to God in the highest,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Peace and good tidings to earth.”</a:t>
            </a:r>
          </a:p>
          <a:p>
            <a:pPr algn="l"/>
            <a:r>
              <a:rPr lang="en-US" sz="1600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me the story of Jesus,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Write on my heart every word,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me the story most precious,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Sweetest that ever was heard.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145DD-3B4F-A814-E3BC-538AF95F087A}"/>
              </a:ext>
            </a:extLst>
          </p:cNvPr>
          <p:cNvSpPr txBox="1"/>
          <p:nvPr/>
        </p:nvSpPr>
        <p:spPr>
          <a:xfrm>
            <a:off x="4572001" y="1669409"/>
            <a:ext cx="407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Fasting alone in the desert,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of the days that He passed;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How He was tried and was tempted,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Yet was triumphant at last.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of the years of His </a:t>
            </a:r>
            <a:r>
              <a:rPr lang="en-US" sz="1600" b="0" i="0" dirty="0" err="1">
                <a:effectLst/>
                <a:latin typeface="Verdana" panose="020B0604030504040204" pitchFamily="34" charset="0"/>
              </a:rPr>
              <a:t>labours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of the sorrows He bore;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He was despised and afflicted,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Homeless, rejected, and poor.</a:t>
            </a:r>
          </a:p>
          <a:p>
            <a:pPr algn="l"/>
            <a:endParaRPr lang="en-US" sz="1600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6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Tell of the cross where they nailed Him,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Dying in anguish and pain;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of the grave where they laid Him;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Tell how He </a:t>
            </a:r>
            <a:r>
              <a:rPr lang="en-US" sz="1600" b="0" i="0" dirty="0" err="1">
                <a:effectLst/>
                <a:latin typeface="Verdana" panose="020B0604030504040204" pitchFamily="34" charset="0"/>
              </a:rPr>
              <a:t>liveth</a:t>
            </a:r>
            <a:r>
              <a:rPr lang="en-US" sz="1600" b="0" i="0" dirty="0">
                <a:effectLst/>
                <a:latin typeface="Verdana" panose="020B0604030504040204" pitchFamily="34" charset="0"/>
              </a:rPr>
              <a:t> again.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Love, in that story so tender,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Clearer than ever I see;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Stay, let me weep while you whisper,</a:t>
            </a:r>
            <a:br>
              <a:rPr lang="en-US" sz="1600" b="0" i="0" dirty="0">
                <a:effectLst/>
                <a:latin typeface="Verdana" panose="020B0604030504040204" pitchFamily="34" charset="0"/>
              </a:rPr>
            </a:br>
            <a:r>
              <a:rPr lang="en-US" sz="1600" b="0" i="0" dirty="0">
                <a:effectLst/>
                <a:latin typeface="Verdana" panose="020B0604030504040204" pitchFamily="34" charset="0"/>
              </a:rPr>
              <a:t>Love paid the ransom for me.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40F05B-FF37-1800-3BC2-29526231EDE5}"/>
              </a:ext>
            </a:extLst>
          </p:cNvPr>
          <p:cNvSpPr txBox="1"/>
          <p:nvPr/>
        </p:nvSpPr>
        <p:spPr>
          <a:xfrm>
            <a:off x="0" y="10234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 Me The Story Of Jesus</a:t>
            </a:r>
            <a:r>
              <a:rPr kumimoji="0" lang="en-US" sz="3200" b="1" i="0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en-US" sz="3200" b="1" i="0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387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40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01A89-1502-CF2A-C1EB-AD6BA3655C15}"/>
              </a:ext>
            </a:extLst>
          </p:cNvPr>
          <p:cNvSpPr txBox="1"/>
          <p:nvPr/>
        </p:nvSpPr>
        <p:spPr>
          <a:xfrm>
            <a:off x="0" y="641212"/>
            <a:ext cx="9143999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 be the tie that binds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but there are other ties that are stronger.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8E4DB-751C-B3CB-35D7-D2DAF3EAD5F2}"/>
              </a:ext>
            </a:extLst>
          </p:cNvPr>
          <p:cNvSpPr txBox="1"/>
          <p:nvPr/>
        </p:nvSpPr>
        <p:spPr>
          <a:xfrm>
            <a:off x="270108" y="1671244"/>
            <a:ext cx="3848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Blest be the tie that binds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our hearts in Christian love;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fellowship of kindred minds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is like to that above.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Before our Father's throne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we pour our ardent prayers;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our fears, our hopes, our aims are one,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our comforts and our cares.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We share our mutual woes,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our mutual burdens bear,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often for each other flows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the sympathizing tear.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E1C4D-487B-B89D-69A1-BE2C89B40B11}"/>
              </a:ext>
            </a:extLst>
          </p:cNvPr>
          <p:cNvSpPr txBox="1"/>
          <p:nvPr/>
        </p:nvSpPr>
        <p:spPr>
          <a:xfrm>
            <a:off x="4695825" y="1595656"/>
            <a:ext cx="39147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When we are called to part,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it gives us inward pain;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but we shall still be joined in heart,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hope to meet again.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5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This glorious hope revives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our courage by the way;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while each in expectation lives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waits to see the day.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6</a:t>
            </a:r>
            <a:r>
              <a:rPr lang="en-US" b="0" i="0" dirty="0">
                <a:effectLst/>
                <a:latin typeface="Verdana" panose="020B0604030504040204" pitchFamily="34" charset="0"/>
              </a:rPr>
              <a:t> From sorrow, toil, and pain,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sin, we shall be free;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and perfect love and friendship reign</a:t>
            </a:r>
            <a:br>
              <a:rPr lang="en-US" b="0" i="0" dirty="0">
                <a:effectLst/>
                <a:latin typeface="Verdana" panose="020B0604030504040204" pitchFamily="34" charset="0"/>
              </a:rPr>
            </a:br>
            <a:r>
              <a:rPr lang="en-US" b="0" i="0" dirty="0">
                <a:effectLst/>
                <a:latin typeface="Verdana" panose="020B0604030504040204" pitchFamily="34" charset="0"/>
              </a:rPr>
              <a:t>through all eternity.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174739-C4B5-2D51-E265-B2C02B7ECD0B}"/>
              </a:ext>
            </a:extLst>
          </p:cNvPr>
          <p:cNvSpPr txBox="1"/>
          <p:nvPr/>
        </p:nvSpPr>
        <p:spPr>
          <a:xfrm>
            <a:off x="-1" y="906868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Bless Be The Tie That</a:t>
            </a:r>
            <a:r>
              <a:rPr kumimoji="0" lang="en-US" sz="3200" b="1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Binds</a:t>
            </a:r>
            <a:r>
              <a:rPr kumimoji="0" lang="en-US" sz="3200" b="1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kumimoji="0" lang="en-US" sz="3200" b="1" i="0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711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A5EB3-00C0-5E37-7AF0-875003A473CA}"/>
              </a:ext>
            </a:extLst>
          </p:cNvPr>
          <p:cNvSpPr txBox="1"/>
          <p:nvPr/>
        </p:nvSpPr>
        <p:spPr>
          <a:xfrm>
            <a:off x="701336" y="1216242"/>
            <a:ext cx="80342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Why do we have a song service?</a:t>
            </a:r>
          </a:p>
          <a:p>
            <a:endParaRPr lang="en-US" dirty="0"/>
          </a:p>
          <a:p>
            <a:r>
              <a:rPr lang="en-US" sz="4000" dirty="0"/>
              <a:t>To worship God</a:t>
            </a:r>
          </a:p>
          <a:p>
            <a:endParaRPr lang="en-US" sz="4000" dirty="0"/>
          </a:p>
          <a:p>
            <a:r>
              <a:rPr lang="en-US" sz="4000" dirty="0"/>
              <a:t>To teach and admonish one another</a:t>
            </a:r>
          </a:p>
          <a:p>
            <a:endParaRPr lang="en-US" sz="4000" dirty="0"/>
          </a:p>
          <a:p>
            <a:r>
              <a:rPr lang="en-US" sz="4000" dirty="0"/>
              <a:t>To help us prepare to </a:t>
            </a:r>
            <a:r>
              <a:rPr lang="en-US" sz="4000" b="1" dirty="0"/>
              <a:t>Practice What We Sing</a:t>
            </a:r>
          </a:p>
        </p:txBody>
      </p:sp>
    </p:spTree>
    <p:extLst>
      <p:ext uri="{BB962C8B-B14F-4D97-AF65-F5344CB8AC3E}">
        <p14:creationId xmlns:p14="http://schemas.microsoft.com/office/powerpoint/2010/main" val="1297263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ngers crossed behind back.">
            <a:extLst>
              <a:ext uri="{FF2B5EF4-FFF2-40B4-BE49-F238E27FC236}">
                <a16:creationId xmlns:a16="http://schemas.microsoft.com/office/drawing/2014/main" id="{D36D25FC-0D22-5E45-E98B-96B886F06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4" y="-13840"/>
            <a:ext cx="9143999" cy="6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0406B6-77AC-56E3-63C4-99AED26F7057}"/>
              </a:ext>
            </a:extLst>
          </p:cNvPr>
          <p:cNvSpPr txBox="1"/>
          <p:nvPr/>
        </p:nvSpPr>
        <p:spPr>
          <a:xfrm>
            <a:off x="17754" y="168676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Do we really mean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what we sing?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86AD1-1F4A-D251-859F-1701D51BF233}"/>
              </a:ext>
            </a:extLst>
          </p:cNvPr>
          <p:cNvSpPr txBox="1"/>
          <p:nvPr/>
        </p:nvSpPr>
        <p:spPr>
          <a:xfrm>
            <a:off x="7199790" y="781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39763-7CBA-3ABC-6706-8CA415F80F87}"/>
              </a:ext>
            </a:extLst>
          </p:cNvPr>
          <p:cNvSpPr txBox="1"/>
          <p:nvPr/>
        </p:nvSpPr>
        <p:spPr>
          <a:xfrm>
            <a:off x="1819922" y="4163626"/>
            <a:ext cx="42612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Psalm 19:14 Let the words of my mouth and the meditation of my heart Be acceptable in Your sight,     O LORD, my strength and my Redeemer.</a:t>
            </a:r>
          </a:p>
        </p:txBody>
      </p:sp>
    </p:spTree>
    <p:extLst>
      <p:ext uri="{BB962C8B-B14F-4D97-AF65-F5344CB8AC3E}">
        <p14:creationId xmlns:p14="http://schemas.microsoft.com/office/powerpoint/2010/main" val="19929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099E3-4BB0-91B3-CF41-508FCED1855D}"/>
              </a:ext>
            </a:extLst>
          </p:cNvPr>
          <p:cNvSpPr txBox="1"/>
          <p:nvPr/>
        </p:nvSpPr>
        <p:spPr>
          <a:xfrm>
            <a:off x="427839" y="1115736"/>
            <a:ext cx="84225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Worshiping God in song deserves an honored place of respect as a chance to praise His name for all His wondrous works.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I will praise the name of God with a song, And will magnify Him with thanksgiving 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(Psa. 69:30)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It is good to give thanks to the LORD, And to sing praises to Your name, O Most High. 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(Psa. 92:1)</a:t>
            </a:r>
          </a:p>
        </p:txBody>
      </p:sp>
    </p:spTree>
    <p:extLst>
      <p:ext uri="{BB962C8B-B14F-4D97-AF65-F5344CB8AC3E}">
        <p14:creationId xmlns:p14="http://schemas.microsoft.com/office/powerpoint/2010/main" val="132726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A5EB3-00C0-5E37-7AF0-875003A473CA}"/>
              </a:ext>
            </a:extLst>
          </p:cNvPr>
          <p:cNvSpPr txBox="1"/>
          <p:nvPr/>
        </p:nvSpPr>
        <p:spPr>
          <a:xfrm>
            <a:off x="701336" y="1216242"/>
            <a:ext cx="80342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 we have a song service?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worship God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teach and admonish one another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help us prepare to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 What We Sing</a:t>
            </a:r>
          </a:p>
        </p:txBody>
      </p:sp>
    </p:spTree>
    <p:extLst>
      <p:ext uri="{BB962C8B-B14F-4D97-AF65-F5344CB8AC3E}">
        <p14:creationId xmlns:p14="http://schemas.microsoft.com/office/powerpoint/2010/main" val="269510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ngers crossed behind back.">
            <a:extLst>
              <a:ext uri="{FF2B5EF4-FFF2-40B4-BE49-F238E27FC236}">
                <a16:creationId xmlns:a16="http://schemas.microsoft.com/office/drawing/2014/main" id="{D36D25FC-0D22-5E45-E98B-96B886F06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4" y="-13840"/>
            <a:ext cx="9143999" cy="6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9B561A-C283-9113-D58F-7FA51421B95E}"/>
              </a:ext>
            </a:extLst>
          </p:cNvPr>
          <p:cNvSpPr txBox="1"/>
          <p:nvPr/>
        </p:nvSpPr>
        <p:spPr>
          <a:xfrm>
            <a:off x="1225117" y="4527610"/>
            <a:ext cx="52023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DBDEE2"/>
                </a:solidFill>
                <a:effectLst/>
                <a:latin typeface="Manrope"/>
              </a:rPr>
              <a:t>Sometimes when a character is forced to make a vow, oath, promise, gesture, etc. they don't actually mean, they will cross their index and middle fingers in a way hidden to the character they're talking to but visible to the audience, </a:t>
            </a:r>
            <a:r>
              <a:rPr lang="en-US" b="1" i="0" dirty="0">
                <a:solidFill>
                  <a:srgbClr val="DBDEE2"/>
                </a:solidFill>
                <a:effectLst/>
                <a:latin typeface="Manrope"/>
              </a:rPr>
              <a:t>to show they're actually lying</a:t>
            </a:r>
            <a:r>
              <a:rPr lang="en-US" b="0" i="0" dirty="0">
                <a:solidFill>
                  <a:srgbClr val="DBDEE2"/>
                </a:solidFill>
                <a:effectLst/>
                <a:latin typeface="Manrope"/>
              </a:rPr>
              <a:t>. Most often the person will have their crossed fingers held behind their back, but off to the side, under a table, or somewhere else hidden is also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2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81E6EDF-4073-B199-51E8-9779A1CC5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CEB39E-11D6-6A0E-1C61-6A87BEE46083}"/>
              </a:ext>
            </a:extLst>
          </p:cNvPr>
          <p:cNvSpPr txBox="1"/>
          <p:nvPr/>
        </p:nvSpPr>
        <p:spPr>
          <a:xfrm>
            <a:off x="0" y="7989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Speaking vows one to another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E00F5F-AED7-4BE1-DBC1-AED2C6B1601B}"/>
              </a:ext>
            </a:extLst>
          </p:cNvPr>
          <p:cNvSpPr txBox="1"/>
          <p:nvPr/>
        </p:nvSpPr>
        <p:spPr>
          <a:xfrm>
            <a:off x="10352" y="584299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Singing vows one to another</a:t>
            </a:r>
          </a:p>
        </p:txBody>
      </p:sp>
    </p:spTree>
    <p:extLst>
      <p:ext uri="{BB962C8B-B14F-4D97-AF65-F5344CB8AC3E}">
        <p14:creationId xmlns:p14="http://schemas.microsoft.com/office/powerpoint/2010/main" val="329548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1203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FB6660-5AA7-1101-A789-08CF4ED93F29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B7499-105D-4FE6-AC57-BF71C7B294AE}"/>
              </a:ext>
            </a:extLst>
          </p:cNvPr>
          <p:cNvSpPr txBox="1"/>
          <p:nvPr/>
        </p:nvSpPr>
        <p:spPr>
          <a:xfrm>
            <a:off x="0" y="965957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word of Christ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dwell in you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richly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8E2522-99C8-C923-E117-20AFB615C214}"/>
              </a:ext>
            </a:extLst>
          </p:cNvPr>
          <p:cNvSpPr txBox="1"/>
          <p:nvPr/>
        </p:nvSpPr>
        <p:spPr>
          <a:xfrm>
            <a:off x="390524" y="1819275"/>
            <a:ext cx="8162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Heb.4:12 </a:t>
            </a:r>
            <a:r>
              <a:rPr lang="en-US" sz="2800" dirty="0"/>
              <a:t>For </a:t>
            </a:r>
            <a:r>
              <a:rPr lang="en-US" sz="2800" u="sng" dirty="0"/>
              <a:t>the word of God </a:t>
            </a:r>
            <a:r>
              <a:rPr lang="en-US" sz="2800" dirty="0"/>
              <a:t>is living and powerful, and sharper than any two-edged sword, piercing even to the division of soul and spirit, and of joints and marrow, and is a discerner of the thoughts and intents of the heart.</a:t>
            </a:r>
          </a:p>
          <a:p>
            <a:r>
              <a:rPr lang="en-US" sz="2800" dirty="0"/>
              <a:t> 13 And there is no creature hidden from His sight, but all things are naked and open to the eyes of Him to whom we must give account.</a:t>
            </a:r>
          </a:p>
          <a:p>
            <a:endParaRPr lang="en-US" sz="2800" dirty="0"/>
          </a:p>
          <a:p>
            <a:r>
              <a:rPr lang="en-US" sz="2800" dirty="0">
                <a:latin typeface="Arial Black" panose="020B0A04020102020204" pitchFamily="34" charset="0"/>
              </a:rPr>
              <a:t>Richly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filled up, overflowing, You aren’t going to get water out of a dry well.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93A11-1626-D05A-23FE-D622611B8F15}"/>
              </a:ext>
            </a:extLst>
          </p:cNvPr>
          <p:cNvSpPr txBox="1"/>
          <p:nvPr/>
        </p:nvSpPr>
        <p:spPr>
          <a:xfrm>
            <a:off x="3540154" y="1475326"/>
            <a:ext cx="1510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74174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6FABA0-2771-50DB-7994-A06F45CFAABB}"/>
              </a:ext>
            </a:extLst>
          </p:cNvPr>
          <p:cNvSpPr txBox="1"/>
          <p:nvPr/>
        </p:nvSpPr>
        <p:spPr>
          <a:xfrm>
            <a:off x="0" y="763398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the word of Christ dwell in you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7CABA-BE1D-94F4-E270-359ABC7ED897}"/>
              </a:ext>
            </a:extLst>
          </p:cNvPr>
          <p:cNvSpPr txBox="1"/>
          <p:nvPr/>
        </p:nvSpPr>
        <p:spPr>
          <a:xfrm>
            <a:off x="511728" y="1624131"/>
            <a:ext cx="8162489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2Tim. 3:14 </a:t>
            </a:r>
            <a:r>
              <a:rPr lang="en-US" sz="2400" dirty="0"/>
              <a:t>But you must continue in the things which you have learned and been assured of, knowing from whom you have learned them,</a:t>
            </a:r>
          </a:p>
          <a:p>
            <a:r>
              <a:rPr lang="en-US" sz="2400" dirty="0"/>
              <a:t> 15 and that from childhood you have known the Holy Scriptures, which are able to make you wise for salvation through faith which is in Christ Jesus.</a:t>
            </a:r>
          </a:p>
          <a:p>
            <a:r>
              <a:rPr lang="en-US" sz="2400" dirty="0"/>
              <a:t> 16 All Scripture is given by inspiration of God, and is profitable for doctrine, for reproof, for correction, for instruction in righteousness,</a:t>
            </a:r>
          </a:p>
          <a:p>
            <a:r>
              <a:rPr lang="en-US" sz="2400" dirty="0"/>
              <a:t> 17 that the man of God may be complete, thoroughly equipped for every good work.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6010-B0FA-5870-28AF-DC29673CDD27}"/>
              </a:ext>
            </a:extLst>
          </p:cNvPr>
          <p:cNvSpPr txBox="1"/>
          <p:nvPr/>
        </p:nvSpPr>
        <p:spPr>
          <a:xfrm>
            <a:off x="3649211" y="1282379"/>
            <a:ext cx="1510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Why?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EC6CD0-7C75-7FD2-A03E-3B9472B4057A}"/>
              </a:ext>
            </a:extLst>
          </p:cNvPr>
          <p:cNvSpPr/>
          <p:nvPr/>
        </p:nvSpPr>
        <p:spPr>
          <a:xfrm>
            <a:off x="394283" y="4018326"/>
            <a:ext cx="8388990" cy="1980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8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 hastings 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65537-F6ED-9F9D-D184-6824F96420D5}"/>
              </a:ext>
            </a:extLst>
          </p:cNvPr>
          <p:cNvSpPr txBox="1"/>
          <p:nvPr/>
        </p:nvSpPr>
        <p:spPr>
          <a:xfrm>
            <a:off x="0" y="120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Practicing what we sing   Col.3:16-17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6FABA0-2771-50DB-7994-A06F45CFAABB}"/>
              </a:ext>
            </a:extLst>
          </p:cNvPr>
          <p:cNvSpPr txBox="1"/>
          <p:nvPr/>
        </p:nvSpPr>
        <p:spPr>
          <a:xfrm>
            <a:off x="0" y="763398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the word of Christ dwell in you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206F7-8831-8F49-233D-AA9A7043EC54}"/>
              </a:ext>
            </a:extLst>
          </p:cNvPr>
          <p:cNvSpPr txBox="1"/>
          <p:nvPr/>
        </p:nvSpPr>
        <p:spPr>
          <a:xfrm>
            <a:off x="0" y="1635853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Give Me The Bible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1897E7-67B9-2A99-D6AC-5ADFDF66B450}"/>
              </a:ext>
            </a:extLst>
          </p:cNvPr>
          <p:cNvSpPr txBox="1"/>
          <p:nvPr/>
        </p:nvSpPr>
        <p:spPr>
          <a:xfrm>
            <a:off x="520118" y="2603297"/>
            <a:ext cx="399315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Give me the Bible,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star of gladness gleaming,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To cheer the wanderer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lone and tempest tossed,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No storm can hide that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peaceful radiance beaming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Since Jesus came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to seek and save the lost.</a:t>
            </a:r>
          </a:p>
          <a:p>
            <a:pPr algn="l"/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endParaRPr lang="en-US" sz="2200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43E727-0CA3-805F-413C-25A01144A34C}"/>
              </a:ext>
            </a:extLst>
          </p:cNvPr>
          <p:cNvSpPr txBox="1"/>
          <p:nvPr/>
        </p:nvSpPr>
        <p:spPr>
          <a:xfrm>
            <a:off x="4924341" y="2536185"/>
            <a:ext cx="458038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b="0" i="0" dirty="0">
                <a:effectLst/>
                <a:latin typeface="Verdana" panose="020B0604030504040204" pitchFamily="34" charset="0"/>
              </a:rPr>
              <a:t>Refrain: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Give me the Bible–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holy message shining,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Thy light shall guide me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in the narrow way.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Precept and promise,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law and love combining,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 err="1">
                <a:effectLst/>
                <a:latin typeface="Verdana" panose="020B0604030504040204" pitchFamily="34" charset="0"/>
              </a:rPr>
              <a:t>‘Til</a:t>
            </a:r>
            <a:r>
              <a:rPr lang="en-US" sz="2200" b="0" i="0" dirty="0">
                <a:effectLst/>
                <a:latin typeface="Verdana" panose="020B0604030504040204" pitchFamily="34" charset="0"/>
              </a:rPr>
              <a:t> night shall vanish</a:t>
            </a:r>
            <a:br>
              <a:rPr lang="en-US" sz="2200" b="0" i="0" dirty="0">
                <a:effectLst/>
                <a:latin typeface="Verdana" panose="020B0604030504040204" pitchFamily="34" charset="0"/>
              </a:rPr>
            </a:br>
            <a:r>
              <a:rPr lang="en-US" sz="2200" b="0" i="0" dirty="0">
                <a:effectLst/>
                <a:latin typeface="Verdana" panose="020B0604030504040204" pitchFamily="34" charset="0"/>
              </a:rPr>
              <a:t>in eternal day.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96E659A-3EC3-6151-D88F-94D2AFBE9465}"/>
              </a:ext>
            </a:extLst>
          </p:cNvPr>
          <p:cNvSpPr/>
          <p:nvPr/>
        </p:nvSpPr>
        <p:spPr>
          <a:xfrm>
            <a:off x="7214535" y="5351827"/>
            <a:ext cx="536896" cy="3766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72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660</TotalTime>
  <Words>3484</Words>
  <Application>Microsoft Office PowerPoint</Application>
  <PresentationFormat>On-screen Show (4:3)</PresentationFormat>
  <Paragraphs>210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Aharoni</vt:lpstr>
      <vt:lpstr>Arial</vt:lpstr>
      <vt:lpstr>Arial Black</vt:lpstr>
      <vt:lpstr>Arial Unicode MS</vt:lpstr>
      <vt:lpstr>Calibri</vt:lpstr>
      <vt:lpstr>Calibri Light</vt:lpstr>
      <vt:lpstr>Ink Free</vt:lpstr>
      <vt:lpstr>Manrope</vt:lpstr>
      <vt:lpstr>Times New Roman</vt:lpstr>
      <vt:lpstr>Verdana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Lebanon church of Christ</dc:creator>
  <cp:lastModifiedBy>New Lebanon church of Christ</cp:lastModifiedBy>
  <cp:revision>10</cp:revision>
  <dcterms:created xsi:type="dcterms:W3CDTF">2023-10-24T09:35:06Z</dcterms:created>
  <dcterms:modified xsi:type="dcterms:W3CDTF">2023-10-28T23:27:02Z</dcterms:modified>
</cp:coreProperties>
</file>