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79" r:id="rId6"/>
    <p:sldId id="258" r:id="rId7"/>
    <p:sldId id="261" r:id="rId8"/>
    <p:sldId id="259" r:id="rId9"/>
    <p:sldId id="260" r:id="rId10"/>
    <p:sldId id="264" r:id="rId11"/>
    <p:sldId id="263" r:id="rId12"/>
    <p:sldId id="262" r:id="rId13"/>
    <p:sldId id="276" r:id="rId14"/>
    <p:sldId id="787" r:id="rId15"/>
    <p:sldId id="267" r:id="rId16"/>
    <p:sldId id="277" r:id="rId17"/>
    <p:sldId id="788" r:id="rId18"/>
    <p:sldId id="266" r:id="rId19"/>
    <p:sldId id="305" r:id="rId20"/>
    <p:sldId id="785" r:id="rId21"/>
    <p:sldId id="265" r:id="rId22"/>
    <p:sldId id="786" r:id="rId23"/>
    <p:sldId id="270" r:id="rId24"/>
    <p:sldId id="321" r:id="rId25"/>
    <p:sldId id="783" r:id="rId26"/>
    <p:sldId id="273" r:id="rId27"/>
    <p:sldId id="271" r:id="rId28"/>
    <p:sldId id="269" r:id="rId29"/>
    <p:sldId id="272" r:id="rId30"/>
    <p:sldId id="275" r:id="rId31"/>
    <p:sldId id="784" r:id="rId32"/>
    <p:sldId id="789" r:id="rId33"/>
    <p:sldId id="490" r:id="rId34"/>
    <p:sldId id="27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0T+5MyKRJPMF3Zn1417+A==" hashData="73EsffQnpLJ3z29WKXg5r+7nN327hvUW2rSVOK0G/uAuzeDQrGLIrGIWWv/suezCfD/j68X1Gg78HQxyEFSax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20"/>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6F11-3D1D-4A49-ACBA-52064742D97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60094-F3A3-6E66-32A6-42C026AB638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406169-148B-BC8C-8DE2-3BDF6E241CD7}"/>
              </a:ext>
            </a:extLst>
          </p:cNvPr>
          <p:cNvSpPr>
            <a:spLocks noGrp="1"/>
          </p:cNvSpPr>
          <p:nvPr>
            <p:ph type="dt" sz="half" idx="10"/>
          </p:nvPr>
        </p:nvSpPr>
        <p:spPr/>
        <p:txBody>
          <a:bodyPr/>
          <a:lstStyle/>
          <a:p>
            <a:fld id="{14A0152B-7B97-4727-8BD8-99177D824A82}" type="datetimeFigureOut">
              <a:rPr lang="en-US" smtClean="0"/>
              <a:t>10/23/2023</a:t>
            </a:fld>
            <a:endParaRPr lang="en-US"/>
          </a:p>
        </p:txBody>
      </p:sp>
      <p:sp>
        <p:nvSpPr>
          <p:cNvPr id="5" name="Footer Placeholder 4">
            <a:extLst>
              <a:ext uri="{FF2B5EF4-FFF2-40B4-BE49-F238E27FC236}">
                <a16:creationId xmlns:a16="http://schemas.microsoft.com/office/drawing/2014/main" id="{3056FBDA-6516-B30F-6BA3-DF86FF4C9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BC9E1-C77C-AAF9-2736-5823E6C4F50C}"/>
              </a:ext>
            </a:extLst>
          </p:cNvPr>
          <p:cNvSpPr>
            <a:spLocks noGrp="1"/>
          </p:cNvSpPr>
          <p:nvPr>
            <p:ph type="sldNum" sz="quarter" idx="12"/>
          </p:nvPr>
        </p:nvSpPr>
        <p:spPr/>
        <p:txBody>
          <a:bodyPr/>
          <a:lstStyle/>
          <a:p>
            <a:fld id="{8B0CD0B0-A076-487A-9967-C6B6FAF8791F}" type="slidenum">
              <a:rPr lang="en-US" smtClean="0"/>
              <a:t>‹#›</a:t>
            </a:fld>
            <a:endParaRPr lang="en-US"/>
          </a:p>
        </p:txBody>
      </p:sp>
    </p:spTree>
    <p:extLst>
      <p:ext uri="{BB962C8B-B14F-4D97-AF65-F5344CB8AC3E}">
        <p14:creationId xmlns:p14="http://schemas.microsoft.com/office/powerpoint/2010/main" val="35841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E65D-679D-B344-AE54-E2287031B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87348E-83B1-BBA5-CABE-835597622F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9C454-D48B-C153-8541-EF9A73EA5E4B}"/>
              </a:ext>
            </a:extLst>
          </p:cNvPr>
          <p:cNvSpPr>
            <a:spLocks noGrp="1"/>
          </p:cNvSpPr>
          <p:nvPr>
            <p:ph type="dt" sz="half" idx="10"/>
          </p:nvPr>
        </p:nvSpPr>
        <p:spPr/>
        <p:txBody>
          <a:bodyPr/>
          <a:lstStyle/>
          <a:p>
            <a:fld id="{14A0152B-7B97-4727-8BD8-99177D824A82}" type="datetimeFigureOut">
              <a:rPr lang="en-US" smtClean="0"/>
              <a:t>10/23/2023</a:t>
            </a:fld>
            <a:endParaRPr lang="en-US"/>
          </a:p>
        </p:txBody>
      </p:sp>
      <p:sp>
        <p:nvSpPr>
          <p:cNvPr id="5" name="Footer Placeholder 4">
            <a:extLst>
              <a:ext uri="{FF2B5EF4-FFF2-40B4-BE49-F238E27FC236}">
                <a16:creationId xmlns:a16="http://schemas.microsoft.com/office/drawing/2014/main" id="{CC671CEA-C4A7-EAB0-DD89-A531F1C64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8B54F-CD27-B36E-93EA-50C0D6F58328}"/>
              </a:ext>
            </a:extLst>
          </p:cNvPr>
          <p:cNvSpPr>
            <a:spLocks noGrp="1"/>
          </p:cNvSpPr>
          <p:nvPr>
            <p:ph type="sldNum" sz="quarter" idx="12"/>
          </p:nvPr>
        </p:nvSpPr>
        <p:spPr/>
        <p:txBody>
          <a:bodyPr/>
          <a:lstStyle/>
          <a:p>
            <a:fld id="{8B0CD0B0-A076-487A-9967-C6B6FAF8791F}" type="slidenum">
              <a:rPr lang="en-US" smtClean="0"/>
              <a:t>‹#›</a:t>
            </a:fld>
            <a:endParaRPr lang="en-US"/>
          </a:p>
        </p:txBody>
      </p:sp>
    </p:spTree>
    <p:extLst>
      <p:ext uri="{BB962C8B-B14F-4D97-AF65-F5344CB8AC3E}">
        <p14:creationId xmlns:p14="http://schemas.microsoft.com/office/powerpoint/2010/main" val="194534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04E3D4-0DE9-9E67-7353-A824327C6B8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6AE30-0D0B-0B0A-9EB0-A242229D047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A2F29-47EB-47FA-BC96-63BAFC0071E2}"/>
              </a:ext>
            </a:extLst>
          </p:cNvPr>
          <p:cNvSpPr>
            <a:spLocks noGrp="1"/>
          </p:cNvSpPr>
          <p:nvPr>
            <p:ph type="dt" sz="half" idx="10"/>
          </p:nvPr>
        </p:nvSpPr>
        <p:spPr/>
        <p:txBody>
          <a:bodyPr/>
          <a:lstStyle/>
          <a:p>
            <a:fld id="{14A0152B-7B97-4727-8BD8-99177D824A82}" type="datetimeFigureOut">
              <a:rPr lang="en-US" smtClean="0"/>
              <a:t>10/23/2023</a:t>
            </a:fld>
            <a:endParaRPr lang="en-US"/>
          </a:p>
        </p:txBody>
      </p:sp>
      <p:sp>
        <p:nvSpPr>
          <p:cNvPr id="5" name="Footer Placeholder 4">
            <a:extLst>
              <a:ext uri="{FF2B5EF4-FFF2-40B4-BE49-F238E27FC236}">
                <a16:creationId xmlns:a16="http://schemas.microsoft.com/office/drawing/2014/main" id="{B1793812-DF1C-BD26-DEEE-1D78BD95E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3438D-D203-5865-35A3-8738A72777E6}"/>
              </a:ext>
            </a:extLst>
          </p:cNvPr>
          <p:cNvSpPr>
            <a:spLocks noGrp="1"/>
          </p:cNvSpPr>
          <p:nvPr>
            <p:ph type="sldNum" sz="quarter" idx="12"/>
          </p:nvPr>
        </p:nvSpPr>
        <p:spPr/>
        <p:txBody>
          <a:bodyPr/>
          <a:lstStyle/>
          <a:p>
            <a:fld id="{8B0CD0B0-A076-487A-9967-C6B6FAF8791F}" type="slidenum">
              <a:rPr lang="en-US" smtClean="0"/>
              <a:t>‹#›</a:t>
            </a:fld>
            <a:endParaRPr lang="en-US"/>
          </a:p>
        </p:txBody>
      </p:sp>
    </p:spTree>
    <p:extLst>
      <p:ext uri="{BB962C8B-B14F-4D97-AF65-F5344CB8AC3E}">
        <p14:creationId xmlns:p14="http://schemas.microsoft.com/office/powerpoint/2010/main" val="2672271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64779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7758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45722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526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93588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934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79193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7518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6381-5CB6-4FBB-5D3E-B9A24D319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E78E0-41E4-182F-D55C-E17567C072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035A3-27EE-C9AF-2C6A-5D80C6939617}"/>
              </a:ext>
            </a:extLst>
          </p:cNvPr>
          <p:cNvSpPr>
            <a:spLocks noGrp="1"/>
          </p:cNvSpPr>
          <p:nvPr>
            <p:ph type="dt" sz="half" idx="10"/>
          </p:nvPr>
        </p:nvSpPr>
        <p:spPr/>
        <p:txBody>
          <a:bodyPr/>
          <a:lstStyle/>
          <a:p>
            <a:fld id="{14A0152B-7B97-4727-8BD8-99177D824A82}" type="datetimeFigureOut">
              <a:rPr lang="en-US" smtClean="0"/>
              <a:t>10/23/2023</a:t>
            </a:fld>
            <a:endParaRPr lang="en-US"/>
          </a:p>
        </p:txBody>
      </p:sp>
      <p:sp>
        <p:nvSpPr>
          <p:cNvPr id="5" name="Footer Placeholder 4">
            <a:extLst>
              <a:ext uri="{FF2B5EF4-FFF2-40B4-BE49-F238E27FC236}">
                <a16:creationId xmlns:a16="http://schemas.microsoft.com/office/drawing/2014/main" id="{31A26556-5ABF-328C-3FB9-9B49D69F9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0658D-E16A-07A5-5DBB-2BEB71EF995D}"/>
              </a:ext>
            </a:extLst>
          </p:cNvPr>
          <p:cNvSpPr>
            <a:spLocks noGrp="1"/>
          </p:cNvSpPr>
          <p:nvPr>
            <p:ph type="sldNum" sz="quarter" idx="12"/>
          </p:nvPr>
        </p:nvSpPr>
        <p:spPr/>
        <p:txBody>
          <a:bodyPr/>
          <a:lstStyle/>
          <a:p>
            <a:fld id="{8B0CD0B0-A076-487A-9967-C6B6FAF8791F}" type="slidenum">
              <a:rPr lang="en-US" smtClean="0"/>
              <a:t>‹#›</a:t>
            </a:fld>
            <a:endParaRPr lang="en-US"/>
          </a:p>
        </p:txBody>
      </p:sp>
    </p:spTree>
    <p:extLst>
      <p:ext uri="{BB962C8B-B14F-4D97-AF65-F5344CB8AC3E}">
        <p14:creationId xmlns:p14="http://schemas.microsoft.com/office/powerpoint/2010/main" val="3179060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99171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65370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88267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9" y="1260475"/>
            <a:ext cx="6481762" cy="3886200"/>
          </a:xfrm>
          <a:prstGeom prst="rect">
            <a:avLst/>
          </a:prstGeom>
          <a:noFill/>
          <a:ln w="76200">
            <a:solidFill>
              <a:schemeClr val="bg2">
                <a:alpha val="50000"/>
              </a:schemeClr>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
        <p:nvSpPr>
          <p:cNvPr id="5" name="Rectangle 4"/>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
        <p:nvSpPr>
          <p:cNvPr id="6" name="Freeform 5"/>
          <p:cNvSpPr>
            <a:spLocks/>
          </p:cNvSpPr>
          <p:nvPr/>
        </p:nvSpPr>
        <p:spPr bwMode="auto">
          <a:xfrm rot="5400000">
            <a:off x="1282701" y="1193801"/>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7" name="Freeform 6"/>
          <p:cNvSpPr>
            <a:spLocks/>
          </p:cNvSpPr>
          <p:nvPr/>
        </p:nvSpPr>
        <p:spPr bwMode="auto">
          <a:xfrm rot="5400000">
            <a:off x="1479551" y="10906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8" name="Line 11"/>
          <p:cNvSpPr>
            <a:spLocks noChangeShapeType="1"/>
          </p:cNvSpPr>
          <p:nvPr/>
        </p:nvSpPr>
        <p:spPr bwMode="auto">
          <a:xfrm rot="5400000" flipH="1">
            <a:off x="1165226" y="1403351"/>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9" name="Freeform 8"/>
          <p:cNvSpPr>
            <a:spLocks/>
          </p:cNvSpPr>
          <p:nvPr/>
        </p:nvSpPr>
        <p:spPr bwMode="auto">
          <a:xfrm rot="16200000" flipH="1">
            <a:off x="7413626" y="1193801"/>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0" name="Freeform 9"/>
          <p:cNvSpPr>
            <a:spLocks/>
          </p:cNvSpPr>
          <p:nvPr/>
        </p:nvSpPr>
        <p:spPr bwMode="auto">
          <a:xfrm rot="10800000">
            <a:off x="7818439" y="1225550"/>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1" name="Line 14"/>
          <p:cNvSpPr>
            <a:spLocks noChangeShapeType="1"/>
          </p:cNvSpPr>
          <p:nvPr/>
        </p:nvSpPr>
        <p:spPr bwMode="auto">
          <a:xfrm rot="10800000" flipH="1">
            <a:off x="7507289" y="1243013"/>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12" name="Freeform 11"/>
          <p:cNvSpPr>
            <a:spLocks/>
          </p:cNvSpPr>
          <p:nvPr/>
        </p:nvSpPr>
        <p:spPr bwMode="auto">
          <a:xfrm flipH="1">
            <a:off x="7434263" y="4752977"/>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3" name="Freeform 12"/>
          <p:cNvSpPr>
            <a:spLocks/>
          </p:cNvSpPr>
          <p:nvPr/>
        </p:nvSpPr>
        <p:spPr bwMode="auto">
          <a:xfrm rot="16200000">
            <a:off x="7705726" y="49895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4" name="Line 17"/>
          <p:cNvSpPr>
            <a:spLocks noChangeShapeType="1"/>
          </p:cNvSpPr>
          <p:nvPr/>
        </p:nvSpPr>
        <p:spPr bwMode="auto">
          <a:xfrm rot="16200000" flipH="1">
            <a:off x="7689851" y="5010151"/>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15" name="Freeform 14"/>
          <p:cNvSpPr>
            <a:spLocks/>
          </p:cNvSpPr>
          <p:nvPr/>
        </p:nvSpPr>
        <p:spPr bwMode="auto">
          <a:xfrm>
            <a:off x="1282700" y="4746627"/>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6" name="Freeform 15"/>
          <p:cNvSpPr>
            <a:spLocks/>
          </p:cNvSpPr>
          <p:nvPr/>
        </p:nvSpPr>
        <p:spPr bwMode="auto">
          <a:xfrm>
            <a:off x="1346201" y="4846640"/>
            <a:ext cx="1588" cy="331787"/>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7" name="Line 20"/>
          <p:cNvSpPr>
            <a:spLocks noChangeShapeType="1"/>
          </p:cNvSpPr>
          <p:nvPr/>
        </p:nvSpPr>
        <p:spPr bwMode="auto">
          <a:xfrm flipH="1">
            <a:off x="1327151" y="5162550"/>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3075" name="Rectangle 3"/>
          <p:cNvSpPr>
            <a:spLocks noGrp="1" noChangeArrowheads="1"/>
          </p:cNvSpPr>
          <p:nvPr>
            <p:ph type="ctrTitle"/>
          </p:nvPr>
        </p:nvSpPr>
        <p:spPr>
          <a:xfrm>
            <a:off x="1609725" y="1698627"/>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1"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dirty="0"/>
          </a:p>
        </p:txBody>
      </p:sp>
      <p:sp>
        <p:nvSpPr>
          <p:cNvPr id="19" name="Rectangle 6"/>
          <p:cNvSpPr>
            <a:spLocks noGrp="1" noChangeArrowheads="1"/>
          </p:cNvSpPr>
          <p:nvPr>
            <p:ph type="ftr" sz="quarter" idx="11"/>
          </p:nvPr>
        </p:nvSpPr>
        <p:spPr/>
        <p:txBody>
          <a:bodyPr/>
          <a:lstStyle>
            <a:lvl1pPr>
              <a:defRPr/>
            </a:lvl1pPr>
          </a:lstStyle>
          <a:p>
            <a:pPr>
              <a:defRPr/>
            </a:pPr>
            <a:endParaRPr lang="en-US" dirty="0"/>
          </a:p>
        </p:txBody>
      </p:sp>
      <p:sp>
        <p:nvSpPr>
          <p:cNvPr id="20" name="Rectangle 7"/>
          <p:cNvSpPr>
            <a:spLocks noGrp="1" noChangeArrowheads="1"/>
          </p:cNvSpPr>
          <p:nvPr>
            <p:ph type="sldNum" sz="quarter" idx="12"/>
          </p:nvPr>
        </p:nvSpPr>
        <p:spPr/>
        <p:txBody>
          <a:bodyPr/>
          <a:lstStyle>
            <a:lvl1pPr>
              <a:defRPr/>
            </a:lvl1pPr>
          </a:lstStyle>
          <a:p>
            <a:pPr>
              <a:defRPr/>
            </a:pPr>
            <a:fld id="{8E72213F-6F68-4BE0-A5F6-5C4DF4B30162}" type="slidenum">
              <a:rPr lang="en-US"/>
              <a:pPr>
                <a:defRPr/>
              </a:pPr>
              <a:t>‹#›</a:t>
            </a:fld>
            <a:endParaRPr lang="en-US" dirty="0"/>
          </a:p>
        </p:txBody>
      </p:sp>
    </p:spTree>
    <p:extLst>
      <p:ext uri="{BB962C8B-B14F-4D97-AF65-F5344CB8AC3E}">
        <p14:creationId xmlns:p14="http://schemas.microsoft.com/office/powerpoint/2010/main" val="19469834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951F51-DEED-41BD-A6B2-20AB009896F0}" type="slidenum">
              <a:rPr lang="en-US"/>
              <a:pPr>
                <a:defRPr/>
              </a:pPr>
              <a:t>‹#›</a:t>
            </a:fld>
            <a:endParaRPr lang="en-US" dirty="0"/>
          </a:p>
        </p:txBody>
      </p:sp>
    </p:spTree>
    <p:extLst>
      <p:ext uri="{BB962C8B-B14F-4D97-AF65-F5344CB8AC3E}">
        <p14:creationId xmlns:p14="http://schemas.microsoft.com/office/powerpoint/2010/main" val="395728211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8D1F89-9AE1-43A1-99C1-12F7690BE576}" type="slidenum">
              <a:rPr lang="en-US"/>
              <a:pPr>
                <a:defRPr/>
              </a:pPr>
              <a:t>‹#›</a:t>
            </a:fld>
            <a:endParaRPr lang="en-US" dirty="0"/>
          </a:p>
        </p:txBody>
      </p:sp>
    </p:spTree>
    <p:extLst>
      <p:ext uri="{BB962C8B-B14F-4D97-AF65-F5344CB8AC3E}">
        <p14:creationId xmlns:p14="http://schemas.microsoft.com/office/powerpoint/2010/main" val="14950652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261329-4B5D-451B-A818-BCF6CD318509}" type="slidenum">
              <a:rPr lang="en-US"/>
              <a:pPr>
                <a:defRPr/>
              </a:pPr>
              <a:t>‹#›</a:t>
            </a:fld>
            <a:endParaRPr lang="en-US" dirty="0"/>
          </a:p>
        </p:txBody>
      </p:sp>
    </p:spTree>
    <p:extLst>
      <p:ext uri="{BB962C8B-B14F-4D97-AF65-F5344CB8AC3E}">
        <p14:creationId xmlns:p14="http://schemas.microsoft.com/office/powerpoint/2010/main" val="258617576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1DC4DF0-D1E1-4AC8-83F2-F463AF2DC2C0}" type="slidenum">
              <a:rPr lang="en-US"/>
              <a:pPr>
                <a:defRPr/>
              </a:pPr>
              <a:t>‹#›</a:t>
            </a:fld>
            <a:endParaRPr lang="en-US" dirty="0"/>
          </a:p>
        </p:txBody>
      </p:sp>
    </p:spTree>
    <p:extLst>
      <p:ext uri="{BB962C8B-B14F-4D97-AF65-F5344CB8AC3E}">
        <p14:creationId xmlns:p14="http://schemas.microsoft.com/office/powerpoint/2010/main" val="182941945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EB7DB8A-5D55-4E45-954F-4CFD3138B71F}" type="slidenum">
              <a:rPr lang="en-US"/>
              <a:pPr>
                <a:defRPr/>
              </a:pPr>
              <a:t>‹#›</a:t>
            </a:fld>
            <a:endParaRPr lang="en-US" dirty="0"/>
          </a:p>
        </p:txBody>
      </p:sp>
    </p:spTree>
    <p:extLst>
      <p:ext uri="{BB962C8B-B14F-4D97-AF65-F5344CB8AC3E}">
        <p14:creationId xmlns:p14="http://schemas.microsoft.com/office/powerpoint/2010/main" val="76103729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02B1295-E0AB-45A9-A192-1EF67CAE8E1B}" type="slidenum">
              <a:rPr lang="en-US"/>
              <a:pPr>
                <a:defRPr/>
              </a:pPr>
              <a:t>‹#›</a:t>
            </a:fld>
            <a:endParaRPr lang="en-US" dirty="0"/>
          </a:p>
        </p:txBody>
      </p:sp>
    </p:spTree>
    <p:extLst>
      <p:ext uri="{BB962C8B-B14F-4D97-AF65-F5344CB8AC3E}">
        <p14:creationId xmlns:p14="http://schemas.microsoft.com/office/powerpoint/2010/main" val="18355501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0013-2B78-AD79-8F00-19594482BFB2}"/>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141906-49EE-52F5-A671-B408F1755B39}"/>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1220DD-A41D-71B6-4CE6-49AF251924A3}"/>
              </a:ext>
            </a:extLst>
          </p:cNvPr>
          <p:cNvSpPr>
            <a:spLocks noGrp="1"/>
          </p:cNvSpPr>
          <p:nvPr>
            <p:ph type="dt" sz="half" idx="10"/>
          </p:nvPr>
        </p:nvSpPr>
        <p:spPr/>
        <p:txBody>
          <a:bodyPr/>
          <a:lstStyle/>
          <a:p>
            <a:fld id="{14A0152B-7B97-4727-8BD8-99177D824A82}" type="datetimeFigureOut">
              <a:rPr lang="en-US" smtClean="0"/>
              <a:t>10/23/2023</a:t>
            </a:fld>
            <a:endParaRPr lang="en-US"/>
          </a:p>
        </p:txBody>
      </p:sp>
      <p:sp>
        <p:nvSpPr>
          <p:cNvPr id="5" name="Footer Placeholder 4">
            <a:extLst>
              <a:ext uri="{FF2B5EF4-FFF2-40B4-BE49-F238E27FC236}">
                <a16:creationId xmlns:a16="http://schemas.microsoft.com/office/drawing/2014/main" id="{934D0F32-CD12-4669-652D-98D346072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C28C4-2AE6-D38F-319E-E987A1CA320C}"/>
              </a:ext>
            </a:extLst>
          </p:cNvPr>
          <p:cNvSpPr>
            <a:spLocks noGrp="1"/>
          </p:cNvSpPr>
          <p:nvPr>
            <p:ph type="sldNum" sz="quarter" idx="12"/>
          </p:nvPr>
        </p:nvSpPr>
        <p:spPr/>
        <p:txBody>
          <a:bodyPr/>
          <a:lstStyle/>
          <a:p>
            <a:fld id="{8B0CD0B0-A076-487A-9967-C6B6FAF8791F}" type="slidenum">
              <a:rPr lang="en-US" smtClean="0"/>
              <a:t>‹#›</a:t>
            </a:fld>
            <a:endParaRPr lang="en-US"/>
          </a:p>
        </p:txBody>
      </p:sp>
    </p:spTree>
    <p:extLst>
      <p:ext uri="{BB962C8B-B14F-4D97-AF65-F5344CB8AC3E}">
        <p14:creationId xmlns:p14="http://schemas.microsoft.com/office/powerpoint/2010/main" val="1583930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86EE15E-EA6A-4F45-82FF-117F5486119A}" type="slidenum">
              <a:rPr lang="en-US"/>
              <a:pPr>
                <a:defRPr/>
              </a:pPr>
              <a:t>‹#›</a:t>
            </a:fld>
            <a:endParaRPr lang="en-US" dirty="0"/>
          </a:p>
        </p:txBody>
      </p:sp>
    </p:spTree>
    <p:extLst>
      <p:ext uri="{BB962C8B-B14F-4D97-AF65-F5344CB8AC3E}">
        <p14:creationId xmlns:p14="http://schemas.microsoft.com/office/powerpoint/2010/main" val="31101818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4A0657-107A-41A2-BEB6-166D1012B0C9}" type="slidenum">
              <a:rPr lang="en-US"/>
              <a:pPr>
                <a:defRPr/>
              </a:pPr>
              <a:t>‹#›</a:t>
            </a:fld>
            <a:endParaRPr lang="en-US" dirty="0"/>
          </a:p>
        </p:txBody>
      </p:sp>
    </p:spTree>
    <p:extLst>
      <p:ext uri="{BB962C8B-B14F-4D97-AF65-F5344CB8AC3E}">
        <p14:creationId xmlns:p14="http://schemas.microsoft.com/office/powerpoint/2010/main" val="33160738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9E8088-A361-4E0D-B37D-9389137AC7C6}" type="slidenum">
              <a:rPr lang="en-US"/>
              <a:pPr>
                <a:defRPr/>
              </a:pPr>
              <a:t>‹#›</a:t>
            </a:fld>
            <a:endParaRPr lang="en-US" dirty="0"/>
          </a:p>
        </p:txBody>
      </p:sp>
    </p:spTree>
    <p:extLst>
      <p:ext uri="{BB962C8B-B14F-4D97-AF65-F5344CB8AC3E}">
        <p14:creationId xmlns:p14="http://schemas.microsoft.com/office/powerpoint/2010/main" val="152180778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5FA10A-D9A8-4AFC-A15F-3E9AC25CC5BE}" type="slidenum">
              <a:rPr lang="en-US"/>
              <a:pPr>
                <a:defRPr/>
              </a:pPr>
              <a:t>‹#›</a:t>
            </a:fld>
            <a:endParaRPr lang="en-US" dirty="0"/>
          </a:p>
        </p:txBody>
      </p:sp>
    </p:spTree>
    <p:extLst>
      <p:ext uri="{BB962C8B-B14F-4D97-AF65-F5344CB8AC3E}">
        <p14:creationId xmlns:p14="http://schemas.microsoft.com/office/powerpoint/2010/main" val="143395114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3B647-E20D-4AF7-A570-01D407CCAD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072590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F9C6FE-6709-41B8-9259-CDB1B34988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11403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10854F-BEAA-4BE5-BDE1-6171DD6509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546765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279E99-DA43-42BF-8829-BD57F3CAE3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664107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D0AE50-FF84-4D02-8ED3-59D8740912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231086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BDE112-1C72-4FEC-8E36-D82CB2F7525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63272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CC62-4ABC-B1D0-6A88-D3AF1DE5B2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3E6BC5-6F20-1708-12B8-4705193769D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9FEB41-561E-CD00-1572-08AE7CCBBA1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960621-2EFC-C448-C758-FD35EFAE3A3A}"/>
              </a:ext>
            </a:extLst>
          </p:cNvPr>
          <p:cNvSpPr>
            <a:spLocks noGrp="1"/>
          </p:cNvSpPr>
          <p:nvPr>
            <p:ph type="dt" sz="half" idx="10"/>
          </p:nvPr>
        </p:nvSpPr>
        <p:spPr/>
        <p:txBody>
          <a:bodyPr/>
          <a:lstStyle/>
          <a:p>
            <a:fld id="{14A0152B-7B97-4727-8BD8-99177D824A82}" type="datetimeFigureOut">
              <a:rPr lang="en-US" smtClean="0"/>
              <a:t>10/23/2023</a:t>
            </a:fld>
            <a:endParaRPr lang="en-US"/>
          </a:p>
        </p:txBody>
      </p:sp>
      <p:sp>
        <p:nvSpPr>
          <p:cNvPr id="6" name="Footer Placeholder 5">
            <a:extLst>
              <a:ext uri="{FF2B5EF4-FFF2-40B4-BE49-F238E27FC236}">
                <a16:creationId xmlns:a16="http://schemas.microsoft.com/office/drawing/2014/main" id="{A8802A3D-FEC2-D9A3-E602-2CFF65096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78FAF-DCBC-51E5-0246-A9553EB8F0B0}"/>
              </a:ext>
            </a:extLst>
          </p:cNvPr>
          <p:cNvSpPr>
            <a:spLocks noGrp="1"/>
          </p:cNvSpPr>
          <p:nvPr>
            <p:ph type="sldNum" sz="quarter" idx="12"/>
          </p:nvPr>
        </p:nvSpPr>
        <p:spPr/>
        <p:txBody>
          <a:bodyPr/>
          <a:lstStyle/>
          <a:p>
            <a:fld id="{8B0CD0B0-A076-487A-9967-C6B6FAF8791F}" type="slidenum">
              <a:rPr lang="en-US" smtClean="0"/>
              <a:t>‹#›</a:t>
            </a:fld>
            <a:endParaRPr lang="en-US"/>
          </a:p>
        </p:txBody>
      </p:sp>
    </p:spTree>
    <p:extLst>
      <p:ext uri="{BB962C8B-B14F-4D97-AF65-F5344CB8AC3E}">
        <p14:creationId xmlns:p14="http://schemas.microsoft.com/office/powerpoint/2010/main" val="333747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9C58E6-04DA-4526-A59D-8CC4B32AB0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27526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911EA7-7294-4545-93D7-78A69DF793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455357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DA5872-706F-4940-A876-BF215277CE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955649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918CFB-E294-4F28-8569-5E38DC12E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18752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0E20F-1D26-44D8-A399-CDB4653F94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292578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45268097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87557762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78446696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4308144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96356537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B393-84C1-317A-F9BE-02E97E8378A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106D67-A421-812F-C699-523E1B034C9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9725C-9129-D1B4-BA26-E1C91CC8BFC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D372F0-54DD-64FB-44F8-1113BA06F57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168C3E-C61D-092F-9D72-F04BA611288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79C301-2D9F-5CF4-5019-A67BE297B4EC}"/>
              </a:ext>
            </a:extLst>
          </p:cNvPr>
          <p:cNvSpPr>
            <a:spLocks noGrp="1"/>
          </p:cNvSpPr>
          <p:nvPr>
            <p:ph type="dt" sz="half" idx="10"/>
          </p:nvPr>
        </p:nvSpPr>
        <p:spPr/>
        <p:txBody>
          <a:bodyPr/>
          <a:lstStyle/>
          <a:p>
            <a:fld id="{14A0152B-7B97-4727-8BD8-99177D824A82}" type="datetimeFigureOut">
              <a:rPr lang="en-US" smtClean="0"/>
              <a:t>10/23/2023</a:t>
            </a:fld>
            <a:endParaRPr lang="en-US"/>
          </a:p>
        </p:txBody>
      </p:sp>
      <p:sp>
        <p:nvSpPr>
          <p:cNvPr id="8" name="Footer Placeholder 7">
            <a:extLst>
              <a:ext uri="{FF2B5EF4-FFF2-40B4-BE49-F238E27FC236}">
                <a16:creationId xmlns:a16="http://schemas.microsoft.com/office/drawing/2014/main" id="{B1E435AE-5E5E-C45A-B227-77F5135CF1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939387-5BB7-42C0-0922-D20F19D84D1B}"/>
              </a:ext>
            </a:extLst>
          </p:cNvPr>
          <p:cNvSpPr>
            <a:spLocks noGrp="1"/>
          </p:cNvSpPr>
          <p:nvPr>
            <p:ph type="sldNum" sz="quarter" idx="12"/>
          </p:nvPr>
        </p:nvSpPr>
        <p:spPr/>
        <p:txBody>
          <a:bodyPr/>
          <a:lstStyle/>
          <a:p>
            <a:fld id="{8B0CD0B0-A076-487A-9967-C6B6FAF8791F}" type="slidenum">
              <a:rPr lang="en-US" smtClean="0"/>
              <a:t>‹#›</a:t>
            </a:fld>
            <a:endParaRPr lang="en-US"/>
          </a:p>
        </p:txBody>
      </p:sp>
    </p:spTree>
    <p:extLst>
      <p:ext uri="{BB962C8B-B14F-4D97-AF65-F5344CB8AC3E}">
        <p14:creationId xmlns:p14="http://schemas.microsoft.com/office/powerpoint/2010/main" val="37558039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83409865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65374044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11739161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40817483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21545662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65037357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1242E-9A26-D503-E794-7624A3573C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358FDC-DE4C-9CFC-9DE6-8A0A4925513C}"/>
              </a:ext>
            </a:extLst>
          </p:cNvPr>
          <p:cNvSpPr>
            <a:spLocks noGrp="1"/>
          </p:cNvSpPr>
          <p:nvPr>
            <p:ph type="dt" sz="half" idx="10"/>
          </p:nvPr>
        </p:nvSpPr>
        <p:spPr/>
        <p:txBody>
          <a:bodyPr/>
          <a:lstStyle/>
          <a:p>
            <a:fld id="{14A0152B-7B97-4727-8BD8-99177D824A82}" type="datetimeFigureOut">
              <a:rPr lang="en-US" smtClean="0"/>
              <a:t>10/23/2023</a:t>
            </a:fld>
            <a:endParaRPr lang="en-US"/>
          </a:p>
        </p:txBody>
      </p:sp>
      <p:sp>
        <p:nvSpPr>
          <p:cNvPr id="4" name="Footer Placeholder 3">
            <a:extLst>
              <a:ext uri="{FF2B5EF4-FFF2-40B4-BE49-F238E27FC236}">
                <a16:creationId xmlns:a16="http://schemas.microsoft.com/office/drawing/2014/main" id="{53492944-34B3-B66F-B1BA-DF3739CA4F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5022E4-5B7F-CACA-A666-4A21E88898DB}"/>
              </a:ext>
            </a:extLst>
          </p:cNvPr>
          <p:cNvSpPr>
            <a:spLocks noGrp="1"/>
          </p:cNvSpPr>
          <p:nvPr>
            <p:ph type="sldNum" sz="quarter" idx="12"/>
          </p:nvPr>
        </p:nvSpPr>
        <p:spPr/>
        <p:txBody>
          <a:bodyPr/>
          <a:lstStyle/>
          <a:p>
            <a:fld id="{8B0CD0B0-A076-487A-9967-C6B6FAF8791F}" type="slidenum">
              <a:rPr lang="en-US" smtClean="0"/>
              <a:t>‹#›</a:t>
            </a:fld>
            <a:endParaRPr lang="en-US"/>
          </a:p>
        </p:txBody>
      </p:sp>
    </p:spTree>
    <p:extLst>
      <p:ext uri="{BB962C8B-B14F-4D97-AF65-F5344CB8AC3E}">
        <p14:creationId xmlns:p14="http://schemas.microsoft.com/office/powerpoint/2010/main" val="328689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B1D72D-82DA-8A5A-5B35-E9731080725C}"/>
              </a:ext>
            </a:extLst>
          </p:cNvPr>
          <p:cNvSpPr>
            <a:spLocks noGrp="1"/>
          </p:cNvSpPr>
          <p:nvPr>
            <p:ph type="dt" sz="half" idx="10"/>
          </p:nvPr>
        </p:nvSpPr>
        <p:spPr/>
        <p:txBody>
          <a:bodyPr/>
          <a:lstStyle/>
          <a:p>
            <a:fld id="{14A0152B-7B97-4727-8BD8-99177D824A82}" type="datetimeFigureOut">
              <a:rPr lang="en-US" smtClean="0"/>
              <a:t>10/23/2023</a:t>
            </a:fld>
            <a:endParaRPr lang="en-US"/>
          </a:p>
        </p:txBody>
      </p:sp>
      <p:sp>
        <p:nvSpPr>
          <p:cNvPr id="3" name="Footer Placeholder 2">
            <a:extLst>
              <a:ext uri="{FF2B5EF4-FFF2-40B4-BE49-F238E27FC236}">
                <a16:creationId xmlns:a16="http://schemas.microsoft.com/office/drawing/2014/main" id="{F3C475B5-0E44-6B14-9D9F-364B52EEFF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AB5BD0-EDD4-1300-76DC-81FBE8CE5761}"/>
              </a:ext>
            </a:extLst>
          </p:cNvPr>
          <p:cNvSpPr>
            <a:spLocks noGrp="1"/>
          </p:cNvSpPr>
          <p:nvPr>
            <p:ph type="sldNum" sz="quarter" idx="12"/>
          </p:nvPr>
        </p:nvSpPr>
        <p:spPr/>
        <p:txBody>
          <a:bodyPr/>
          <a:lstStyle/>
          <a:p>
            <a:fld id="{8B0CD0B0-A076-487A-9967-C6B6FAF8791F}" type="slidenum">
              <a:rPr lang="en-US" smtClean="0"/>
              <a:t>‹#›</a:t>
            </a:fld>
            <a:endParaRPr lang="en-US"/>
          </a:p>
        </p:txBody>
      </p:sp>
    </p:spTree>
    <p:extLst>
      <p:ext uri="{BB962C8B-B14F-4D97-AF65-F5344CB8AC3E}">
        <p14:creationId xmlns:p14="http://schemas.microsoft.com/office/powerpoint/2010/main" val="28535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AB09-1926-CB87-DFC4-7E49A5D0539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2D7FF0-53C5-994C-52E9-7EE07A8A74F2}"/>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BBF992-4406-514A-CBB2-B5433FB0596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25FDF-F542-6BB1-4DB7-FE90F8B5EE3A}"/>
              </a:ext>
            </a:extLst>
          </p:cNvPr>
          <p:cNvSpPr>
            <a:spLocks noGrp="1"/>
          </p:cNvSpPr>
          <p:nvPr>
            <p:ph type="dt" sz="half" idx="10"/>
          </p:nvPr>
        </p:nvSpPr>
        <p:spPr/>
        <p:txBody>
          <a:bodyPr/>
          <a:lstStyle/>
          <a:p>
            <a:fld id="{14A0152B-7B97-4727-8BD8-99177D824A82}" type="datetimeFigureOut">
              <a:rPr lang="en-US" smtClean="0"/>
              <a:t>10/23/2023</a:t>
            </a:fld>
            <a:endParaRPr lang="en-US"/>
          </a:p>
        </p:txBody>
      </p:sp>
      <p:sp>
        <p:nvSpPr>
          <p:cNvPr id="6" name="Footer Placeholder 5">
            <a:extLst>
              <a:ext uri="{FF2B5EF4-FFF2-40B4-BE49-F238E27FC236}">
                <a16:creationId xmlns:a16="http://schemas.microsoft.com/office/drawing/2014/main" id="{6FF6F0F8-504C-06FF-4C85-ECD4D27C7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0B823-8A18-F764-A61F-7EE60FC38AAB}"/>
              </a:ext>
            </a:extLst>
          </p:cNvPr>
          <p:cNvSpPr>
            <a:spLocks noGrp="1"/>
          </p:cNvSpPr>
          <p:nvPr>
            <p:ph type="sldNum" sz="quarter" idx="12"/>
          </p:nvPr>
        </p:nvSpPr>
        <p:spPr/>
        <p:txBody>
          <a:bodyPr/>
          <a:lstStyle/>
          <a:p>
            <a:fld id="{8B0CD0B0-A076-487A-9967-C6B6FAF8791F}" type="slidenum">
              <a:rPr lang="en-US" smtClean="0"/>
              <a:t>‹#›</a:t>
            </a:fld>
            <a:endParaRPr lang="en-US"/>
          </a:p>
        </p:txBody>
      </p:sp>
    </p:spTree>
    <p:extLst>
      <p:ext uri="{BB962C8B-B14F-4D97-AF65-F5344CB8AC3E}">
        <p14:creationId xmlns:p14="http://schemas.microsoft.com/office/powerpoint/2010/main" val="373867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1020-2ADF-4C44-1DED-45F1ADF4C40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D62A90-789C-D048-E4CA-8E27B4A2615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D3EE12-ECF7-CC60-A1E7-C1D9A543D77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5ED14-0857-3B62-465A-D6709395925F}"/>
              </a:ext>
            </a:extLst>
          </p:cNvPr>
          <p:cNvSpPr>
            <a:spLocks noGrp="1"/>
          </p:cNvSpPr>
          <p:nvPr>
            <p:ph type="dt" sz="half" idx="10"/>
          </p:nvPr>
        </p:nvSpPr>
        <p:spPr/>
        <p:txBody>
          <a:bodyPr/>
          <a:lstStyle/>
          <a:p>
            <a:fld id="{14A0152B-7B97-4727-8BD8-99177D824A82}" type="datetimeFigureOut">
              <a:rPr lang="en-US" smtClean="0"/>
              <a:t>10/23/2023</a:t>
            </a:fld>
            <a:endParaRPr lang="en-US"/>
          </a:p>
        </p:txBody>
      </p:sp>
      <p:sp>
        <p:nvSpPr>
          <p:cNvPr id="6" name="Footer Placeholder 5">
            <a:extLst>
              <a:ext uri="{FF2B5EF4-FFF2-40B4-BE49-F238E27FC236}">
                <a16:creationId xmlns:a16="http://schemas.microsoft.com/office/drawing/2014/main" id="{CD69A7E2-E6B4-DC22-0585-05706DAA4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BFF65-3755-7FB9-0F63-7EBC61B01356}"/>
              </a:ext>
            </a:extLst>
          </p:cNvPr>
          <p:cNvSpPr>
            <a:spLocks noGrp="1"/>
          </p:cNvSpPr>
          <p:nvPr>
            <p:ph type="sldNum" sz="quarter" idx="12"/>
          </p:nvPr>
        </p:nvSpPr>
        <p:spPr/>
        <p:txBody>
          <a:bodyPr/>
          <a:lstStyle/>
          <a:p>
            <a:fld id="{8B0CD0B0-A076-487A-9967-C6B6FAF8791F}" type="slidenum">
              <a:rPr lang="en-US" smtClean="0"/>
              <a:t>‹#›</a:t>
            </a:fld>
            <a:endParaRPr lang="en-US"/>
          </a:p>
        </p:txBody>
      </p:sp>
    </p:spTree>
    <p:extLst>
      <p:ext uri="{BB962C8B-B14F-4D97-AF65-F5344CB8AC3E}">
        <p14:creationId xmlns:p14="http://schemas.microsoft.com/office/powerpoint/2010/main" val="40892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2343D-2449-83FD-60EB-DDF66D45339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C7BCD-17FE-A884-0531-B3FCD0B2FA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EAFC5-0BCF-B832-5CD3-B3BFEA2F842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0152B-7B97-4727-8BD8-99177D824A82}" type="datetimeFigureOut">
              <a:rPr lang="en-US" smtClean="0"/>
              <a:t>10/23/2023</a:t>
            </a:fld>
            <a:endParaRPr lang="en-US"/>
          </a:p>
        </p:txBody>
      </p:sp>
      <p:sp>
        <p:nvSpPr>
          <p:cNvPr id="5" name="Footer Placeholder 4">
            <a:extLst>
              <a:ext uri="{FF2B5EF4-FFF2-40B4-BE49-F238E27FC236}">
                <a16:creationId xmlns:a16="http://schemas.microsoft.com/office/drawing/2014/main" id="{A5B0E501-BBAF-A6BC-B24B-58611D7F966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56E40B-16B3-774C-5E4A-EE223EE27D4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CD0B0-A076-487A-9967-C6B6FAF8791F}" type="slidenum">
              <a:rPr lang="en-US" smtClean="0"/>
              <a:t>‹#›</a:t>
            </a:fld>
            <a:endParaRPr lang="en-US"/>
          </a:p>
        </p:txBody>
      </p:sp>
    </p:spTree>
    <p:extLst>
      <p:ext uri="{BB962C8B-B14F-4D97-AF65-F5344CB8AC3E}">
        <p14:creationId xmlns:p14="http://schemas.microsoft.com/office/powerpoint/2010/main" val="3701128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151114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pitchFamily="34" charset="0"/>
                <a:cs typeface="+mn-cs"/>
              </a:defRPr>
            </a:lvl1pPr>
          </a:lstStyle>
          <a:p>
            <a:pPr>
              <a:defRPr/>
            </a:pPr>
            <a:endParaRPr lang="en-US" dirty="0"/>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pitchFamily="34" charset="0"/>
                <a:cs typeface="+mn-cs"/>
              </a:defRPr>
            </a:lvl1pPr>
          </a:lstStyle>
          <a:p>
            <a:pPr>
              <a:defRPr/>
            </a:pPr>
            <a:endParaRPr lang="en-US" dirty="0"/>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pitchFamily="34" charset="0"/>
                <a:cs typeface="+mn-cs"/>
              </a:defRPr>
            </a:lvl1pPr>
          </a:lstStyle>
          <a:p>
            <a:pPr>
              <a:defRPr/>
            </a:pPr>
            <a:fld id="{C362A145-5051-4813-844C-A5DB8E7F8F16}" type="slidenum">
              <a:rPr lang="en-US" smtClean="0"/>
              <a:pPr>
                <a:defRPr/>
              </a:pPr>
              <a:t>‹#›</a:t>
            </a:fld>
            <a:endParaRPr lang="en-US" dirty="0"/>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2601292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DE7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solidFill>
                <a:srgbClr val="000000"/>
              </a:solidFill>
              <a:latin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solidFill>
                <a:srgbClr val="000000"/>
              </a:solidFill>
              <a:latin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7F0AD97-94CB-4BC9-992D-2D3AD94D74E0}" type="slidenum">
              <a:rPr lang="en-US">
                <a:solidFill>
                  <a:srgbClr val="000000"/>
                </a:solidFill>
                <a:latin typeface="Times New Roman"/>
              </a:rPr>
              <a:pPr>
                <a:defRPr/>
              </a:pPr>
              <a:t>‹#›</a:t>
            </a:fld>
            <a:endParaRPr lang="en-US" dirty="0">
              <a:solidFill>
                <a:srgbClr val="000000"/>
              </a:solidFill>
              <a:latin typeface="Times New Roman"/>
            </a:endParaRPr>
          </a:p>
        </p:txBody>
      </p:sp>
    </p:spTree>
    <p:extLst>
      <p:ext uri="{BB962C8B-B14F-4D97-AF65-F5344CB8AC3E}">
        <p14:creationId xmlns:p14="http://schemas.microsoft.com/office/powerpoint/2010/main" val="4596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7607512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EB711EB2-3A88-7BC2-FF96-7DA537974EC5}"/>
              </a:ext>
            </a:extLst>
          </p:cNvPr>
          <p:cNvSpPr txBox="1"/>
          <p:nvPr/>
        </p:nvSpPr>
        <p:spPr>
          <a:xfrm>
            <a:off x="453005" y="1463472"/>
            <a:ext cx="8481269" cy="11664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3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1.Jesus taught that men ought always to pray.</a:t>
            </a:r>
          </a:p>
          <a:p>
            <a:pPr marL="0" marR="0">
              <a:lnSpc>
                <a:spcPct val="115000"/>
              </a:lnSpc>
              <a:spcBef>
                <a:spcPts val="0"/>
              </a:spcBef>
              <a:spcAft>
                <a:spcPts val="1000"/>
              </a:spcAft>
            </a:pP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692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EE9B69C3-961F-4782-B5C0-F9893D55FF75}"/>
              </a:ext>
            </a:extLst>
          </p:cNvPr>
          <p:cNvSpPr txBox="1"/>
          <p:nvPr/>
        </p:nvSpPr>
        <p:spPr>
          <a:xfrm>
            <a:off x="755009" y="1224793"/>
            <a:ext cx="7810151" cy="5847370"/>
          </a:xfrm>
          <a:prstGeom prst="rect">
            <a:avLst/>
          </a:prstGeom>
          <a:noFill/>
        </p:spPr>
        <p:txBody>
          <a:bodyPr wrap="square">
            <a:spAutoFit/>
          </a:bodyPr>
          <a:lstStyle/>
          <a:p>
            <a:pPr marL="0" marR="0">
              <a:lnSpc>
                <a:spcPct val="115000"/>
              </a:lnSpc>
              <a:spcBef>
                <a:spcPts val="0"/>
              </a:spcBef>
              <a:spcAft>
                <a:spcPts val="1000"/>
              </a:spcAft>
            </a:pPr>
            <a:r>
              <a:rPr lang="en-US" sz="28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2.Jesus taught men to be humble. </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He even washed the feet of the disciples to impress this lesson of humility upon them. Some of our religious neighbors have entirely missed the lesson here.</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The disciples did not get the full import of the lesson at the time. Jesus said:</a:t>
            </a:r>
          </a:p>
          <a:p>
            <a:pPr marL="0" marR="0">
              <a:spcBef>
                <a:spcPts val="0"/>
              </a:spcBef>
              <a:spcAft>
                <a:spcPts val="1000"/>
              </a:spcAft>
            </a:pPr>
            <a:r>
              <a:rPr lang="en-US" sz="3200" dirty="0">
                <a:solidFill>
                  <a:srgbClr val="0070C0"/>
                </a:solidFill>
                <a:effectLst/>
                <a:ea typeface="Calibri" panose="020F0502020204030204" pitchFamily="34" charset="0"/>
                <a:cs typeface="Times New Roman" panose="02020603050405020304" pitchFamily="18" charset="0"/>
              </a:rPr>
              <a:t>"What I do you know not now; but you shall know hereafter." </a:t>
            </a:r>
            <a:r>
              <a:rPr lang="en-US" sz="3200" b="1" dirty="0">
                <a:solidFill>
                  <a:srgbClr val="0070C0"/>
                </a:solidFill>
                <a:effectLst/>
                <a:ea typeface="Calibri" panose="020F0502020204030204" pitchFamily="34" charset="0"/>
                <a:cs typeface="Times New Roman" panose="02020603050405020304" pitchFamily="18" charset="0"/>
              </a:rPr>
              <a:t>(John 13:7.) </a:t>
            </a:r>
          </a:p>
          <a:p>
            <a:pPr marL="0" marR="0">
              <a:lnSpc>
                <a:spcPct val="115000"/>
              </a:lnSpc>
              <a:spcBef>
                <a:spcPts val="0"/>
              </a:spcBef>
              <a:spcAft>
                <a:spcPts val="10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482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2190B5-995E-1E5D-E9CC-35E0BC73A83A}"/>
              </a:ext>
            </a:extLst>
          </p:cNvPr>
          <p:cNvSpPr txBox="1"/>
          <p:nvPr/>
        </p:nvSpPr>
        <p:spPr>
          <a:xfrm>
            <a:off x="570451" y="536895"/>
            <a:ext cx="8061821" cy="5463034"/>
          </a:xfrm>
          <a:prstGeom prst="rect">
            <a:avLst/>
          </a:prstGeom>
          <a:noFill/>
        </p:spPr>
        <p:txBody>
          <a:bodyPr wrap="square">
            <a:spAutoFit/>
          </a:bodyPr>
          <a:lstStyle/>
          <a:p>
            <a:pPr marL="0" marR="0" lvl="0" indent="0" algn="l" defTabSz="914400" rtl="0" eaLnBrk="1" fontAlgn="auto" latinLnBrk="0" hangingPunct="1">
              <a:spcBef>
                <a:spcPts val="0"/>
              </a:spcBef>
              <a:spcAft>
                <a:spcPts val="100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Of course </a:t>
            </a:r>
            <a:r>
              <a:rPr kumimoji="0" lang="en-US" sz="3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Peter and the other disciples knew that Jesus was washing their feet, but they missed the great lesson of humility. </a:t>
            </a:r>
          </a:p>
          <a:p>
            <a:pPr marL="0" marR="0" lvl="0" indent="0" algn="l" defTabSz="914400" rtl="0" eaLnBrk="1" fontAlgn="auto" latinLnBrk="0" hangingPunct="1">
              <a:spcBef>
                <a:spcPts val="0"/>
              </a:spcBef>
              <a:spcAft>
                <a:spcPts val="1000"/>
              </a:spcAft>
              <a:buClrTx/>
              <a:buSzTx/>
              <a:buFontTx/>
              <a:buNone/>
              <a:tabLst/>
              <a:defRPr/>
            </a:pPr>
            <a:r>
              <a:rPr kumimoji="0" lang="en-US" sz="3600" b="1" i="0" u="none" strike="noStrike" kern="120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They got it later.</a:t>
            </a:r>
          </a:p>
          <a:p>
            <a:pPr marL="0" marR="0" lvl="0" indent="0" algn="l" defTabSz="914400" rtl="0" eaLnBrk="1" fontAlgn="auto" latinLnBrk="0" hangingPunct="1">
              <a:spcBef>
                <a:spcPts val="0"/>
              </a:spcBef>
              <a:spcAft>
                <a:spcPts val="1000"/>
              </a:spcAft>
              <a:buClrTx/>
              <a:buSzTx/>
              <a:buFontTx/>
              <a:buNone/>
              <a:tabLst/>
              <a:defRPr/>
            </a:pPr>
            <a:r>
              <a:rPr kumimoji="0" lang="en-US" sz="3600" b="1" i="0" u="none" strike="noStrike" kern="1200" cap="none" spc="0" normalizeH="0" baseline="0" noProof="0" dirty="0">
                <a:ln>
                  <a:noFill/>
                </a:ln>
                <a:solidFill>
                  <a:srgbClr val="FF0000"/>
                </a:solidFill>
                <a:effectLst/>
                <a:uLnTx/>
                <a:uFillTx/>
                <a:ea typeface="Calibri" panose="020F0502020204030204" pitchFamily="34" charset="0"/>
                <a:cs typeface="Times New Roman" panose="02020603050405020304" pitchFamily="18" charset="0"/>
              </a:rPr>
              <a:t>It would seem </a:t>
            </a:r>
            <a:r>
              <a:rPr kumimoji="0" lang="en-US" sz="3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that all would get it today. </a:t>
            </a:r>
          </a:p>
          <a:p>
            <a:pPr marL="0" marR="0" lvl="0" indent="0" algn="l" defTabSz="914400" rtl="0" eaLnBrk="1" fontAlgn="auto" latinLnBrk="0" hangingPunct="1">
              <a:spcBef>
                <a:spcPts val="0"/>
              </a:spcBef>
              <a:spcAft>
                <a:spcPts val="100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Would the teaching of Jesus have had weight if he had not been the very embodiment of humility?</a:t>
            </a:r>
          </a:p>
        </p:txBody>
      </p:sp>
    </p:spTree>
    <p:extLst>
      <p:ext uri="{BB962C8B-B14F-4D97-AF65-F5344CB8AC3E}">
        <p14:creationId xmlns:p14="http://schemas.microsoft.com/office/powerpoint/2010/main" val="293106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EB711EB2-3A88-7BC2-FF96-7DA537974EC5}"/>
              </a:ext>
            </a:extLst>
          </p:cNvPr>
          <p:cNvSpPr txBox="1"/>
          <p:nvPr/>
        </p:nvSpPr>
        <p:spPr>
          <a:xfrm>
            <a:off x="453005" y="1463472"/>
            <a:ext cx="8481269" cy="18609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3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1.Jesus taught that men ought always to pray.</a:t>
            </a:r>
          </a:p>
          <a:p>
            <a:pPr marL="0" marR="0">
              <a:lnSpc>
                <a:spcPct val="115000"/>
              </a:lnSpc>
              <a:spcBef>
                <a:spcPts val="0"/>
              </a:spcBef>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2.Jesus taught men to be humble.</a:t>
            </a:r>
          </a:p>
          <a:p>
            <a:pPr marL="0" marR="0">
              <a:lnSpc>
                <a:spcPct val="115000"/>
              </a:lnSpc>
              <a:spcBef>
                <a:spcPts val="0"/>
              </a:spcBef>
              <a:spcAft>
                <a:spcPts val="1000"/>
              </a:spcAft>
            </a:pP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936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F1172C7E-EF11-AB29-5CF1-D22099C3865B}"/>
              </a:ext>
            </a:extLst>
          </p:cNvPr>
          <p:cNvSpPr txBox="1"/>
          <p:nvPr/>
        </p:nvSpPr>
        <p:spPr>
          <a:xfrm>
            <a:off x="629174" y="1283516"/>
            <a:ext cx="8095376" cy="4895314"/>
          </a:xfrm>
          <a:prstGeom prst="rect">
            <a:avLst/>
          </a:prstGeom>
          <a:noFill/>
        </p:spPr>
        <p:txBody>
          <a:bodyPr wrap="square">
            <a:spAutoFit/>
          </a:bodyPr>
          <a:lstStyle/>
          <a:p>
            <a:pPr marL="0" marR="0">
              <a:lnSpc>
                <a:spcPct val="115000"/>
              </a:lnSpc>
              <a:spcBef>
                <a:spcPts val="0"/>
              </a:spcBef>
              <a:spcAft>
                <a:spcPts val="1000"/>
              </a:spcAft>
            </a:pPr>
            <a:r>
              <a:rPr lang="en-US" sz="32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3.Jesus taught us to love.</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Did he practice love? </a:t>
            </a:r>
            <a:r>
              <a:rPr lang="en-US" sz="3200" b="1" dirty="0">
                <a:solidFill>
                  <a:srgbClr val="0070C0"/>
                </a:solidFill>
                <a:effectLst/>
                <a:ea typeface="Calibri" panose="020F0502020204030204" pitchFamily="34" charset="0"/>
                <a:cs typeface="Times New Roman" panose="02020603050405020304" pitchFamily="18" charset="0"/>
              </a:rPr>
              <a:t>(</a:t>
            </a:r>
            <a:r>
              <a:rPr lang="en-US" sz="3200" b="1" u="sng" dirty="0">
                <a:solidFill>
                  <a:srgbClr val="0070C0"/>
                </a:solidFill>
                <a:effectLst/>
                <a:ea typeface="Calibri" panose="020F0502020204030204" pitchFamily="34" charset="0"/>
                <a:cs typeface="Times New Roman" panose="02020603050405020304" pitchFamily="18" charset="0"/>
              </a:rPr>
              <a:t>Rom. 5:6-8</a:t>
            </a:r>
            <a:r>
              <a:rPr lang="en-US" sz="3200" b="1" dirty="0">
                <a:solidFill>
                  <a:srgbClr val="0070C0"/>
                </a:solidFill>
                <a:effectLst/>
                <a:ea typeface="Calibri" panose="020F0502020204030204" pitchFamily="34" charset="0"/>
                <a:cs typeface="Times New Roman" panose="02020603050405020304" pitchFamily="18" charset="0"/>
              </a:rPr>
              <a:t>.) "For when we were yet without strength, in due time Christ died for the ungodly. For scarcely for a righteous man will one die: yet peradventure for a good man some would even dare to die. But God commends his love toward us. in that, while we were yet sinners, Christ died for us." </a:t>
            </a:r>
          </a:p>
          <a:p>
            <a:pPr marL="0" marR="0">
              <a:lnSpc>
                <a:spcPct val="115000"/>
              </a:lnSpc>
              <a:spcBef>
                <a:spcPts val="0"/>
              </a:spcBef>
              <a:spcAft>
                <a:spcPts val="1000"/>
              </a:spcAft>
            </a:pPr>
            <a:r>
              <a:rPr lang="en-US" sz="3200" u="sng" dirty="0">
                <a:effectLst/>
                <a:ea typeface="Calibri" panose="020F0502020204030204" pitchFamily="34" charset="0"/>
                <a:cs typeface="Times New Roman" panose="02020603050405020304" pitchFamily="18" charset="0"/>
              </a:rPr>
              <a:t>Christ sealed his love with his death</a:t>
            </a:r>
            <a:r>
              <a:rPr lang="en-US" sz="32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0948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7D1250-2685-D3A9-C35D-71DE8471C524}"/>
              </a:ext>
            </a:extLst>
          </p:cNvPr>
          <p:cNvPicPr>
            <a:picLocks noChangeAspect="1"/>
          </p:cNvPicPr>
          <p:nvPr/>
        </p:nvPicPr>
        <p:blipFill>
          <a:blip r:embed="rId2"/>
          <a:stretch>
            <a:fillRect/>
          </a:stretch>
        </p:blipFill>
        <p:spPr>
          <a:xfrm>
            <a:off x="0" y="182267"/>
            <a:ext cx="9151369" cy="6493465"/>
          </a:xfrm>
          <a:prstGeom prst="rect">
            <a:avLst/>
          </a:prstGeom>
        </p:spPr>
      </p:pic>
    </p:spTree>
    <p:extLst>
      <p:ext uri="{BB962C8B-B14F-4D97-AF65-F5344CB8AC3E}">
        <p14:creationId xmlns:p14="http://schemas.microsoft.com/office/powerpoint/2010/main" val="212647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EB711EB2-3A88-7BC2-FF96-7DA537974EC5}"/>
              </a:ext>
            </a:extLst>
          </p:cNvPr>
          <p:cNvSpPr txBox="1"/>
          <p:nvPr/>
        </p:nvSpPr>
        <p:spPr>
          <a:xfrm>
            <a:off x="453005" y="1463472"/>
            <a:ext cx="8481269" cy="25555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3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1.Jesus taught that men ought always to pray.</a:t>
            </a:r>
          </a:p>
          <a:p>
            <a:pPr marL="0" marR="0">
              <a:lnSpc>
                <a:spcPct val="115000"/>
              </a:lnSpc>
              <a:spcBef>
                <a:spcPts val="0"/>
              </a:spcBef>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2.Jesus taught men to be humble.</a:t>
            </a:r>
          </a:p>
          <a:p>
            <a:pPr>
              <a:lnSpc>
                <a:spcPct val="115000"/>
              </a:lnSpc>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3.Jesus taught us to love.</a:t>
            </a:r>
          </a:p>
          <a:p>
            <a:pPr marL="0" marR="0">
              <a:lnSpc>
                <a:spcPct val="115000"/>
              </a:lnSpc>
              <a:spcBef>
                <a:spcPts val="0"/>
              </a:spcBef>
              <a:spcAft>
                <a:spcPts val="1000"/>
              </a:spcAft>
            </a:pP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8886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8B6FE1B6-FA3C-533F-D0EB-CCCDF1D22BD6}"/>
              </a:ext>
            </a:extLst>
          </p:cNvPr>
          <p:cNvSpPr txBox="1"/>
          <p:nvPr/>
        </p:nvSpPr>
        <p:spPr>
          <a:xfrm>
            <a:off x="360728" y="1015066"/>
            <a:ext cx="8414158" cy="5070106"/>
          </a:xfrm>
          <a:prstGeom prst="rect">
            <a:avLst/>
          </a:prstGeom>
          <a:noFill/>
        </p:spPr>
        <p:txBody>
          <a:bodyPr wrap="square">
            <a:spAutoFit/>
          </a:bodyPr>
          <a:lstStyle/>
          <a:p>
            <a:pPr marL="0" marR="0">
              <a:lnSpc>
                <a:spcPct val="115000"/>
              </a:lnSpc>
              <a:spcBef>
                <a:spcPts val="0"/>
              </a:spcBef>
              <a:spcAft>
                <a:spcPts val="1000"/>
              </a:spcAft>
            </a:pPr>
            <a:r>
              <a:rPr lang="en-US" sz="32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4.Jesus taught giving.</a:t>
            </a:r>
          </a:p>
          <a:p>
            <a:pPr marL="0" marR="0">
              <a:spcBef>
                <a:spcPts val="0"/>
              </a:spcBef>
              <a:spcAft>
                <a:spcPts val="1000"/>
              </a:spcAft>
            </a:pPr>
            <a:r>
              <a:rPr lang="en-US" sz="1400" dirty="0">
                <a:effectLst/>
                <a:ea typeface="Calibri" panose="020F0502020204030204" pitchFamily="34" charset="0"/>
                <a:cs typeface="Times New Roman" panose="02020603050405020304" pitchFamily="18" charset="0"/>
              </a:rPr>
              <a:t> </a:t>
            </a:r>
            <a:r>
              <a:rPr lang="en-US" sz="3000" dirty="0">
                <a:effectLst/>
                <a:ea typeface="Calibri" panose="020F0502020204030204" pitchFamily="34" charset="0"/>
                <a:cs typeface="Times New Roman" panose="02020603050405020304" pitchFamily="18" charset="0"/>
              </a:rPr>
              <a:t>Paul told the Ephesian elders </a:t>
            </a:r>
            <a:r>
              <a:rPr lang="en-US" sz="3000" b="1" dirty="0">
                <a:solidFill>
                  <a:srgbClr val="0070C0"/>
                </a:solidFill>
                <a:effectLst/>
                <a:ea typeface="Calibri" panose="020F0502020204030204" pitchFamily="34" charset="0"/>
                <a:cs typeface="Times New Roman" panose="02020603050405020304" pitchFamily="18" charset="0"/>
              </a:rPr>
              <a:t>"to remember the words of the Lord Jesus, how he said, It is more blessed to give than to receive." (</a:t>
            </a:r>
            <a:r>
              <a:rPr lang="en-US" sz="3000" b="1" u="sng" dirty="0">
                <a:solidFill>
                  <a:srgbClr val="0070C0"/>
                </a:solidFill>
                <a:effectLst/>
                <a:ea typeface="Calibri" panose="020F0502020204030204" pitchFamily="34" charset="0"/>
                <a:cs typeface="Times New Roman" panose="02020603050405020304" pitchFamily="18" charset="0"/>
              </a:rPr>
              <a:t>Acts 20:35</a:t>
            </a:r>
            <a:r>
              <a:rPr lang="en-US" sz="3000" b="1" dirty="0">
                <a:solidFill>
                  <a:srgbClr val="0070C0"/>
                </a:solidFill>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000" dirty="0">
                <a:effectLst/>
                <a:ea typeface="Calibri" panose="020F0502020204030204" pitchFamily="34" charset="0"/>
                <a:cs typeface="Times New Roman" panose="02020603050405020304" pitchFamily="18" charset="0"/>
              </a:rPr>
              <a:t>Jesus gave up the joys of heaven to save sinners. When he was here, he gave his very all that a lost and evil race might be saved. He gave his very life to redeem us from our fallen state. When Jesus taught that we ought to give, </a:t>
            </a:r>
            <a:r>
              <a:rPr lang="en-US" sz="3000" b="1" u="sng" dirty="0">
                <a:solidFill>
                  <a:srgbClr val="FF0000"/>
                </a:solidFill>
                <a:effectLst/>
                <a:ea typeface="Calibri" panose="020F0502020204030204" pitchFamily="34" charset="0"/>
                <a:cs typeface="Times New Roman" panose="02020603050405020304" pitchFamily="18" charset="0"/>
              </a:rPr>
              <a:t>he set the example by giving everything</a:t>
            </a:r>
            <a:r>
              <a:rPr lang="en-US" sz="3000" b="1" dirty="0">
                <a:solidFill>
                  <a:srgbClr val="FF0000"/>
                </a:solidFill>
                <a:effectLst/>
                <a:ea typeface="Calibri" panose="020F0502020204030204" pitchFamily="34" charset="0"/>
                <a:cs typeface="Times New Roman" panose="02020603050405020304" pitchFamily="18" charset="0"/>
              </a:rPr>
              <a:t>. This gave the weight to his teaching.</a:t>
            </a:r>
          </a:p>
        </p:txBody>
      </p:sp>
    </p:spTree>
    <p:extLst>
      <p:ext uri="{BB962C8B-B14F-4D97-AF65-F5344CB8AC3E}">
        <p14:creationId xmlns:p14="http://schemas.microsoft.com/office/powerpoint/2010/main" val="4001889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EB711EB2-3A88-7BC2-FF96-7DA537974EC5}"/>
              </a:ext>
            </a:extLst>
          </p:cNvPr>
          <p:cNvSpPr txBox="1"/>
          <p:nvPr/>
        </p:nvSpPr>
        <p:spPr>
          <a:xfrm>
            <a:off x="453005" y="1463472"/>
            <a:ext cx="8481269" cy="32500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3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1.Jesus taught that men ought always to pray.</a:t>
            </a:r>
          </a:p>
          <a:p>
            <a:pPr marL="0" marR="0">
              <a:lnSpc>
                <a:spcPct val="115000"/>
              </a:lnSpc>
              <a:spcBef>
                <a:spcPts val="0"/>
              </a:spcBef>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2.Jesus taught men to be humble.</a:t>
            </a:r>
          </a:p>
          <a:p>
            <a:pPr>
              <a:lnSpc>
                <a:spcPct val="115000"/>
              </a:lnSpc>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3.Jesus taught us to love.</a:t>
            </a:r>
          </a:p>
          <a:p>
            <a:pPr>
              <a:lnSpc>
                <a:spcPct val="115000"/>
              </a:lnSpc>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4.Jesus taught giving.</a:t>
            </a:r>
          </a:p>
          <a:p>
            <a:pPr marL="0" marR="0">
              <a:lnSpc>
                <a:spcPct val="115000"/>
              </a:lnSpc>
              <a:spcBef>
                <a:spcPts val="0"/>
              </a:spcBef>
              <a:spcAft>
                <a:spcPts val="1000"/>
              </a:spcAft>
            </a:pP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563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2" name="TextBox 1">
            <a:extLst>
              <a:ext uri="{FF2B5EF4-FFF2-40B4-BE49-F238E27FC236}">
                <a16:creationId xmlns:a16="http://schemas.microsoft.com/office/drawing/2014/main" id="{269ADE1D-F982-BF96-BE7B-5D11C055CB47}"/>
              </a:ext>
            </a:extLst>
          </p:cNvPr>
          <p:cNvSpPr txBox="1"/>
          <p:nvPr/>
        </p:nvSpPr>
        <p:spPr>
          <a:xfrm>
            <a:off x="604007" y="1526796"/>
            <a:ext cx="8430936" cy="2448876"/>
          </a:xfrm>
          <a:prstGeom prst="rect">
            <a:avLst/>
          </a:prstGeom>
          <a:noFill/>
        </p:spPr>
        <p:txBody>
          <a:bodyPr wrap="square" rtlCol="0">
            <a:spAutoFit/>
          </a:bodyPr>
          <a:lstStyle/>
          <a:p>
            <a:pPr marL="0" marR="0">
              <a:lnSpc>
                <a:spcPct val="115000"/>
              </a:lnSpc>
              <a:spcBef>
                <a:spcPts val="0"/>
              </a:spcBef>
              <a:spcAft>
                <a:spcPts val="1000"/>
              </a:spcAft>
            </a:pPr>
            <a:r>
              <a:rPr lang="en-US" sz="32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5.Jesus instituted the Lord's Supper, </a:t>
            </a:r>
          </a:p>
          <a:p>
            <a:pPr marL="0" marR="0">
              <a:spcBef>
                <a:spcPts val="0"/>
              </a:spcBef>
              <a:spcAft>
                <a:spcPts val="1000"/>
              </a:spcAft>
            </a:pPr>
            <a:r>
              <a:rPr lang="en-US" sz="3600" dirty="0">
                <a:effectLst/>
                <a:ea typeface="Calibri" panose="020F0502020204030204" pitchFamily="34" charset="0"/>
                <a:cs typeface="Times New Roman" panose="02020603050405020304" pitchFamily="18" charset="0"/>
              </a:rPr>
              <a:t>saying: "This do in remembrance of me." </a:t>
            </a:r>
            <a:r>
              <a:rPr lang="en-US" sz="3600" b="1" dirty="0">
                <a:solidFill>
                  <a:srgbClr val="0070C0"/>
                </a:solidFill>
                <a:effectLst/>
                <a:ea typeface="Calibri" panose="020F0502020204030204" pitchFamily="34" charset="0"/>
                <a:cs typeface="Times New Roman" panose="02020603050405020304" pitchFamily="18" charset="0"/>
              </a:rPr>
              <a:t>(Luke 22:19.) </a:t>
            </a:r>
            <a:r>
              <a:rPr lang="en-US" sz="3600" dirty="0">
                <a:effectLst/>
                <a:ea typeface="Calibri" panose="020F0502020204030204" pitchFamily="34" charset="0"/>
                <a:cs typeface="Times New Roman" panose="02020603050405020304" pitchFamily="18" charset="0"/>
              </a:rPr>
              <a:t>He set the example. He ate the Supper.</a:t>
            </a:r>
          </a:p>
        </p:txBody>
      </p:sp>
      <p:sp>
        <p:nvSpPr>
          <p:cNvPr id="4" name="TextBox 3">
            <a:extLst>
              <a:ext uri="{FF2B5EF4-FFF2-40B4-BE49-F238E27FC236}">
                <a16:creationId xmlns:a16="http://schemas.microsoft.com/office/drawing/2014/main" id="{D02C1656-6FBD-79C8-AF4B-1D002F6715BE}"/>
              </a:ext>
            </a:extLst>
          </p:cNvPr>
          <p:cNvSpPr txBox="1"/>
          <p:nvPr/>
        </p:nvSpPr>
        <p:spPr>
          <a:xfrm>
            <a:off x="604008" y="4618140"/>
            <a:ext cx="8204432" cy="1815882"/>
          </a:xfrm>
          <a:prstGeom prst="rect">
            <a:avLst/>
          </a:prstGeom>
          <a:noFill/>
        </p:spPr>
        <p:txBody>
          <a:bodyPr wrap="square" rtlCol="0">
            <a:spAutoFit/>
          </a:bodyPr>
          <a:lstStyle/>
          <a:p>
            <a:r>
              <a:rPr lang="en-US" sz="2800" b="1" dirty="0"/>
              <a:t>And we don’t “brown bag” the Lord’s Supper.”</a:t>
            </a:r>
          </a:p>
          <a:p>
            <a:r>
              <a:rPr lang="en-US" sz="2800" b="1" dirty="0">
                <a:solidFill>
                  <a:srgbClr val="FF0000"/>
                </a:solidFill>
              </a:rPr>
              <a:t>We don’t get it to go.</a:t>
            </a:r>
          </a:p>
          <a:p>
            <a:r>
              <a:rPr lang="en-US" sz="2800" b="1" dirty="0">
                <a:solidFill>
                  <a:srgbClr val="0070C0"/>
                </a:solidFill>
              </a:rPr>
              <a:t>We take it in the assembly when we come together every first day of the week.</a:t>
            </a:r>
          </a:p>
        </p:txBody>
      </p:sp>
    </p:spTree>
    <p:extLst>
      <p:ext uri="{BB962C8B-B14F-4D97-AF65-F5344CB8AC3E}">
        <p14:creationId xmlns:p14="http://schemas.microsoft.com/office/powerpoint/2010/main" val="61525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1754326"/>
          </a:xfrm>
          <a:prstGeom prst="rect">
            <a:avLst/>
          </a:prstGeom>
          <a:noFill/>
        </p:spPr>
        <p:txBody>
          <a:bodyPr wrap="square" rtlCol="0">
            <a:spAutoFit/>
          </a:bodyPr>
          <a:lstStyle/>
          <a:p>
            <a:pPr algn="ctr"/>
            <a:r>
              <a:rPr lang="en-US" sz="5400" dirty="0">
                <a:solidFill>
                  <a:srgbClr val="0070C0"/>
                </a:solidFill>
                <a:latin typeface="Source Sans Pro Black" panose="020B0803030403020204" pitchFamily="34" charset="0"/>
                <a:ea typeface="Source Sans Pro Black" panose="020B0803030403020204" pitchFamily="34" charset="0"/>
              </a:rPr>
              <a:t>Practicing</a:t>
            </a:r>
          </a:p>
          <a:p>
            <a:pPr algn="ctr"/>
            <a:r>
              <a:rPr lang="en-US" sz="5400" dirty="0">
                <a:solidFill>
                  <a:srgbClr val="0070C0"/>
                </a:solidFill>
                <a:latin typeface="Source Sans Pro Black" panose="020B0803030403020204" pitchFamily="34" charset="0"/>
                <a:ea typeface="Source Sans Pro Black" panose="020B0803030403020204" pitchFamily="34" charset="0"/>
              </a:rPr>
              <a:t> What We Preach </a:t>
            </a:r>
          </a:p>
        </p:txBody>
      </p:sp>
      <p:sp>
        <p:nvSpPr>
          <p:cNvPr id="4" name="TextBox 3">
            <a:extLst>
              <a:ext uri="{FF2B5EF4-FFF2-40B4-BE49-F238E27FC236}">
                <a16:creationId xmlns:a16="http://schemas.microsoft.com/office/drawing/2014/main" id="{075CC743-0C2F-CB52-48BB-4F6F66235181}"/>
              </a:ext>
            </a:extLst>
          </p:cNvPr>
          <p:cNvSpPr txBox="1"/>
          <p:nvPr/>
        </p:nvSpPr>
        <p:spPr>
          <a:xfrm>
            <a:off x="939567" y="2374085"/>
            <a:ext cx="7474591" cy="4154984"/>
          </a:xfrm>
          <a:prstGeom prst="rect">
            <a:avLst/>
          </a:prstGeom>
          <a:noFill/>
        </p:spPr>
        <p:txBody>
          <a:bodyPr wrap="square">
            <a:spAutoFit/>
          </a:bodyPr>
          <a:lstStyle/>
          <a:p>
            <a:pPr marL="0" marR="0">
              <a:spcBef>
                <a:spcPts val="0"/>
              </a:spcBef>
              <a:spcAft>
                <a:spcPts val="1000"/>
              </a:spcAft>
            </a:pPr>
            <a:r>
              <a:rPr lang="en-US" sz="4400" dirty="0">
                <a:effectLst/>
                <a:ea typeface="Calibri" panose="020F0502020204030204" pitchFamily="34" charset="0"/>
                <a:cs typeface="Times New Roman" panose="02020603050405020304" pitchFamily="18" charset="0"/>
              </a:rPr>
              <a:t>THE inspired Luke begins the book of Acts after this manner: "The former treatise have I made, O Theophilus, of all that Jesus began both to do and teach." </a:t>
            </a:r>
            <a:r>
              <a:rPr lang="en-US" sz="4400" b="1" dirty="0">
                <a:solidFill>
                  <a:srgbClr val="0070C0"/>
                </a:solidFill>
                <a:effectLst/>
                <a:ea typeface="Calibri" panose="020F0502020204030204" pitchFamily="34" charset="0"/>
                <a:cs typeface="Times New Roman" panose="02020603050405020304" pitchFamily="18" charset="0"/>
              </a:rPr>
              <a:t>(Acts 1:1.)</a:t>
            </a:r>
          </a:p>
        </p:txBody>
      </p:sp>
      <p:sp>
        <p:nvSpPr>
          <p:cNvPr id="2" name="Rectangle 1">
            <a:extLst>
              <a:ext uri="{FF2B5EF4-FFF2-40B4-BE49-F238E27FC236}">
                <a16:creationId xmlns:a16="http://schemas.microsoft.com/office/drawing/2014/main" id="{3130FA9B-180B-5543-2E6C-E7B0BAF11A98}"/>
              </a:ext>
            </a:extLst>
          </p:cNvPr>
          <p:cNvSpPr/>
          <p:nvPr/>
        </p:nvSpPr>
        <p:spPr>
          <a:xfrm>
            <a:off x="578840" y="2181138"/>
            <a:ext cx="7986320" cy="4337108"/>
          </a:xfrm>
          <a:prstGeom prst="rect">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247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text"/>
          <p:cNvPicPr>
            <a:picLocks noChangeAspect="1" noChangeArrowheads="1"/>
          </p:cNvPicPr>
          <p:nvPr/>
        </p:nvPicPr>
        <p:blipFill rotWithShape="1">
          <a:blip r:embed="rId2">
            <a:extLst>
              <a:ext uri="{28A0092B-C50C-407E-A947-70E740481C1C}">
                <a14:useLocalDpi xmlns:a14="http://schemas.microsoft.com/office/drawing/2010/main" val="0"/>
              </a:ext>
            </a:extLst>
          </a:blip>
          <a:srcRect t="28395" b="28467"/>
          <a:stretch/>
        </p:blipFill>
        <p:spPr bwMode="auto">
          <a:xfrm>
            <a:off x="502023" y="279287"/>
            <a:ext cx="8270905" cy="635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379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81000" y="235803"/>
            <a:ext cx="81534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A Man Made Religion   </a:t>
            </a:r>
            <a:r>
              <a:rPr kumimoji="0" lang="en-US" sz="36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1Kings 12</a:t>
            </a:r>
          </a:p>
        </p:txBody>
      </p:sp>
      <p:pic>
        <p:nvPicPr>
          <p:cNvPr id="2" name="Picture 1"/>
          <p:cNvPicPr>
            <a:picLocks noChangeAspect="1"/>
          </p:cNvPicPr>
          <p:nvPr/>
        </p:nvPicPr>
        <p:blipFill rotWithShape="1">
          <a:blip r:embed="rId2"/>
          <a:srcRect t="15553"/>
          <a:stretch/>
        </p:blipFill>
        <p:spPr>
          <a:xfrm>
            <a:off x="0" y="1180717"/>
            <a:ext cx="8077200" cy="5115692"/>
          </a:xfrm>
          <a:prstGeom prst="rect">
            <a:avLst/>
          </a:prstGeom>
        </p:spPr>
      </p:pic>
      <p:pic>
        <p:nvPicPr>
          <p:cNvPr id="1026" name="Picture 2" descr="Royalty-free sofa photos free download | Pxfu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876" y="2895600"/>
            <a:ext cx="2747124"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0800" y="2895600"/>
            <a:ext cx="2743200" cy="18288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1504025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EB711EB2-3A88-7BC2-FF96-7DA537974EC5}"/>
              </a:ext>
            </a:extLst>
          </p:cNvPr>
          <p:cNvSpPr txBox="1"/>
          <p:nvPr/>
        </p:nvSpPr>
        <p:spPr>
          <a:xfrm>
            <a:off x="453005" y="1463472"/>
            <a:ext cx="8481269" cy="39446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3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1.Jesus taught that men ought always to pray.</a:t>
            </a:r>
          </a:p>
          <a:p>
            <a:pPr marL="0" marR="0">
              <a:lnSpc>
                <a:spcPct val="115000"/>
              </a:lnSpc>
              <a:spcBef>
                <a:spcPts val="0"/>
              </a:spcBef>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2.Jesus taught men to be humble.</a:t>
            </a:r>
          </a:p>
          <a:p>
            <a:pPr>
              <a:lnSpc>
                <a:spcPct val="115000"/>
              </a:lnSpc>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3.Jesus taught us to love.</a:t>
            </a:r>
          </a:p>
          <a:p>
            <a:pPr>
              <a:lnSpc>
                <a:spcPct val="115000"/>
              </a:lnSpc>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4.Jesus taught giving.</a:t>
            </a:r>
          </a:p>
          <a:p>
            <a:pPr marL="0" marR="0">
              <a:lnSpc>
                <a:spcPct val="115000"/>
              </a:lnSpc>
              <a:spcBef>
                <a:spcPts val="0"/>
              </a:spcBef>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5.Jesus told us to take the Lord's Supper, </a:t>
            </a:r>
          </a:p>
          <a:p>
            <a:pPr marL="0" marR="0">
              <a:lnSpc>
                <a:spcPct val="115000"/>
              </a:lnSpc>
              <a:spcBef>
                <a:spcPts val="0"/>
              </a:spcBef>
              <a:spcAft>
                <a:spcPts val="1000"/>
              </a:spcAft>
            </a:pP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6364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EB782758-636D-CEE2-3029-8928D6C57C6F}"/>
              </a:ext>
            </a:extLst>
          </p:cNvPr>
          <p:cNvSpPr txBox="1"/>
          <p:nvPr/>
        </p:nvSpPr>
        <p:spPr>
          <a:xfrm>
            <a:off x="545284" y="1077916"/>
            <a:ext cx="8305101" cy="5401479"/>
          </a:xfrm>
          <a:prstGeom prst="rect">
            <a:avLst/>
          </a:prstGeom>
          <a:noFill/>
        </p:spPr>
        <p:txBody>
          <a:bodyPr wrap="square">
            <a:spAutoFit/>
          </a:bodyPr>
          <a:lstStyle/>
          <a:p>
            <a:pPr marL="0" marR="0">
              <a:spcBef>
                <a:spcPts val="0"/>
              </a:spcBef>
              <a:spcAft>
                <a:spcPts val="1000"/>
              </a:spcAft>
            </a:pPr>
            <a:r>
              <a:rPr lang="en-US" sz="32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6. Before Jesus went back to heaven he said: "He that believeth and is baptized shall be saved." </a:t>
            </a:r>
          </a:p>
          <a:p>
            <a:pPr marL="0" marR="0">
              <a:spcBef>
                <a:spcPts val="0"/>
              </a:spcBef>
              <a:spcAft>
                <a:spcPts val="1000"/>
              </a:spcAft>
            </a:pPr>
            <a:r>
              <a:rPr lang="en-US" sz="2800" b="1" dirty="0">
                <a:solidFill>
                  <a:srgbClr val="0070C0"/>
                </a:solidFill>
                <a:effectLst/>
                <a:ea typeface="Calibri" panose="020F0502020204030204" pitchFamily="34" charset="0"/>
                <a:cs typeface="Times New Roman" panose="02020603050405020304" pitchFamily="18" charset="0"/>
              </a:rPr>
              <a:t>(Mark 16:16') </a:t>
            </a:r>
            <a:r>
              <a:rPr lang="en-US" sz="2800" dirty="0">
                <a:effectLst/>
                <a:ea typeface="Calibri" panose="020F0502020204030204" pitchFamily="34" charset="0"/>
                <a:cs typeface="Times New Roman" panose="02020603050405020304" pitchFamily="18" charset="0"/>
              </a:rPr>
              <a:t>But before saying this he had set the example. He had been baptized to fulfill all righteousness. </a:t>
            </a:r>
            <a:r>
              <a:rPr lang="en-US" sz="2800" b="1" dirty="0">
                <a:solidFill>
                  <a:srgbClr val="0070C0"/>
                </a:solidFill>
                <a:effectLst/>
                <a:ea typeface="Calibri" panose="020F0502020204030204" pitchFamily="34" charset="0"/>
                <a:cs typeface="Times New Roman" panose="02020603050405020304" pitchFamily="18" charset="0"/>
              </a:rPr>
              <a:t>(Matt. 3:15.)</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His commandment is given added force by his example. </a:t>
            </a:r>
            <a:r>
              <a:rPr lang="en-US" sz="2800" b="1" u="sng" dirty="0">
                <a:effectLst/>
                <a:ea typeface="Calibri" panose="020F0502020204030204" pitchFamily="34" charset="0"/>
                <a:cs typeface="Times New Roman" panose="02020603050405020304" pitchFamily="18" charset="0"/>
              </a:rPr>
              <a:t>Many times false doctrines are given weight because the false teachers are doing some</a:t>
            </a:r>
            <a:r>
              <a:rPr lang="en-US" sz="2800" b="1" dirty="0">
                <a:effectLst/>
                <a:ea typeface="Calibri" panose="020F0502020204030204" pitchFamily="34" charset="0"/>
                <a:cs typeface="Times New Roman" panose="02020603050405020304" pitchFamily="18" charset="0"/>
              </a:rPr>
              <a:t> </a:t>
            </a:r>
            <a:r>
              <a:rPr lang="en-US" sz="2800" b="1" u="sng" dirty="0">
                <a:effectLst/>
                <a:ea typeface="Calibri" panose="020F0502020204030204" pitchFamily="34" charset="0"/>
                <a:cs typeface="Times New Roman" panose="02020603050405020304" pitchFamily="18" charset="0"/>
              </a:rPr>
              <a:t>good works</a:t>
            </a:r>
            <a:r>
              <a:rPr lang="en-US" sz="2800" b="1" dirty="0">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How often do we meet such an expression as this. –</a:t>
            </a:r>
          </a:p>
          <a:p>
            <a:pPr marL="0" marR="0">
              <a:spcBef>
                <a:spcPts val="0"/>
              </a:spcBef>
              <a:spcAft>
                <a:spcPts val="1000"/>
              </a:spcAft>
            </a:pPr>
            <a:r>
              <a:rPr lang="en-US" sz="2800" b="1" dirty="0">
                <a:effectLst/>
                <a:ea typeface="Calibri" panose="020F0502020204030204" pitchFamily="34" charset="0"/>
                <a:cs typeface="Times New Roman" panose="02020603050405020304" pitchFamily="18" charset="0"/>
              </a:rPr>
              <a:t>"But they are doing so much good"! </a:t>
            </a:r>
          </a:p>
        </p:txBody>
      </p:sp>
    </p:spTree>
    <p:extLst>
      <p:ext uri="{BB962C8B-B14F-4D97-AF65-F5344CB8AC3E}">
        <p14:creationId xmlns:p14="http://schemas.microsoft.com/office/powerpoint/2010/main" val="2519994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53AC158D-273A-43CB-09BC-ADA1AD37C723}"/>
              </a:ext>
            </a:extLst>
          </p:cNvPr>
          <p:cNvSpPr txBox="1"/>
          <p:nvPr/>
        </p:nvSpPr>
        <p:spPr>
          <a:xfrm>
            <a:off x="432033" y="989901"/>
            <a:ext cx="8279934" cy="5365571"/>
          </a:xfrm>
          <a:prstGeom prst="rect">
            <a:avLst/>
          </a:prstGeom>
          <a:noFill/>
        </p:spPr>
        <p:txBody>
          <a:bodyPr wrap="square">
            <a:spAutoFit/>
          </a:bodyPr>
          <a:lstStyle/>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The doctrine may be as false as Satan himself, but it is given  some credence by folks because the ones sponsoring the doctrine may be doing some good works. </a:t>
            </a:r>
            <a:r>
              <a:rPr lang="en-US" sz="2800" b="1" dirty="0">
                <a:solidFill>
                  <a:srgbClr val="FF0000"/>
                </a:solidFill>
                <a:effectLst/>
                <a:ea typeface="Calibri" panose="020F0502020204030204" pitchFamily="34" charset="0"/>
                <a:cs typeface="Times New Roman" panose="02020603050405020304" pitchFamily="18" charset="0"/>
              </a:rPr>
              <a:t>And, conversely, how often has truth been retarded because the one teaching it was not practicing it!</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600" b="1" u="sng" dirty="0">
                <a:solidFill>
                  <a:srgbClr val="FF0000"/>
                </a:solidFill>
                <a:effectLst/>
                <a:ea typeface="Calibri" panose="020F0502020204030204" pitchFamily="34" charset="0"/>
                <a:cs typeface="Times New Roman" panose="02020603050405020304" pitchFamily="18" charset="0"/>
              </a:rPr>
              <a:t>Error would not get such a hold upon men if it were not for the fact that some good works are mixed with the false teaching. </a:t>
            </a:r>
          </a:p>
          <a:p>
            <a:pPr marL="0" marR="0">
              <a:spcBef>
                <a:spcPts val="0"/>
              </a:spcBef>
              <a:spcAft>
                <a:spcPts val="1000"/>
              </a:spcAft>
            </a:pPr>
            <a:r>
              <a:rPr lang="en-US" sz="2800" b="1" dirty="0">
                <a:effectLst/>
                <a:ea typeface="Calibri" panose="020F0502020204030204" pitchFamily="34" charset="0"/>
                <a:cs typeface="Times New Roman" panose="02020603050405020304" pitchFamily="18" charset="0"/>
              </a:rPr>
              <a:t>And the truth would run and be glorified much faster if the ones who teach it would live it, if they would begin </a:t>
            </a:r>
            <a:r>
              <a:rPr lang="en-US" sz="2800" b="1" u="sng" dirty="0">
                <a:effectLst/>
                <a:ea typeface="Calibri" panose="020F0502020204030204" pitchFamily="34" charset="0"/>
                <a:cs typeface="Times New Roman" panose="02020603050405020304" pitchFamily="18" charset="0"/>
              </a:rPr>
              <a:t>to do and teach</a:t>
            </a:r>
            <a:r>
              <a:rPr lang="en-US" sz="2800" b="1" dirty="0">
                <a:effectLst/>
                <a:ea typeface="Calibri" panose="020F0502020204030204" pitchFamily="34" charset="0"/>
                <a:cs typeface="Times New Roman" panose="02020603050405020304" pitchFamily="18" charset="0"/>
              </a:rPr>
              <a:t>, if they would so live that others would hear and see. </a:t>
            </a:r>
          </a:p>
        </p:txBody>
      </p:sp>
    </p:spTree>
    <p:extLst>
      <p:ext uri="{BB962C8B-B14F-4D97-AF65-F5344CB8AC3E}">
        <p14:creationId xmlns:p14="http://schemas.microsoft.com/office/powerpoint/2010/main" val="3084976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605CC1E0-D327-5D35-455F-EA2A6ADAA3E5}"/>
              </a:ext>
            </a:extLst>
          </p:cNvPr>
          <p:cNvSpPr txBox="1"/>
          <p:nvPr/>
        </p:nvSpPr>
        <p:spPr>
          <a:xfrm>
            <a:off x="729842" y="1098958"/>
            <a:ext cx="7751428" cy="5519460"/>
          </a:xfrm>
          <a:prstGeom prst="rect">
            <a:avLst/>
          </a:prstGeom>
          <a:noFill/>
        </p:spPr>
        <p:txBody>
          <a:bodyPr wrap="square">
            <a:spAutoFit/>
          </a:bodyPr>
          <a:lstStyle/>
          <a:p>
            <a:pPr marL="0" marR="0">
              <a:spcBef>
                <a:spcPts val="0"/>
              </a:spcBef>
              <a:spcAft>
                <a:spcPts val="1000"/>
              </a:spcAft>
            </a:pPr>
            <a:r>
              <a:rPr lang="en-US" sz="2800" b="1" u="sng" dirty="0">
                <a:solidFill>
                  <a:srgbClr val="0070C0"/>
                </a:solidFill>
                <a:effectLst/>
                <a:ea typeface="Calibri" panose="020F0502020204030204" pitchFamily="34" charset="0"/>
                <a:cs typeface="Times New Roman" panose="02020603050405020304" pitchFamily="18" charset="0"/>
              </a:rPr>
              <a:t>Paul wrote to Timothy</a:t>
            </a:r>
            <a:r>
              <a:rPr lang="en-US" sz="2800" b="1"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saying: ''Take heed unto thyself, and unto the doctrine; continue in them: for in doing this thou shalt both save thyself, and them that hear thee." </a:t>
            </a:r>
            <a:r>
              <a:rPr lang="en-US" sz="2800" b="1" dirty="0">
                <a:solidFill>
                  <a:srgbClr val="0070C0"/>
                </a:solidFill>
                <a:effectLst/>
                <a:ea typeface="Calibri" panose="020F0502020204030204" pitchFamily="34" charset="0"/>
                <a:cs typeface="Times New Roman" panose="02020603050405020304" pitchFamily="18" charset="0"/>
              </a:rPr>
              <a:t>(</a:t>
            </a:r>
            <a:r>
              <a:rPr lang="en-US" sz="2800" b="1" u="sng" dirty="0">
                <a:solidFill>
                  <a:srgbClr val="0070C0"/>
                </a:solidFill>
                <a:effectLst/>
                <a:ea typeface="Calibri" panose="020F0502020204030204" pitchFamily="34" charset="0"/>
                <a:cs typeface="Times New Roman" panose="02020603050405020304" pitchFamily="18" charset="0"/>
              </a:rPr>
              <a:t>1 Tim. 4:16</a:t>
            </a:r>
            <a:r>
              <a:rPr lang="en-US" sz="2800" b="1" dirty="0">
                <a:solidFill>
                  <a:srgbClr val="0070C0"/>
                </a:solidFill>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800" b="1" u="sng" dirty="0">
                <a:solidFill>
                  <a:srgbClr val="0070C0"/>
                </a:solidFill>
                <a:effectLst/>
                <a:ea typeface="Calibri" panose="020F0502020204030204" pitchFamily="34" charset="0"/>
                <a:cs typeface="Times New Roman" panose="02020603050405020304" pitchFamily="18" charset="0"/>
              </a:rPr>
              <a:t>To Titus he wrote</a:t>
            </a:r>
            <a:r>
              <a:rPr lang="en-US" sz="2800" b="1"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"For the grace of God that bringeth salvation hath appeared to all men, teaching us that, denying ungodliness and worldly lusts, we should live soberly, righteously, and godly, in this present world; looking for that blessed hope, and the glorious appearing of the great God and our </a:t>
            </a:r>
            <a:r>
              <a:rPr lang="en-US" sz="2800" dirty="0" err="1">
                <a:effectLst/>
                <a:ea typeface="Calibri" panose="020F0502020204030204" pitchFamily="34" charset="0"/>
                <a:cs typeface="Times New Roman" panose="02020603050405020304" pitchFamily="18" charset="0"/>
              </a:rPr>
              <a:t>Saviour</a:t>
            </a:r>
            <a:r>
              <a:rPr lang="en-US" sz="2800" dirty="0">
                <a:effectLst/>
                <a:ea typeface="Calibri" panose="020F0502020204030204" pitchFamily="34" charset="0"/>
                <a:cs typeface="Times New Roman" panose="02020603050405020304" pitchFamily="18" charset="0"/>
              </a:rPr>
              <a:t> Jesus Christ." </a:t>
            </a:r>
            <a:r>
              <a:rPr lang="en-US" sz="2800" b="1" dirty="0">
                <a:solidFill>
                  <a:srgbClr val="0070C0"/>
                </a:solidFill>
                <a:effectLst/>
                <a:ea typeface="Calibri" panose="020F0502020204030204" pitchFamily="34" charset="0"/>
                <a:cs typeface="Times New Roman" panose="02020603050405020304" pitchFamily="18" charset="0"/>
              </a:rPr>
              <a:t>(</a:t>
            </a:r>
            <a:r>
              <a:rPr lang="en-US" sz="2800" b="1" u="sng" dirty="0">
                <a:solidFill>
                  <a:srgbClr val="0070C0"/>
                </a:solidFill>
                <a:effectLst/>
                <a:ea typeface="Calibri" panose="020F0502020204030204" pitchFamily="34" charset="0"/>
                <a:cs typeface="Times New Roman" panose="02020603050405020304" pitchFamily="18" charset="0"/>
              </a:rPr>
              <a:t>Titus 2:11-13</a:t>
            </a:r>
            <a:r>
              <a:rPr lang="en-US" sz="2800" b="1" dirty="0">
                <a:solidFill>
                  <a:srgbClr val="0070C0"/>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0610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1E83AF83-E458-BFB6-7AAA-4FA2FEC40092}"/>
              </a:ext>
            </a:extLst>
          </p:cNvPr>
          <p:cNvSpPr txBox="1"/>
          <p:nvPr/>
        </p:nvSpPr>
        <p:spPr>
          <a:xfrm>
            <a:off x="771787" y="1300295"/>
            <a:ext cx="7566870" cy="4524315"/>
          </a:xfrm>
          <a:prstGeom prst="rect">
            <a:avLst/>
          </a:prstGeom>
          <a:noFill/>
        </p:spPr>
        <p:txBody>
          <a:bodyPr wrap="square">
            <a:spAutoFit/>
          </a:bodyPr>
          <a:lstStyle/>
          <a:p>
            <a:pPr marL="0" marR="0">
              <a:spcBef>
                <a:spcPts val="0"/>
              </a:spcBef>
              <a:spcAft>
                <a:spcPts val="1000"/>
              </a:spcAft>
            </a:pPr>
            <a:r>
              <a:rPr lang="en-US" sz="3600" dirty="0">
                <a:effectLst/>
                <a:ea typeface="Calibri" panose="020F0502020204030204" pitchFamily="34" charset="0"/>
                <a:cs typeface="Times New Roman" panose="02020603050405020304" pitchFamily="18" charset="0"/>
              </a:rPr>
              <a:t>Paul said in </a:t>
            </a:r>
            <a:r>
              <a:rPr lang="en-US" sz="3600" b="1" dirty="0">
                <a:solidFill>
                  <a:srgbClr val="0070C0"/>
                </a:solidFill>
                <a:effectLst/>
                <a:ea typeface="Calibri" panose="020F0502020204030204" pitchFamily="34" charset="0"/>
                <a:cs typeface="Times New Roman" panose="02020603050405020304" pitchFamily="18" charset="0"/>
              </a:rPr>
              <a:t>(</a:t>
            </a:r>
            <a:r>
              <a:rPr lang="en-US" sz="3600" b="1" u="sng" dirty="0">
                <a:solidFill>
                  <a:srgbClr val="0070C0"/>
                </a:solidFill>
                <a:effectLst/>
                <a:ea typeface="Calibri" panose="020F0502020204030204" pitchFamily="34" charset="0"/>
                <a:cs typeface="Times New Roman" panose="02020603050405020304" pitchFamily="18" charset="0"/>
              </a:rPr>
              <a:t>Rom. 2:21, 22</a:t>
            </a:r>
            <a:r>
              <a:rPr lang="en-US" sz="3600" b="1" dirty="0">
                <a:solidFill>
                  <a:srgbClr val="0070C0"/>
                </a:solidFill>
                <a:effectLst/>
                <a:ea typeface="Calibri" panose="020F0502020204030204" pitchFamily="34" charset="0"/>
                <a:cs typeface="Times New Roman" panose="02020603050405020304" pitchFamily="18" charset="0"/>
              </a:rPr>
              <a:t>) You therefore which teach another, teach thou not thyself? thou that preach a man should not steal, dost you steal? 22 You that say a man should not commit adultery, do you commit adultery? you that abhor idols, do you commit sacrilege? </a:t>
            </a:r>
          </a:p>
        </p:txBody>
      </p:sp>
    </p:spTree>
    <p:extLst>
      <p:ext uri="{BB962C8B-B14F-4D97-AF65-F5344CB8AC3E}">
        <p14:creationId xmlns:p14="http://schemas.microsoft.com/office/powerpoint/2010/main" val="1178229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EB711EB2-3A88-7BC2-FF96-7DA537974EC5}"/>
              </a:ext>
            </a:extLst>
          </p:cNvPr>
          <p:cNvSpPr txBox="1"/>
          <p:nvPr/>
        </p:nvSpPr>
        <p:spPr>
          <a:xfrm>
            <a:off x="453005" y="1463472"/>
            <a:ext cx="8481269" cy="50577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3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1.Jesus taught that men ought always to pray.</a:t>
            </a:r>
          </a:p>
          <a:p>
            <a:pPr marL="0" marR="0">
              <a:lnSpc>
                <a:spcPct val="115000"/>
              </a:lnSpc>
              <a:spcBef>
                <a:spcPts val="0"/>
              </a:spcBef>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2.Jesus taught men to be humble.</a:t>
            </a:r>
          </a:p>
          <a:p>
            <a:pPr>
              <a:lnSpc>
                <a:spcPct val="115000"/>
              </a:lnSpc>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3.Jesus taught us to love.</a:t>
            </a:r>
          </a:p>
          <a:p>
            <a:pPr>
              <a:lnSpc>
                <a:spcPct val="115000"/>
              </a:lnSpc>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4.Jesus taught giving.</a:t>
            </a:r>
          </a:p>
          <a:p>
            <a:pPr marL="0" marR="0">
              <a:lnSpc>
                <a:spcPct val="115000"/>
              </a:lnSpc>
              <a:spcBef>
                <a:spcPts val="0"/>
              </a:spcBef>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5.Jesus instituted the Lord's Supper, </a:t>
            </a:r>
          </a:p>
          <a:p>
            <a:pPr marL="0" marR="0">
              <a:spcBef>
                <a:spcPts val="0"/>
              </a:spcBef>
              <a:spcAft>
                <a:spcPts val="1000"/>
              </a:spcAft>
            </a:pPr>
            <a:r>
              <a:rPr lang="en-US" sz="3200" dirty="0">
                <a:effectLst/>
                <a:latin typeface="Arial" panose="020B0604020202020204" pitchFamily="34" charset="0"/>
                <a:ea typeface="Calibri" panose="020F0502020204030204" pitchFamily="34" charset="0"/>
                <a:cs typeface="Arial" panose="020B0604020202020204" pitchFamily="34" charset="0"/>
              </a:rPr>
              <a:t>6. Jesus said: "He that believeth and is baptized shall be saved."</a:t>
            </a:r>
          </a:p>
          <a:p>
            <a:pPr marL="0" marR="0">
              <a:lnSpc>
                <a:spcPct val="115000"/>
              </a:lnSpc>
              <a:spcBef>
                <a:spcPts val="0"/>
              </a:spcBef>
              <a:spcAft>
                <a:spcPts val="1000"/>
              </a:spcAft>
            </a:pP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02858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EB711EB2-3A88-7BC2-FF96-7DA537974EC5}"/>
              </a:ext>
            </a:extLst>
          </p:cNvPr>
          <p:cNvSpPr txBox="1"/>
          <p:nvPr/>
        </p:nvSpPr>
        <p:spPr>
          <a:xfrm>
            <a:off x="478172" y="1270525"/>
            <a:ext cx="8481269" cy="3900491"/>
          </a:xfrm>
          <a:prstGeom prst="rect">
            <a:avLst/>
          </a:prstGeom>
          <a:noFill/>
        </p:spPr>
        <p:txBody>
          <a:bodyPr wrap="square">
            <a:spAutoFit/>
          </a:bodyPr>
          <a:lstStyle/>
          <a:p>
            <a:pPr marL="0" marR="0" lvl="0" indent="0" algn="l" defTabSz="914400" rtl="0" eaLnBrk="1" fontAlgn="auto" latinLnBrk="0" hangingPunct="1">
              <a:spcBef>
                <a:spcPts val="0"/>
              </a:spcBef>
              <a:spcAft>
                <a:spcPts val="1000"/>
              </a:spcAft>
              <a:buClrTx/>
              <a:buSzTx/>
              <a:buFontTx/>
              <a:buNone/>
              <a:tabLst/>
              <a:defRPr/>
            </a:pPr>
            <a:r>
              <a:rPr kumimoji="0" lang="en-US" sz="24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1.Jesus taught that men ought always to pray.</a:t>
            </a: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Arial" panose="020B0604020202020204" pitchFamily="34" charset="0"/>
              </a:rPr>
              <a:t>2.Jesus taught men to be humble.</a:t>
            </a:r>
          </a:p>
          <a:p>
            <a:pPr>
              <a:spcAft>
                <a:spcPts val="1000"/>
              </a:spcAft>
            </a:pPr>
            <a:r>
              <a:rPr lang="en-US" sz="2400" dirty="0">
                <a:effectLst/>
                <a:latin typeface="Arial" panose="020B0604020202020204" pitchFamily="34" charset="0"/>
                <a:ea typeface="Calibri" panose="020F0502020204030204" pitchFamily="34" charset="0"/>
                <a:cs typeface="Arial" panose="020B0604020202020204" pitchFamily="34" charset="0"/>
              </a:rPr>
              <a:t>3.Jesus taught us to love.</a:t>
            </a:r>
          </a:p>
          <a:p>
            <a:pPr>
              <a:spcAft>
                <a:spcPts val="1000"/>
              </a:spcAft>
            </a:pPr>
            <a:r>
              <a:rPr lang="en-US" sz="2400" dirty="0">
                <a:effectLst/>
                <a:latin typeface="Arial" panose="020B0604020202020204" pitchFamily="34" charset="0"/>
                <a:ea typeface="Calibri" panose="020F0502020204030204" pitchFamily="34" charset="0"/>
                <a:cs typeface="Arial" panose="020B0604020202020204" pitchFamily="34" charset="0"/>
              </a:rPr>
              <a:t>4.Jesus taught giving.</a:t>
            </a: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Arial" panose="020B0604020202020204" pitchFamily="34" charset="0"/>
              </a:rPr>
              <a:t>5.Jesus instituted the Lord's Supper, </a:t>
            </a:r>
          </a:p>
          <a:p>
            <a:pPr marL="0" marR="0">
              <a:spcBef>
                <a:spcPts val="0"/>
              </a:spcBef>
              <a:spcAft>
                <a:spcPts val="1000"/>
              </a:spcAft>
            </a:pPr>
            <a:r>
              <a:rPr lang="en-US" sz="2400" dirty="0">
                <a:effectLst/>
                <a:latin typeface="Arial" panose="020B0604020202020204" pitchFamily="34" charset="0"/>
                <a:ea typeface="Calibri" panose="020F0502020204030204" pitchFamily="34" charset="0"/>
                <a:cs typeface="Arial" panose="020B0604020202020204" pitchFamily="34" charset="0"/>
              </a:rPr>
              <a:t>6. Jesus said: "He that believeth and is baptized shall be saved."</a:t>
            </a:r>
          </a:p>
          <a:p>
            <a:pPr marL="0" marR="0">
              <a:lnSpc>
                <a:spcPct val="115000"/>
              </a:lnSpc>
              <a:spcBef>
                <a:spcPts val="0"/>
              </a:spcBef>
              <a:spcAft>
                <a:spcPts val="1000"/>
              </a:spcAft>
            </a:pP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E7595D69-4E3D-BB55-D75C-D3D6F14DA99C}"/>
              </a:ext>
            </a:extLst>
          </p:cNvPr>
          <p:cNvSpPr txBox="1"/>
          <p:nvPr/>
        </p:nvSpPr>
        <p:spPr>
          <a:xfrm>
            <a:off x="0" y="4546833"/>
            <a:ext cx="9102053" cy="1569660"/>
          </a:xfrm>
          <a:prstGeom prst="rect">
            <a:avLst/>
          </a:prstGeom>
          <a:noFill/>
        </p:spPr>
        <p:txBody>
          <a:bodyPr wrap="square" rtlCol="0">
            <a:spAutoFit/>
          </a:bodyPr>
          <a:lstStyle/>
          <a:p>
            <a:pPr algn="ctr"/>
            <a:r>
              <a:rPr lang="en-US" sz="4800" dirty="0">
                <a:solidFill>
                  <a:srgbClr val="FF0000"/>
                </a:solidFill>
                <a:latin typeface="Segoe UI Black" panose="020B0A02040204020203" pitchFamily="34" charset="0"/>
                <a:ea typeface="Segoe UI Black" panose="020B0A02040204020203" pitchFamily="34" charset="0"/>
              </a:rPr>
              <a:t>Are we practicing              what Jesus wants us to do?</a:t>
            </a:r>
          </a:p>
        </p:txBody>
      </p:sp>
    </p:spTree>
    <p:extLst>
      <p:ext uri="{BB962C8B-B14F-4D97-AF65-F5344CB8AC3E}">
        <p14:creationId xmlns:p14="http://schemas.microsoft.com/office/powerpoint/2010/main" val="4186559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438307" y="226711"/>
            <a:ext cx="8244714" cy="6378129"/>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589AAADB-BBB0-9CF3-FC18-91851C371FE9}"/>
              </a:ext>
            </a:extLst>
          </p:cNvPr>
          <p:cNvSpPr/>
          <p:nvPr/>
        </p:nvSpPr>
        <p:spPr>
          <a:xfrm>
            <a:off x="460979" y="253160"/>
            <a:ext cx="8222042" cy="62987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00AC84-136C-D961-BA00-7E643006656C}"/>
              </a:ext>
            </a:extLst>
          </p:cNvPr>
          <p:cNvSpPr txBox="1"/>
          <p:nvPr/>
        </p:nvSpPr>
        <p:spPr>
          <a:xfrm>
            <a:off x="578840" y="1168939"/>
            <a:ext cx="8036168" cy="526297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Verse 1</a:t>
            </a:r>
            <a:r>
              <a:rPr kumimoji="0" lang="en-US" sz="2400" b="0" i="0" u="none" strike="noStrike" kern="0" cap="none" spc="0" normalizeH="0" baseline="0" noProof="0" dirty="0">
                <a:ln>
                  <a:noFill/>
                </a:ln>
                <a:solidFill>
                  <a:prstClr val="black"/>
                </a:solidFill>
                <a:effectLst/>
                <a:uLnTx/>
                <a:uFillTx/>
              </a:rPr>
              <a:t>: Christ has no hands but our hands To do His work today, He has no feet but our feet To lead men in His way; He has no tongue but our tongues To tell men how He died, He has no help but our help To bring them to His side.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Verse 2</a:t>
            </a:r>
            <a:r>
              <a:rPr kumimoji="0" lang="en-US" sz="2400" b="0" i="0" u="none" strike="noStrike" kern="0" cap="none" spc="0" normalizeH="0" baseline="0" noProof="0" dirty="0">
                <a:ln>
                  <a:noFill/>
                </a:ln>
                <a:solidFill>
                  <a:prstClr val="black"/>
                </a:solidFill>
                <a:effectLst/>
                <a:uLnTx/>
                <a:uFillTx/>
              </a:rPr>
              <a:t>:  We are the only Bible The careless world will read, We are the sinner’s gospel, We are the scoffers’ creed; We are the Lord’s last message Given in deed and word, What if the type is crooked? What if the print is blurred?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Verse 3</a:t>
            </a:r>
            <a:r>
              <a:rPr kumimoji="0" lang="en-US" sz="2400" b="0" i="0" u="none" strike="noStrike" kern="0" cap="none" spc="0" normalizeH="0" baseline="0" noProof="0" dirty="0">
                <a:ln>
                  <a:noFill/>
                </a:ln>
                <a:solidFill>
                  <a:prstClr val="black"/>
                </a:solidFill>
                <a:effectLst/>
                <a:uLnTx/>
                <a:uFillTx/>
              </a:rPr>
              <a:t>:  What if our hands are busy With other things than His? What if our feet are walking Where sin’s allurement is? What if our tongues are speaking Of things His life would spurn, How can we hope to help Him And welcome His return?</a:t>
            </a:r>
          </a:p>
        </p:txBody>
      </p:sp>
      <p:sp>
        <p:nvSpPr>
          <p:cNvPr id="13" name="TextBox 12">
            <a:extLst>
              <a:ext uri="{FF2B5EF4-FFF2-40B4-BE49-F238E27FC236}">
                <a16:creationId xmlns:a16="http://schemas.microsoft.com/office/drawing/2014/main" id="{FB6E4E22-125D-9752-B531-C6D1737EA2A0}"/>
              </a:ext>
            </a:extLst>
          </p:cNvPr>
          <p:cNvSpPr txBox="1"/>
          <p:nvPr/>
        </p:nvSpPr>
        <p:spPr>
          <a:xfrm>
            <a:off x="0" y="181369"/>
            <a:ext cx="91440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rPr>
              <a:t>The World’s Bible</a:t>
            </a:r>
          </a:p>
        </p:txBody>
      </p:sp>
    </p:spTree>
    <p:extLst>
      <p:ext uri="{BB962C8B-B14F-4D97-AF65-F5344CB8AC3E}">
        <p14:creationId xmlns:p14="http://schemas.microsoft.com/office/powerpoint/2010/main" val="15216408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C27E3D64-8FA3-A783-D0B7-1A81587FAE20}"/>
              </a:ext>
            </a:extLst>
          </p:cNvPr>
          <p:cNvSpPr txBox="1"/>
          <p:nvPr/>
        </p:nvSpPr>
        <p:spPr>
          <a:xfrm>
            <a:off x="704675" y="1065402"/>
            <a:ext cx="7843707" cy="5611793"/>
          </a:xfrm>
          <a:prstGeom prst="rect">
            <a:avLst/>
          </a:prstGeom>
          <a:noFill/>
        </p:spPr>
        <p:txBody>
          <a:bodyPr wrap="square">
            <a:spAutoFit/>
          </a:bodyPr>
          <a:lstStyle/>
          <a:p>
            <a:pPr marL="0" marR="0">
              <a:spcBef>
                <a:spcPts val="0"/>
              </a:spcBef>
              <a:spcAft>
                <a:spcPts val="1000"/>
              </a:spcAft>
            </a:pPr>
            <a:r>
              <a:rPr lang="en-US" sz="3800" dirty="0">
                <a:effectLst/>
                <a:ea typeface="Calibri" panose="020F0502020204030204" pitchFamily="34" charset="0"/>
                <a:cs typeface="Times New Roman" panose="02020603050405020304" pitchFamily="18" charset="0"/>
              </a:rPr>
              <a:t>Notice the order: </a:t>
            </a:r>
            <a:r>
              <a:rPr lang="en-US" sz="3800" b="1" dirty="0">
                <a:effectLst/>
                <a:ea typeface="Calibri" panose="020F0502020204030204" pitchFamily="34" charset="0"/>
                <a:cs typeface="Times New Roman" panose="02020603050405020304" pitchFamily="18" charset="0"/>
              </a:rPr>
              <a:t>do and teach</a:t>
            </a:r>
            <a:r>
              <a:rPr lang="en-US" sz="3800" dirty="0">
                <a:effectLst/>
                <a:ea typeface="Calibri" panose="020F0502020204030204" pitchFamily="34" charset="0"/>
                <a:cs typeface="Times New Roman" panose="02020603050405020304" pitchFamily="18" charset="0"/>
              </a:rPr>
              <a:t>. Too many today have reversed that order. </a:t>
            </a:r>
          </a:p>
          <a:p>
            <a:pPr marL="0" marR="0">
              <a:spcBef>
                <a:spcPts val="0"/>
              </a:spcBef>
              <a:spcAft>
                <a:spcPts val="1000"/>
              </a:spcAft>
            </a:pPr>
            <a:r>
              <a:rPr lang="en-US" sz="3800" dirty="0">
                <a:effectLst/>
                <a:ea typeface="Calibri" panose="020F0502020204030204" pitchFamily="34" charset="0"/>
                <a:cs typeface="Times New Roman" panose="02020603050405020304" pitchFamily="18" charset="0"/>
              </a:rPr>
              <a:t>They </a:t>
            </a:r>
            <a:r>
              <a:rPr lang="en-US" sz="3800" b="1" i="1" u="sng" dirty="0">
                <a:solidFill>
                  <a:srgbClr val="FF0000"/>
                </a:solidFill>
                <a:effectLst/>
                <a:ea typeface="Calibri" panose="020F0502020204030204" pitchFamily="34" charset="0"/>
                <a:cs typeface="Times New Roman" panose="02020603050405020304" pitchFamily="18" charset="0"/>
              </a:rPr>
              <a:t>begin to teach</a:t>
            </a:r>
            <a:r>
              <a:rPr lang="en-US" sz="3800" b="1" dirty="0">
                <a:solidFill>
                  <a:srgbClr val="FF0000"/>
                </a:solidFill>
                <a:effectLst/>
                <a:ea typeface="Calibri" panose="020F0502020204030204" pitchFamily="34" charset="0"/>
                <a:cs typeface="Times New Roman" panose="02020603050405020304" pitchFamily="18" charset="0"/>
              </a:rPr>
              <a:t>   </a:t>
            </a:r>
            <a:r>
              <a:rPr lang="en-US" sz="3800" b="1" i="1" u="sng" dirty="0">
                <a:solidFill>
                  <a:srgbClr val="FF0000"/>
                </a:solidFill>
                <a:effectLst/>
                <a:ea typeface="Calibri" panose="020F0502020204030204" pitchFamily="34" charset="0"/>
                <a:cs typeface="Times New Roman" panose="02020603050405020304" pitchFamily="18" charset="0"/>
              </a:rPr>
              <a:t>before they begin to do</a:t>
            </a:r>
            <a:r>
              <a:rPr lang="en-US" sz="3800" b="1" dirty="0">
                <a:solidFill>
                  <a:srgbClr val="FF0000"/>
                </a:solidFill>
                <a:effectLst/>
                <a:ea typeface="Calibri" panose="020F0502020204030204" pitchFamily="34" charset="0"/>
                <a:cs typeface="Times New Roman" panose="02020603050405020304" pitchFamily="18" charset="0"/>
              </a:rPr>
              <a:t>.</a:t>
            </a:r>
          </a:p>
          <a:p>
            <a:pPr marL="0" marR="0">
              <a:spcBef>
                <a:spcPts val="0"/>
              </a:spcBef>
              <a:spcAft>
                <a:spcPts val="1000"/>
              </a:spcAft>
            </a:pPr>
            <a:r>
              <a:rPr lang="en-US" sz="3800" dirty="0">
                <a:effectLst/>
                <a:ea typeface="Calibri" panose="020F0502020204030204" pitchFamily="34" charset="0"/>
                <a:cs typeface="Times New Roman" panose="02020603050405020304" pitchFamily="18" charset="0"/>
              </a:rPr>
              <a:t>No teaching has greater weight than that which is done by </a:t>
            </a:r>
            <a:r>
              <a:rPr lang="en-US" sz="3800" u="sng" dirty="0">
                <a:effectLst/>
                <a:ea typeface="Calibri" panose="020F0502020204030204" pitchFamily="34" charset="0"/>
                <a:cs typeface="Times New Roman" panose="02020603050405020304" pitchFamily="18" charset="0"/>
              </a:rPr>
              <a:t>doing</a:t>
            </a:r>
            <a:r>
              <a:rPr lang="en-US" sz="3800" dirty="0">
                <a:effectLst/>
                <a:ea typeface="Calibri" panose="020F0502020204030204" pitchFamily="34" charset="0"/>
                <a:cs typeface="Times New Roman" panose="02020603050405020304" pitchFamily="18" charset="0"/>
              </a:rPr>
              <a:t>. In other words, </a:t>
            </a:r>
            <a:r>
              <a:rPr lang="en-US" sz="3800" b="1" dirty="0">
                <a:effectLst/>
                <a:ea typeface="Calibri" panose="020F0502020204030204" pitchFamily="34" charset="0"/>
                <a:cs typeface="Times New Roman" panose="02020603050405020304" pitchFamily="18" charset="0"/>
              </a:rPr>
              <a:t>teaching will not be effective unless the teacher lives what he teaches.</a:t>
            </a:r>
          </a:p>
        </p:txBody>
      </p:sp>
    </p:spTree>
    <p:extLst>
      <p:ext uri="{BB962C8B-B14F-4D97-AF65-F5344CB8AC3E}">
        <p14:creationId xmlns:p14="http://schemas.microsoft.com/office/powerpoint/2010/main" val="1594672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3CE81D21-F64E-D3EF-1F75-114630F6A7DC}"/>
              </a:ext>
            </a:extLst>
          </p:cNvPr>
          <p:cNvSpPr txBox="1"/>
          <p:nvPr/>
        </p:nvSpPr>
        <p:spPr>
          <a:xfrm>
            <a:off x="1057013" y="1837189"/>
            <a:ext cx="7357145" cy="3298339"/>
          </a:xfrm>
          <a:prstGeom prst="rect">
            <a:avLst/>
          </a:prstGeom>
          <a:noFill/>
        </p:spPr>
        <p:txBody>
          <a:bodyPr wrap="square">
            <a:spAutoFit/>
          </a:bodyPr>
          <a:lstStyle/>
          <a:p>
            <a:pPr marL="0" marR="0">
              <a:spcBef>
                <a:spcPts val="0"/>
              </a:spcBef>
              <a:spcAft>
                <a:spcPts val="1000"/>
              </a:spcAft>
            </a:pPr>
            <a:r>
              <a:rPr lang="en-US" sz="4000" dirty="0">
                <a:effectLst/>
                <a:ea typeface="Calibri" panose="020F0502020204030204" pitchFamily="34" charset="0"/>
                <a:cs typeface="Times New Roman" panose="02020603050405020304" pitchFamily="18" charset="0"/>
              </a:rPr>
              <a:t>May the dear Lord help us not to teach anything that we are not practicing, </a:t>
            </a:r>
          </a:p>
          <a:p>
            <a:pPr marL="0" marR="0">
              <a:spcBef>
                <a:spcPts val="0"/>
              </a:spcBef>
              <a:spcAft>
                <a:spcPts val="1000"/>
              </a:spcAft>
            </a:pPr>
            <a:r>
              <a:rPr lang="en-US" sz="4000" dirty="0">
                <a:effectLst/>
                <a:ea typeface="Calibri" panose="020F0502020204030204" pitchFamily="34" charset="0"/>
                <a:cs typeface="Times New Roman" panose="02020603050405020304" pitchFamily="18" charset="0"/>
              </a:rPr>
              <a:t>and help us to practice what we teach.</a:t>
            </a:r>
          </a:p>
        </p:txBody>
      </p:sp>
    </p:spTree>
    <p:extLst>
      <p:ext uri="{BB962C8B-B14F-4D97-AF65-F5344CB8AC3E}">
        <p14:creationId xmlns:p14="http://schemas.microsoft.com/office/powerpoint/2010/main" val="398690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76CA90B1-0F09-A9C5-3493-8E3D053EA8BE}"/>
              </a:ext>
            </a:extLst>
          </p:cNvPr>
          <p:cNvSpPr txBox="1"/>
          <p:nvPr/>
        </p:nvSpPr>
        <p:spPr>
          <a:xfrm>
            <a:off x="704674" y="1325462"/>
            <a:ext cx="7860485" cy="4780796"/>
          </a:xfrm>
          <a:prstGeom prst="rect">
            <a:avLst/>
          </a:prstGeom>
          <a:noFill/>
        </p:spPr>
        <p:txBody>
          <a:bodyPr wrap="square">
            <a:spAutoFit/>
          </a:bodyPr>
          <a:lstStyle/>
          <a:p>
            <a:pPr marL="0" marR="0">
              <a:spcBef>
                <a:spcPts val="0"/>
              </a:spcBef>
              <a:spcAft>
                <a:spcPts val="1000"/>
              </a:spcAft>
            </a:pPr>
            <a:r>
              <a:rPr lang="en-US" sz="3600" dirty="0">
                <a:effectLst/>
                <a:ea typeface="Calibri" panose="020F0502020204030204" pitchFamily="34" charset="0"/>
                <a:cs typeface="Times New Roman" panose="02020603050405020304" pitchFamily="18" charset="0"/>
              </a:rPr>
              <a:t>Jesus, the Master Teacher, not only taught but he lived what he taught.</a:t>
            </a:r>
          </a:p>
          <a:p>
            <a:pPr marL="0" marR="0">
              <a:spcBef>
                <a:spcPts val="0"/>
              </a:spcBef>
              <a:spcAft>
                <a:spcPts val="1000"/>
              </a:spcAft>
            </a:pPr>
            <a:r>
              <a:rPr lang="en-US" sz="3600" dirty="0">
                <a:effectLst/>
                <a:ea typeface="Calibri" panose="020F0502020204030204" pitchFamily="34" charset="0"/>
                <a:cs typeface="Times New Roman" panose="02020603050405020304" pitchFamily="18" charset="0"/>
              </a:rPr>
              <a:t> On one occasion some of the disciples of John were sent to Jesus. </a:t>
            </a:r>
          </a:p>
          <a:p>
            <a:pPr marL="0" marR="0">
              <a:spcBef>
                <a:spcPts val="0"/>
              </a:spcBef>
              <a:spcAft>
                <a:spcPts val="1000"/>
              </a:spcAft>
            </a:pPr>
            <a:r>
              <a:rPr lang="en-US" sz="3600" dirty="0">
                <a:effectLst/>
                <a:ea typeface="Calibri" panose="020F0502020204030204" pitchFamily="34" charset="0"/>
                <a:cs typeface="Times New Roman" panose="02020603050405020304" pitchFamily="18" charset="0"/>
              </a:rPr>
              <a:t>These two disciples of John were instructed to ask Jesus this question: </a:t>
            </a:r>
            <a:r>
              <a:rPr lang="en-US" sz="3600" b="1" dirty="0">
                <a:solidFill>
                  <a:srgbClr val="0070C0"/>
                </a:solidFill>
                <a:effectLst/>
                <a:ea typeface="Calibri" panose="020F0502020204030204" pitchFamily="34" charset="0"/>
                <a:cs typeface="Times New Roman" panose="02020603050405020304" pitchFamily="18" charset="0"/>
              </a:rPr>
              <a:t>''Art thou he that should come, or do we look for another?'" (Matt. 11:3.) </a:t>
            </a:r>
          </a:p>
        </p:txBody>
      </p:sp>
    </p:spTree>
    <p:extLst>
      <p:ext uri="{BB962C8B-B14F-4D97-AF65-F5344CB8AC3E}">
        <p14:creationId xmlns:p14="http://schemas.microsoft.com/office/powerpoint/2010/main" val="58046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3D818FDD-9DE9-DCC8-FB95-9B5FE5E29090}"/>
              </a:ext>
            </a:extLst>
          </p:cNvPr>
          <p:cNvSpPr txBox="1"/>
          <p:nvPr/>
        </p:nvSpPr>
        <p:spPr>
          <a:xfrm>
            <a:off x="645953" y="1015068"/>
            <a:ext cx="7952764" cy="5273238"/>
          </a:xfrm>
          <a:prstGeom prst="rect">
            <a:avLst/>
          </a:prstGeom>
          <a:noFill/>
        </p:spPr>
        <p:txBody>
          <a:bodyPr wrap="square">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Christ could have made many arguments in answering this question.</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He could have made an argument using </a:t>
            </a:r>
            <a:r>
              <a:rPr lang="en-US" sz="3200" b="1" dirty="0">
                <a:solidFill>
                  <a:srgbClr val="0070C0"/>
                </a:solidFill>
                <a:effectLst/>
                <a:ea typeface="Calibri" panose="020F0502020204030204" pitchFamily="34" charset="0"/>
                <a:cs typeface="Times New Roman" panose="02020603050405020304" pitchFamily="18" charset="0"/>
              </a:rPr>
              <a:t>(</a:t>
            </a:r>
            <a:r>
              <a:rPr lang="en-US" sz="3200" b="1" u="sng" dirty="0">
                <a:solidFill>
                  <a:srgbClr val="0070C0"/>
                </a:solidFill>
                <a:effectLst/>
                <a:ea typeface="Calibri" panose="020F0502020204030204" pitchFamily="34" charset="0"/>
                <a:cs typeface="Times New Roman" panose="02020603050405020304" pitchFamily="18" charset="0"/>
              </a:rPr>
              <a:t>Gen.3:15</a:t>
            </a:r>
            <a:r>
              <a:rPr lang="en-US" sz="3200" b="1" dirty="0">
                <a:solidFill>
                  <a:srgbClr val="0070C0"/>
                </a:solidFill>
                <a:effectLst/>
                <a:ea typeface="Calibri" panose="020F0502020204030204" pitchFamily="34" charset="0"/>
                <a:cs typeface="Times New Roman" panose="02020603050405020304" pitchFamily="18" charset="0"/>
              </a:rPr>
              <a:t>). </a:t>
            </a:r>
            <a:r>
              <a:rPr lang="en-US" sz="3200" b="1" dirty="0">
                <a:effectLst/>
                <a:ea typeface="Calibri" panose="020F0502020204030204" pitchFamily="34" charset="0"/>
                <a:cs typeface="Times New Roman" panose="02020603050405020304" pitchFamily="18" charset="0"/>
              </a:rPr>
              <a:t>He could have shown that he was the fulfillment of the prophecy here made.</a:t>
            </a:r>
            <a:r>
              <a:rPr lang="en-US" sz="32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But</a:t>
            </a:r>
            <a:r>
              <a:rPr lang="en-US" sz="3200" dirty="0">
                <a:effectLst/>
                <a:ea typeface="Calibri" panose="020F0502020204030204" pitchFamily="34" charset="0"/>
                <a:cs typeface="Times New Roman" panose="02020603050405020304" pitchFamily="18" charset="0"/>
              </a:rPr>
              <a:t> he did not do it! He could have taken dozens of other prophecies from the Old Testament and shown how he was the fulfillment of these prophecies. </a:t>
            </a:r>
            <a:r>
              <a:rPr lang="en-US" sz="3200" b="1" dirty="0">
                <a:solidFill>
                  <a:srgbClr val="FF0000"/>
                </a:solidFill>
                <a:effectLst/>
                <a:ea typeface="Calibri" panose="020F0502020204030204" pitchFamily="34" charset="0"/>
                <a:cs typeface="Times New Roman" panose="02020603050405020304" pitchFamily="18" charset="0"/>
              </a:rPr>
              <a:t>But</a:t>
            </a:r>
            <a:r>
              <a:rPr lang="en-US" sz="3200" dirty="0">
                <a:effectLst/>
                <a:ea typeface="Calibri" panose="020F0502020204030204" pitchFamily="34" charset="0"/>
                <a:cs typeface="Times New Roman" panose="02020603050405020304" pitchFamily="18" charset="0"/>
              </a:rPr>
              <a:t> he did not do it!</a:t>
            </a:r>
          </a:p>
        </p:txBody>
      </p:sp>
    </p:spTree>
    <p:extLst>
      <p:ext uri="{BB962C8B-B14F-4D97-AF65-F5344CB8AC3E}">
        <p14:creationId xmlns:p14="http://schemas.microsoft.com/office/powerpoint/2010/main" val="77701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C59C4A3A-A0B0-824D-E96A-CBA5A5ECC6D7}"/>
              </a:ext>
            </a:extLst>
          </p:cNvPr>
          <p:cNvSpPr txBox="1"/>
          <p:nvPr/>
        </p:nvSpPr>
        <p:spPr>
          <a:xfrm>
            <a:off x="637563" y="1107347"/>
            <a:ext cx="8137321" cy="5150128"/>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How did he answer this question? How did he set about to prove to John and his disciples that he was he "that should come"? He didn’t use any great arguments. He simply said: </a:t>
            </a:r>
          </a:p>
          <a:p>
            <a:pPr marL="0" marR="0">
              <a:spcBef>
                <a:spcPts val="0"/>
              </a:spcBef>
              <a:spcAft>
                <a:spcPts val="1000"/>
              </a:spcAft>
            </a:pPr>
            <a:r>
              <a:rPr lang="en-US" sz="8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"Go and show John again those things which </a:t>
            </a:r>
            <a:r>
              <a:rPr lang="en-US" sz="3200" b="1" u="sng" dirty="0">
                <a:solidFill>
                  <a:srgbClr val="0070C0"/>
                </a:solidFill>
                <a:effectLst/>
                <a:ea typeface="Calibri" panose="020F0502020204030204" pitchFamily="34" charset="0"/>
                <a:cs typeface="Times New Roman" panose="02020603050405020304" pitchFamily="18" charset="0"/>
              </a:rPr>
              <a:t>you do hear and see</a:t>
            </a:r>
            <a:r>
              <a:rPr lang="en-US" sz="3200" b="1" dirty="0">
                <a:solidFill>
                  <a:srgbClr val="0070C0"/>
                </a:solidFill>
                <a:effectLst/>
                <a:ea typeface="Calibri" panose="020F0502020204030204" pitchFamily="34" charset="0"/>
                <a:cs typeface="Times New Roman" panose="02020603050405020304" pitchFamily="18" charset="0"/>
              </a:rPr>
              <a:t>: the blind receive their sight, and the lame walk, the lepers are cleansed, and the deaf hear, the dead are raised up, and the poor have the gospel preached to them:" (</a:t>
            </a:r>
            <a:r>
              <a:rPr lang="en-US" sz="3200" b="1" u="sng" dirty="0">
                <a:solidFill>
                  <a:srgbClr val="0070C0"/>
                </a:solidFill>
                <a:effectLst/>
                <a:ea typeface="Calibri" panose="020F0502020204030204" pitchFamily="34" charset="0"/>
                <a:cs typeface="Times New Roman" panose="02020603050405020304" pitchFamily="18" charset="0"/>
              </a:rPr>
              <a:t>Matt. 11:4, 5</a:t>
            </a:r>
            <a:r>
              <a:rPr lang="en-US" sz="3200" b="1" dirty="0">
                <a:solidFill>
                  <a:srgbClr val="0070C0"/>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0642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6CA5C21E-5302-C30E-A4EE-B8535B8E7F74}"/>
              </a:ext>
            </a:extLst>
          </p:cNvPr>
          <p:cNvSpPr txBox="1"/>
          <p:nvPr/>
        </p:nvSpPr>
        <p:spPr>
          <a:xfrm>
            <a:off x="503339" y="1149292"/>
            <a:ext cx="7919208" cy="5216813"/>
          </a:xfrm>
          <a:prstGeom prst="rect">
            <a:avLst/>
          </a:prstGeom>
          <a:noFill/>
        </p:spPr>
        <p:txBody>
          <a:bodyPr wrap="square">
            <a:spAutoFit/>
          </a:bodyPr>
          <a:lstStyle/>
          <a:p>
            <a:pPr marL="0" marR="0">
              <a:spcBef>
                <a:spcPts val="0"/>
              </a:spcBef>
              <a:spcAft>
                <a:spcPts val="1000"/>
              </a:spcAft>
            </a:pPr>
            <a:r>
              <a:rPr lang="en-US" sz="4400" dirty="0">
                <a:effectLst/>
                <a:ea typeface="Calibri" panose="020F0502020204030204" pitchFamily="34" charset="0"/>
                <a:cs typeface="Times New Roman" panose="02020603050405020304" pitchFamily="18" charset="0"/>
              </a:rPr>
              <a:t>Jesus </a:t>
            </a:r>
            <a:r>
              <a:rPr lang="en-US" sz="4400" b="1" u="sng" dirty="0">
                <a:solidFill>
                  <a:srgbClr val="FF0000"/>
                </a:solidFill>
                <a:effectLst/>
                <a:ea typeface="Calibri" panose="020F0502020204030204" pitchFamily="34" charset="0"/>
                <a:cs typeface="Times New Roman" panose="02020603050405020304" pitchFamily="18" charset="0"/>
              </a:rPr>
              <a:t>proved his teaching by what he did</a:t>
            </a:r>
            <a:r>
              <a:rPr lang="en-US" sz="4400" dirty="0">
                <a:effectLst/>
                <a:ea typeface="Calibri" panose="020F0502020204030204" pitchFamily="34" charset="0"/>
                <a:cs typeface="Times New Roman" panose="02020603050405020304" pitchFamily="18" charset="0"/>
              </a:rPr>
              <a:t>. His works gave the weight to what he said. </a:t>
            </a:r>
          </a:p>
          <a:p>
            <a:pPr marL="0" marR="0">
              <a:spcBef>
                <a:spcPts val="0"/>
              </a:spcBef>
              <a:spcAft>
                <a:spcPts val="1000"/>
              </a:spcAft>
            </a:pPr>
            <a:r>
              <a:rPr lang="en-US" sz="4400" b="1" u="sng" dirty="0">
                <a:effectLst/>
                <a:ea typeface="Calibri" panose="020F0502020204030204" pitchFamily="34" charset="0"/>
                <a:cs typeface="Times New Roman" panose="02020603050405020304" pitchFamily="18" charset="0"/>
              </a:rPr>
              <a:t>We</a:t>
            </a:r>
            <a:r>
              <a:rPr lang="en-US" sz="4400" u="sng" dirty="0">
                <a:effectLst/>
                <a:ea typeface="Calibri" panose="020F0502020204030204" pitchFamily="34" charset="0"/>
                <a:cs typeface="Times New Roman" panose="02020603050405020304" pitchFamily="18" charset="0"/>
              </a:rPr>
              <a:t> can teach in these two ways</a:t>
            </a:r>
            <a:r>
              <a:rPr lang="en-US" sz="44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4400" dirty="0">
                <a:effectLst/>
                <a:ea typeface="Calibri" panose="020F0502020204030204" pitchFamily="34" charset="0"/>
                <a:cs typeface="Times New Roman" panose="02020603050405020304" pitchFamily="18" charset="0"/>
              </a:rPr>
              <a:t>We must teach the truth,</a:t>
            </a:r>
          </a:p>
          <a:p>
            <a:pPr marL="0" marR="0">
              <a:spcBef>
                <a:spcPts val="0"/>
              </a:spcBef>
              <a:spcAft>
                <a:spcPts val="1000"/>
              </a:spcAft>
            </a:pPr>
            <a:r>
              <a:rPr lang="en-US" sz="4400" dirty="0">
                <a:effectLst/>
                <a:ea typeface="Calibri" panose="020F0502020204030204" pitchFamily="34" charset="0"/>
                <a:cs typeface="Times New Roman" panose="02020603050405020304" pitchFamily="18" charset="0"/>
              </a:rPr>
              <a:t>but this teaching must be backed up by the practice.</a:t>
            </a:r>
          </a:p>
        </p:txBody>
      </p:sp>
    </p:spTree>
    <p:extLst>
      <p:ext uri="{BB962C8B-B14F-4D97-AF65-F5344CB8AC3E}">
        <p14:creationId xmlns:p14="http://schemas.microsoft.com/office/powerpoint/2010/main" val="259411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53B89-F0C0-DFDC-ADD6-5B1C992451F9}"/>
              </a:ext>
            </a:extLst>
          </p:cNvPr>
          <p:cNvSpPr txBox="1"/>
          <p:nvPr/>
        </p:nvSpPr>
        <p:spPr>
          <a:xfrm>
            <a:off x="0" y="251670"/>
            <a:ext cx="9144000" cy="523220"/>
          </a:xfrm>
          <a:prstGeom prst="rect">
            <a:avLst/>
          </a:prstGeom>
          <a:noFill/>
        </p:spPr>
        <p:txBody>
          <a:bodyPr wrap="square" rtlCol="0">
            <a:spAutoFit/>
          </a:bodyPr>
          <a:lstStyle/>
          <a:p>
            <a:pPr algn="ctr"/>
            <a:r>
              <a:rPr lang="en-US" sz="2800" dirty="0">
                <a:solidFill>
                  <a:srgbClr val="0070C0"/>
                </a:solidFill>
              </a:rPr>
              <a:t>Practicing What We Preach     Acts 1:1</a:t>
            </a:r>
          </a:p>
        </p:txBody>
      </p:sp>
      <p:sp>
        <p:nvSpPr>
          <p:cNvPr id="4" name="TextBox 3">
            <a:extLst>
              <a:ext uri="{FF2B5EF4-FFF2-40B4-BE49-F238E27FC236}">
                <a16:creationId xmlns:a16="http://schemas.microsoft.com/office/drawing/2014/main" id="{02C53002-CF94-6DD8-797F-080D8A956968}"/>
              </a:ext>
            </a:extLst>
          </p:cNvPr>
          <p:cNvSpPr txBox="1"/>
          <p:nvPr/>
        </p:nvSpPr>
        <p:spPr>
          <a:xfrm>
            <a:off x="520117" y="1336953"/>
            <a:ext cx="8103766" cy="5134739"/>
          </a:xfrm>
          <a:prstGeom prst="rect">
            <a:avLst/>
          </a:prstGeom>
          <a:noFill/>
        </p:spPr>
        <p:txBody>
          <a:bodyPr wrap="square">
            <a:spAutoFit/>
          </a:bodyPr>
          <a:lstStyle/>
          <a:p>
            <a:pPr marL="0" marR="0">
              <a:spcBef>
                <a:spcPts val="0"/>
              </a:spcBef>
              <a:spcAft>
                <a:spcPts val="1000"/>
              </a:spcAft>
            </a:pPr>
            <a:r>
              <a:rPr lang="en-US" sz="28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1.Jesus taught that men ought always to pray.</a:t>
            </a:r>
          </a:p>
          <a:p>
            <a:pPr marL="0" marR="0">
              <a:spcBef>
                <a:spcPts val="0"/>
              </a:spcBef>
              <a:spcAft>
                <a:spcPts val="1000"/>
              </a:spcAft>
            </a:pPr>
            <a:endParaRPr lang="en-US" sz="10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a:t>
            </a:r>
            <a:r>
              <a:rPr lang="en-US" sz="3200" b="1" dirty="0">
                <a:solidFill>
                  <a:srgbClr val="0070C0"/>
                </a:solidFill>
                <a:effectLst/>
                <a:ea typeface="Calibri" panose="020F0502020204030204" pitchFamily="34" charset="0"/>
                <a:cs typeface="Times New Roman" panose="02020603050405020304" pitchFamily="18" charset="0"/>
              </a:rPr>
              <a:t>(</a:t>
            </a:r>
            <a:r>
              <a:rPr lang="en-US" sz="3200" b="1" u="sng" dirty="0">
                <a:solidFill>
                  <a:srgbClr val="0070C0"/>
                </a:solidFill>
                <a:effectLst/>
                <a:ea typeface="Calibri" panose="020F0502020204030204" pitchFamily="34" charset="0"/>
                <a:cs typeface="Times New Roman" panose="02020603050405020304" pitchFamily="18" charset="0"/>
              </a:rPr>
              <a:t>Luke 18:1.</a:t>
            </a:r>
            <a:r>
              <a:rPr lang="en-US" sz="3200" b="1"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Did he practice what he taught? </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 Time after time we read about Jesus praying.</a:t>
            </a:r>
          </a:p>
          <a:p>
            <a:pPr marL="0" marR="0">
              <a:spcBef>
                <a:spcPts val="0"/>
              </a:spcBef>
              <a:spcAft>
                <a:spcPts val="1000"/>
              </a:spcAft>
            </a:pPr>
            <a:r>
              <a:rPr lang="en-US" sz="3200" dirty="0">
                <a:solidFill>
                  <a:srgbClr val="0070C0"/>
                </a:solidFill>
                <a:effectLst/>
                <a:ea typeface="Calibri" panose="020F0502020204030204" pitchFamily="34" charset="0"/>
                <a:cs typeface="Times New Roman" panose="02020603050405020304" pitchFamily="18" charset="0"/>
              </a:rPr>
              <a:t>"And it came to pass in those days, that he went out into a mountain to pray, and continued all night in prayer to God.“           </a:t>
            </a:r>
            <a:r>
              <a:rPr lang="en-US" sz="3200" b="1" dirty="0">
                <a:solidFill>
                  <a:srgbClr val="0070C0"/>
                </a:solidFill>
                <a:effectLst/>
                <a:ea typeface="Calibri" panose="020F0502020204030204" pitchFamily="34" charset="0"/>
                <a:cs typeface="Times New Roman" panose="02020603050405020304" pitchFamily="18" charset="0"/>
              </a:rPr>
              <a:t>(</a:t>
            </a:r>
            <a:r>
              <a:rPr lang="en-US" sz="3200" b="1" u="sng" dirty="0">
                <a:solidFill>
                  <a:srgbClr val="0070C0"/>
                </a:solidFill>
                <a:effectLst/>
                <a:ea typeface="Calibri" panose="020F0502020204030204" pitchFamily="34" charset="0"/>
                <a:cs typeface="Times New Roman" panose="02020603050405020304" pitchFamily="18" charset="0"/>
              </a:rPr>
              <a:t>Luke 6:12</a:t>
            </a:r>
            <a:r>
              <a:rPr lang="en-US" sz="3200" b="1" dirty="0">
                <a:solidFill>
                  <a:srgbClr val="0070C0"/>
                </a:solidFill>
                <a:effectLst/>
                <a:ea typeface="Calibri" panose="020F0502020204030204" pitchFamily="34" charset="0"/>
                <a:cs typeface="Times New Roman" panose="02020603050405020304" pitchFamily="18" charset="0"/>
              </a:rPr>
              <a:t>.)</a:t>
            </a:r>
          </a:p>
          <a:p>
            <a:pPr marL="0" marR="0">
              <a:spcBef>
                <a:spcPts val="0"/>
              </a:spcBef>
              <a:spcAft>
                <a:spcPts val="1000"/>
              </a:spcAft>
            </a:pP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92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41555E-891F-EC8C-9E6F-72688FC8AD7B}"/>
              </a:ext>
            </a:extLst>
          </p:cNvPr>
          <p:cNvSpPr txBox="1"/>
          <p:nvPr/>
        </p:nvSpPr>
        <p:spPr>
          <a:xfrm>
            <a:off x="620785" y="654341"/>
            <a:ext cx="7801761" cy="58374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34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"And he went </a:t>
            </a:r>
            <a:r>
              <a:rPr kumimoji="0" lang="en-US" sz="3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 little farther, and fell on his face, and prayed.“</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34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"He went away </a:t>
            </a:r>
            <a:r>
              <a:rPr kumimoji="0" lang="en-US" sz="3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again the second time, and prayed.“</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34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"And he left them</a:t>
            </a:r>
            <a:r>
              <a:rPr kumimoji="0" lang="en-US" sz="3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and went away again, and prayed the third time." </a:t>
            </a:r>
            <a:r>
              <a:rPr kumimoji="0" lang="en-US" sz="34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a:t>
            </a:r>
            <a:r>
              <a:rPr kumimoji="0" lang="en-US" sz="3400" b="1"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Matt. 26</a:t>
            </a:r>
            <a:r>
              <a:rPr kumimoji="0" lang="en-US" sz="34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3400" b="0"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Not one of us can imagine Jesus saying that we ought to pray, but not practicing it himself. </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34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What gave the weight to the teaching? </a:t>
            </a:r>
          </a:p>
        </p:txBody>
      </p:sp>
    </p:spTree>
    <p:extLst>
      <p:ext uri="{BB962C8B-B14F-4D97-AF65-F5344CB8AC3E}">
        <p14:creationId xmlns:p14="http://schemas.microsoft.com/office/powerpoint/2010/main" val="2252832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1949</Words>
  <Application>Microsoft Office PowerPoint</Application>
  <PresentationFormat>On-screen Show (4:3)</PresentationFormat>
  <Paragraphs>124</Paragraphs>
  <Slides>30</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30</vt:i4>
      </vt:variant>
    </vt:vector>
  </HeadingPairs>
  <TitlesOfParts>
    <vt:vector size="44" baseType="lpstr">
      <vt:lpstr>Arial</vt:lpstr>
      <vt:lpstr>Arial Black</vt:lpstr>
      <vt:lpstr>Arial Unicode MS</vt:lpstr>
      <vt:lpstr>Calibri</vt:lpstr>
      <vt:lpstr>Calibri Light</vt:lpstr>
      <vt:lpstr>Ink Free</vt:lpstr>
      <vt:lpstr>Segoe UI Black</vt:lpstr>
      <vt:lpstr>Source Sans Pro Black</vt:lpstr>
      <vt:lpstr>Times New Roman</vt:lpstr>
      <vt:lpstr>Office Theme</vt:lpstr>
      <vt:lpstr>1_Office Theme</vt:lpstr>
      <vt:lpstr>White</vt:lpstr>
      <vt:lpstr>9_Default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9</cp:revision>
  <dcterms:created xsi:type="dcterms:W3CDTF">2023-10-02T12:04:17Z</dcterms:created>
  <dcterms:modified xsi:type="dcterms:W3CDTF">2023-10-23T11:08:06Z</dcterms:modified>
</cp:coreProperties>
</file>