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50" r:id="rId2"/>
    <p:sldMasterId id="2147484285" r:id="rId3"/>
    <p:sldMasterId id="2147484297" r:id="rId4"/>
    <p:sldMasterId id="2147484309" r:id="rId5"/>
    <p:sldMasterId id="2147484321" r:id="rId6"/>
    <p:sldMasterId id="2147484333" r:id="rId7"/>
    <p:sldMasterId id="2147484346" r:id="rId8"/>
  </p:sldMasterIdLst>
  <p:notesMasterIdLst>
    <p:notesMasterId r:id="rId39"/>
  </p:notesMasterIdLst>
  <p:sldIdLst>
    <p:sldId id="265" r:id="rId9"/>
    <p:sldId id="324" r:id="rId10"/>
    <p:sldId id="882" r:id="rId11"/>
    <p:sldId id="912" r:id="rId12"/>
    <p:sldId id="879" r:id="rId13"/>
    <p:sldId id="877" r:id="rId14"/>
    <p:sldId id="871" r:id="rId15"/>
    <p:sldId id="883" r:id="rId16"/>
    <p:sldId id="884" r:id="rId17"/>
    <p:sldId id="325" r:id="rId18"/>
    <p:sldId id="915" r:id="rId19"/>
    <p:sldId id="885" r:id="rId20"/>
    <p:sldId id="893" r:id="rId21"/>
    <p:sldId id="888" r:id="rId22"/>
    <p:sldId id="896" r:id="rId23"/>
    <p:sldId id="890" r:id="rId24"/>
    <p:sldId id="313" r:id="rId25"/>
    <p:sldId id="317" r:id="rId26"/>
    <p:sldId id="900" r:id="rId27"/>
    <p:sldId id="897" r:id="rId28"/>
    <p:sldId id="889" r:id="rId29"/>
    <p:sldId id="904" r:id="rId30"/>
    <p:sldId id="902" r:id="rId31"/>
    <p:sldId id="907" r:id="rId32"/>
    <p:sldId id="906" r:id="rId33"/>
    <p:sldId id="909" r:id="rId34"/>
    <p:sldId id="856" r:id="rId35"/>
    <p:sldId id="910" r:id="rId36"/>
    <p:sldId id="807" r:id="rId37"/>
    <p:sldId id="91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HkJl/7J7ewWPfpzEv3sHw==" hashData="X1GWO5nbMwzQM44CiZafNIv3IoUuOUY2oTl6KVa7Ea+t9bErm9Ucd/fC0rXSLUbG015laGUtmiWdUHAugWXhT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47E3"/>
    <a:srgbClr val="B08600"/>
    <a:srgbClr val="DAA600"/>
    <a:srgbClr val="FFFFFF"/>
    <a:srgbClr val="FFFF99"/>
    <a:srgbClr val="FFFF00"/>
    <a:srgbClr val="231CB6"/>
    <a:srgbClr val="33CC33"/>
    <a:srgbClr val="66FF33"/>
    <a:srgbClr val="0101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4" autoAdjust="0"/>
    <p:restoredTop sz="96529" autoAdjust="0"/>
  </p:normalViewPr>
  <p:slideViewPr>
    <p:cSldViewPr>
      <p:cViewPr varScale="1">
        <p:scale>
          <a:sx n="110" d="100"/>
          <a:sy n="110" d="100"/>
        </p:scale>
        <p:origin x="163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6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E7F68-6975-4163-97B1-7CAEA2A4DF04}" type="datetimeFigureOut">
              <a:rPr lang="en-US" smtClean="0"/>
              <a:pPr/>
              <a:t>10/23/2023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A3564D-9AB9-4446-9C06-95DCB7F259FC}" type="slidenum">
              <a:rPr lang="en-US" smtClean="0"/>
              <a:pPr/>
              <a:t>‹#›</a:t>
            </a:fld>
            <a:endParaRPr lang="en-US" dirty="0"/>
          </a:p>
        </p:txBody>
      </p:sp>
    </p:spTree>
    <p:extLst>
      <p:ext uri="{BB962C8B-B14F-4D97-AF65-F5344CB8AC3E}">
        <p14:creationId xmlns:p14="http://schemas.microsoft.com/office/powerpoint/2010/main" val="758121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Peter’s confession and Jesus’s response were made somewhere in the greater area of Caesarea Philippi. </a:t>
            </a:r>
            <a:r>
              <a:rPr lang="en-US" dirty="0"/>
              <a:t>This photograph, taken in 1968 by David </a:t>
            </a:r>
            <a:r>
              <a:rPr lang="en-US" dirty="0" err="1"/>
              <a:t>Bivin</a:t>
            </a:r>
            <a:r>
              <a:rPr lang="en-US" dirty="0"/>
              <a:t>, shows the area prior to excavations.</a:t>
            </a:r>
            <a:r>
              <a:rPr lang="en-US" baseline="0" dirty="0"/>
              <a:t> The large rock in this area can be used to illustrate this verse, although this dialogue may have occurred elsewhere.</a:t>
            </a:r>
            <a:endParaRPr lang="en-US" dirty="0"/>
          </a:p>
          <a:p>
            <a:endParaRPr lang="en-US" dirty="0"/>
          </a:p>
          <a:p>
            <a:r>
              <a:rPr lang="en-US" dirty="0" err="1"/>
              <a:t>db6804073606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16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3564D-9AB9-4446-9C06-95DCB7F259F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8590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3564D-9AB9-4446-9C06-95DCB7F259F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8590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Israelites built booths</a:t>
            </a:r>
            <a:r>
              <a:rPr lang="en-US" sz="1200" baseline="0" dirty="0"/>
              <a:t> (sukkot) each year during the fall feast of Tabernacles (Sukkot) to commemorate the wilderness wanderings. This festival was understood as a symbol of the future kingdom (cf. </a:t>
            </a:r>
            <a:r>
              <a:rPr lang="en-US" sz="1200" baseline="0" dirty="0" err="1"/>
              <a:t>Zech</a:t>
            </a:r>
            <a:r>
              <a:rPr lang="en-US" sz="1200" baseline="0" dirty="0"/>
              <a:t> 14) which may explain Peter’s request. This booth is on display at the </a:t>
            </a:r>
            <a:r>
              <a:rPr lang="en-US" sz="1200" baseline="0" dirty="0" err="1"/>
              <a:t>Neot</a:t>
            </a:r>
            <a:r>
              <a:rPr lang="en-US" sz="1200" baseline="0" dirty="0"/>
              <a:t> </a:t>
            </a:r>
            <a:r>
              <a:rPr lang="en-US" sz="1200" baseline="0" dirty="0" err="1"/>
              <a:t>Kedumim</a:t>
            </a:r>
            <a:r>
              <a:rPr lang="en-US" sz="1200" baseline="0" dirty="0"/>
              <a:t> Biblical Landscape Reserve.</a:t>
            </a:r>
          </a:p>
          <a:p>
            <a:endParaRPr lang="en-US" sz="1200" dirty="0"/>
          </a:p>
          <a:p>
            <a:r>
              <a:rPr lang="en-US" sz="1200" dirty="0" err="1"/>
              <a:t>tb091403241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234007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Nimrod’s Fortress</a:t>
            </a:r>
            <a:r>
              <a:rPr lang="en-US" baseline="0" dirty="0"/>
              <a:t> is above Caesarea Philippi and on the slopes of Mount Hermon, probably in the vicinity of the Transfiguration.</a:t>
            </a:r>
            <a:endParaRPr lang="en-US" dirty="0"/>
          </a:p>
          <a:p>
            <a:endParaRPr lang="en-US" dirty="0"/>
          </a:p>
          <a:p>
            <a:r>
              <a:rPr lang="en-US" dirty="0" err="1"/>
              <a:t>tb121802201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72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3564D-9AB9-4446-9C06-95DCB7F259FC}"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48590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2517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7723895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5154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137704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350111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34321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19068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4927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85332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330756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65472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366389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344801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928586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856808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229268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53486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210652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684802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93071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892412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173980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85779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409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8780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66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694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49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62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400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466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362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786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760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064630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54468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45731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00224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81460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021357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106038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610583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273913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994702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349328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80987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710078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65701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560885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073649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99928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6512230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353575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42966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95700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65195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4047270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829918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591295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43A83-CC93-44D9-BC3E-EFDFB76602A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2820149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43A83-CC93-44D9-BC3E-EFDFB76602A7}"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0240857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35602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43A83-CC93-44D9-BC3E-EFDFB76602A7}"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501183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334659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43A83-CC93-44D9-BC3E-EFDFB76602A7}"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9735637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643757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43A83-CC93-44D9-BC3E-EFDFB76602A7}"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2564539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6582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36672F-9460-4378-8BF9-340113C22CE5}"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461234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36672F-9460-4378-8BF9-340113C22CE5}"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37603696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36672F-9460-4378-8BF9-340113C22CE5}"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3248212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36672F-9460-4378-8BF9-340113C22CE5}"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15357245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36672F-9460-4378-8BF9-340113C22CE5}" type="datetimeFigureOut">
              <a:rPr lang="en-US" smtClean="0"/>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10378165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36672F-9460-4378-8BF9-340113C22CE5}" type="datetimeFigureOut">
              <a:rPr lang="en-US" smtClean="0"/>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24757273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36672F-9460-4378-8BF9-340113C22CE5}" type="datetimeFigureOut">
              <a:rPr lang="en-US" smtClean="0"/>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25382843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36672F-9460-4378-8BF9-340113C22CE5}"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2061989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36672F-9460-4378-8BF9-340113C22CE5}" type="datetimeFigureOut">
              <a:rPr lang="en-US" smtClean="0"/>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3160285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36672F-9460-4378-8BF9-340113C22CE5}"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159601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76D4D6-0A31-4C3A-B664-6B5E3D58EFD0}" type="datetimeFigureOut">
              <a:rPr lang="en-US" smtClean="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831D6B-4E30-415C-A407-23FDA0C6C57F}" type="slidenum">
              <a:rPr lang="en-US" smtClean="0"/>
              <a:pPr/>
              <a:t>‹#›</a:t>
            </a:fld>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36672F-9460-4378-8BF9-340113C22CE5}" type="datetimeFigureOut">
              <a:rPr lang="en-US" smtClean="0"/>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43731-BDCB-455A-8860-1284107C96E0}" type="slidenum">
              <a:rPr lang="en-US" smtClean="0"/>
              <a:t>‹#›</a:t>
            </a:fld>
            <a:endParaRPr lang="en-US"/>
          </a:p>
        </p:txBody>
      </p:sp>
    </p:spTree>
    <p:extLst>
      <p:ext uri="{BB962C8B-B14F-4D97-AF65-F5344CB8AC3E}">
        <p14:creationId xmlns:p14="http://schemas.microsoft.com/office/powerpoint/2010/main" val="165044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6D4D6-0A31-4C3A-B664-6B5E3D58EFD0}" type="datetimeFigureOut">
              <a:rPr lang="en-US" smtClean="0"/>
              <a:pPr/>
              <a:t>10/23/2023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831D6B-4E30-415C-A407-23FDA0C6C57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358" r:id="rId1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02EEB5B-0C57-473B-A1BF-11CA541A658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08101832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AB7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2509281"/>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C2A03-563B-4691-8DDE-EC36431C8DE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277E0-9961-4697-BBF2-0594A66906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991045"/>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10/23/2023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3064580"/>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10/23/2023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2740076647"/>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177805075"/>
      </p:ext>
    </p:extLst>
  </p:cSld>
  <p:clrMap bg1="dk1" tx1="lt1" bg2="dk2" tx2="lt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6672F-9460-4378-8BF9-340113C22CE5}" type="datetimeFigureOut">
              <a:rPr lang="en-US" smtClean="0"/>
              <a:t>10/23/2023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43731-BDCB-455A-8860-1284107C96E0}" type="slidenum">
              <a:rPr lang="en-US" smtClean="0"/>
              <a:t>‹#›</a:t>
            </a:fld>
            <a:endParaRPr lang="en-US"/>
          </a:p>
        </p:txBody>
      </p:sp>
    </p:spTree>
    <p:extLst>
      <p:ext uri="{BB962C8B-B14F-4D97-AF65-F5344CB8AC3E}">
        <p14:creationId xmlns:p14="http://schemas.microsoft.com/office/powerpoint/2010/main" val="2947650941"/>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9.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0.xml"/><Relationship Id="rId5" Type="http://schemas.microsoft.com/office/2007/relationships/hdphoto" Target="../media/hdphoto15.wdp"/><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2.xml"/><Relationship Id="rId4" Type="http://schemas.microsoft.com/office/2007/relationships/hdphoto" Target="../media/hdphoto16.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459772"/>
            <a:ext cx="7924800"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Matt. 16:13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When Jesus came into the region of Caesarea Philippi, He asked His disciples, saying, "Who do men say that I, the Son of Man, am?" 14 So they said, "Some say </a:t>
            </a:r>
            <a:r>
              <a:rPr kumimoji="0" lang="en-US" sz="2800" b="1" i="0" u="sng" strike="noStrike" kern="1200" cap="none" spc="0" normalizeH="0" baseline="0" noProof="0" dirty="0">
                <a:ln>
                  <a:noFill/>
                </a:ln>
                <a:solidFill>
                  <a:srgbClr val="0070C0"/>
                </a:solidFill>
                <a:effectLst/>
                <a:uLnTx/>
                <a:uFillTx/>
                <a:latin typeface="Calibri" panose="020F0502020204030204"/>
                <a:ea typeface="+mn-ea"/>
                <a:cs typeface="+mn-cs"/>
              </a:rPr>
              <a:t>John the Baptist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some </a:t>
            </a:r>
            <a:r>
              <a:rPr kumimoji="0" lang="en-US" sz="2800" b="1" i="0" u="sng" strike="noStrike" kern="1200" cap="none" spc="0" normalizeH="0" baseline="0" noProof="0" dirty="0">
                <a:ln>
                  <a:noFill/>
                </a:ln>
                <a:solidFill>
                  <a:srgbClr val="00B0F0"/>
                </a:solidFill>
                <a:effectLst/>
                <a:uLnTx/>
                <a:uFillTx/>
                <a:latin typeface="Calibri" panose="020F0502020204030204"/>
                <a:ea typeface="+mn-ea"/>
                <a:cs typeface="+mn-cs"/>
              </a:rPr>
              <a:t>Elijah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others </a:t>
            </a:r>
            <a:r>
              <a:rPr kumimoji="0" lang="en-US" sz="2800" b="1"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Jeremiah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en-US" sz="2800" b="1" i="0" u="sng" strike="noStrike" kern="1200" cap="none" spc="0" normalizeH="0" baseline="0" noProof="0" dirty="0">
                <a:ln>
                  <a:noFill/>
                </a:ln>
                <a:solidFill>
                  <a:srgbClr val="00B0F0"/>
                </a:solidFill>
                <a:effectLst/>
                <a:uLnTx/>
                <a:uFillTx/>
                <a:latin typeface="Calibri" panose="020F0502020204030204"/>
                <a:ea typeface="+mn-ea"/>
                <a:cs typeface="+mn-cs"/>
              </a:rPr>
              <a:t>one of the prophets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He said to them, "But who do you say that I am?"</a:t>
            </a:r>
          </a:p>
        </p:txBody>
      </p:sp>
      <p:sp>
        <p:nvSpPr>
          <p:cNvPr id="3" name="TextBox 2"/>
          <p:cNvSpPr txBox="1"/>
          <p:nvPr/>
        </p:nvSpPr>
        <p:spPr>
          <a:xfrm>
            <a:off x="0" y="1371600"/>
            <a:ext cx="914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Four </a:t>
            </a:r>
            <a:r>
              <a:rPr kumimoji="0" lang="en-US" sz="3600" b="1" i="1" u="sng" strike="noStrike" kern="1200" cap="none" spc="0" normalizeH="0" baseline="0" noProof="0" dirty="0">
                <a:ln>
                  <a:noFill/>
                </a:ln>
                <a:solidFill>
                  <a:srgbClr val="C00000"/>
                </a:solidFill>
                <a:effectLst/>
                <a:uLnTx/>
                <a:uFillTx/>
                <a:latin typeface="Calibri" panose="020F0502020204030204"/>
                <a:ea typeface="+mn-ea"/>
                <a:cs typeface="+mn-cs"/>
              </a:rPr>
              <a:t>wrong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religious opinions</a:t>
            </a:r>
          </a:p>
        </p:txBody>
      </p:sp>
      <p:sp>
        <p:nvSpPr>
          <p:cNvPr id="4" name="TextBox 3">
            <a:extLst>
              <a:ext uri="{FF2B5EF4-FFF2-40B4-BE49-F238E27FC236}">
                <a16:creationId xmlns:a16="http://schemas.microsoft.com/office/drawing/2014/main" id="{B01DEE82-FA2D-0101-A6D1-BFE1A44CE101}"/>
              </a:ext>
            </a:extLst>
          </p:cNvPr>
          <p:cNvSpPr txBox="1"/>
          <p:nvPr/>
        </p:nvSpPr>
        <p:spPr>
          <a:xfrm>
            <a:off x="0" y="228600"/>
            <a:ext cx="8534400" cy="584775"/>
          </a:xfrm>
          <a:prstGeom prst="rect">
            <a:avLst/>
          </a:prstGeom>
          <a:noFill/>
        </p:spPr>
        <p:txBody>
          <a:bodyPr wrap="square" rtlCol="0">
            <a:spAutoFit/>
          </a:bodyPr>
          <a:lstStyle/>
          <a:p>
            <a:pPr algn="ct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But who do you say that I am?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Matt 16:15</a:t>
            </a:r>
            <a:endParaRPr lang="en-US" dirty="0"/>
          </a:p>
        </p:txBody>
      </p:sp>
      <p:sp>
        <p:nvSpPr>
          <p:cNvPr id="5" name="Rectangle 4">
            <a:extLst>
              <a:ext uri="{FF2B5EF4-FFF2-40B4-BE49-F238E27FC236}">
                <a16:creationId xmlns:a16="http://schemas.microsoft.com/office/drawing/2014/main" id="{C08E716A-EC85-58EA-895F-C104BB19AF1A}"/>
              </a:ext>
            </a:extLst>
          </p:cNvPr>
          <p:cNvSpPr/>
          <p:nvPr/>
        </p:nvSpPr>
        <p:spPr>
          <a:xfrm>
            <a:off x="457200" y="2286000"/>
            <a:ext cx="8305800" cy="426720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885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90691"/>
            <a:ext cx="6477000" cy="61863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Matt. 16:16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Simon Peter answered and said, "You are the Christ, the Son of the living God."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17 Jesus answered and said to him, "Blessed are you, Simon Bar-Jonah, for flesh and blood has not revealed this to you,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but My Father who is in heaven.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18 "And I also say to you that you are Peter, and on this rock I will build </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My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sng" strike="noStrike" kern="1200" cap="none" spc="0" normalizeH="0" baseline="0" noProof="0" dirty="0">
                <a:ln>
                  <a:noFill/>
                </a:ln>
                <a:solidFill>
                  <a:srgbClr val="FF0000"/>
                </a:solidFill>
                <a:effectLst/>
                <a:uLnTx/>
                <a:uFillTx/>
                <a:latin typeface="Calibri" panose="020F0502020204030204"/>
                <a:ea typeface="+mn-ea"/>
                <a:cs typeface="+mn-cs"/>
              </a:rPr>
              <a:t>church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and the gates of Hades shall not prevail against  </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it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(NKJV)</a:t>
            </a:r>
          </a:p>
        </p:txBody>
      </p:sp>
      <p:sp>
        <p:nvSpPr>
          <p:cNvPr id="3" name="TextBox 2"/>
          <p:cNvSpPr txBox="1"/>
          <p:nvPr/>
        </p:nvSpPr>
        <p:spPr>
          <a:xfrm>
            <a:off x="152400" y="490162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singular</a:t>
            </a:r>
          </a:p>
        </p:txBody>
      </p:sp>
      <p:sp>
        <p:nvSpPr>
          <p:cNvPr id="4" name="Freeform 3"/>
          <p:cNvSpPr/>
          <p:nvPr/>
        </p:nvSpPr>
        <p:spPr>
          <a:xfrm>
            <a:off x="1657350" y="4457700"/>
            <a:ext cx="4334148" cy="800100"/>
          </a:xfrm>
          <a:custGeom>
            <a:avLst/>
            <a:gdLst>
              <a:gd name="connsiteX0" fmla="*/ 0 w 4334148"/>
              <a:gd name="connsiteY0" fmla="*/ 742950 h 800100"/>
              <a:gd name="connsiteX1" fmla="*/ 219075 w 4334148"/>
              <a:gd name="connsiteY1" fmla="*/ 752475 h 800100"/>
              <a:gd name="connsiteX2" fmla="*/ 523875 w 4334148"/>
              <a:gd name="connsiteY2" fmla="*/ 762000 h 800100"/>
              <a:gd name="connsiteX3" fmla="*/ 666750 w 4334148"/>
              <a:gd name="connsiteY3" fmla="*/ 771525 h 800100"/>
              <a:gd name="connsiteX4" fmla="*/ 714375 w 4334148"/>
              <a:gd name="connsiteY4" fmla="*/ 781050 h 800100"/>
              <a:gd name="connsiteX5" fmla="*/ 933450 w 4334148"/>
              <a:gd name="connsiteY5" fmla="*/ 800100 h 800100"/>
              <a:gd name="connsiteX6" fmla="*/ 2143125 w 4334148"/>
              <a:gd name="connsiteY6" fmla="*/ 790575 h 800100"/>
              <a:gd name="connsiteX7" fmla="*/ 2286000 w 4334148"/>
              <a:gd name="connsiteY7" fmla="*/ 771525 h 800100"/>
              <a:gd name="connsiteX8" fmla="*/ 2409825 w 4334148"/>
              <a:gd name="connsiteY8" fmla="*/ 762000 h 800100"/>
              <a:gd name="connsiteX9" fmla="*/ 2533650 w 4334148"/>
              <a:gd name="connsiteY9" fmla="*/ 742950 h 800100"/>
              <a:gd name="connsiteX10" fmla="*/ 2733675 w 4334148"/>
              <a:gd name="connsiteY10" fmla="*/ 714375 h 800100"/>
              <a:gd name="connsiteX11" fmla="*/ 2771775 w 4334148"/>
              <a:gd name="connsiteY11" fmla="*/ 704850 h 800100"/>
              <a:gd name="connsiteX12" fmla="*/ 2847975 w 4334148"/>
              <a:gd name="connsiteY12" fmla="*/ 685800 h 800100"/>
              <a:gd name="connsiteX13" fmla="*/ 2933700 w 4334148"/>
              <a:gd name="connsiteY13" fmla="*/ 676275 h 800100"/>
              <a:gd name="connsiteX14" fmla="*/ 2981325 w 4334148"/>
              <a:gd name="connsiteY14" fmla="*/ 666750 h 800100"/>
              <a:gd name="connsiteX15" fmla="*/ 3067050 w 4334148"/>
              <a:gd name="connsiteY15" fmla="*/ 657225 h 800100"/>
              <a:gd name="connsiteX16" fmla="*/ 3228975 w 4334148"/>
              <a:gd name="connsiteY16" fmla="*/ 638175 h 800100"/>
              <a:gd name="connsiteX17" fmla="*/ 3514725 w 4334148"/>
              <a:gd name="connsiteY17" fmla="*/ 647700 h 800100"/>
              <a:gd name="connsiteX18" fmla="*/ 3590925 w 4334148"/>
              <a:gd name="connsiteY18" fmla="*/ 666750 h 800100"/>
              <a:gd name="connsiteX19" fmla="*/ 3619500 w 4334148"/>
              <a:gd name="connsiteY19" fmla="*/ 685800 h 800100"/>
              <a:gd name="connsiteX20" fmla="*/ 3676650 w 4334148"/>
              <a:gd name="connsiteY20" fmla="*/ 704850 h 800100"/>
              <a:gd name="connsiteX21" fmla="*/ 3705225 w 4334148"/>
              <a:gd name="connsiteY21" fmla="*/ 714375 h 800100"/>
              <a:gd name="connsiteX22" fmla="*/ 3781425 w 4334148"/>
              <a:gd name="connsiteY22" fmla="*/ 723900 h 800100"/>
              <a:gd name="connsiteX23" fmla="*/ 3924300 w 4334148"/>
              <a:gd name="connsiteY23" fmla="*/ 714375 h 800100"/>
              <a:gd name="connsiteX24" fmla="*/ 3981450 w 4334148"/>
              <a:gd name="connsiteY24" fmla="*/ 695325 h 800100"/>
              <a:gd name="connsiteX25" fmla="*/ 4010025 w 4334148"/>
              <a:gd name="connsiteY25" fmla="*/ 685800 h 800100"/>
              <a:gd name="connsiteX26" fmla="*/ 4038600 w 4334148"/>
              <a:gd name="connsiteY26" fmla="*/ 676275 h 800100"/>
              <a:gd name="connsiteX27" fmla="*/ 4076700 w 4334148"/>
              <a:gd name="connsiteY27" fmla="*/ 657225 h 800100"/>
              <a:gd name="connsiteX28" fmla="*/ 4124325 w 4334148"/>
              <a:gd name="connsiteY28" fmla="*/ 647700 h 800100"/>
              <a:gd name="connsiteX29" fmla="*/ 4210050 w 4334148"/>
              <a:gd name="connsiteY29" fmla="*/ 600075 h 800100"/>
              <a:gd name="connsiteX30" fmla="*/ 4238625 w 4334148"/>
              <a:gd name="connsiteY30" fmla="*/ 581025 h 800100"/>
              <a:gd name="connsiteX31" fmla="*/ 4276725 w 4334148"/>
              <a:gd name="connsiteY31" fmla="*/ 533400 h 800100"/>
              <a:gd name="connsiteX32" fmla="*/ 4286250 w 4334148"/>
              <a:gd name="connsiteY32" fmla="*/ 504825 h 800100"/>
              <a:gd name="connsiteX33" fmla="*/ 4314825 w 4334148"/>
              <a:gd name="connsiteY33" fmla="*/ 476250 h 800100"/>
              <a:gd name="connsiteX34" fmla="*/ 4333875 w 4334148"/>
              <a:gd name="connsiteY34" fmla="*/ 419100 h 800100"/>
              <a:gd name="connsiteX35" fmla="*/ 4305300 w 4334148"/>
              <a:gd name="connsiteY35" fmla="*/ 285750 h 800100"/>
              <a:gd name="connsiteX36" fmla="*/ 4286250 w 4334148"/>
              <a:gd name="connsiteY36" fmla="*/ 257175 h 800100"/>
              <a:gd name="connsiteX37" fmla="*/ 4257675 w 4334148"/>
              <a:gd name="connsiteY37" fmla="*/ 238125 h 800100"/>
              <a:gd name="connsiteX38" fmla="*/ 4210050 w 4334148"/>
              <a:gd name="connsiteY38" fmla="*/ 190500 h 800100"/>
              <a:gd name="connsiteX39" fmla="*/ 4191000 w 4334148"/>
              <a:gd name="connsiteY39" fmla="*/ 161925 h 800100"/>
              <a:gd name="connsiteX40" fmla="*/ 4133850 w 4334148"/>
              <a:gd name="connsiteY40" fmla="*/ 123825 h 800100"/>
              <a:gd name="connsiteX41" fmla="*/ 4076700 w 4334148"/>
              <a:gd name="connsiteY41" fmla="*/ 76200 h 800100"/>
              <a:gd name="connsiteX42" fmla="*/ 4048125 w 4334148"/>
              <a:gd name="connsiteY42" fmla="*/ 66675 h 800100"/>
              <a:gd name="connsiteX43" fmla="*/ 4019550 w 4334148"/>
              <a:gd name="connsiteY43" fmla="*/ 47625 h 800100"/>
              <a:gd name="connsiteX44" fmla="*/ 3924300 w 4334148"/>
              <a:gd name="connsiteY44" fmla="*/ 19050 h 800100"/>
              <a:gd name="connsiteX45" fmla="*/ 3838575 w 4334148"/>
              <a:gd name="connsiteY45" fmla="*/ 0 h 800100"/>
              <a:gd name="connsiteX46" fmla="*/ 3457575 w 4334148"/>
              <a:gd name="connsiteY46" fmla="*/ 9525 h 800100"/>
              <a:gd name="connsiteX47" fmla="*/ 3352800 w 4334148"/>
              <a:gd name="connsiteY47" fmla="*/ 38100 h 800100"/>
              <a:gd name="connsiteX48" fmla="*/ 3324225 w 4334148"/>
              <a:gd name="connsiteY48" fmla="*/ 47625 h 800100"/>
              <a:gd name="connsiteX49" fmla="*/ 3248025 w 4334148"/>
              <a:gd name="connsiteY49" fmla="*/ 66675 h 800100"/>
              <a:gd name="connsiteX50" fmla="*/ 3190875 w 4334148"/>
              <a:gd name="connsiteY50" fmla="*/ 85725 h 800100"/>
              <a:gd name="connsiteX51" fmla="*/ 3162300 w 4334148"/>
              <a:gd name="connsiteY51" fmla="*/ 95250 h 800100"/>
              <a:gd name="connsiteX52" fmla="*/ 3095625 w 4334148"/>
              <a:gd name="connsiteY52" fmla="*/ 114300 h 800100"/>
              <a:gd name="connsiteX53" fmla="*/ 3057525 w 4334148"/>
              <a:gd name="connsiteY53" fmla="*/ 123825 h 800100"/>
              <a:gd name="connsiteX54" fmla="*/ 3028950 w 4334148"/>
              <a:gd name="connsiteY54" fmla="*/ 133350 h 800100"/>
              <a:gd name="connsiteX55" fmla="*/ 2924175 w 4334148"/>
              <a:gd name="connsiteY55" fmla="*/ 161925 h 800100"/>
              <a:gd name="connsiteX56" fmla="*/ 2895600 w 4334148"/>
              <a:gd name="connsiteY56" fmla="*/ 171450 h 800100"/>
              <a:gd name="connsiteX57" fmla="*/ 2838450 w 4334148"/>
              <a:gd name="connsiteY57" fmla="*/ 209550 h 800100"/>
              <a:gd name="connsiteX58" fmla="*/ 2819400 w 4334148"/>
              <a:gd name="connsiteY58" fmla="*/ 238125 h 800100"/>
              <a:gd name="connsiteX59" fmla="*/ 2790825 w 4334148"/>
              <a:gd name="connsiteY59" fmla="*/ 247650 h 800100"/>
              <a:gd name="connsiteX60" fmla="*/ 2733675 w 4334148"/>
              <a:gd name="connsiteY60" fmla="*/ 285750 h 800100"/>
              <a:gd name="connsiteX61" fmla="*/ 2705100 w 4334148"/>
              <a:gd name="connsiteY61" fmla="*/ 314325 h 800100"/>
              <a:gd name="connsiteX62" fmla="*/ 2657475 w 4334148"/>
              <a:gd name="connsiteY62" fmla="*/ 371475 h 800100"/>
              <a:gd name="connsiteX63" fmla="*/ 2667000 w 4334148"/>
              <a:gd name="connsiteY63" fmla="*/ 581025 h 800100"/>
              <a:gd name="connsiteX64" fmla="*/ 2686050 w 4334148"/>
              <a:gd name="connsiteY64" fmla="*/ 638175 h 800100"/>
              <a:gd name="connsiteX65" fmla="*/ 2714625 w 4334148"/>
              <a:gd name="connsiteY65" fmla="*/ 647700 h 800100"/>
              <a:gd name="connsiteX66" fmla="*/ 2762250 w 4334148"/>
              <a:gd name="connsiteY66" fmla="*/ 685800 h 800100"/>
              <a:gd name="connsiteX67" fmla="*/ 2790825 w 4334148"/>
              <a:gd name="connsiteY67" fmla="*/ 70485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334148" h="800100">
                <a:moveTo>
                  <a:pt x="0" y="742950"/>
                </a:moveTo>
                <a:lnTo>
                  <a:pt x="219075" y="752475"/>
                </a:lnTo>
                <a:lnTo>
                  <a:pt x="523875" y="762000"/>
                </a:lnTo>
                <a:cubicBezTo>
                  <a:pt x="571563" y="764029"/>
                  <a:pt x="619125" y="768350"/>
                  <a:pt x="666750" y="771525"/>
                </a:cubicBezTo>
                <a:cubicBezTo>
                  <a:pt x="682625" y="774700"/>
                  <a:pt x="698242" y="779706"/>
                  <a:pt x="714375" y="781050"/>
                </a:cubicBezTo>
                <a:cubicBezTo>
                  <a:pt x="944168" y="800199"/>
                  <a:pt x="828999" y="773987"/>
                  <a:pt x="933450" y="800100"/>
                </a:cubicBezTo>
                <a:lnTo>
                  <a:pt x="2143125" y="790575"/>
                </a:lnTo>
                <a:cubicBezTo>
                  <a:pt x="2655022" y="783210"/>
                  <a:pt x="2119368" y="792354"/>
                  <a:pt x="2286000" y="771525"/>
                </a:cubicBezTo>
                <a:cubicBezTo>
                  <a:pt x="2327077" y="766390"/>
                  <a:pt x="2368550" y="765175"/>
                  <a:pt x="2409825" y="762000"/>
                </a:cubicBezTo>
                <a:cubicBezTo>
                  <a:pt x="2555492" y="732867"/>
                  <a:pt x="2326055" y="777549"/>
                  <a:pt x="2533650" y="742950"/>
                </a:cubicBezTo>
                <a:cubicBezTo>
                  <a:pt x="2720329" y="711837"/>
                  <a:pt x="2534874" y="732448"/>
                  <a:pt x="2733675" y="714375"/>
                </a:cubicBezTo>
                <a:cubicBezTo>
                  <a:pt x="2746375" y="711200"/>
                  <a:pt x="2759188" y="708446"/>
                  <a:pt x="2771775" y="704850"/>
                </a:cubicBezTo>
                <a:cubicBezTo>
                  <a:pt x="2816097" y="692187"/>
                  <a:pt x="2789879" y="694099"/>
                  <a:pt x="2847975" y="685800"/>
                </a:cubicBezTo>
                <a:cubicBezTo>
                  <a:pt x="2876437" y="681734"/>
                  <a:pt x="2905238" y="680341"/>
                  <a:pt x="2933700" y="676275"/>
                </a:cubicBezTo>
                <a:cubicBezTo>
                  <a:pt x="2949727" y="673985"/>
                  <a:pt x="2965298" y="669040"/>
                  <a:pt x="2981325" y="666750"/>
                </a:cubicBezTo>
                <a:cubicBezTo>
                  <a:pt x="3009787" y="662684"/>
                  <a:pt x="3038496" y="660584"/>
                  <a:pt x="3067050" y="657225"/>
                </a:cubicBezTo>
                <a:cubicBezTo>
                  <a:pt x="3289599" y="631043"/>
                  <a:pt x="2985476" y="665230"/>
                  <a:pt x="3228975" y="638175"/>
                </a:cubicBezTo>
                <a:cubicBezTo>
                  <a:pt x="3324225" y="641350"/>
                  <a:pt x="3419577" y="642263"/>
                  <a:pt x="3514725" y="647700"/>
                </a:cubicBezTo>
                <a:cubicBezTo>
                  <a:pt x="3526996" y="648401"/>
                  <a:pt x="3575023" y="658799"/>
                  <a:pt x="3590925" y="666750"/>
                </a:cubicBezTo>
                <a:cubicBezTo>
                  <a:pt x="3601164" y="671870"/>
                  <a:pt x="3609039" y="681151"/>
                  <a:pt x="3619500" y="685800"/>
                </a:cubicBezTo>
                <a:cubicBezTo>
                  <a:pt x="3637850" y="693955"/>
                  <a:pt x="3657600" y="698500"/>
                  <a:pt x="3676650" y="704850"/>
                </a:cubicBezTo>
                <a:cubicBezTo>
                  <a:pt x="3686175" y="708025"/>
                  <a:pt x="3695262" y="713130"/>
                  <a:pt x="3705225" y="714375"/>
                </a:cubicBezTo>
                <a:lnTo>
                  <a:pt x="3781425" y="723900"/>
                </a:lnTo>
                <a:cubicBezTo>
                  <a:pt x="3829050" y="720725"/>
                  <a:pt x="3877049" y="721125"/>
                  <a:pt x="3924300" y="714375"/>
                </a:cubicBezTo>
                <a:cubicBezTo>
                  <a:pt x="3944179" y="711535"/>
                  <a:pt x="3962400" y="701675"/>
                  <a:pt x="3981450" y="695325"/>
                </a:cubicBezTo>
                <a:lnTo>
                  <a:pt x="4010025" y="685800"/>
                </a:lnTo>
                <a:cubicBezTo>
                  <a:pt x="4019550" y="682625"/>
                  <a:pt x="4029620" y="680765"/>
                  <a:pt x="4038600" y="676275"/>
                </a:cubicBezTo>
                <a:cubicBezTo>
                  <a:pt x="4051300" y="669925"/>
                  <a:pt x="4063230" y="661715"/>
                  <a:pt x="4076700" y="657225"/>
                </a:cubicBezTo>
                <a:cubicBezTo>
                  <a:pt x="4092059" y="652105"/>
                  <a:pt x="4108619" y="651627"/>
                  <a:pt x="4124325" y="647700"/>
                </a:cubicBezTo>
                <a:cubicBezTo>
                  <a:pt x="4164561" y="637641"/>
                  <a:pt x="4167484" y="628452"/>
                  <a:pt x="4210050" y="600075"/>
                </a:cubicBezTo>
                <a:lnTo>
                  <a:pt x="4238625" y="581025"/>
                </a:lnTo>
                <a:cubicBezTo>
                  <a:pt x="4262566" y="509201"/>
                  <a:pt x="4227486" y="594948"/>
                  <a:pt x="4276725" y="533400"/>
                </a:cubicBezTo>
                <a:cubicBezTo>
                  <a:pt x="4282997" y="525560"/>
                  <a:pt x="4280681" y="513179"/>
                  <a:pt x="4286250" y="504825"/>
                </a:cubicBezTo>
                <a:cubicBezTo>
                  <a:pt x="4293722" y="493617"/>
                  <a:pt x="4305300" y="485775"/>
                  <a:pt x="4314825" y="476250"/>
                </a:cubicBezTo>
                <a:cubicBezTo>
                  <a:pt x="4321175" y="457200"/>
                  <a:pt x="4336366" y="439025"/>
                  <a:pt x="4333875" y="419100"/>
                </a:cubicBezTo>
                <a:cubicBezTo>
                  <a:pt x="4329845" y="386857"/>
                  <a:pt x="4326181" y="317071"/>
                  <a:pt x="4305300" y="285750"/>
                </a:cubicBezTo>
                <a:cubicBezTo>
                  <a:pt x="4298950" y="276225"/>
                  <a:pt x="4294345" y="265270"/>
                  <a:pt x="4286250" y="257175"/>
                </a:cubicBezTo>
                <a:cubicBezTo>
                  <a:pt x="4278155" y="249080"/>
                  <a:pt x="4267200" y="244475"/>
                  <a:pt x="4257675" y="238125"/>
                </a:cubicBezTo>
                <a:cubicBezTo>
                  <a:pt x="4206875" y="161925"/>
                  <a:pt x="4273550" y="254000"/>
                  <a:pt x="4210050" y="190500"/>
                </a:cubicBezTo>
                <a:cubicBezTo>
                  <a:pt x="4201955" y="182405"/>
                  <a:pt x="4199615" y="169463"/>
                  <a:pt x="4191000" y="161925"/>
                </a:cubicBezTo>
                <a:cubicBezTo>
                  <a:pt x="4173770" y="146848"/>
                  <a:pt x="4150039" y="140014"/>
                  <a:pt x="4133850" y="123825"/>
                </a:cubicBezTo>
                <a:cubicBezTo>
                  <a:pt x="4112784" y="102759"/>
                  <a:pt x="4103222" y="89461"/>
                  <a:pt x="4076700" y="76200"/>
                </a:cubicBezTo>
                <a:cubicBezTo>
                  <a:pt x="4067720" y="71710"/>
                  <a:pt x="4057105" y="71165"/>
                  <a:pt x="4048125" y="66675"/>
                </a:cubicBezTo>
                <a:cubicBezTo>
                  <a:pt x="4037886" y="61555"/>
                  <a:pt x="4030011" y="52274"/>
                  <a:pt x="4019550" y="47625"/>
                </a:cubicBezTo>
                <a:cubicBezTo>
                  <a:pt x="3978806" y="29517"/>
                  <a:pt x="3963089" y="30133"/>
                  <a:pt x="3924300" y="19050"/>
                </a:cubicBezTo>
                <a:cubicBezTo>
                  <a:pt x="3858645" y="291"/>
                  <a:pt x="3941712" y="17189"/>
                  <a:pt x="3838575" y="0"/>
                </a:cubicBezTo>
                <a:lnTo>
                  <a:pt x="3457575" y="9525"/>
                </a:lnTo>
                <a:cubicBezTo>
                  <a:pt x="3426506" y="10906"/>
                  <a:pt x="3380350" y="28917"/>
                  <a:pt x="3352800" y="38100"/>
                </a:cubicBezTo>
                <a:cubicBezTo>
                  <a:pt x="3343275" y="41275"/>
                  <a:pt x="3333965" y="45190"/>
                  <a:pt x="3324225" y="47625"/>
                </a:cubicBezTo>
                <a:cubicBezTo>
                  <a:pt x="3298825" y="53975"/>
                  <a:pt x="3272863" y="58396"/>
                  <a:pt x="3248025" y="66675"/>
                </a:cubicBezTo>
                <a:lnTo>
                  <a:pt x="3190875" y="85725"/>
                </a:lnTo>
                <a:cubicBezTo>
                  <a:pt x="3181350" y="88900"/>
                  <a:pt x="3172040" y="92815"/>
                  <a:pt x="3162300" y="95250"/>
                </a:cubicBezTo>
                <a:cubicBezTo>
                  <a:pt x="3043193" y="125027"/>
                  <a:pt x="3191278" y="86971"/>
                  <a:pt x="3095625" y="114300"/>
                </a:cubicBezTo>
                <a:cubicBezTo>
                  <a:pt x="3083038" y="117896"/>
                  <a:pt x="3070112" y="120229"/>
                  <a:pt x="3057525" y="123825"/>
                </a:cubicBezTo>
                <a:cubicBezTo>
                  <a:pt x="3047871" y="126583"/>
                  <a:pt x="3038690" y="130915"/>
                  <a:pt x="3028950" y="133350"/>
                </a:cubicBezTo>
                <a:cubicBezTo>
                  <a:pt x="2921245" y="160276"/>
                  <a:pt x="3046780" y="121057"/>
                  <a:pt x="2924175" y="161925"/>
                </a:cubicBezTo>
                <a:cubicBezTo>
                  <a:pt x="2914650" y="165100"/>
                  <a:pt x="2903954" y="165881"/>
                  <a:pt x="2895600" y="171450"/>
                </a:cubicBezTo>
                <a:lnTo>
                  <a:pt x="2838450" y="209550"/>
                </a:lnTo>
                <a:cubicBezTo>
                  <a:pt x="2832100" y="219075"/>
                  <a:pt x="2828339" y="230974"/>
                  <a:pt x="2819400" y="238125"/>
                </a:cubicBezTo>
                <a:cubicBezTo>
                  <a:pt x="2811560" y="244397"/>
                  <a:pt x="2799602" y="242774"/>
                  <a:pt x="2790825" y="247650"/>
                </a:cubicBezTo>
                <a:cubicBezTo>
                  <a:pt x="2770811" y="258769"/>
                  <a:pt x="2749864" y="269561"/>
                  <a:pt x="2733675" y="285750"/>
                </a:cubicBezTo>
                <a:cubicBezTo>
                  <a:pt x="2724150" y="295275"/>
                  <a:pt x="2713724" y="303977"/>
                  <a:pt x="2705100" y="314325"/>
                </a:cubicBezTo>
                <a:cubicBezTo>
                  <a:pt x="2638795" y="393891"/>
                  <a:pt x="2740957" y="287993"/>
                  <a:pt x="2657475" y="371475"/>
                </a:cubicBezTo>
                <a:cubicBezTo>
                  <a:pt x="2660650" y="441325"/>
                  <a:pt x="2659551" y="511501"/>
                  <a:pt x="2667000" y="581025"/>
                </a:cubicBezTo>
                <a:cubicBezTo>
                  <a:pt x="2669139" y="600991"/>
                  <a:pt x="2667000" y="631825"/>
                  <a:pt x="2686050" y="638175"/>
                </a:cubicBezTo>
                <a:lnTo>
                  <a:pt x="2714625" y="647700"/>
                </a:lnTo>
                <a:cubicBezTo>
                  <a:pt x="2746738" y="695870"/>
                  <a:pt x="2716242" y="662796"/>
                  <a:pt x="2762250" y="685800"/>
                </a:cubicBezTo>
                <a:cubicBezTo>
                  <a:pt x="2772489" y="690920"/>
                  <a:pt x="2790825" y="704850"/>
                  <a:pt x="2790825" y="7048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p:cNvSpPr/>
          <p:nvPr/>
        </p:nvSpPr>
        <p:spPr>
          <a:xfrm>
            <a:off x="952500" y="5410200"/>
            <a:ext cx="4105275" cy="1181100"/>
          </a:xfrm>
          <a:custGeom>
            <a:avLst/>
            <a:gdLst>
              <a:gd name="connsiteX0" fmla="*/ 0 w 4105275"/>
              <a:gd name="connsiteY0" fmla="*/ 0 h 1181100"/>
              <a:gd name="connsiteX1" fmla="*/ 9525 w 4105275"/>
              <a:gd name="connsiteY1" fmla="*/ 95250 h 1181100"/>
              <a:gd name="connsiteX2" fmla="*/ 38100 w 4105275"/>
              <a:gd name="connsiteY2" fmla="*/ 161925 h 1181100"/>
              <a:gd name="connsiteX3" fmla="*/ 66675 w 4105275"/>
              <a:gd name="connsiteY3" fmla="*/ 238125 h 1181100"/>
              <a:gd name="connsiteX4" fmla="*/ 95250 w 4105275"/>
              <a:gd name="connsiteY4" fmla="*/ 333375 h 1181100"/>
              <a:gd name="connsiteX5" fmla="*/ 104775 w 4105275"/>
              <a:gd name="connsiteY5" fmla="*/ 361950 h 1181100"/>
              <a:gd name="connsiteX6" fmla="*/ 142875 w 4105275"/>
              <a:gd name="connsiteY6" fmla="*/ 428625 h 1181100"/>
              <a:gd name="connsiteX7" fmla="*/ 152400 w 4105275"/>
              <a:gd name="connsiteY7" fmla="*/ 457200 h 1181100"/>
              <a:gd name="connsiteX8" fmla="*/ 190500 w 4105275"/>
              <a:gd name="connsiteY8" fmla="*/ 514350 h 1181100"/>
              <a:gd name="connsiteX9" fmla="*/ 209550 w 4105275"/>
              <a:gd name="connsiteY9" fmla="*/ 542925 h 1181100"/>
              <a:gd name="connsiteX10" fmla="*/ 219075 w 4105275"/>
              <a:gd name="connsiteY10" fmla="*/ 581025 h 1181100"/>
              <a:gd name="connsiteX11" fmla="*/ 314325 w 4105275"/>
              <a:gd name="connsiteY11" fmla="*/ 695325 h 1181100"/>
              <a:gd name="connsiteX12" fmla="*/ 342900 w 4105275"/>
              <a:gd name="connsiteY12" fmla="*/ 752475 h 1181100"/>
              <a:gd name="connsiteX13" fmla="*/ 390525 w 4105275"/>
              <a:gd name="connsiteY13" fmla="*/ 809625 h 1181100"/>
              <a:gd name="connsiteX14" fmla="*/ 438150 w 4105275"/>
              <a:gd name="connsiteY14" fmla="*/ 857250 h 1181100"/>
              <a:gd name="connsiteX15" fmla="*/ 485775 w 4105275"/>
              <a:gd name="connsiteY15" fmla="*/ 914400 h 1181100"/>
              <a:gd name="connsiteX16" fmla="*/ 514350 w 4105275"/>
              <a:gd name="connsiteY16" fmla="*/ 933450 h 1181100"/>
              <a:gd name="connsiteX17" fmla="*/ 542925 w 4105275"/>
              <a:gd name="connsiteY17" fmla="*/ 962025 h 1181100"/>
              <a:gd name="connsiteX18" fmla="*/ 609600 w 4105275"/>
              <a:gd name="connsiteY18" fmla="*/ 1000125 h 1181100"/>
              <a:gd name="connsiteX19" fmla="*/ 647700 w 4105275"/>
              <a:gd name="connsiteY19" fmla="*/ 1028700 h 1181100"/>
              <a:gd name="connsiteX20" fmla="*/ 685800 w 4105275"/>
              <a:gd name="connsiteY20" fmla="*/ 1038225 h 1181100"/>
              <a:gd name="connsiteX21" fmla="*/ 771525 w 4105275"/>
              <a:gd name="connsiteY21" fmla="*/ 1066800 h 1181100"/>
              <a:gd name="connsiteX22" fmla="*/ 847725 w 4105275"/>
              <a:gd name="connsiteY22" fmla="*/ 1104900 h 1181100"/>
              <a:gd name="connsiteX23" fmla="*/ 942975 w 4105275"/>
              <a:gd name="connsiteY23" fmla="*/ 1133475 h 1181100"/>
              <a:gd name="connsiteX24" fmla="*/ 971550 w 4105275"/>
              <a:gd name="connsiteY24" fmla="*/ 1143000 h 1181100"/>
              <a:gd name="connsiteX25" fmla="*/ 1019175 w 4105275"/>
              <a:gd name="connsiteY25" fmla="*/ 1152525 h 1181100"/>
              <a:gd name="connsiteX26" fmla="*/ 1057275 w 4105275"/>
              <a:gd name="connsiteY26" fmla="*/ 1162050 h 1181100"/>
              <a:gd name="connsiteX27" fmla="*/ 1085850 w 4105275"/>
              <a:gd name="connsiteY27" fmla="*/ 1171575 h 1181100"/>
              <a:gd name="connsiteX28" fmla="*/ 1143000 w 4105275"/>
              <a:gd name="connsiteY28" fmla="*/ 1181100 h 1181100"/>
              <a:gd name="connsiteX29" fmla="*/ 2867025 w 4105275"/>
              <a:gd name="connsiteY29" fmla="*/ 1171575 h 1181100"/>
              <a:gd name="connsiteX30" fmla="*/ 2981325 w 4105275"/>
              <a:gd name="connsiteY30" fmla="*/ 1162050 h 1181100"/>
              <a:gd name="connsiteX31" fmla="*/ 3038475 w 4105275"/>
              <a:gd name="connsiteY31" fmla="*/ 1143000 h 1181100"/>
              <a:gd name="connsiteX32" fmla="*/ 3095625 w 4105275"/>
              <a:gd name="connsiteY32" fmla="*/ 1133475 h 1181100"/>
              <a:gd name="connsiteX33" fmla="*/ 3171825 w 4105275"/>
              <a:gd name="connsiteY33" fmla="*/ 1114425 h 1181100"/>
              <a:gd name="connsiteX34" fmla="*/ 3238500 w 4105275"/>
              <a:gd name="connsiteY34" fmla="*/ 1104900 h 1181100"/>
              <a:gd name="connsiteX35" fmla="*/ 3324225 w 4105275"/>
              <a:gd name="connsiteY35" fmla="*/ 1085850 h 1181100"/>
              <a:gd name="connsiteX36" fmla="*/ 3362325 w 4105275"/>
              <a:gd name="connsiteY36" fmla="*/ 1076325 h 1181100"/>
              <a:gd name="connsiteX37" fmla="*/ 3552825 w 4105275"/>
              <a:gd name="connsiteY37" fmla="*/ 1047750 h 1181100"/>
              <a:gd name="connsiteX38" fmla="*/ 3905250 w 4105275"/>
              <a:gd name="connsiteY38" fmla="*/ 1047750 h 1181100"/>
              <a:gd name="connsiteX39" fmla="*/ 3933825 w 4105275"/>
              <a:gd name="connsiteY39" fmla="*/ 1038225 h 1181100"/>
              <a:gd name="connsiteX40" fmla="*/ 3990975 w 4105275"/>
              <a:gd name="connsiteY40" fmla="*/ 981075 h 1181100"/>
              <a:gd name="connsiteX41" fmla="*/ 4019550 w 4105275"/>
              <a:gd name="connsiteY41" fmla="*/ 952500 h 1181100"/>
              <a:gd name="connsiteX42" fmla="*/ 4057650 w 4105275"/>
              <a:gd name="connsiteY42" fmla="*/ 895350 h 1181100"/>
              <a:gd name="connsiteX43" fmla="*/ 4076700 w 4105275"/>
              <a:gd name="connsiteY43" fmla="*/ 866775 h 1181100"/>
              <a:gd name="connsiteX44" fmla="*/ 4095750 w 4105275"/>
              <a:gd name="connsiteY44" fmla="*/ 838200 h 1181100"/>
              <a:gd name="connsiteX45" fmla="*/ 4105275 w 4105275"/>
              <a:gd name="connsiteY45" fmla="*/ 800100 h 1181100"/>
              <a:gd name="connsiteX46" fmla="*/ 4076700 w 4105275"/>
              <a:gd name="connsiteY46" fmla="*/ 638175 h 1181100"/>
              <a:gd name="connsiteX47" fmla="*/ 4067175 w 4105275"/>
              <a:gd name="connsiteY47" fmla="*/ 609600 h 1181100"/>
              <a:gd name="connsiteX48" fmla="*/ 4057650 w 4105275"/>
              <a:gd name="connsiteY48" fmla="*/ 581025 h 1181100"/>
              <a:gd name="connsiteX49" fmla="*/ 4038600 w 4105275"/>
              <a:gd name="connsiteY49" fmla="*/ 552450 h 1181100"/>
              <a:gd name="connsiteX50" fmla="*/ 4029075 w 4105275"/>
              <a:gd name="connsiteY50" fmla="*/ 523875 h 1181100"/>
              <a:gd name="connsiteX51" fmla="*/ 3990975 w 4105275"/>
              <a:gd name="connsiteY51" fmla="*/ 466725 h 1181100"/>
              <a:gd name="connsiteX52" fmla="*/ 3981450 w 4105275"/>
              <a:gd name="connsiteY52" fmla="*/ 438150 h 1181100"/>
              <a:gd name="connsiteX53" fmla="*/ 3924300 w 4105275"/>
              <a:gd name="connsiteY53" fmla="*/ 419100 h 1181100"/>
              <a:gd name="connsiteX54" fmla="*/ 3819525 w 4105275"/>
              <a:gd name="connsiteY54" fmla="*/ 381000 h 1181100"/>
              <a:gd name="connsiteX55" fmla="*/ 3781425 w 4105275"/>
              <a:gd name="connsiteY55" fmla="*/ 371475 h 1181100"/>
              <a:gd name="connsiteX56" fmla="*/ 3648075 w 4105275"/>
              <a:gd name="connsiteY56" fmla="*/ 381000 h 1181100"/>
              <a:gd name="connsiteX57" fmla="*/ 3619500 w 4105275"/>
              <a:gd name="connsiteY57" fmla="*/ 390525 h 1181100"/>
              <a:gd name="connsiteX58" fmla="*/ 3562350 w 4105275"/>
              <a:gd name="connsiteY58" fmla="*/ 428625 h 1181100"/>
              <a:gd name="connsiteX59" fmla="*/ 3533775 w 4105275"/>
              <a:gd name="connsiteY59" fmla="*/ 447675 h 1181100"/>
              <a:gd name="connsiteX60" fmla="*/ 3486150 w 4105275"/>
              <a:gd name="connsiteY60" fmla="*/ 504825 h 1181100"/>
              <a:gd name="connsiteX61" fmla="*/ 3467100 w 4105275"/>
              <a:gd name="connsiteY61" fmla="*/ 533400 h 1181100"/>
              <a:gd name="connsiteX62" fmla="*/ 3495675 w 4105275"/>
              <a:gd name="connsiteY62" fmla="*/ 866775 h 1181100"/>
              <a:gd name="connsiteX63" fmla="*/ 3524250 w 4105275"/>
              <a:gd name="connsiteY63" fmla="*/ 923925 h 1181100"/>
              <a:gd name="connsiteX64" fmla="*/ 3552825 w 4105275"/>
              <a:gd name="connsiteY64" fmla="*/ 933450 h 1181100"/>
              <a:gd name="connsiteX65" fmla="*/ 3571875 w 4105275"/>
              <a:gd name="connsiteY65" fmla="*/ 962025 h 1181100"/>
              <a:gd name="connsiteX66" fmla="*/ 3629025 w 4105275"/>
              <a:gd name="connsiteY66" fmla="*/ 1009650 h 1181100"/>
              <a:gd name="connsiteX67" fmla="*/ 3657600 w 4105275"/>
              <a:gd name="connsiteY67" fmla="*/ 1019175 h 1181100"/>
              <a:gd name="connsiteX68" fmla="*/ 3724275 w 4105275"/>
              <a:gd name="connsiteY68" fmla="*/ 10287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105275" h="1181100">
                <a:moveTo>
                  <a:pt x="0" y="0"/>
                </a:moveTo>
                <a:cubicBezTo>
                  <a:pt x="3175" y="31750"/>
                  <a:pt x="4673" y="63713"/>
                  <a:pt x="9525" y="95250"/>
                </a:cubicBezTo>
                <a:cubicBezTo>
                  <a:pt x="13639" y="121988"/>
                  <a:pt x="28563" y="136492"/>
                  <a:pt x="38100" y="161925"/>
                </a:cubicBezTo>
                <a:cubicBezTo>
                  <a:pt x="77006" y="265675"/>
                  <a:pt x="13637" y="132050"/>
                  <a:pt x="66675" y="238125"/>
                </a:cubicBezTo>
                <a:cubicBezTo>
                  <a:pt x="81248" y="310991"/>
                  <a:pt x="68397" y="261768"/>
                  <a:pt x="95250" y="333375"/>
                </a:cubicBezTo>
                <a:cubicBezTo>
                  <a:pt x="98775" y="342776"/>
                  <a:pt x="100285" y="352970"/>
                  <a:pt x="104775" y="361950"/>
                </a:cubicBezTo>
                <a:cubicBezTo>
                  <a:pt x="152604" y="457609"/>
                  <a:pt x="92778" y="311733"/>
                  <a:pt x="142875" y="428625"/>
                </a:cubicBezTo>
                <a:cubicBezTo>
                  <a:pt x="146830" y="437853"/>
                  <a:pt x="147524" y="448423"/>
                  <a:pt x="152400" y="457200"/>
                </a:cubicBezTo>
                <a:cubicBezTo>
                  <a:pt x="163519" y="477214"/>
                  <a:pt x="177800" y="495300"/>
                  <a:pt x="190500" y="514350"/>
                </a:cubicBezTo>
                <a:lnTo>
                  <a:pt x="209550" y="542925"/>
                </a:lnTo>
                <a:cubicBezTo>
                  <a:pt x="212725" y="555625"/>
                  <a:pt x="213221" y="569316"/>
                  <a:pt x="219075" y="581025"/>
                </a:cubicBezTo>
                <a:cubicBezTo>
                  <a:pt x="281401" y="705678"/>
                  <a:pt x="230063" y="568932"/>
                  <a:pt x="314325" y="695325"/>
                </a:cubicBezTo>
                <a:cubicBezTo>
                  <a:pt x="368920" y="777217"/>
                  <a:pt x="303465" y="673605"/>
                  <a:pt x="342900" y="752475"/>
                </a:cubicBezTo>
                <a:cubicBezTo>
                  <a:pt x="360637" y="787948"/>
                  <a:pt x="364193" y="778027"/>
                  <a:pt x="390525" y="809625"/>
                </a:cubicBezTo>
                <a:cubicBezTo>
                  <a:pt x="430212" y="857250"/>
                  <a:pt x="385763" y="822325"/>
                  <a:pt x="438150" y="857250"/>
                </a:cubicBezTo>
                <a:cubicBezTo>
                  <a:pt x="456881" y="885347"/>
                  <a:pt x="458273" y="891481"/>
                  <a:pt x="485775" y="914400"/>
                </a:cubicBezTo>
                <a:cubicBezTo>
                  <a:pt x="494569" y="921729"/>
                  <a:pt x="505556" y="926121"/>
                  <a:pt x="514350" y="933450"/>
                </a:cubicBezTo>
                <a:cubicBezTo>
                  <a:pt x="524698" y="942074"/>
                  <a:pt x="532577" y="953401"/>
                  <a:pt x="542925" y="962025"/>
                </a:cubicBezTo>
                <a:cubicBezTo>
                  <a:pt x="574386" y="988243"/>
                  <a:pt x="572335" y="976834"/>
                  <a:pt x="609600" y="1000125"/>
                </a:cubicBezTo>
                <a:cubicBezTo>
                  <a:pt x="623062" y="1008539"/>
                  <a:pt x="633501" y="1021600"/>
                  <a:pt x="647700" y="1028700"/>
                </a:cubicBezTo>
                <a:cubicBezTo>
                  <a:pt x="659409" y="1034554"/>
                  <a:pt x="673543" y="1033628"/>
                  <a:pt x="685800" y="1038225"/>
                </a:cubicBezTo>
                <a:cubicBezTo>
                  <a:pt x="775938" y="1072027"/>
                  <a:pt x="667155" y="1045926"/>
                  <a:pt x="771525" y="1066800"/>
                </a:cubicBezTo>
                <a:cubicBezTo>
                  <a:pt x="796925" y="1079500"/>
                  <a:pt x="820784" y="1095920"/>
                  <a:pt x="847725" y="1104900"/>
                </a:cubicBezTo>
                <a:cubicBezTo>
                  <a:pt x="983538" y="1150171"/>
                  <a:pt x="842208" y="1104685"/>
                  <a:pt x="942975" y="1133475"/>
                </a:cubicBezTo>
                <a:cubicBezTo>
                  <a:pt x="952629" y="1136233"/>
                  <a:pt x="961810" y="1140565"/>
                  <a:pt x="971550" y="1143000"/>
                </a:cubicBezTo>
                <a:cubicBezTo>
                  <a:pt x="987256" y="1146927"/>
                  <a:pt x="1003371" y="1149013"/>
                  <a:pt x="1019175" y="1152525"/>
                </a:cubicBezTo>
                <a:cubicBezTo>
                  <a:pt x="1031954" y="1155365"/>
                  <a:pt x="1044688" y="1158454"/>
                  <a:pt x="1057275" y="1162050"/>
                </a:cubicBezTo>
                <a:cubicBezTo>
                  <a:pt x="1066929" y="1164808"/>
                  <a:pt x="1076049" y="1169397"/>
                  <a:pt x="1085850" y="1171575"/>
                </a:cubicBezTo>
                <a:cubicBezTo>
                  <a:pt x="1104703" y="1175765"/>
                  <a:pt x="1123950" y="1177925"/>
                  <a:pt x="1143000" y="1181100"/>
                </a:cubicBezTo>
                <a:lnTo>
                  <a:pt x="2867025" y="1171575"/>
                </a:lnTo>
                <a:cubicBezTo>
                  <a:pt x="2905255" y="1171179"/>
                  <a:pt x="2943613" y="1168335"/>
                  <a:pt x="2981325" y="1162050"/>
                </a:cubicBezTo>
                <a:cubicBezTo>
                  <a:pt x="3001132" y="1158749"/>
                  <a:pt x="3018668" y="1146301"/>
                  <a:pt x="3038475" y="1143000"/>
                </a:cubicBezTo>
                <a:cubicBezTo>
                  <a:pt x="3057525" y="1139825"/>
                  <a:pt x="3076741" y="1137522"/>
                  <a:pt x="3095625" y="1133475"/>
                </a:cubicBezTo>
                <a:cubicBezTo>
                  <a:pt x="3121226" y="1127989"/>
                  <a:pt x="3145906" y="1118128"/>
                  <a:pt x="3171825" y="1114425"/>
                </a:cubicBezTo>
                <a:lnTo>
                  <a:pt x="3238500" y="1104900"/>
                </a:lnTo>
                <a:cubicBezTo>
                  <a:pt x="3294112" y="1086363"/>
                  <a:pt x="3240408" y="1102613"/>
                  <a:pt x="3324225" y="1085850"/>
                </a:cubicBezTo>
                <a:cubicBezTo>
                  <a:pt x="3337062" y="1083283"/>
                  <a:pt x="3349379" y="1078267"/>
                  <a:pt x="3362325" y="1076325"/>
                </a:cubicBezTo>
                <a:cubicBezTo>
                  <a:pt x="3569062" y="1045314"/>
                  <a:pt x="3454486" y="1072335"/>
                  <a:pt x="3552825" y="1047750"/>
                </a:cubicBezTo>
                <a:cubicBezTo>
                  <a:pt x="3713196" y="1054165"/>
                  <a:pt x="3767593" y="1066104"/>
                  <a:pt x="3905250" y="1047750"/>
                </a:cubicBezTo>
                <a:cubicBezTo>
                  <a:pt x="3915202" y="1046423"/>
                  <a:pt x="3924300" y="1041400"/>
                  <a:pt x="3933825" y="1038225"/>
                </a:cubicBezTo>
                <a:lnTo>
                  <a:pt x="3990975" y="981075"/>
                </a:lnTo>
                <a:cubicBezTo>
                  <a:pt x="4000500" y="971550"/>
                  <a:pt x="4012078" y="963708"/>
                  <a:pt x="4019550" y="952500"/>
                </a:cubicBezTo>
                <a:lnTo>
                  <a:pt x="4057650" y="895350"/>
                </a:lnTo>
                <a:lnTo>
                  <a:pt x="4076700" y="866775"/>
                </a:lnTo>
                <a:lnTo>
                  <a:pt x="4095750" y="838200"/>
                </a:lnTo>
                <a:cubicBezTo>
                  <a:pt x="4098925" y="825500"/>
                  <a:pt x="4105275" y="813191"/>
                  <a:pt x="4105275" y="800100"/>
                </a:cubicBezTo>
                <a:cubicBezTo>
                  <a:pt x="4105275" y="709356"/>
                  <a:pt x="4100345" y="709109"/>
                  <a:pt x="4076700" y="638175"/>
                </a:cubicBezTo>
                <a:lnTo>
                  <a:pt x="4067175" y="609600"/>
                </a:lnTo>
                <a:cubicBezTo>
                  <a:pt x="4064000" y="600075"/>
                  <a:pt x="4063219" y="589379"/>
                  <a:pt x="4057650" y="581025"/>
                </a:cubicBezTo>
                <a:cubicBezTo>
                  <a:pt x="4051300" y="571500"/>
                  <a:pt x="4043720" y="562689"/>
                  <a:pt x="4038600" y="552450"/>
                </a:cubicBezTo>
                <a:cubicBezTo>
                  <a:pt x="4034110" y="543470"/>
                  <a:pt x="4033951" y="532652"/>
                  <a:pt x="4029075" y="523875"/>
                </a:cubicBezTo>
                <a:cubicBezTo>
                  <a:pt x="4017956" y="503861"/>
                  <a:pt x="3998215" y="488445"/>
                  <a:pt x="3990975" y="466725"/>
                </a:cubicBezTo>
                <a:cubicBezTo>
                  <a:pt x="3987800" y="457200"/>
                  <a:pt x="3989620" y="443986"/>
                  <a:pt x="3981450" y="438150"/>
                </a:cubicBezTo>
                <a:cubicBezTo>
                  <a:pt x="3965110" y="426478"/>
                  <a:pt x="3942944" y="426558"/>
                  <a:pt x="3924300" y="419100"/>
                </a:cubicBezTo>
                <a:cubicBezTo>
                  <a:pt x="3892738" y="406475"/>
                  <a:pt x="3852134" y="389152"/>
                  <a:pt x="3819525" y="381000"/>
                </a:cubicBezTo>
                <a:lnTo>
                  <a:pt x="3781425" y="371475"/>
                </a:lnTo>
                <a:cubicBezTo>
                  <a:pt x="3736975" y="374650"/>
                  <a:pt x="3692333" y="375793"/>
                  <a:pt x="3648075" y="381000"/>
                </a:cubicBezTo>
                <a:cubicBezTo>
                  <a:pt x="3638104" y="382173"/>
                  <a:pt x="3628277" y="385649"/>
                  <a:pt x="3619500" y="390525"/>
                </a:cubicBezTo>
                <a:cubicBezTo>
                  <a:pt x="3599486" y="401644"/>
                  <a:pt x="3581400" y="415925"/>
                  <a:pt x="3562350" y="428625"/>
                </a:cubicBezTo>
                <a:lnTo>
                  <a:pt x="3533775" y="447675"/>
                </a:lnTo>
                <a:cubicBezTo>
                  <a:pt x="3486477" y="518621"/>
                  <a:pt x="3547266" y="431486"/>
                  <a:pt x="3486150" y="504825"/>
                </a:cubicBezTo>
                <a:cubicBezTo>
                  <a:pt x="3478821" y="513619"/>
                  <a:pt x="3473450" y="523875"/>
                  <a:pt x="3467100" y="533400"/>
                </a:cubicBezTo>
                <a:cubicBezTo>
                  <a:pt x="3477317" y="829694"/>
                  <a:pt x="3447491" y="722223"/>
                  <a:pt x="3495675" y="866775"/>
                </a:cubicBezTo>
                <a:cubicBezTo>
                  <a:pt x="3501950" y="885599"/>
                  <a:pt x="3507464" y="910496"/>
                  <a:pt x="3524250" y="923925"/>
                </a:cubicBezTo>
                <a:cubicBezTo>
                  <a:pt x="3532090" y="930197"/>
                  <a:pt x="3543300" y="930275"/>
                  <a:pt x="3552825" y="933450"/>
                </a:cubicBezTo>
                <a:cubicBezTo>
                  <a:pt x="3559175" y="942975"/>
                  <a:pt x="3564546" y="953231"/>
                  <a:pt x="3571875" y="962025"/>
                </a:cubicBezTo>
                <a:cubicBezTo>
                  <a:pt x="3586922" y="980081"/>
                  <a:pt x="3607618" y="998946"/>
                  <a:pt x="3629025" y="1009650"/>
                </a:cubicBezTo>
                <a:cubicBezTo>
                  <a:pt x="3638005" y="1014140"/>
                  <a:pt x="3647860" y="1016740"/>
                  <a:pt x="3657600" y="1019175"/>
                </a:cubicBezTo>
                <a:cubicBezTo>
                  <a:pt x="3700681" y="1029945"/>
                  <a:pt x="3693260" y="1028700"/>
                  <a:pt x="3724275" y="102870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p:cNvSpPr/>
          <p:nvPr/>
        </p:nvSpPr>
        <p:spPr>
          <a:xfrm>
            <a:off x="1219200" y="752475"/>
            <a:ext cx="6181725" cy="942975"/>
          </a:xfrm>
          <a:custGeom>
            <a:avLst/>
            <a:gdLst>
              <a:gd name="connsiteX0" fmla="*/ 1924050 w 6181725"/>
              <a:gd name="connsiteY0" fmla="*/ 514350 h 942975"/>
              <a:gd name="connsiteX1" fmla="*/ 2028825 w 6181725"/>
              <a:gd name="connsiteY1" fmla="*/ 571500 h 942975"/>
              <a:gd name="connsiteX2" fmla="*/ 2057400 w 6181725"/>
              <a:gd name="connsiteY2" fmla="*/ 590550 h 942975"/>
              <a:gd name="connsiteX3" fmla="*/ 2095500 w 6181725"/>
              <a:gd name="connsiteY3" fmla="*/ 647700 h 942975"/>
              <a:gd name="connsiteX4" fmla="*/ 2114550 w 6181725"/>
              <a:gd name="connsiteY4" fmla="*/ 676275 h 942975"/>
              <a:gd name="connsiteX5" fmla="*/ 2143125 w 6181725"/>
              <a:gd name="connsiteY5" fmla="*/ 733425 h 942975"/>
              <a:gd name="connsiteX6" fmla="*/ 2114550 w 6181725"/>
              <a:gd name="connsiteY6" fmla="*/ 790575 h 942975"/>
              <a:gd name="connsiteX7" fmla="*/ 2085975 w 6181725"/>
              <a:gd name="connsiteY7" fmla="*/ 809625 h 942975"/>
              <a:gd name="connsiteX8" fmla="*/ 2028825 w 6181725"/>
              <a:gd name="connsiteY8" fmla="*/ 857250 h 942975"/>
              <a:gd name="connsiteX9" fmla="*/ 2000250 w 6181725"/>
              <a:gd name="connsiteY9" fmla="*/ 866775 h 942975"/>
              <a:gd name="connsiteX10" fmla="*/ 1971675 w 6181725"/>
              <a:gd name="connsiteY10" fmla="*/ 885825 h 942975"/>
              <a:gd name="connsiteX11" fmla="*/ 1943100 w 6181725"/>
              <a:gd name="connsiteY11" fmla="*/ 914400 h 942975"/>
              <a:gd name="connsiteX12" fmla="*/ 1885950 w 6181725"/>
              <a:gd name="connsiteY12" fmla="*/ 933450 h 942975"/>
              <a:gd name="connsiteX13" fmla="*/ 1857375 w 6181725"/>
              <a:gd name="connsiteY13" fmla="*/ 942975 h 942975"/>
              <a:gd name="connsiteX14" fmla="*/ 1695450 w 6181725"/>
              <a:gd name="connsiteY14" fmla="*/ 933450 h 942975"/>
              <a:gd name="connsiteX15" fmla="*/ 1657350 w 6181725"/>
              <a:gd name="connsiteY15" fmla="*/ 923925 h 942975"/>
              <a:gd name="connsiteX16" fmla="*/ 1600200 w 6181725"/>
              <a:gd name="connsiteY16" fmla="*/ 914400 h 942975"/>
              <a:gd name="connsiteX17" fmla="*/ 1476375 w 6181725"/>
              <a:gd name="connsiteY17" fmla="*/ 895350 h 942975"/>
              <a:gd name="connsiteX18" fmla="*/ 1190625 w 6181725"/>
              <a:gd name="connsiteY18" fmla="*/ 885825 h 942975"/>
              <a:gd name="connsiteX19" fmla="*/ 1076325 w 6181725"/>
              <a:gd name="connsiteY19" fmla="*/ 876300 h 942975"/>
              <a:gd name="connsiteX20" fmla="*/ 1038225 w 6181725"/>
              <a:gd name="connsiteY20" fmla="*/ 866775 h 942975"/>
              <a:gd name="connsiteX21" fmla="*/ 962025 w 6181725"/>
              <a:gd name="connsiteY21" fmla="*/ 857250 h 942975"/>
              <a:gd name="connsiteX22" fmla="*/ 571500 w 6181725"/>
              <a:gd name="connsiteY22" fmla="*/ 866775 h 942975"/>
              <a:gd name="connsiteX23" fmla="*/ 495300 w 6181725"/>
              <a:gd name="connsiteY23" fmla="*/ 876300 h 942975"/>
              <a:gd name="connsiteX24" fmla="*/ 133350 w 6181725"/>
              <a:gd name="connsiteY24" fmla="*/ 866775 h 942975"/>
              <a:gd name="connsiteX25" fmla="*/ 66675 w 6181725"/>
              <a:gd name="connsiteY25" fmla="*/ 790575 h 942975"/>
              <a:gd name="connsiteX26" fmla="*/ 28575 w 6181725"/>
              <a:gd name="connsiteY26" fmla="*/ 733425 h 942975"/>
              <a:gd name="connsiteX27" fmla="*/ 9525 w 6181725"/>
              <a:gd name="connsiteY27" fmla="*/ 704850 h 942975"/>
              <a:gd name="connsiteX28" fmla="*/ 0 w 6181725"/>
              <a:gd name="connsiteY28" fmla="*/ 676275 h 942975"/>
              <a:gd name="connsiteX29" fmla="*/ 9525 w 6181725"/>
              <a:gd name="connsiteY29" fmla="*/ 561975 h 942975"/>
              <a:gd name="connsiteX30" fmla="*/ 47625 w 6181725"/>
              <a:gd name="connsiteY30" fmla="*/ 476250 h 942975"/>
              <a:gd name="connsiteX31" fmla="*/ 57150 w 6181725"/>
              <a:gd name="connsiteY31" fmla="*/ 447675 h 942975"/>
              <a:gd name="connsiteX32" fmla="*/ 76200 w 6181725"/>
              <a:gd name="connsiteY32" fmla="*/ 419100 h 942975"/>
              <a:gd name="connsiteX33" fmla="*/ 85725 w 6181725"/>
              <a:gd name="connsiteY33" fmla="*/ 390525 h 942975"/>
              <a:gd name="connsiteX34" fmla="*/ 104775 w 6181725"/>
              <a:gd name="connsiteY34" fmla="*/ 361950 h 942975"/>
              <a:gd name="connsiteX35" fmla="*/ 123825 w 6181725"/>
              <a:gd name="connsiteY35" fmla="*/ 304800 h 942975"/>
              <a:gd name="connsiteX36" fmla="*/ 161925 w 6181725"/>
              <a:gd name="connsiteY36" fmla="*/ 247650 h 942975"/>
              <a:gd name="connsiteX37" fmla="*/ 180975 w 6181725"/>
              <a:gd name="connsiteY37" fmla="*/ 219075 h 942975"/>
              <a:gd name="connsiteX38" fmla="*/ 190500 w 6181725"/>
              <a:gd name="connsiteY38" fmla="*/ 190500 h 942975"/>
              <a:gd name="connsiteX39" fmla="*/ 266700 w 6181725"/>
              <a:gd name="connsiteY39" fmla="*/ 123825 h 942975"/>
              <a:gd name="connsiteX40" fmla="*/ 295275 w 6181725"/>
              <a:gd name="connsiteY40" fmla="*/ 104775 h 942975"/>
              <a:gd name="connsiteX41" fmla="*/ 333375 w 6181725"/>
              <a:gd name="connsiteY41" fmla="*/ 95250 h 942975"/>
              <a:gd name="connsiteX42" fmla="*/ 438150 w 6181725"/>
              <a:gd name="connsiteY42" fmla="*/ 66675 h 942975"/>
              <a:gd name="connsiteX43" fmla="*/ 571500 w 6181725"/>
              <a:gd name="connsiteY43" fmla="*/ 57150 h 942975"/>
              <a:gd name="connsiteX44" fmla="*/ 600075 w 6181725"/>
              <a:gd name="connsiteY44" fmla="*/ 47625 h 942975"/>
              <a:gd name="connsiteX45" fmla="*/ 1095375 w 6181725"/>
              <a:gd name="connsiteY45" fmla="*/ 47625 h 942975"/>
              <a:gd name="connsiteX46" fmla="*/ 1257300 w 6181725"/>
              <a:gd name="connsiteY46" fmla="*/ 57150 h 942975"/>
              <a:gd name="connsiteX47" fmla="*/ 1390650 w 6181725"/>
              <a:gd name="connsiteY47" fmla="*/ 76200 h 942975"/>
              <a:gd name="connsiteX48" fmla="*/ 1895475 w 6181725"/>
              <a:gd name="connsiteY48" fmla="*/ 66675 h 942975"/>
              <a:gd name="connsiteX49" fmla="*/ 2095500 w 6181725"/>
              <a:gd name="connsiteY49" fmla="*/ 47625 h 942975"/>
              <a:gd name="connsiteX50" fmla="*/ 2209800 w 6181725"/>
              <a:gd name="connsiteY50" fmla="*/ 38100 h 942975"/>
              <a:gd name="connsiteX51" fmla="*/ 2447925 w 6181725"/>
              <a:gd name="connsiteY51" fmla="*/ 19050 h 942975"/>
              <a:gd name="connsiteX52" fmla="*/ 2571750 w 6181725"/>
              <a:gd name="connsiteY52" fmla="*/ 9525 h 942975"/>
              <a:gd name="connsiteX53" fmla="*/ 2771775 w 6181725"/>
              <a:gd name="connsiteY53" fmla="*/ 0 h 942975"/>
              <a:gd name="connsiteX54" fmla="*/ 3333750 w 6181725"/>
              <a:gd name="connsiteY54" fmla="*/ 9525 h 942975"/>
              <a:gd name="connsiteX55" fmla="*/ 3495675 w 6181725"/>
              <a:gd name="connsiteY55" fmla="*/ 28575 h 942975"/>
              <a:gd name="connsiteX56" fmla="*/ 3552825 w 6181725"/>
              <a:gd name="connsiteY56" fmla="*/ 38100 h 942975"/>
              <a:gd name="connsiteX57" fmla="*/ 3657600 w 6181725"/>
              <a:gd name="connsiteY57" fmla="*/ 47625 h 942975"/>
              <a:gd name="connsiteX58" fmla="*/ 3695700 w 6181725"/>
              <a:gd name="connsiteY58" fmla="*/ 57150 h 942975"/>
              <a:gd name="connsiteX59" fmla="*/ 3876675 w 6181725"/>
              <a:gd name="connsiteY59" fmla="*/ 76200 h 942975"/>
              <a:gd name="connsiteX60" fmla="*/ 3943350 w 6181725"/>
              <a:gd name="connsiteY60" fmla="*/ 95250 h 942975"/>
              <a:gd name="connsiteX61" fmla="*/ 4067175 w 6181725"/>
              <a:gd name="connsiteY61" fmla="*/ 104775 h 942975"/>
              <a:gd name="connsiteX62" fmla="*/ 4181475 w 6181725"/>
              <a:gd name="connsiteY62" fmla="*/ 123825 h 942975"/>
              <a:gd name="connsiteX63" fmla="*/ 4286250 w 6181725"/>
              <a:gd name="connsiteY63" fmla="*/ 142875 h 942975"/>
              <a:gd name="connsiteX64" fmla="*/ 4514850 w 6181725"/>
              <a:gd name="connsiteY64" fmla="*/ 152400 h 942975"/>
              <a:gd name="connsiteX65" fmla="*/ 5124450 w 6181725"/>
              <a:gd name="connsiteY65" fmla="*/ 142875 h 942975"/>
              <a:gd name="connsiteX66" fmla="*/ 5181600 w 6181725"/>
              <a:gd name="connsiteY66" fmla="*/ 123825 h 942975"/>
              <a:gd name="connsiteX67" fmla="*/ 5210175 w 6181725"/>
              <a:gd name="connsiteY67" fmla="*/ 114300 h 942975"/>
              <a:gd name="connsiteX68" fmla="*/ 5238750 w 6181725"/>
              <a:gd name="connsiteY68" fmla="*/ 95250 h 942975"/>
              <a:gd name="connsiteX69" fmla="*/ 5314950 w 6181725"/>
              <a:gd name="connsiteY69" fmla="*/ 76200 h 942975"/>
              <a:gd name="connsiteX70" fmla="*/ 5381625 w 6181725"/>
              <a:gd name="connsiteY70" fmla="*/ 57150 h 942975"/>
              <a:gd name="connsiteX71" fmla="*/ 5410200 w 6181725"/>
              <a:gd name="connsiteY71" fmla="*/ 38100 h 942975"/>
              <a:gd name="connsiteX72" fmla="*/ 5581650 w 6181725"/>
              <a:gd name="connsiteY72" fmla="*/ 19050 h 942975"/>
              <a:gd name="connsiteX73" fmla="*/ 5638800 w 6181725"/>
              <a:gd name="connsiteY73" fmla="*/ 9525 h 942975"/>
              <a:gd name="connsiteX74" fmla="*/ 5953125 w 6181725"/>
              <a:gd name="connsiteY74" fmla="*/ 28575 h 942975"/>
              <a:gd name="connsiteX75" fmla="*/ 5991225 w 6181725"/>
              <a:gd name="connsiteY75" fmla="*/ 57150 h 942975"/>
              <a:gd name="connsiteX76" fmla="*/ 6029325 w 6181725"/>
              <a:gd name="connsiteY76" fmla="*/ 66675 h 942975"/>
              <a:gd name="connsiteX77" fmla="*/ 6048375 w 6181725"/>
              <a:gd name="connsiteY77" fmla="*/ 95250 h 942975"/>
              <a:gd name="connsiteX78" fmla="*/ 6134100 w 6181725"/>
              <a:gd name="connsiteY78" fmla="*/ 171450 h 942975"/>
              <a:gd name="connsiteX79" fmla="*/ 6181725 w 6181725"/>
              <a:gd name="connsiteY79" fmla="*/ 228600 h 942975"/>
              <a:gd name="connsiteX80" fmla="*/ 6162675 w 6181725"/>
              <a:gd name="connsiteY80" fmla="*/ 304800 h 942975"/>
              <a:gd name="connsiteX81" fmla="*/ 6134100 w 6181725"/>
              <a:gd name="connsiteY81" fmla="*/ 323850 h 942975"/>
              <a:gd name="connsiteX82" fmla="*/ 6086475 w 6181725"/>
              <a:gd name="connsiteY82" fmla="*/ 381000 h 942975"/>
              <a:gd name="connsiteX83" fmla="*/ 6000750 w 6181725"/>
              <a:gd name="connsiteY83" fmla="*/ 428625 h 942975"/>
              <a:gd name="connsiteX84" fmla="*/ 5962650 w 6181725"/>
              <a:gd name="connsiteY84" fmla="*/ 438150 h 942975"/>
              <a:gd name="connsiteX85" fmla="*/ 5886450 w 6181725"/>
              <a:gd name="connsiteY85" fmla="*/ 447675 h 942975"/>
              <a:gd name="connsiteX86" fmla="*/ 5838825 w 6181725"/>
              <a:gd name="connsiteY86" fmla="*/ 457200 h 942975"/>
              <a:gd name="connsiteX87" fmla="*/ 5124450 w 6181725"/>
              <a:gd name="connsiteY87" fmla="*/ 466725 h 942975"/>
              <a:gd name="connsiteX88" fmla="*/ 4819650 w 6181725"/>
              <a:gd name="connsiteY88" fmla="*/ 476250 h 942975"/>
              <a:gd name="connsiteX89" fmla="*/ 4676775 w 6181725"/>
              <a:gd name="connsiteY89" fmla="*/ 495300 h 942975"/>
              <a:gd name="connsiteX90" fmla="*/ 3838575 w 6181725"/>
              <a:gd name="connsiteY90" fmla="*/ 485775 h 942975"/>
              <a:gd name="connsiteX91" fmla="*/ 2724150 w 6181725"/>
              <a:gd name="connsiteY91" fmla="*/ 504825 h 942975"/>
              <a:gd name="connsiteX92" fmla="*/ 2657475 w 6181725"/>
              <a:gd name="connsiteY92" fmla="*/ 514350 h 942975"/>
              <a:gd name="connsiteX93" fmla="*/ 2600325 w 6181725"/>
              <a:gd name="connsiteY93" fmla="*/ 523875 h 942975"/>
              <a:gd name="connsiteX94" fmla="*/ 2505075 w 6181725"/>
              <a:gd name="connsiteY94" fmla="*/ 533400 h 942975"/>
              <a:gd name="connsiteX95" fmla="*/ 2400300 w 6181725"/>
              <a:gd name="connsiteY95" fmla="*/ 552450 h 942975"/>
              <a:gd name="connsiteX96" fmla="*/ 2181225 w 6181725"/>
              <a:gd name="connsiteY96" fmla="*/ 561975 h 942975"/>
              <a:gd name="connsiteX97" fmla="*/ 2133600 w 6181725"/>
              <a:gd name="connsiteY97" fmla="*/ 571500 h 942975"/>
              <a:gd name="connsiteX98" fmla="*/ 2076450 w 6181725"/>
              <a:gd name="connsiteY98" fmla="*/ 58102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181725" h="942975">
                <a:moveTo>
                  <a:pt x="1924050" y="514350"/>
                </a:moveTo>
                <a:cubicBezTo>
                  <a:pt x="1992933" y="541903"/>
                  <a:pt x="1957449" y="523916"/>
                  <a:pt x="2028825" y="571500"/>
                </a:cubicBezTo>
                <a:lnTo>
                  <a:pt x="2057400" y="590550"/>
                </a:lnTo>
                <a:lnTo>
                  <a:pt x="2095500" y="647700"/>
                </a:lnTo>
                <a:cubicBezTo>
                  <a:pt x="2101850" y="657225"/>
                  <a:pt x="2110930" y="665415"/>
                  <a:pt x="2114550" y="676275"/>
                </a:cubicBezTo>
                <a:cubicBezTo>
                  <a:pt x="2127695" y="715710"/>
                  <a:pt x="2118506" y="696496"/>
                  <a:pt x="2143125" y="733425"/>
                </a:cubicBezTo>
                <a:cubicBezTo>
                  <a:pt x="2135378" y="756666"/>
                  <a:pt x="2133014" y="772111"/>
                  <a:pt x="2114550" y="790575"/>
                </a:cubicBezTo>
                <a:cubicBezTo>
                  <a:pt x="2106455" y="798670"/>
                  <a:pt x="2094769" y="802296"/>
                  <a:pt x="2085975" y="809625"/>
                </a:cubicBezTo>
                <a:cubicBezTo>
                  <a:pt x="2054377" y="835957"/>
                  <a:pt x="2064298" y="839513"/>
                  <a:pt x="2028825" y="857250"/>
                </a:cubicBezTo>
                <a:cubicBezTo>
                  <a:pt x="2019845" y="861740"/>
                  <a:pt x="2009230" y="862285"/>
                  <a:pt x="2000250" y="866775"/>
                </a:cubicBezTo>
                <a:cubicBezTo>
                  <a:pt x="1990011" y="871895"/>
                  <a:pt x="1980469" y="878496"/>
                  <a:pt x="1971675" y="885825"/>
                </a:cubicBezTo>
                <a:cubicBezTo>
                  <a:pt x="1961327" y="894449"/>
                  <a:pt x="1954875" y="907858"/>
                  <a:pt x="1943100" y="914400"/>
                </a:cubicBezTo>
                <a:cubicBezTo>
                  <a:pt x="1925547" y="924152"/>
                  <a:pt x="1905000" y="927100"/>
                  <a:pt x="1885950" y="933450"/>
                </a:cubicBezTo>
                <a:lnTo>
                  <a:pt x="1857375" y="942975"/>
                </a:lnTo>
                <a:cubicBezTo>
                  <a:pt x="1803400" y="939800"/>
                  <a:pt x="1749275" y="938576"/>
                  <a:pt x="1695450" y="933450"/>
                </a:cubicBezTo>
                <a:cubicBezTo>
                  <a:pt x="1682418" y="932209"/>
                  <a:pt x="1670187" y="926492"/>
                  <a:pt x="1657350" y="923925"/>
                </a:cubicBezTo>
                <a:cubicBezTo>
                  <a:pt x="1638412" y="920137"/>
                  <a:pt x="1619138" y="918188"/>
                  <a:pt x="1600200" y="914400"/>
                </a:cubicBezTo>
                <a:cubicBezTo>
                  <a:pt x="1530106" y="900381"/>
                  <a:pt x="1584118" y="900875"/>
                  <a:pt x="1476375" y="895350"/>
                </a:cubicBezTo>
                <a:cubicBezTo>
                  <a:pt x="1381197" y="890469"/>
                  <a:pt x="1285875" y="889000"/>
                  <a:pt x="1190625" y="885825"/>
                </a:cubicBezTo>
                <a:cubicBezTo>
                  <a:pt x="1152525" y="882650"/>
                  <a:pt x="1114262" y="881042"/>
                  <a:pt x="1076325" y="876300"/>
                </a:cubicBezTo>
                <a:cubicBezTo>
                  <a:pt x="1063335" y="874676"/>
                  <a:pt x="1051138" y="868927"/>
                  <a:pt x="1038225" y="866775"/>
                </a:cubicBezTo>
                <a:cubicBezTo>
                  <a:pt x="1012976" y="862567"/>
                  <a:pt x="987425" y="860425"/>
                  <a:pt x="962025" y="857250"/>
                </a:cubicBezTo>
                <a:lnTo>
                  <a:pt x="571500" y="866775"/>
                </a:lnTo>
                <a:cubicBezTo>
                  <a:pt x="545924" y="867819"/>
                  <a:pt x="520898" y="876300"/>
                  <a:pt x="495300" y="876300"/>
                </a:cubicBezTo>
                <a:cubicBezTo>
                  <a:pt x="374608" y="876300"/>
                  <a:pt x="254000" y="869950"/>
                  <a:pt x="133350" y="866775"/>
                </a:cubicBezTo>
                <a:cubicBezTo>
                  <a:pt x="85725" y="835025"/>
                  <a:pt x="111125" y="857250"/>
                  <a:pt x="66675" y="790575"/>
                </a:cubicBezTo>
                <a:lnTo>
                  <a:pt x="28575" y="733425"/>
                </a:lnTo>
                <a:cubicBezTo>
                  <a:pt x="22225" y="723900"/>
                  <a:pt x="13145" y="715710"/>
                  <a:pt x="9525" y="704850"/>
                </a:cubicBezTo>
                <a:lnTo>
                  <a:pt x="0" y="676275"/>
                </a:lnTo>
                <a:cubicBezTo>
                  <a:pt x="3175" y="638175"/>
                  <a:pt x="3240" y="599687"/>
                  <a:pt x="9525" y="561975"/>
                </a:cubicBezTo>
                <a:cubicBezTo>
                  <a:pt x="21812" y="488254"/>
                  <a:pt x="23356" y="524789"/>
                  <a:pt x="47625" y="476250"/>
                </a:cubicBezTo>
                <a:cubicBezTo>
                  <a:pt x="52115" y="467270"/>
                  <a:pt x="52660" y="456655"/>
                  <a:pt x="57150" y="447675"/>
                </a:cubicBezTo>
                <a:cubicBezTo>
                  <a:pt x="62270" y="437436"/>
                  <a:pt x="71080" y="429339"/>
                  <a:pt x="76200" y="419100"/>
                </a:cubicBezTo>
                <a:cubicBezTo>
                  <a:pt x="80690" y="410120"/>
                  <a:pt x="81235" y="399505"/>
                  <a:pt x="85725" y="390525"/>
                </a:cubicBezTo>
                <a:cubicBezTo>
                  <a:pt x="90845" y="380286"/>
                  <a:pt x="100126" y="372411"/>
                  <a:pt x="104775" y="361950"/>
                </a:cubicBezTo>
                <a:cubicBezTo>
                  <a:pt x="112930" y="343600"/>
                  <a:pt x="112686" y="321508"/>
                  <a:pt x="123825" y="304800"/>
                </a:cubicBezTo>
                <a:lnTo>
                  <a:pt x="161925" y="247650"/>
                </a:lnTo>
                <a:cubicBezTo>
                  <a:pt x="168275" y="238125"/>
                  <a:pt x="177355" y="229935"/>
                  <a:pt x="180975" y="219075"/>
                </a:cubicBezTo>
                <a:cubicBezTo>
                  <a:pt x="184150" y="209550"/>
                  <a:pt x="186010" y="199480"/>
                  <a:pt x="190500" y="190500"/>
                </a:cubicBezTo>
                <a:cubicBezTo>
                  <a:pt x="210344" y="150813"/>
                  <a:pt x="223838" y="152400"/>
                  <a:pt x="266700" y="123825"/>
                </a:cubicBezTo>
                <a:cubicBezTo>
                  <a:pt x="276225" y="117475"/>
                  <a:pt x="284169" y="107551"/>
                  <a:pt x="295275" y="104775"/>
                </a:cubicBezTo>
                <a:cubicBezTo>
                  <a:pt x="307975" y="101600"/>
                  <a:pt x="320836" y="99012"/>
                  <a:pt x="333375" y="95250"/>
                </a:cubicBezTo>
                <a:cubicBezTo>
                  <a:pt x="377676" y="81960"/>
                  <a:pt x="393576" y="71367"/>
                  <a:pt x="438150" y="66675"/>
                </a:cubicBezTo>
                <a:cubicBezTo>
                  <a:pt x="482468" y="62010"/>
                  <a:pt x="527050" y="60325"/>
                  <a:pt x="571500" y="57150"/>
                </a:cubicBezTo>
                <a:cubicBezTo>
                  <a:pt x="581025" y="53975"/>
                  <a:pt x="590274" y="49803"/>
                  <a:pt x="600075" y="47625"/>
                </a:cubicBezTo>
                <a:cubicBezTo>
                  <a:pt x="755493" y="13088"/>
                  <a:pt x="984570" y="45216"/>
                  <a:pt x="1095375" y="47625"/>
                </a:cubicBezTo>
                <a:cubicBezTo>
                  <a:pt x="1149350" y="50800"/>
                  <a:pt x="1203404" y="52838"/>
                  <a:pt x="1257300" y="57150"/>
                </a:cubicBezTo>
                <a:cubicBezTo>
                  <a:pt x="1303148" y="60818"/>
                  <a:pt x="1345609" y="68693"/>
                  <a:pt x="1390650" y="76200"/>
                </a:cubicBezTo>
                <a:lnTo>
                  <a:pt x="1895475" y="66675"/>
                </a:lnTo>
                <a:cubicBezTo>
                  <a:pt x="1962380" y="64616"/>
                  <a:pt x="2028964" y="53962"/>
                  <a:pt x="2095500" y="47625"/>
                </a:cubicBezTo>
                <a:cubicBezTo>
                  <a:pt x="2133560" y="44000"/>
                  <a:pt x="2171700" y="41275"/>
                  <a:pt x="2209800" y="38100"/>
                </a:cubicBezTo>
                <a:cubicBezTo>
                  <a:pt x="2323774" y="15305"/>
                  <a:pt x="2225531" y="32528"/>
                  <a:pt x="2447925" y="19050"/>
                </a:cubicBezTo>
                <a:cubicBezTo>
                  <a:pt x="2489246" y="16546"/>
                  <a:pt x="2530425" y="11956"/>
                  <a:pt x="2571750" y="9525"/>
                </a:cubicBezTo>
                <a:cubicBezTo>
                  <a:pt x="2638385" y="5605"/>
                  <a:pt x="2705100" y="3175"/>
                  <a:pt x="2771775" y="0"/>
                </a:cubicBezTo>
                <a:lnTo>
                  <a:pt x="3333750" y="9525"/>
                </a:lnTo>
                <a:cubicBezTo>
                  <a:pt x="3346342" y="9895"/>
                  <a:pt x="3478709" y="26151"/>
                  <a:pt x="3495675" y="28575"/>
                </a:cubicBezTo>
                <a:cubicBezTo>
                  <a:pt x="3514794" y="31306"/>
                  <a:pt x="3533645" y="35843"/>
                  <a:pt x="3552825" y="38100"/>
                </a:cubicBezTo>
                <a:cubicBezTo>
                  <a:pt x="3587654" y="42198"/>
                  <a:pt x="3622675" y="44450"/>
                  <a:pt x="3657600" y="47625"/>
                </a:cubicBezTo>
                <a:cubicBezTo>
                  <a:pt x="3670300" y="50800"/>
                  <a:pt x="3682719" y="55457"/>
                  <a:pt x="3695700" y="57150"/>
                </a:cubicBezTo>
                <a:cubicBezTo>
                  <a:pt x="3755849" y="64995"/>
                  <a:pt x="3876675" y="76200"/>
                  <a:pt x="3876675" y="76200"/>
                </a:cubicBezTo>
                <a:cubicBezTo>
                  <a:pt x="3895154" y="82360"/>
                  <a:pt x="3924866" y="93075"/>
                  <a:pt x="3943350" y="95250"/>
                </a:cubicBezTo>
                <a:cubicBezTo>
                  <a:pt x="3984463" y="100087"/>
                  <a:pt x="4025900" y="101600"/>
                  <a:pt x="4067175" y="104775"/>
                </a:cubicBezTo>
                <a:cubicBezTo>
                  <a:pt x="4143792" y="123929"/>
                  <a:pt x="4065528" y="105987"/>
                  <a:pt x="4181475" y="123825"/>
                </a:cubicBezTo>
                <a:cubicBezTo>
                  <a:pt x="4212969" y="128670"/>
                  <a:pt x="4254965" y="140789"/>
                  <a:pt x="4286250" y="142875"/>
                </a:cubicBezTo>
                <a:cubicBezTo>
                  <a:pt x="4362347" y="147948"/>
                  <a:pt x="4438650" y="149225"/>
                  <a:pt x="4514850" y="152400"/>
                </a:cubicBezTo>
                <a:cubicBezTo>
                  <a:pt x="4718050" y="149225"/>
                  <a:pt x="4921412" y="151577"/>
                  <a:pt x="5124450" y="142875"/>
                </a:cubicBezTo>
                <a:cubicBezTo>
                  <a:pt x="5144512" y="142015"/>
                  <a:pt x="5162550" y="130175"/>
                  <a:pt x="5181600" y="123825"/>
                </a:cubicBezTo>
                <a:cubicBezTo>
                  <a:pt x="5191125" y="120650"/>
                  <a:pt x="5201821" y="119869"/>
                  <a:pt x="5210175" y="114300"/>
                </a:cubicBezTo>
                <a:cubicBezTo>
                  <a:pt x="5219700" y="107950"/>
                  <a:pt x="5227992" y="99162"/>
                  <a:pt x="5238750" y="95250"/>
                </a:cubicBezTo>
                <a:cubicBezTo>
                  <a:pt x="5263355" y="86303"/>
                  <a:pt x="5290112" y="84479"/>
                  <a:pt x="5314950" y="76200"/>
                </a:cubicBezTo>
                <a:cubicBezTo>
                  <a:pt x="5355944" y="62535"/>
                  <a:pt x="5333785" y="69110"/>
                  <a:pt x="5381625" y="57150"/>
                </a:cubicBezTo>
                <a:cubicBezTo>
                  <a:pt x="5391150" y="50800"/>
                  <a:pt x="5399678" y="42609"/>
                  <a:pt x="5410200" y="38100"/>
                </a:cubicBezTo>
                <a:cubicBezTo>
                  <a:pt x="5450866" y="20672"/>
                  <a:pt x="5573677" y="19620"/>
                  <a:pt x="5581650" y="19050"/>
                </a:cubicBezTo>
                <a:cubicBezTo>
                  <a:pt x="5600700" y="15875"/>
                  <a:pt x="5619487" y="9525"/>
                  <a:pt x="5638800" y="9525"/>
                </a:cubicBezTo>
                <a:cubicBezTo>
                  <a:pt x="5905006" y="9525"/>
                  <a:pt x="5837254" y="-10049"/>
                  <a:pt x="5953125" y="28575"/>
                </a:cubicBezTo>
                <a:cubicBezTo>
                  <a:pt x="5965825" y="38100"/>
                  <a:pt x="5977026" y="50050"/>
                  <a:pt x="5991225" y="57150"/>
                </a:cubicBezTo>
                <a:cubicBezTo>
                  <a:pt x="6002934" y="63004"/>
                  <a:pt x="6018433" y="59413"/>
                  <a:pt x="6029325" y="66675"/>
                </a:cubicBezTo>
                <a:cubicBezTo>
                  <a:pt x="6038850" y="73025"/>
                  <a:pt x="6040280" y="87155"/>
                  <a:pt x="6048375" y="95250"/>
                </a:cubicBezTo>
                <a:cubicBezTo>
                  <a:pt x="6105636" y="152511"/>
                  <a:pt x="6054099" y="51448"/>
                  <a:pt x="6134100" y="171450"/>
                </a:cubicBezTo>
                <a:cubicBezTo>
                  <a:pt x="6160622" y="211233"/>
                  <a:pt x="6145055" y="191930"/>
                  <a:pt x="6181725" y="228600"/>
                </a:cubicBezTo>
                <a:cubicBezTo>
                  <a:pt x="6181251" y="230972"/>
                  <a:pt x="6170485" y="295037"/>
                  <a:pt x="6162675" y="304800"/>
                </a:cubicBezTo>
                <a:cubicBezTo>
                  <a:pt x="6155524" y="313739"/>
                  <a:pt x="6143625" y="317500"/>
                  <a:pt x="6134100" y="323850"/>
                </a:cubicBezTo>
                <a:cubicBezTo>
                  <a:pt x="6117167" y="349250"/>
                  <a:pt x="6111862" y="361255"/>
                  <a:pt x="6086475" y="381000"/>
                </a:cubicBezTo>
                <a:cubicBezTo>
                  <a:pt x="6046861" y="411811"/>
                  <a:pt x="6039692" y="417499"/>
                  <a:pt x="6000750" y="428625"/>
                </a:cubicBezTo>
                <a:cubicBezTo>
                  <a:pt x="5988163" y="432221"/>
                  <a:pt x="5975563" y="435998"/>
                  <a:pt x="5962650" y="438150"/>
                </a:cubicBezTo>
                <a:cubicBezTo>
                  <a:pt x="5937401" y="442358"/>
                  <a:pt x="5911750" y="443783"/>
                  <a:pt x="5886450" y="447675"/>
                </a:cubicBezTo>
                <a:cubicBezTo>
                  <a:pt x="5870449" y="450137"/>
                  <a:pt x="5855009" y="456795"/>
                  <a:pt x="5838825" y="457200"/>
                </a:cubicBezTo>
                <a:cubicBezTo>
                  <a:pt x="5600753" y="463152"/>
                  <a:pt x="5362575" y="463550"/>
                  <a:pt x="5124450" y="466725"/>
                </a:cubicBezTo>
                <a:lnTo>
                  <a:pt x="4819650" y="476250"/>
                </a:lnTo>
                <a:cubicBezTo>
                  <a:pt x="4800712" y="477197"/>
                  <a:pt x="4699030" y="492121"/>
                  <a:pt x="4676775" y="495300"/>
                </a:cubicBezTo>
                <a:lnTo>
                  <a:pt x="3838575" y="485775"/>
                </a:lnTo>
                <a:cubicBezTo>
                  <a:pt x="3003126" y="485775"/>
                  <a:pt x="3173904" y="478369"/>
                  <a:pt x="2724150" y="504825"/>
                </a:cubicBezTo>
                <a:lnTo>
                  <a:pt x="2657475" y="514350"/>
                </a:lnTo>
                <a:cubicBezTo>
                  <a:pt x="2638387" y="517287"/>
                  <a:pt x="2619489" y="521480"/>
                  <a:pt x="2600325" y="523875"/>
                </a:cubicBezTo>
                <a:cubicBezTo>
                  <a:pt x="2568663" y="527833"/>
                  <a:pt x="2536825" y="530225"/>
                  <a:pt x="2505075" y="533400"/>
                </a:cubicBezTo>
                <a:cubicBezTo>
                  <a:pt x="2459820" y="548485"/>
                  <a:pt x="2467076" y="548142"/>
                  <a:pt x="2400300" y="552450"/>
                </a:cubicBezTo>
                <a:cubicBezTo>
                  <a:pt x="2327358" y="557156"/>
                  <a:pt x="2254250" y="558800"/>
                  <a:pt x="2181225" y="561975"/>
                </a:cubicBezTo>
                <a:lnTo>
                  <a:pt x="2133600" y="571500"/>
                </a:lnTo>
                <a:cubicBezTo>
                  <a:pt x="2114599" y="574955"/>
                  <a:pt x="2076450" y="581025"/>
                  <a:pt x="2076450" y="5810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a:xfrm>
            <a:off x="5772150" y="1009650"/>
            <a:ext cx="3076575" cy="3676650"/>
          </a:xfrm>
          <a:custGeom>
            <a:avLst/>
            <a:gdLst>
              <a:gd name="connsiteX0" fmla="*/ 1619250 w 3076575"/>
              <a:gd name="connsiteY0" fmla="*/ 0 h 3676650"/>
              <a:gd name="connsiteX1" fmla="*/ 1762125 w 3076575"/>
              <a:gd name="connsiteY1" fmla="*/ 57150 h 3676650"/>
              <a:gd name="connsiteX2" fmla="*/ 1828800 w 3076575"/>
              <a:gd name="connsiteY2" fmla="*/ 76200 h 3676650"/>
              <a:gd name="connsiteX3" fmla="*/ 1895475 w 3076575"/>
              <a:gd name="connsiteY3" fmla="*/ 95250 h 3676650"/>
              <a:gd name="connsiteX4" fmla="*/ 1981200 w 3076575"/>
              <a:gd name="connsiteY4" fmla="*/ 104775 h 3676650"/>
              <a:gd name="connsiteX5" fmla="*/ 2038350 w 3076575"/>
              <a:gd name="connsiteY5" fmla="*/ 114300 h 3676650"/>
              <a:gd name="connsiteX6" fmla="*/ 2190750 w 3076575"/>
              <a:gd name="connsiteY6" fmla="*/ 133350 h 3676650"/>
              <a:gd name="connsiteX7" fmla="*/ 2324100 w 3076575"/>
              <a:gd name="connsiteY7" fmla="*/ 171450 h 3676650"/>
              <a:gd name="connsiteX8" fmla="*/ 2352675 w 3076575"/>
              <a:gd name="connsiteY8" fmla="*/ 190500 h 3676650"/>
              <a:gd name="connsiteX9" fmla="*/ 2409825 w 3076575"/>
              <a:gd name="connsiteY9" fmla="*/ 200025 h 3676650"/>
              <a:gd name="connsiteX10" fmla="*/ 2447925 w 3076575"/>
              <a:gd name="connsiteY10" fmla="*/ 219075 h 3676650"/>
              <a:gd name="connsiteX11" fmla="*/ 2476500 w 3076575"/>
              <a:gd name="connsiteY11" fmla="*/ 238125 h 3676650"/>
              <a:gd name="connsiteX12" fmla="*/ 2590800 w 3076575"/>
              <a:gd name="connsiteY12" fmla="*/ 285750 h 3676650"/>
              <a:gd name="connsiteX13" fmla="*/ 2619375 w 3076575"/>
              <a:gd name="connsiteY13" fmla="*/ 304800 h 3676650"/>
              <a:gd name="connsiteX14" fmla="*/ 2676525 w 3076575"/>
              <a:gd name="connsiteY14" fmla="*/ 323850 h 3676650"/>
              <a:gd name="connsiteX15" fmla="*/ 2714625 w 3076575"/>
              <a:gd name="connsiteY15" fmla="*/ 352425 h 3676650"/>
              <a:gd name="connsiteX16" fmla="*/ 2743200 w 3076575"/>
              <a:gd name="connsiteY16" fmla="*/ 361950 h 3676650"/>
              <a:gd name="connsiteX17" fmla="*/ 2809875 w 3076575"/>
              <a:gd name="connsiteY17" fmla="*/ 400050 h 3676650"/>
              <a:gd name="connsiteX18" fmla="*/ 2838450 w 3076575"/>
              <a:gd name="connsiteY18" fmla="*/ 428625 h 3676650"/>
              <a:gd name="connsiteX19" fmla="*/ 2895600 w 3076575"/>
              <a:gd name="connsiteY19" fmla="*/ 466725 h 3676650"/>
              <a:gd name="connsiteX20" fmla="*/ 2914650 w 3076575"/>
              <a:gd name="connsiteY20" fmla="*/ 495300 h 3676650"/>
              <a:gd name="connsiteX21" fmla="*/ 2943225 w 3076575"/>
              <a:gd name="connsiteY21" fmla="*/ 533400 h 3676650"/>
              <a:gd name="connsiteX22" fmla="*/ 2981325 w 3076575"/>
              <a:gd name="connsiteY22" fmla="*/ 600075 h 3676650"/>
              <a:gd name="connsiteX23" fmla="*/ 3000375 w 3076575"/>
              <a:gd name="connsiteY23" fmla="*/ 657225 h 3676650"/>
              <a:gd name="connsiteX24" fmla="*/ 3009900 w 3076575"/>
              <a:gd name="connsiteY24" fmla="*/ 685800 h 3676650"/>
              <a:gd name="connsiteX25" fmla="*/ 3028950 w 3076575"/>
              <a:gd name="connsiteY25" fmla="*/ 790575 h 3676650"/>
              <a:gd name="connsiteX26" fmla="*/ 3048000 w 3076575"/>
              <a:gd name="connsiteY26" fmla="*/ 933450 h 3676650"/>
              <a:gd name="connsiteX27" fmla="*/ 3057525 w 3076575"/>
              <a:gd name="connsiteY27" fmla="*/ 1038225 h 3676650"/>
              <a:gd name="connsiteX28" fmla="*/ 3067050 w 3076575"/>
              <a:gd name="connsiteY28" fmla="*/ 1066800 h 3676650"/>
              <a:gd name="connsiteX29" fmla="*/ 3076575 w 3076575"/>
              <a:gd name="connsiteY29" fmla="*/ 1123950 h 3676650"/>
              <a:gd name="connsiteX30" fmla="*/ 3067050 w 3076575"/>
              <a:gd name="connsiteY30" fmla="*/ 1457325 h 3676650"/>
              <a:gd name="connsiteX31" fmla="*/ 3038475 w 3076575"/>
              <a:gd name="connsiteY31" fmla="*/ 1600200 h 3676650"/>
              <a:gd name="connsiteX32" fmla="*/ 3028950 w 3076575"/>
              <a:gd name="connsiteY32" fmla="*/ 1657350 h 3676650"/>
              <a:gd name="connsiteX33" fmla="*/ 3009900 w 3076575"/>
              <a:gd name="connsiteY33" fmla="*/ 1714500 h 3676650"/>
              <a:gd name="connsiteX34" fmla="*/ 3000375 w 3076575"/>
              <a:gd name="connsiteY34" fmla="*/ 1752600 h 3676650"/>
              <a:gd name="connsiteX35" fmla="*/ 2981325 w 3076575"/>
              <a:gd name="connsiteY35" fmla="*/ 1781175 h 3676650"/>
              <a:gd name="connsiteX36" fmla="*/ 2971800 w 3076575"/>
              <a:gd name="connsiteY36" fmla="*/ 1838325 h 3676650"/>
              <a:gd name="connsiteX37" fmla="*/ 2952750 w 3076575"/>
              <a:gd name="connsiteY37" fmla="*/ 1876425 h 3676650"/>
              <a:gd name="connsiteX38" fmla="*/ 2943225 w 3076575"/>
              <a:gd name="connsiteY38" fmla="*/ 1952625 h 3676650"/>
              <a:gd name="connsiteX39" fmla="*/ 2924175 w 3076575"/>
              <a:gd name="connsiteY39" fmla="*/ 2019300 h 3676650"/>
              <a:gd name="connsiteX40" fmla="*/ 2905125 w 3076575"/>
              <a:gd name="connsiteY40" fmla="*/ 2105025 h 3676650"/>
              <a:gd name="connsiteX41" fmla="*/ 2876550 w 3076575"/>
              <a:gd name="connsiteY41" fmla="*/ 2171700 h 3676650"/>
              <a:gd name="connsiteX42" fmla="*/ 2838450 w 3076575"/>
              <a:gd name="connsiteY42" fmla="*/ 2343150 h 3676650"/>
              <a:gd name="connsiteX43" fmla="*/ 2828925 w 3076575"/>
              <a:gd name="connsiteY43" fmla="*/ 2390775 h 3676650"/>
              <a:gd name="connsiteX44" fmla="*/ 2819400 w 3076575"/>
              <a:gd name="connsiteY44" fmla="*/ 2495550 h 3676650"/>
              <a:gd name="connsiteX45" fmla="*/ 2809875 w 3076575"/>
              <a:gd name="connsiteY45" fmla="*/ 2524125 h 3676650"/>
              <a:gd name="connsiteX46" fmla="*/ 2800350 w 3076575"/>
              <a:gd name="connsiteY46" fmla="*/ 2562225 h 3676650"/>
              <a:gd name="connsiteX47" fmla="*/ 2781300 w 3076575"/>
              <a:gd name="connsiteY47" fmla="*/ 2619375 h 3676650"/>
              <a:gd name="connsiteX48" fmla="*/ 2762250 w 3076575"/>
              <a:gd name="connsiteY48" fmla="*/ 2695575 h 3676650"/>
              <a:gd name="connsiteX49" fmla="*/ 2752725 w 3076575"/>
              <a:gd name="connsiteY49" fmla="*/ 2724150 h 3676650"/>
              <a:gd name="connsiteX50" fmla="*/ 2733675 w 3076575"/>
              <a:gd name="connsiteY50" fmla="*/ 2752725 h 3676650"/>
              <a:gd name="connsiteX51" fmla="*/ 2714625 w 3076575"/>
              <a:gd name="connsiteY51" fmla="*/ 2809875 h 3676650"/>
              <a:gd name="connsiteX52" fmla="*/ 2647950 w 3076575"/>
              <a:gd name="connsiteY52" fmla="*/ 2895600 h 3676650"/>
              <a:gd name="connsiteX53" fmla="*/ 2628900 w 3076575"/>
              <a:gd name="connsiteY53" fmla="*/ 2924175 h 3676650"/>
              <a:gd name="connsiteX54" fmla="*/ 2571750 w 3076575"/>
              <a:gd name="connsiteY54" fmla="*/ 2971800 h 3676650"/>
              <a:gd name="connsiteX55" fmla="*/ 2552700 w 3076575"/>
              <a:gd name="connsiteY55" fmla="*/ 3000375 h 3676650"/>
              <a:gd name="connsiteX56" fmla="*/ 2524125 w 3076575"/>
              <a:gd name="connsiteY56" fmla="*/ 3028950 h 3676650"/>
              <a:gd name="connsiteX57" fmla="*/ 2505075 w 3076575"/>
              <a:gd name="connsiteY57" fmla="*/ 3057525 h 3676650"/>
              <a:gd name="connsiteX58" fmla="*/ 2476500 w 3076575"/>
              <a:gd name="connsiteY58" fmla="*/ 3076575 h 3676650"/>
              <a:gd name="connsiteX59" fmla="*/ 2409825 w 3076575"/>
              <a:gd name="connsiteY59" fmla="*/ 3152775 h 3676650"/>
              <a:gd name="connsiteX60" fmla="*/ 2390775 w 3076575"/>
              <a:gd name="connsiteY60" fmla="*/ 3181350 h 3676650"/>
              <a:gd name="connsiteX61" fmla="*/ 2362200 w 3076575"/>
              <a:gd name="connsiteY61" fmla="*/ 3200400 h 3676650"/>
              <a:gd name="connsiteX62" fmla="*/ 2324100 w 3076575"/>
              <a:gd name="connsiteY62" fmla="*/ 3248025 h 3676650"/>
              <a:gd name="connsiteX63" fmla="*/ 2276475 w 3076575"/>
              <a:gd name="connsiteY63" fmla="*/ 3295650 h 3676650"/>
              <a:gd name="connsiteX64" fmla="*/ 2247900 w 3076575"/>
              <a:gd name="connsiteY64" fmla="*/ 3324225 h 3676650"/>
              <a:gd name="connsiteX65" fmla="*/ 2190750 w 3076575"/>
              <a:gd name="connsiteY65" fmla="*/ 3362325 h 3676650"/>
              <a:gd name="connsiteX66" fmla="*/ 2181225 w 3076575"/>
              <a:gd name="connsiteY66" fmla="*/ 3390900 h 3676650"/>
              <a:gd name="connsiteX67" fmla="*/ 2124075 w 3076575"/>
              <a:gd name="connsiteY67" fmla="*/ 3429000 h 3676650"/>
              <a:gd name="connsiteX68" fmla="*/ 2076450 w 3076575"/>
              <a:gd name="connsiteY68" fmla="*/ 3476625 h 3676650"/>
              <a:gd name="connsiteX69" fmla="*/ 2047875 w 3076575"/>
              <a:gd name="connsiteY69" fmla="*/ 3505200 h 3676650"/>
              <a:gd name="connsiteX70" fmla="*/ 1981200 w 3076575"/>
              <a:gd name="connsiteY70" fmla="*/ 3543300 h 3676650"/>
              <a:gd name="connsiteX71" fmla="*/ 1952625 w 3076575"/>
              <a:gd name="connsiteY71" fmla="*/ 3562350 h 3676650"/>
              <a:gd name="connsiteX72" fmla="*/ 1914525 w 3076575"/>
              <a:gd name="connsiteY72" fmla="*/ 3581400 h 3676650"/>
              <a:gd name="connsiteX73" fmla="*/ 1885950 w 3076575"/>
              <a:gd name="connsiteY73" fmla="*/ 3600450 h 3676650"/>
              <a:gd name="connsiteX74" fmla="*/ 1847850 w 3076575"/>
              <a:gd name="connsiteY74" fmla="*/ 3609975 h 3676650"/>
              <a:gd name="connsiteX75" fmla="*/ 1790700 w 3076575"/>
              <a:gd name="connsiteY75" fmla="*/ 3648075 h 3676650"/>
              <a:gd name="connsiteX76" fmla="*/ 1619250 w 3076575"/>
              <a:gd name="connsiteY76" fmla="*/ 3676650 h 3676650"/>
              <a:gd name="connsiteX77" fmla="*/ 1466850 w 3076575"/>
              <a:gd name="connsiteY77" fmla="*/ 3657600 h 3676650"/>
              <a:gd name="connsiteX78" fmla="*/ 1381125 w 3076575"/>
              <a:gd name="connsiteY78" fmla="*/ 3629025 h 3676650"/>
              <a:gd name="connsiteX79" fmla="*/ 1352550 w 3076575"/>
              <a:gd name="connsiteY79" fmla="*/ 3619500 h 3676650"/>
              <a:gd name="connsiteX80" fmla="*/ 1304925 w 3076575"/>
              <a:gd name="connsiteY80" fmla="*/ 3609975 h 3676650"/>
              <a:gd name="connsiteX81" fmla="*/ 1162050 w 3076575"/>
              <a:gd name="connsiteY81" fmla="*/ 3590925 h 3676650"/>
              <a:gd name="connsiteX82" fmla="*/ 1066800 w 3076575"/>
              <a:gd name="connsiteY82" fmla="*/ 3581400 h 3676650"/>
              <a:gd name="connsiteX83" fmla="*/ 714375 w 3076575"/>
              <a:gd name="connsiteY83" fmla="*/ 3571875 h 3676650"/>
              <a:gd name="connsiteX84" fmla="*/ 561975 w 3076575"/>
              <a:gd name="connsiteY84" fmla="*/ 3562350 h 3676650"/>
              <a:gd name="connsiteX85" fmla="*/ 533400 w 3076575"/>
              <a:gd name="connsiteY85" fmla="*/ 3552825 h 3676650"/>
              <a:gd name="connsiteX86" fmla="*/ 447675 w 3076575"/>
              <a:gd name="connsiteY86" fmla="*/ 3543300 h 3676650"/>
              <a:gd name="connsiteX87" fmla="*/ 361950 w 3076575"/>
              <a:gd name="connsiteY87" fmla="*/ 3524250 h 3676650"/>
              <a:gd name="connsiteX88" fmla="*/ 333375 w 3076575"/>
              <a:gd name="connsiteY88" fmla="*/ 3514725 h 3676650"/>
              <a:gd name="connsiteX89" fmla="*/ 276225 w 3076575"/>
              <a:gd name="connsiteY89" fmla="*/ 3505200 h 3676650"/>
              <a:gd name="connsiteX90" fmla="*/ 247650 w 3076575"/>
              <a:gd name="connsiteY90" fmla="*/ 3495675 h 3676650"/>
              <a:gd name="connsiteX91" fmla="*/ 209550 w 3076575"/>
              <a:gd name="connsiteY91" fmla="*/ 3486150 h 3676650"/>
              <a:gd name="connsiteX92" fmla="*/ 123825 w 3076575"/>
              <a:gd name="connsiteY92" fmla="*/ 3448050 h 3676650"/>
              <a:gd name="connsiteX93" fmla="*/ 57150 w 3076575"/>
              <a:gd name="connsiteY93" fmla="*/ 3362325 h 3676650"/>
              <a:gd name="connsiteX94" fmla="*/ 47625 w 3076575"/>
              <a:gd name="connsiteY94" fmla="*/ 3333750 h 3676650"/>
              <a:gd name="connsiteX95" fmla="*/ 19050 w 3076575"/>
              <a:gd name="connsiteY95" fmla="*/ 3286125 h 3676650"/>
              <a:gd name="connsiteX96" fmla="*/ 0 w 3076575"/>
              <a:gd name="connsiteY96" fmla="*/ 3209925 h 3676650"/>
              <a:gd name="connsiteX97" fmla="*/ 19050 w 3076575"/>
              <a:gd name="connsiteY97" fmla="*/ 3133725 h 3676650"/>
              <a:gd name="connsiteX98" fmla="*/ 47625 w 3076575"/>
              <a:gd name="connsiteY98" fmla="*/ 3105150 h 3676650"/>
              <a:gd name="connsiteX99" fmla="*/ 85725 w 3076575"/>
              <a:gd name="connsiteY99" fmla="*/ 3048000 h 3676650"/>
              <a:gd name="connsiteX100" fmla="*/ 142875 w 3076575"/>
              <a:gd name="connsiteY100" fmla="*/ 3000375 h 3676650"/>
              <a:gd name="connsiteX101" fmla="*/ 228600 w 3076575"/>
              <a:gd name="connsiteY101" fmla="*/ 2943225 h 3676650"/>
              <a:gd name="connsiteX102" fmla="*/ 304800 w 3076575"/>
              <a:gd name="connsiteY102" fmla="*/ 2895600 h 3676650"/>
              <a:gd name="connsiteX103" fmla="*/ 371475 w 3076575"/>
              <a:gd name="connsiteY103" fmla="*/ 2876550 h 3676650"/>
              <a:gd name="connsiteX104" fmla="*/ 438150 w 3076575"/>
              <a:gd name="connsiteY104" fmla="*/ 2838450 h 3676650"/>
              <a:gd name="connsiteX105" fmla="*/ 476250 w 3076575"/>
              <a:gd name="connsiteY105" fmla="*/ 2819400 h 3676650"/>
              <a:gd name="connsiteX106" fmla="*/ 552450 w 3076575"/>
              <a:gd name="connsiteY106" fmla="*/ 2800350 h 3676650"/>
              <a:gd name="connsiteX107" fmla="*/ 723900 w 3076575"/>
              <a:gd name="connsiteY107" fmla="*/ 2809875 h 3676650"/>
              <a:gd name="connsiteX108" fmla="*/ 762000 w 3076575"/>
              <a:gd name="connsiteY108" fmla="*/ 2828925 h 3676650"/>
              <a:gd name="connsiteX109" fmla="*/ 790575 w 3076575"/>
              <a:gd name="connsiteY109" fmla="*/ 2838450 h 3676650"/>
              <a:gd name="connsiteX110" fmla="*/ 819150 w 3076575"/>
              <a:gd name="connsiteY110" fmla="*/ 2857500 h 3676650"/>
              <a:gd name="connsiteX111" fmla="*/ 866775 w 3076575"/>
              <a:gd name="connsiteY111" fmla="*/ 2867025 h 3676650"/>
              <a:gd name="connsiteX112" fmla="*/ 952500 w 3076575"/>
              <a:gd name="connsiteY112" fmla="*/ 2886075 h 3676650"/>
              <a:gd name="connsiteX113" fmla="*/ 1447800 w 3076575"/>
              <a:gd name="connsiteY113" fmla="*/ 2905125 h 3676650"/>
              <a:gd name="connsiteX114" fmla="*/ 1524000 w 3076575"/>
              <a:gd name="connsiteY114" fmla="*/ 2914650 h 3676650"/>
              <a:gd name="connsiteX115" fmla="*/ 1562100 w 3076575"/>
              <a:gd name="connsiteY115" fmla="*/ 2924175 h 3676650"/>
              <a:gd name="connsiteX116" fmla="*/ 1743075 w 3076575"/>
              <a:gd name="connsiteY116" fmla="*/ 2943225 h 3676650"/>
              <a:gd name="connsiteX117" fmla="*/ 1876425 w 3076575"/>
              <a:gd name="connsiteY117" fmla="*/ 2962275 h 3676650"/>
              <a:gd name="connsiteX118" fmla="*/ 1962150 w 3076575"/>
              <a:gd name="connsiteY118" fmla="*/ 3000375 h 3676650"/>
              <a:gd name="connsiteX119" fmla="*/ 1990725 w 3076575"/>
              <a:gd name="connsiteY119" fmla="*/ 3028950 h 3676650"/>
              <a:gd name="connsiteX120" fmla="*/ 2009775 w 3076575"/>
              <a:gd name="connsiteY120" fmla="*/ 3057525 h 3676650"/>
              <a:gd name="connsiteX121" fmla="*/ 2066925 w 3076575"/>
              <a:gd name="connsiteY121" fmla="*/ 3105150 h 3676650"/>
              <a:gd name="connsiteX122" fmla="*/ 2105025 w 3076575"/>
              <a:gd name="connsiteY122" fmla="*/ 3162300 h 3676650"/>
              <a:gd name="connsiteX123" fmla="*/ 2124075 w 3076575"/>
              <a:gd name="connsiteY123" fmla="*/ 3190875 h 3676650"/>
              <a:gd name="connsiteX124" fmla="*/ 2133600 w 3076575"/>
              <a:gd name="connsiteY124" fmla="*/ 3219450 h 3676650"/>
              <a:gd name="connsiteX125" fmla="*/ 2152650 w 3076575"/>
              <a:gd name="connsiteY125" fmla="*/ 3248025 h 3676650"/>
              <a:gd name="connsiteX126" fmla="*/ 2171700 w 3076575"/>
              <a:gd name="connsiteY126" fmla="*/ 3314700 h 3676650"/>
              <a:gd name="connsiteX127" fmla="*/ 2228850 w 3076575"/>
              <a:gd name="connsiteY127" fmla="*/ 3505200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076575" h="3676650">
                <a:moveTo>
                  <a:pt x="1619250" y="0"/>
                </a:moveTo>
                <a:cubicBezTo>
                  <a:pt x="1712822" y="74858"/>
                  <a:pt x="1614030" y="7785"/>
                  <a:pt x="1762125" y="57150"/>
                </a:cubicBezTo>
                <a:cubicBezTo>
                  <a:pt x="1830638" y="79988"/>
                  <a:pt x="1745079" y="52280"/>
                  <a:pt x="1828800" y="76200"/>
                </a:cubicBezTo>
                <a:cubicBezTo>
                  <a:pt x="1857843" y="84498"/>
                  <a:pt x="1863217" y="90287"/>
                  <a:pt x="1895475" y="95250"/>
                </a:cubicBezTo>
                <a:cubicBezTo>
                  <a:pt x="1923892" y="99622"/>
                  <a:pt x="1952701" y="100975"/>
                  <a:pt x="1981200" y="104775"/>
                </a:cubicBezTo>
                <a:cubicBezTo>
                  <a:pt x="2000343" y="107327"/>
                  <a:pt x="2019207" y="111748"/>
                  <a:pt x="2038350" y="114300"/>
                </a:cubicBezTo>
                <a:cubicBezTo>
                  <a:pt x="2077971" y="119583"/>
                  <a:pt x="2149038" y="125008"/>
                  <a:pt x="2190750" y="133350"/>
                </a:cubicBezTo>
                <a:cubicBezTo>
                  <a:pt x="2199823" y="135165"/>
                  <a:pt x="2308537" y="161075"/>
                  <a:pt x="2324100" y="171450"/>
                </a:cubicBezTo>
                <a:cubicBezTo>
                  <a:pt x="2333625" y="177800"/>
                  <a:pt x="2341815" y="186880"/>
                  <a:pt x="2352675" y="190500"/>
                </a:cubicBezTo>
                <a:cubicBezTo>
                  <a:pt x="2370997" y="196607"/>
                  <a:pt x="2390775" y="196850"/>
                  <a:pt x="2409825" y="200025"/>
                </a:cubicBezTo>
                <a:cubicBezTo>
                  <a:pt x="2422525" y="206375"/>
                  <a:pt x="2435597" y="212030"/>
                  <a:pt x="2447925" y="219075"/>
                </a:cubicBezTo>
                <a:cubicBezTo>
                  <a:pt x="2457864" y="224755"/>
                  <a:pt x="2465978" y="233616"/>
                  <a:pt x="2476500" y="238125"/>
                </a:cubicBezTo>
                <a:cubicBezTo>
                  <a:pt x="2563021" y="275205"/>
                  <a:pt x="2457616" y="196961"/>
                  <a:pt x="2590800" y="285750"/>
                </a:cubicBezTo>
                <a:cubicBezTo>
                  <a:pt x="2600325" y="292100"/>
                  <a:pt x="2608914" y="300151"/>
                  <a:pt x="2619375" y="304800"/>
                </a:cubicBezTo>
                <a:cubicBezTo>
                  <a:pt x="2637725" y="312955"/>
                  <a:pt x="2676525" y="323850"/>
                  <a:pt x="2676525" y="323850"/>
                </a:cubicBezTo>
                <a:cubicBezTo>
                  <a:pt x="2689225" y="333375"/>
                  <a:pt x="2700842" y="344549"/>
                  <a:pt x="2714625" y="352425"/>
                </a:cubicBezTo>
                <a:cubicBezTo>
                  <a:pt x="2723342" y="357406"/>
                  <a:pt x="2734483" y="356969"/>
                  <a:pt x="2743200" y="361950"/>
                </a:cubicBezTo>
                <a:cubicBezTo>
                  <a:pt x="2823931" y="408082"/>
                  <a:pt x="2744357" y="378211"/>
                  <a:pt x="2809875" y="400050"/>
                </a:cubicBezTo>
                <a:cubicBezTo>
                  <a:pt x="2819400" y="409575"/>
                  <a:pt x="2827817" y="420355"/>
                  <a:pt x="2838450" y="428625"/>
                </a:cubicBezTo>
                <a:cubicBezTo>
                  <a:pt x="2856522" y="442681"/>
                  <a:pt x="2895600" y="466725"/>
                  <a:pt x="2895600" y="466725"/>
                </a:cubicBezTo>
                <a:cubicBezTo>
                  <a:pt x="2901950" y="476250"/>
                  <a:pt x="2907996" y="485985"/>
                  <a:pt x="2914650" y="495300"/>
                </a:cubicBezTo>
                <a:cubicBezTo>
                  <a:pt x="2923877" y="508218"/>
                  <a:pt x="2933998" y="520482"/>
                  <a:pt x="2943225" y="533400"/>
                </a:cubicBezTo>
                <a:cubicBezTo>
                  <a:pt x="2958846" y="555269"/>
                  <a:pt x="2971178" y="574707"/>
                  <a:pt x="2981325" y="600075"/>
                </a:cubicBezTo>
                <a:cubicBezTo>
                  <a:pt x="2988783" y="618719"/>
                  <a:pt x="2994025" y="638175"/>
                  <a:pt x="3000375" y="657225"/>
                </a:cubicBezTo>
                <a:cubicBezTo>
                  <a:pt x="3003550" y="666750"/>
                  <a:pt x="3007931" y="675955"/>
                  <a:pt x="3009900" y="685800"/>
                </a:cubicBezTo>
                <a:cubicBezTo>
                  <a:pt x="3019807" y="735337"/>
                  <a:pt x="3020826" y="737767"/>
                  <a:pt x="3028950" y="790575"/>
                </a:cubicBezTo>
                <a:cubicBezTo>
                  <a:pt x="3034506" y="826689"/>
                  <a:pt x="3044343" y="898710"/>
                  <a:pt x="3048000" y="933450"/>
                </a:cubicBezTo>
                <a:cubicBezTo>
                  <a:pt x="3051671" y="968326"/>
                  <a:pt x="3052565" y="1003508"/>
                  <a:pt x="3057525" y="1038225"/>
                </a:cubicBezTo>
                <a:cubicBezTo>
                  <a:pt x="3058945" y="1048164"/>
                  <a:pt x="3064872" y="1056999"/>
                  <a:pt x="3067050" y="1066800"/>
                </a:cubicBezTo>
                <a:cubicBezTo>
                  <a:pt x="3071240" y="1085653"/>
                  <a:pt x="3073400" y="1104900"/>
                  <a:pt x="3076575" y="1123950"/>
                </a:cubicBezTo>
                <a:cubicBezTo>
                  <a:pt x="3073400" y="1235075"/>
                  <a:pt x="3074132" y="1346380"/>
                  <a:pt x="3067050" y="1457325"/>
                </a:cubicBezTo>
                <a:cubicBezTo>
                  <a:pt x="3053035" y="1676894"/>
                  <a:pt x="3058477" y="1510193"/>
                  <a:pt x="3038475" y="1600200"/>
                </a:cubicBezTo>
                <a:cubicBezTo>
                  <a:pt x="3034285" y="1619053"/>
                  <a:pt x="3033634" y="1638614"/>
                  <a:pt x="3028950" y="1657350"/>
                </a:cubicBezTo>
                <a:cubicBezTo>
                  <a:pt x="3024080" y="1676831"/>
                  <a:pt x="3014770" y="1695019"/>
                  <a:pt x="3009900" y="1714500"/>
                </a:cubicBezTo>
                <a:cubicBezTo>
                  <a:pt x="3006725" y="1727200"/>
                  <a:pt x="3005532" y="1740568"/>
                  <a:pt x="3000375" y="1752600"/>
                </a:cubicBezTo>
                <a:cubicBezTo>
                  <a:pt x="2995866" y="1763122"/>
                  <a:pt x="2987675" y="1771650"/>
                  <a:pt x="2981325" y="1781175"/>
                </a:cubicBezTo>
                <a:cubicBezTo>
                  <a:pt x="2978150" y="1800225"/>
                  <a:pt x="2977349" y="1819827"/>
                  <a:pt x="2971800" y="1838325"/>
                </a:cubicBezTo>
                <a:cubicBezTo>
                  <a:pt x="2967720" y="1851925"/>
                  <a:pt x="2956194" y="1862650"/>
                  <a:pt x="2952750" y="1876425"/>
                </a:cubicBezTo>
                <a:cubicBezTo>
                  <a:pt x="2946542" y="1901258"/>
                  <a:pt x="2947433" y="1927376"/>
                  <a:pt x="2943225" y="1952625"/>
                </a:cubicBezTo>
                <a:cubicBezTo>
                  <a:pt x="2934317" y="2006075"/>
                  <a:pt x="2935499" y="1974004"/>
                  <a:pt x="2924175" y="2019300"/>
                </a:cubicBezTo>
                <a:cubicBezTo>
                  <a:pt x="2919649" y="2037405"/>
                  <a:pt x="2912458" y="2085469"/>
                  <a:pt x="2905125" y="2105025"/>
                </a:cubicBezTo>
                <a:cubicBezTo>
                  <a:pt x="2879105" y="2174412"/>
                  <a:pt x="2892319" y="2113882"/>
                  <a:pt x="2876550" y="2171700"/>
                </a:cubicBezTo>
                <a:cubicBezTo>
                  <a:pt x="2856373" y="2245683"/>
                  <a:pt x="2854317" y="2263815"/>
                  <a:pt x="2838450" y="2343150"/>
                </a:cubicBezTo>
                <a:lnTo>
                  <a:pt x="2828925" y="2390775"/>
                </a:lnTo>
                <a:cubicBezTo>
                  <a:pt x="2825750" y="2425700"/>
                  <a:pt x="2824360" y="2460833"/>
                  <a:pt x="2819400" y="2495550"/>
                </a:cubicBezTo>
                <a:cubicBezTo>
                  <a:pt x="2817980" y="2505489"/>
                  <a:pt x="2812633" y="2514471"/>
                  <a:pt x="2809875" y="2524125"/>
                </a:cubicBezTo>
                <a:cubicBezTo>
                  <a:pt x="2806279" y="2536712"/>
                  <a:pt x="2804112" y="2549686"/>
                  <a:pt x="2800350" y="2562225"/>
                </a:cubicBezTo>
                <a:cubicBezTo>
                  <a:pt x="2794580" y="2581459"/>
                  <a:pt x="2786170" y="2599894"/>
                  <a:pt x="2781300" y="2619375"/>
                </a:cubicBezTo>
                <a:cubicBezTo>
                  <a:pt x="2774950" y="2644775"/>
                  <a:pt x="2770529" y="2670737"/>
                  <a:pt x="2762250" y="2695575"/>
                </a:cubicBezTo>
                <a:cubicBezTo>
                  <a:pt x="2759075" y="2705100"/>
                  <a:pt x="2757215" y="2715170"/>
                  <a:pt x="2752725" y="2724150"/>
                </a:cubicBezTo>
                <a:cubicBezTo>
                  <a:pt x="2747605" y="2734389"/>
                  <a:pt x="2738324" y="2742264"/>
                  <a:pt x="2733675" y="2752725"/>
                </a:cubicBezTo>
                <a:cubicBezTo>
                  <a:pt x="2725520" y="2771075"/>
                  <a:pt x="2728824" y="2795676"/>
                  <a:pt x="2714625" y="2809875"/>
                </a:cubicBezTo>
                <a:cubicBezTo>
                  <a:pt x="2669861" y="2854639"/>
                  <a:pt x="2693522" y="2827242"/>
                  <a:pt x="2647950" y="2895600"/>
                </a:cubicBezTo>
                <a:cubicBezTo>
                  <a:pt x="2641600" y="2905125"/>
                  <a:pt x="2638425" y="2917825"/>
                  <a:pt x="2628900" y="2924175"/>
                </a:cubicBezTo>
                <a:cubicBezTo>
                  <a:pt x="2600803" y="2942906"/>
                  <a:pt x="2594669" y="2944298"/>
                  <a:pt x="2571750" y="2971800"/>
                </a:cubicBezTo>
                <a:cubicBezTo>
                  <a:pt x="2564421" y="2980594"/>
                  <a:pt x="2560029" y="2991581"/>
                  <a:pt x="2552700" y="3000375"/>
                </a:cubicBezTo>
                <a:cubicBezTo>
                  <a:pt x="2544076" y="3010723"/>
                  <a:pt x="2532749" y="3018602"/>
                  <a:pt x="2524125" y="3028950"/>
                </a:cubicBezTo>
                <a:cubicBezTo>
                  <a:pt x="2516796" y="3037744"/>
                  <a:pt x="2513170" y="3049430"/>
                  <a:pt x="2505075" y="3057525"/>
                </a:cubicBezTo>
                <a:cubicBezTo>
                  <a:pt x="2496980" y="3065620"/>
                  <a:pt x="2486025" y="3070225"/>
                  <a:pt x="2476500" y="3076575"/>
                </a:cubicBezTo>
                <a:cubicBezTo>
                  <a:pt x="2432050" y="3143250"/>
                  <a:pt x="2457450" y="3121025"/>
                  <a:pt x="2409825" y="3152775"/>
                </a:cubicBezTo>
                <a:cubicBezTo>
                  <a:pt x="2403475" y="3162300"/>
                  <a:pt x="2398870" y="3173255"/>
                  <a:pt x="2390775" y="3181350"/>
                </a:cubicBezTo>
                <a:cubicBezTo>
                  <a:pt x="2382680" y="3189445"/>
                  <a:pt x="2369351" y="3191461"/>
                  <a:pt x="2362200" y="3200400"/>
                </a:cubicBezTo>
                <a:cubicBezTo>
                  <a:pt x="2309620" y="3266125"/>
                  <a:pt x="2405992" y="3193430"/>
                  <a:pt x="2324100" y="3248025"/>
                </a:cubicBezTo>
                <a:cubicBezTo>
                  <a:pt x="2289175" y="3300412"/>
                  <a:pt x="2324100" y="3255962"/>
                  <a:pt x="2276475" y="3295650"/>
                </a:cubicBezTo>
                <a:cubicBezTo>
                  <a:pt x="2266127" y="3304274"/>
                  <a:pt x="2258533" y="3315955"/>
                  <a:pt x="2247900" y="3324225"/>
                </a:cubicBezTo>
                <a:cubicBezTo>
                  <a:pt x="2229828" y="3338281"/>
                  <a:pt x="2190750" y="3362325"/>
                  <a:pt x="2190750" y="3362325"/>
                </a:cubicBezTo>
                <a:cubicBezTo>
                  <a:pt x="2187575" y="3371850"/>
                  <a:pt x="2188325" y="3383800"/>
                  <a:pt x="2181225" y="3390900"/>
                </a:cubicBezTo>
                <a:cubicBezTo>
                  <a:pt x="2165036" y="3407089"/>
                  <a:pt x="2124075" y="3429000"/>
                  <a:pt x="2124075" y="3429000"/>
                </a:cubicBezTo>
                <a:cubicBezTo>
                  <a:pt x="2089150" y="3481388"/>
                  <a:pt x="2124075" y="3436938"/>
                  <a:pt x="2076450" y="3476625"/>
                </a:cubicBezTo>
                <a:cubicBezTo>
                  <a:pt x="2066102" y="3485249"/>
                  <a:pt x="2058223" y="3496576"/>
                  <a:pt x="2047875" y="3505200"/>
                </a:cubicBezTo>
                <a:cubicBezTo>
                  <a:pt x="2022559" y="3526297"/>
                  <a:pt x="2010843" y="3526361"/>
                  <a:pt x="1981200" y="3543300"/>
                </a:cubicBezTo>
                <a:cubicBezTo>
                  <a:pt x="1971261" y="3548980"/>
                  <a:pt x="1962564" y="3556670"/>
                  <a:pt x="1952625" y="3562350"/>
                </a:cubicBezTo>
                <a:cubicBezTo>
                  <a:pt x="1940297" y="3569395"/>
                  <a:pt x="1926853" y="3574355"/>
                  <a:pt x="1914525" y="3581400"/>
                </a:cubicBezTo>
                <a:cubicBezTo>
                  <a:pt x="1904586" y="3587080"/>
                  <a:pt x="1896472" y="3595941"/>
                  <a:pt x="1885950" y="3600450"/>
                </a:cubicBezTo>
                <a:cubicBezTo>
                  <a:pt x="1873918" y="3605607"/>
                  <a:pt x="1860550" y="3606800"/>
                  <a:pt x="1847850" y="3609975"/>
                </a:cubicBezTo>
                <a:cubicBezTo>
                  <a:pt x="1828800" y="3622675"/>
                  <a:pt x="1812420" y="3640835"/>
                  <a:pt x="1790700" y="3648075"/>
                </a:cubicBezTo>
                <a:cubicBezTo>
                  <a:pt x="1697280" y="3679215"/>
                  <a:pt x="1753561" y="3665457"/>
                  <a:pt x="1619250" y="3676650"/>
                </a:cubicBezTo>
                <a:cubicBezTo>
                  <a:pt x="1569414" y="3672119"/>
                  <a:pt x="1516058" y="3671020"/>
                  <a:pt x="1466850" y="3657600"/>
                </a:cubicBezTo>
                <a:lnTo>
                  <a:pt x="1381125" y="3629025"/>
                </a:lnTo>
                <a:cubicBezTo>
                  <a:pt x="1371600" y="3625850"/>
                  <a:pt x="1362395" y="3621469"/>
                  <a:pt x="1352550" y="3619500"/>
                </a:cubicBezTo>
                <a:cubicBezTo>
                  <a:pt x="1336675" y="3616325"/>
                  <a:pt x="1320894" y="3612637"/>
                  <a:pt x="1304925" y="3609975"/>
                </a:cubicBezTo>
                <a:cubicBezTo>
                  <a:pt x="1273937" y="3604810"/>
                  <a:pt x="1190945" y="3594136"/>
                  <a:pt x="1162050" y="3590925"/>
                </a:cubicBezTo>
                <a:cubicBezTo>
                  <a:pt x="1130337" y="3587401"/>
                  <a:pt x="1098680" y="3582757"/>
                  <a:pt x="1066800" y="3581400"/>
                </a:cubicBezTo>
                <a:cubicBezTo>
                  <a:pt x="949388" y="3576404"/>
                  <a:pt x="831850" y="3575050"/>
                  <a:pt x="714375" y="3571875"/>
                </a:cubicBezTo>
                <a:cubicBezTo>
                  <a:pt x="663575" y="3568700"/>
                  <a:pt x="612594" y="3567678"/>
                  <a:pt x="561975" y="3562350"/>
                </a:cubicBezTo>
                <a:cubicBezTo>
                  <a:pt x="551990" y="3561299"/>
                  <a:pt x="543304" y="3554476"/>
                  <a:pt x="533400" y="3552825"/>
                </a:cubicBezTo>
                <a:cubicBezTo>
                  <a:pt x="505040" y="3548098"/>
                  <a:pt x="476137" y="3547366"/>
                  <a:pt x="447675" y="3543300"/>
                </a:cubicBezTo>
                <a:cubicBezTo>
                  <a:pt x="428033" y="3540494"/>
                  <a:pt x="382749" y="3530192"/>
                  <a:pt x="361950" y="3524250"/>
                </a:cubicBezTo>
                <a:cubicBezTo>
                  <a:pt x="352296" y="3521492"/>
                  <a:pt x="343176" y="3516903"/>
                  <a:pt x="333375" y="3514725"/>
                </a:cubicBezTo>
                <a:cubicBezTo>
                  <a:pt x="314522" y="3510535"/>
                  <a:pt x="295078" y="3509390"/>
                  <a:pt x="276225" y="3505200"/>
                </a:cubicBezTo>
                <a:cubicBezTo>
                  <a:pt x="266424" y="3503022"/>
                  <a:pt x="257304" y="3498433"/>
                  <a:pt x="247650" y="3495675"/>
                </a:cubicBezTo>
                <a:cubicBezTo>
                  <a:pt x="235063" y="3492079"/>
                  <a:pt x="222089" y="3489912"/>
                  <a:pt x="209550" y="3486150"/>
                </a:cubicBezTo>
                <a:cubicBezTo>
                  <a:pt x="170613" y="3474469"/>
                  <a:pt x="152534" y="3471974"/>
                  <a:pt x="123825" y="3448050"/>
                </a:cubicBezTo>
                <a:cubicBezTo>
                  <a:pt x="101066" y="3429084"/>
                  <a:pt x="65319" y="3386833"/>
                  <a:pt x="57150" y="3362325"/>
                </a:cubicBezTo>
                <a:cubicBezTo>
                  <a:pt x="53975" y="3352800"/>
                  <a:pt x="52115" y="3342730"/>
                  <a:pt x="47625" y="3333750"/>
                </a:cubicBezTo>
                <a:cubicBezTo>
                  <a:pt x="39346" y="3317191"/>
                  <a:pt x="27329" y="3302684"/>
                  <a:pt x="19050" y="3286125"/>
                </a:cubicBezTo>
                <a:cubicBezTo>
                  <a:pt x="9287" y="3266599"/>
                  <a:pt x="3623" y="3228039"/>
                  <a:pt x="0" y="3209925"/>
                </a:cubicBezTo>
                <a:cubicBezTo>
                  <a:pt x="1374" y="3203055"/>
                  <a:pt x="10682" y="3146277"/>
                  <a:pt x="19050" y="3133725"/>
                </a:cubicBezTo>
                <a:cubicBezTo>
                  <a:pt x="26522" y="3122517"/>
                  <a:pt x="39355" y="3115783"/>
                  <a:pt x="47625" y="3105150"/>
                </a:cubicBezTo>
                <a:cubicBezTo>
                  <a:pt x="61681" y="3087078"/>
                  <a:pt x="66675" y="3060700"/>
                  <a:pt x="85725" y="3048000"/>
                </a:cubicBezTo>
                <a:cubicBezTo>
                  <a:pt x="187835" y="2979927"/>
                  <a:pt x="32866" y="3085938"/>
                  <a:pt x="142875" y="3000375"/>
                </a:cubicBezTo>
                <a:lnTo>
                  <a:pt x="228600" y="2943225"/>
                </a:lnTo>
                <a:cubicBezTo>
                  <a:pt x="242743" y="2933796"/>
                  <a:pt x="295609" y="2897898"/>
                  <a:pt x="304800" y="2895600"/>
                </a:cubicBezTo>
                <a:cubicBezTo>
                  <a:pt x="352640" y="2883640"/>
                  <a:pt x="330481" y="2890215"/>
                  <a:pt x="371475" y="2876550"/>
                </a:cubicBezTo>
                <a:cubicBezTo>
                  <a:pt x="419837" y="2828188"/>
                  <a:pt x="376748" y="2861476"/>
                  <a:pt x="438150" y="2838450"/>
                </a:cubicBezTo>
                <a:cubicBezTo>
                  <a:pt x="451445" y="2833464"/>
                  <a:pt x="463199" y="2824993"/>
                  <a:pt x="476250" y="2819400"/>
                </a:cubicBezTo>
                <a:cubicBezTo>
                  <a:pt x="501878" y="2808417"/>
                  <a:pt x="524497" y="2805941"/>
                  <a:pt x="552450" y="2800350"/>
                </a:cubicBezTo>
                <a:cubicBezTo>
                  <a:pt x="609600" y="2803525"/>
                  <a:pt x="667187" y="2802141"/>
                  <a:pt x="723900" y="2809875"/>
                </a:cubicBezTo>
                <a:cubicBezTo>
                  <a:pt x="737969" y="2811793"/>
                  <a:pt x="748949" y="2823332"/>
                  <a:pt x="762000" y="2828925"/>
                </a:cubicBezTo>
                <a:cubicBezTo>
                  <a:pt x="771228" y="2832880"/>
                  <a:pt x="781595" y="2833960"/>
                  <a:pt x="790575" y="2838450"/>
                </a:cubicBezTo>
                <a:cubicBezTo>
                  <a:pt x="800814" y="2843570"/>
                  <a:pt x="808431" y="2853480"/>
                  <a:pt x="819150" y="2857500"/>
                </a:cubicBezTo>
                <a:cubicBezTo>
                  <a:pt x="834309" y="2863184"/>
                  <a:pt x="851069" y="2863098"/>
                  <a:pt x="866775" y="2867025"/>
                </a:cubicBezTo>
                <a:cubicBezTo>
                  <a:pt x="922835" y="2881040"/>
                  <a:pt x="867821" y="2878010"/>
                  <a:pt x="952500" y="2886075"/>
                </a:cubicBezTo>
                <a:cubicBezTo>
                  <a:pt x="1103671" y="2900472"/>
                  <a:pt x="1315935" y="2901561"/>
                  <a:pt x="1447800" y="2905125"/>
                </a:cubicBezTo>
                <a:cubicBezTo>
                  <a:pt x="1473200" y="2908300"/>
                  <a:pt x="1498751" y="2910442"/>
                  <a:pt x="1524000" y="2914650"/>
                </a:cubicBezTo>
                <a:cubicBezTo>
                  <a:pt x="1536913" y="2916802"/>
                  <a:pt x="1549119" y="2922482"/>
                  <a:pt x="1562100" y="2924175"/>
                </a:cubicBezTo>
                <a:cubicBezTo>
                  <a:pt x="1622249" y="2932020"/>
                  <a:pt x="1683242" y="2933253"/>
                  <a:pt x="1743075" y="2943225"/>
                </a:cubicBezTo>
                <a:cubicBezTo>
                  <a:pt x="1825474" y="2956958"/>
                  <a:pt x="1781061" y="2950355"/>
                  <a:pt x="1876425" y="2962275"/>
                </a:cubicBezTo>
                <a:cubicBezTo>
                  <a:pt x="1917958" y="2976119"/>
                  <a:pt x="1931961" y="2975218"/>
                  <a:pt x="1962150" y="3000375"/>
                </a:cubicBezTo>
                <a:cubicBezTo>
                  <a:pt x="1972498" y="3008999"/>
                  <a:pt x="1982101" y="3018602"/>
                  <a:pt x="1990725" y="3028950"/>
                </a:cubicBezTo>
                <a:cubicBezTo>
                  <a:pt x="1998054" y="3037744"/>
                  <a:pt x="2001680" y="3049430"/>
                  <a:pt x="2009775" y="3057525"/>
                </a:cubicBezTo>
                <a:cubicBezTo>
                  <a:pt x="2064808" y="3112558"/>
                  <a:pt x="2012310" y="3034931"/>
                  <a:pt x="2066925" y="3105150"/>
                </a:cubicBezTo>
                <a:cubicBezTo>
                  <a:pt x="2080981" y="3123222"/>
                  <a:pt x="2092325" y="3143250"/>
                  <a:pt x="2105025" y="3162300"/>
                </a:cubicBezTo>
                <a:cubicBezTo>
                  <a:pt x="2111375" y="3171825"/>
                  <a:pt x="2120455" y="3180015"/>
                  <a:pt x="2124075" y="3190875"/>
                </a:cubicBezTo>
                <a:cubicBezTo>
                  <a:pt x="2127250" y="3200400"/>
                  <a:pt x="2129110" y="3210470"/>
                  <a:pt x="2133600" y="3219450"/>
                </a:cubicBezTo>
                <a:cubicBezTo>
                  <a:pt x="2138720" y="3229689"/>
                  <a:pt x="2147530" y="3237786"/>
                  <a:pt x="2152650" y="3248025"/>
                </a:cubicBezTo>
                <a:cubicBezTo>
                  <a:pt x="2159482" y="3261690"/>
                  <a:pt x="2168648" y="3302493"/>
                  <a:pt x="2171700" y="3314700"/>
                </a:cubicBezTo>
                <a:cubicBezTo>
                  <a:pt x="2182018" y="3521055"/>
                  <a:pt x="2117646" y="3505200"/>
                  <a:pt x="2228850" y="3505200"/>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7162800" y="1828800"/>
            <a:ext cx="1295400" cy="15240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7162800" y="1905000"/>
            <a:ext cx="12954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0000"/>
                </a:solidFill>
                <a:effectLst/>
                <a:uLnTx/>
                <a:uFillTx/>
                <a:latin typeface="Calibri" panose="020F0502020204030204"/>
                <a:ea typeface="+mn-ea"/>
                <a:cs typeface="+mn-cs"/>
              </a:rPr>
              <a:t>Fullfillment</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 of prophecies the Pharisees could not see</a:t>
            </a:r>
          </a:p>
        </p:txBody>
      </p:sp>
      <p:sp>
        <p:nvSpPr>
          <p:cNvPr id="10" name="Right Arrow 9"/>
          <p:cNvSpPr/>
          <p:nvPr/>
        </p:nvSpPr>
        <p:spPr>
          <a:xfrm rot="20337109">
            <a:off x="6657312" y="2916288"/>
            <a:ext cx="584904" cy="264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5991498" y="5638800"/>
            <a:ext cx="31239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Not plural  churches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Not plural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them</a:t>
            </a:r>
          </a:p>
        </p:txBody>
      </p:sp>
      <p:sp>
        <p:nvSpPr>
          <p:cNvPr id="12" name="Rectangle 11"/>
          <p:cNvSpPr/>
          <p:nvPr/>
        </p:nvSpPr>
        <p:spPr>
          <a:xfrm>
            <a:off x="5991498" y="5677563"/>
            <a:ext cx="3075025" cy="9327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01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609600"/>
            <a:ext cx="3048000" cy="3416320"/>
          </a:xfrm>
          <a:prstGeom prst="rect">
            <a:avLst/>
          </a:prstGeom>
        </p:spPr>
        <p:txBody>
          <a:bodyPr wrap="square">
            <a:spAutoFit/>
          </a:bodyPr>
          <a:lstStyle/>
          <a:p>
            <a:pPr algn="just"/>
            <a:r>
              <a:rPr lang="en-US" sz="2000" dirty="0">
                <a:latin typeface="Times New Roman" pitchFamily="18" charset="0"/>
                <a:cs typeface="Times New Roman" pitchFamily="18" charset="0"/>
              </a:rPr>
              <a:t>Matthew 17</a:t>
            </a:r>
          </a:p>
          <a:p>
            <a:pPr algn="just"/>
            <a:endParaRPr lang="en-US" sz="16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a:t>
            </a:r>
            <a:r>
              <a:rPr lang="en-US" sz="2000" dirty="0">
                <a:latin typeface="Times New Roman" pitchFamily="18" charset="0"/>
                <a:cs typeface="Times New Roman" pitchFamily="18" charset="0"/>
              </a:rPr>
              <a:t>And after six days Jesus taketh Peter, James, and John his brother, and bringeth them up into an high mountain apart, </a:t>
            </a:r>
            <a:r>
              <a:rPr lang="en-US" sz="2000" baseline="30000" dirty="0">
                <a:latin typeface="Times New Roman" pitchFamily="18" charset="0"/>
                <a:cs typeface="Times New Roman" pitchFamily="18" charset="0"/>
              </a:rPr>
              <a:t>2</a:t>
            </a:r>
            <a:r>
              <a:rPr lang="en-US" sz="2000" dirty="0">
                <a:latin typeface="Times New Roman" pitchFamily="18" charset="0"/>
                <a:cs typeface="Times New Roman" pitchFamily="18" charset="0"/>
              </a:rPr>
              <a:t>And was transfigured before them: and his face did shine as the sun, and his raiment was white as the light.”</a:t>
            </a:r>
          </a:p>
        </p:txBody>
      </p:sp>
      <p:pic>
        <p:nvPicPr>
          <p:cNvPr id="6" name="Picture 3" descr="E:\Matt17_1_TransfigurationOfChrist_Blo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27757"/>
            <a:ext cx="4800600" cy="5973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7" name="Rectangle 6"/>
          <p:cNvSpPr/>
          <p:nvPr/>
        </p:nvSpPr>
        <p:spPr>
          <a:xfrm>
            <a:off x="702276" y="4191000"/>
            <a:ext cx="2955324" cy="1904999"/>
          </a:xfrm>
          <a:prstGeom prst="rect">
            <a:avLst/>
          </a:prstGeom>
          <a:noFill/>
          <a:ln w="57150">
            <a:solidFill>
              <a:srgbClr val="23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Arial" pitchFamily="34" charset="0"/>
                <a:cs typeface="Arial" pitchFamily="34" charset="0"/>
              </a:rPr>
              <a:t>It is thought that the transfiguration occurred exactly one year before our Lord’s ascension.</a:t>
            </a:r>
          </a:p>
          <a:p>
            <a:pPr algn="just"/>
            <a:endParaRPr lang="en-US" sz="900" b="1" dirty="0">
              <a:solidFill>
                <a:schemeClr val="tx1"/>
              </a:solidFill>
              <a:latin typeface="Arial" pitchFamily="34" charset="0"/>
              <a:cs typeface="Arial" pitchFamily="34" charset="0"/>
            </a:endParaRPr>
          </a:p>
          <a:p>
            <a:pPr algn="ctr"/>
            <a:r>
              <a:rPr lang="en-US" sz="1400" i="1" dirty="0">
                <a:solidFill>
                  <a:schemeClr val="tx1"/>
                </a:solidFill>
                <a:latin typeface="Arial" pitchFamily="34" charset="0"/>
                <a:cs typeface="Arial" pitchFamily="34" charset="0"/>
              </a:rPr>
              <a:t>A Commentary On The Gospel According To Matthew</a:t>
            </a:r>
          </a:p>
          <a:p>
            <a:pPr algn="ctr"/>
            <a:r>
              <a:rPr lang="en-US" sz="1400" dirty="0">
                <a:solidFill>
                  <a:schemeClr val="tx1"/>
                </a:solidFill>
                <a:latin typeface="Arial" pitchFamily="34" charset="0"/>
                <a:cs typeface="Arial" pitchFamily="34" charset="0"/>
              </a:rPr>
              <a:t>By H. Leo Boles</a:t>
            </a:r>
          </a:p>
        </p:txBody>
      </p:sp>
    </p:spTree>
    <p:extLst>
      <p:ext uri="{BB962C8B-B14F-4D97-AF65-F5344CB8AC3E}">
        <p14:creationId xmlns:p14="http://schemas.microsoft.com/office/powerpoint/2010/main" val="414154354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1447800" y="914400"/>
            <a:ext cx="6324600" cy="525677"/>
          </a:xfrm>
          <a:prstGeom prst="rect">
            <a:avLst/>
          </a:prstGeom>
          <a:solidFill>
            <a:schemeClr val="bg1"/>
          </a:solidFill>
          <a:ln w="38100">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ysClr val="windowText" lastClr="000000"/>
                  </a:solidFill>
                </a:ln>
                <a:solidFill>
                  <a:srgbClr val="4E47E3"/>
                </a:solidFill>
                <a:latin typeface="Arial" pitchFamily="34" charset="0"/>
                <a:cs typeface="Arial" pitchFamily="34" charset="0"/>
              </a:rPr>
              <a:t>CHRIST’S TRANSFIGURATION</a:t>
            </a:r>
          </a:p>
        </p:txBody>
      </p:sp>
      <p:sp>
        <p:nvSpPr>
          <p:cNvPr id="12" name="Rectangle 11"/>
          <p:cNvSpPr/>
          <p:nvPr/>
        </p:nvSpPr>
        <p:spPr>
          <a:xfrm>
            <a:off x="1371600" y="1600200"/>
            <a:ext cx="6400800" cy="4191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Arial" pitchFamily="34" charset="0"/>
                <a:cs typeface="Arial" pitchFamily="34" charset="0"/>
              </a:rPr>
              <a:t>     His appearance changed. He appeared in his glorified state not veiled by human flesh.  </a:t>
            </a:r>
          </a:p>
          <a:p>
            <a:pPr algn="just"/>
            <a:r>
              <a:rPr lang="en-US" sz="2000" dirty="0">
                <a:solidFill>
                  <a:schemeClr val="tx1"/>
                </a:solidFill>
                <a:latin typeface="Arial" pitchFamily="34" charset="0"/>
                <a:cs typeface="Arial" pitchFamily="34" charset="0"/>
              </a:rPr>
              <a:t>     Peter, James and John were chosen for their traits of character and faith which rendered them capable of perceiving this special manifestation.</a:t>
            </a:r>
          </a:p>
          <a:p>
            <a:pPr algn="just"/>
            <a:r>
              <a:rPr lang="en-US" sz="2000" dirty="0">
                <a:solidFill>
                  <a:schemeClr val="tx1"/>
                </a:solidFill>
                <a:latin typeface="Arial" pitchFamily="34" charset="0"/>
                <a:cs typeface="Arial" pitchFamily="34" charset="0"/>
              </a:rPr>
              <a:t>     Jesus revealed himself to these three disciples to teach them the mystery of his nature which he should assume after his suffering.</a:t>
            </a:r>
            <a:endParaRPr lang="en-US" sz="600" dirty="0">
              <a:solidFill>
                <a:schemeClr val="tx1"/>
              </a:solidFill>
              <a:latin typeface="Arial" pitchFamily="34" charset="0"/>
              <a:cs typeface="Arial" pitchFamily="34" charset="0"/>
            </a:endParaRPr>
          </a:p>
          <a:p>
            <a:pPr algn="just"/>
            <a:r>
              <a:rPr lang="en-US" sz="2000" dirty="0">
                <a:solidFill>
                  <a:schemeClr val="tx1"/>
                </a:solidFill>
                <a:latin typeface="Arial" pitchFamily="34" charset="0"/>
                <a:cs typeface="Arial" pitchFamily="34" charset="0"/>
              </a:rPr>
              <a:t>     Such earthly splendor and glory as they beheld suggested the supernal and eternal glory with which he was clothed before the world was, and which should be after his ascension.</a:t>
            </a:r>
          </a:p>
          <a:p>
            <a:pPr algn="just"/>
            <a:endParaRPr lang="en-US" sz="1000" dirty="0">
              <a:solidFill>
                <a:schemeClr val="tx1"/>
              </a:solidFill>
              <a:latin typeface="Arial" pitchFamily="34" charset="0"/>
              <a:cs typeface="Arial" pitchFamily="34" charset="0"/>
            </a:endParaRPr>
          </a:p>
          <a:p>
            <a:pPr algn="ctr"/>
            <a:r>
              <a:rPr lang="en-US" sz="1600" i="1" dirty="0">
                <a:solidFill>
                  <a:schemeClr val="tx1"/>
                </a:solidFill>
                <a:latin typeface="Arial" pitchFamily="34" charset="0"/>
                <a:cs typeface="Arial" pitchFamily="34" charset="0"/>
              </a:rPr>
              <a:t>A Commentary On The Gospel According To Matthew</a:t>
            </a:r>
          </a:p>
          <a:p>
            <a:pPr algn="ctr"/>
            <a:r>
              <a:rPr lang="en-US" sz="1600" dirty="0">
                <a:solidFill>
                  <a:schemeClr val="tx1"/>
                </a:solidFill>
                <a:latin typeface="Arial" pitchFamily="34" charset="0"/>
                <a:cs typeface="Arial" pitchFamily="34" charset="0"/>
              </a:rPr>
              <a:t>By H. Leo Boles</a:t>
            </a:r>
          </a:p>
        </p:txBody>
      </p:sp>
    </p:spTree>
    <p:extLst>
      <p:ext uri="{BB962C8B-B14F-4D97-AF65-F5344CB8AC3E}">
        <p14:creationId xmlns:p14="http://schemas.microsoft.com/office/powerpoint/2010/main" val="366527285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Matt17_1_TransfigurationOfChrist_Blo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27757"/>
            <a:ext cx="4724400" cy="5973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7" name="Rectangle 6"/>
          <p:cNvSpPr/>
          <p:nvPr/>
        </p:nvSpPr>
        <p:spPr>
          <a:xfrm>
            <a:off x="457200" y="533400"/>
            <a:ext cx="3505200" cy="3939540"/>
          </a:xfrm>
          <a:prstGeom prst="rect">
            <a:avLst/>
          </a:prstGeom>
        </p:spPr>
        <p:txBody>
          <a:bodyPr wrap="square">
            <a:spAutoFit/>
          </a:bodyPr>
          <a:lstStyle/>
          <a:p>
            <a:pPr algn="just"/>
            <a:r>
              <a:rPr lang="en-US" sz="2000" dirty="0">
                <a:latin typeface="Times New Roman" pitchFamily="18" charset="0"/>
                <a:cs typeface="Times New Roman" pitchFamily="18" charset="0"/>
              </a:rPr>
              <a:t>Luke 9</a:t>
            </a:r>
          </a:p>
          <a:p>
            <a:pPr algn="just"/>
            <a:endParaRPr lang="en-US" sz="1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30</a:t>
            </a:r>
            <a:r>
              <a:rPr lang="en-US" sz="2000" dirty="0">
                <a:latin typeface="Times New Roman" pitchFamily="18" charset="0"/>
                <a:cs typeface="Times New Roman" pitchFamily="18" charset="0"/>
              </a:rPr>
              <a:t>And, behold, there talked with him two men, which were Moses and Elias [Elijah]: </a:t>
            </a:r>
            <a:r>
              <a:rPr lang="en-US" sz="2000" baseline="30000" dirty="0">
                <a:latin typeface="Times New Roman" pitchFamily="18" charset="0"/>
                <a:cs typeface="Times New Roman" pitchFamily="18" charset="0"/>
              </a:rPr>
              <a:t>31</a:t>
            </a:r>
            <a:r>
              <a:rPr lang="en-US" sz="2000" dirty="0">
                <a:latin typeface="Times New Roman" pitchFamily="18" charset="0"/>
                <a:cs typeface="Times New Roman" pitchFamily="18" charset="0"/>
              </a:rPr>
              <a:t>Who appeared in glory, and spake of his decease which he should accomplish at Jerusalem. </a:t>
            </a:r>
            <a:r>
              <a:rPr lang="en-US" sz="2000" baseline="30000" dirty="0">
                <a:latin typeface="Times New Roman" pitchFamily="18" charset="0"/>
                <a:cs typeface="Times New Roman" pitchFamily="18" charset="0"/>
              </a:rPr>
              <a:t>32</a:t>
            </a:r>
            <a:r>
              <a:rPr lang="en-US" sz="2000" dirty="0">
                <a:latin typeface="Times New Roman" pitchFamily="18" charset="0"/>
                <a:cs typeface="Times New Roman" pitchFamily="18" charset="0"/>
              </a:rPr>
              <a:t>But Peter and they that were with him were heavy with sleep: and when they were awake, they saw his glory, and the two men that stood with him.”</a:t>
            </a:r>
          </a:p>
        </p:txBody>
      </p:sp>
      <p:sp>
        <p:nvSpPr>
          <p:cNvPr id="8" name="Rectangle 7"/>
          <p:cNvSpPr/>
          <p:nvPr/>
        </p:nvSpPr>
        <p:spPr>
          <a:xfrm>
            <a:off x="609600" y="4549140"/>
            <a:ext cx="3124200" cy="1699260"/>
          </a:xfrm>
          <a:prstGeom prst="rect">
            <a:avLst/>
          </a:prstGeom>
          <a:noFill/>
          <a:ln w="57150">
            <a:solidFill>
              <a:srgbClr val="23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Arial" pitchFamily="34" charset="0"/>
                <a:cs typeface="Arial" pitchFamily="34" charset="0"/>
              </a:rPr>
              <a:t>“We need not ask how they knew Moses and Elijah; the records do not inform us.”</a:t>
            </a:r>
          </a:p>
          <a:p>
            <a:pPr algn="just"/>
            <a:endParaRPr lang="en-US" sz="400" dirty="0">
              <a:solidFill>
                <a:schemeClr val="tx1"/>
              </a:solidFill>
              <a:latin typeface="Arial" pitchFamily="34" charset="0"/>
              <a:cs typeface="Arial" pitchFamily="34" charset="0"/>
            </a:endParaRPr>
          </a:p>
          <a:p>
            <a:pPr algn="ctr"/>
            <a:r>
              <a:rPr lang="en-US" sz="1400" i="1" dirty="0">
                <a:solidFill>
                  <a:schemeClr val="tx1"/>
                </a:solidFill>
                <a:latin typeface="Arial" pitchFamily="34" charset="0"/>
                <a:cs typeface="Arial" pitchFamily="34" charset="0"/>
              </a:rPr>
              <a:t>A Commentary On</a:t>
            </a:r>
          </a:p>
          <a:p>
            <a:pPr algn="ctr"/>
            <a:r>
              <a:rPr lang="en-US" sz="1400" i="1" dirty="0">
                <a:solidFill>
                  <a:schemeClr val="tx1"/>
                </a:solidFill>
                <a:latin typeface="Arial" pitchFamily="34" charset="0"/>
                <a:cs typeface="Arial" pitchFamily="34" charset="0"/>
              </a:rPr>
              <a:t>The Gospel By Luke</a:t>
            </a:r>
          </a:p>
          <a:p>
            <a:pPr algn="ctr"/>
            <a:r>
              <a:rPr lang="en-US" sz="1400" dirty="0">
                <a:solidFill>
                  <a:schemeClr val="tx1"/>
                </a:solidFill>
                <a:latin typeface="Arial" pitchFamily="34" charset="0"/>
                <a:cs typeface="Arial" pitchFamily="34" charset="0"/>
              </a:rPr>
              <a:t>By H. Leo Boles</a:t>
            </a:r>
          </a:p>
        </p:txBody>
      </p:sp>
    </p:spTree>
    <p:extLst>
      <p:ext uri="{BB962C8B-B14F-4D97-AF65-F5344CB8AC3E}">
        <p14:creationId xmlns:p14="http://schemas.microsoft.com/office/powerpoint/2010/main" val="20255232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Matt17_1_TransfigurationOfChrist_Bloch.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871" b="37422"/>
          <a:stretch/>
        </p:blipFill>
        <p:spPr bwMode="auto">
          <a:xfrm>
            <a:off x="796901" y="2819400"/>
            <a:ext cx="7508899" cy="3305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9" name="Rectangle 8"/>
          <p:cNvSpPr/>
          <p:nvPr/>
        </p:nvSpPr>
        <p:spPr>
          <a:xfrm>
            <a:off x="533400" y="533400"/>
            <a:ext cx="8077200" cy="22098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Arial" pitchFamily="34" charset="0"/>
                <a:cs typeface="Arial" pitchFamily="34" charset="0"/>
              </a:rPr>
              <a:t>     Moses</a:t>
            </a:r>
            <a:r>
              <a:rPr lang="en-US" sz="2000" dirty="0">
                <a:solidFill>
                  <a:schemeClr val="tx1"/>
                </a:solidFill>
                <a:latin typeface="Arial" pitchFamily="34" charset="0"/>
                <a:cs typeface="Arial" pitchFamily="34" charset="0"/>
              </a:rPr>
              <a:t> was the representative of the law, and </a:t>
            </a:r>
            <a:r>
              <a:rPr lang="en-US" sz="2000" b="1" dirty="0">
                <a:solidFill>
                  <a:schemeClr val="tx1"/>
                </a:solidFill>
                <a:latin typeface="Arial" pitchFamily="34" charset="0"/>
                <a:cs typeface="Arial" pitchFamily="34" charset="0"/>
              </a:rPr>
              <a:t>Elijah</a:t>
            </a:r>
            <a:r>
              <a:rPr lang="en-US" sz="2000" dirty="0">
                <a:solidFill>
                  <a:schemeClr val="tx1"/>
                </a:solidFill>
                <a:latin typeface="Arial" pitchFamily="34" charset="0"/>
                <a:cs typeface="Arial" pitchFamily="34" charset="0"/>
              </a:rPr>
              <a:t> was the representative of the prophets. </a:t>
            </a:r>
            <a:r>
              <a:rPr lang="en-US" sz="2000" b="1" dirty="0">
                <a:solidFill>
                  <a:schemeClr val="tx1"/>
                </a:solidFill>
                <a:latin typeface="Arial" pitchFamily="34" charset="0"/>
                <a:cs typeface="Arial" pitchFamily="34" charset="0"/>
              </a:rPr>
              <a:t>Moses</a:t>
            </a:r>
            <a:r>
              <a:rPr lang="en-US" sz="2000" dirty="0">
                <a:solidFill>
                  <a:schemeClr val="tx1"/>
                </a:solidFill>
                <a:latin typeface="Arial" pitchFamily="34" charset="0"/>
                <a:cs typeface="Arial" pitchFamily="34" charset="0"/>
              </a:rPr>
              <a:t> had died more than fourteen hundred years before, and </a:t>
            </a:r>
            <a:r>
              <a:rPr lang="en-US" sz="2000" b="1" dirty="0">
                <a:solidFill>
                  <a:schemeClr val="tx1"/>
                </a:solidFill>
                <a:latin typeface="Arial" pitchFamily="34" charset="0"/>
                <a:cs typeface="Arial" pitchFamily="34" charset="0"/>
              </a:rPr>
              <a:t>Elijah </a:t>
            </a:r>
            <a:r>
              <a:rPr lang="en-US" sz="2000" dirty="0">
                <a:solidFill>
                  <a:schemeClr val="tx1"/>
                </a:solidFill>
                <a:latin typeface="Arial" pitchFamily="34" charset="0"/>
                <a:cs typeface="Arial" pitchFamily="34" charset="0"/>
              </a:rPr>
              <a:t>had been translated nine hundred years before.</a:t>
            </a:r>
          </a:p>
          <a:p>
            <a:pPr algn="just"/>
            <a:r>
              <a:rPr lang="en-US" sz="2000" dirty="0">
                <a:solidFill>
                  <a:schemeClr val="tx1"/>
                </a:solidFill>
                <a:latin typeface="Arial" pitchFamily="34" charset="0"/>
                <a:cs typeface="Arial" pitchFamily="34" charset="0"/>
              </a:rPr>
              <a:t>     Jesus had announced his death to his disciples six days before this, and now Moses and Elijah “spake of his decease which he should accomplish at Jerusalem.” </a:t>
            </a:r>
          </a:p>
        </p:txBody>
      </p:sp>
    </p:spTree>
    <p:extLst>
      <p:ext uri="{BB962C8B-B14F-4D97-AF65-F5344CB8AC3E}">
        <p14:creationId xmlns:p14="http://schemas.microsoft.com/office/powerpoint/2010/main" val="219234832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Matt17_1_TransfigurationOfChrist_Bloch.jpg"/>
          <p:cNvPicPr>
            <a:picLocks noChangeAspect="1" noChangeArrowheads="1"/>
          </p:cNvPicPr>
          <p:nvPr/>
        </p:nvPicPr>
        <p:blipFill rotWithShape="1">
          <a:blip r:embed="rId2">
            <a:extLst>
              <a:ext uri="{28A0092B-C50C-407E-A947-70E740481C1C}">
                <a14:useLocalDpi xmlns:a14="http://schemas.microsoft.com/office/drawing/2010/main" val="0"/>
              </a:ext>
            </a:extLst>
          </a:blip>
          <a:srcRect l="9313" t="5666" r="18765" b="21309"/>
          <a:stretch/>
        </p:blipFill>
        <p:spPr bwMode="auto">
          <a:xfrm>
            <a:off x="3596818" y="491181"/>
            <a:ext cx="5077185" cy="5897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 name="Rectangle 7"/>
          <p:cNvSpPr/>
          <p:nvPr/>
        </p:nvSpPr>
        <p:spPr>
          <a:xfrm>
            <a:off x="609600" y="841459"/>
            <a:ext cx="2819400" cy="5178341"/>
          </a:xfrm>
          <a:prstGeom prst="rect">
            <a:avLst/>
          </a:prstGeom>
          <a:solidFill>
            <a:schemeClr val="bg1"/>
          </a:solidFill>
          <a:ln w="38100">
            <a:noFill/>
          </a:ln>
        </p:spPr>
        <p:txBody>
          <a:bodyPr wrap="square">
            <a:spAutoFit/>
          </a:bodyPr>
          <a:lstStyle/>
          <a:p>
            <a:pPr algn="just"/>
            <a:r>
              <a:rPr lang="en-US" sz="2000" dirty="0">
                <a:latin typeface="Times New Roman" pitchFamily="18" charset="0"/>
                <a:cs typeface="Times New Roman" pitchFamily="18" charset="0"/>
              </a:rPr>
              <a:t>Mark 9</a:t>
            </a:r>
          </a:p>
          <a:p>
            <a:pPr algn="just"/>
            <a:endParaRPr lang="en-US" sz="105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5</a:t>
            </a:r>
            <a:r>
              <a:rPr lang="en-US" sz="2000" dirty="0">
                <a:latin typeface="Times New Roman" pitchFamily="18" charset="0"/>
                <a:cs typeface="Times New Roman" pitchFamily="18" charset="0"/>
              </a:rPr>
              <a:t>And Peter answered and said to Jesus, Master, it is good for us to be here: and let us make three tabernacles; one for thee, and one for Moses, and one for Elias [Elijah]. </a:t>
            </a:r>
            <a:r>
              <a:rPr lang="en-US" sz="2000" baseline="30000" dirty="0">
                <a:latin typeface="Times New Roman" pitchFamily="18" charset="0"/>
                <a:cs typeface="Times New Roman" pitchFamily="18" charset="0"/>
              </a:rPr>
              <a:t>6</a:t>
            </a:r>
            <a:r>
              <a:rPr lang="en-US" sz="2000" dirty="0">
                <a:latin typeface="Times New Roman" pitchFamily="18" charset="0"/>
                <a:cs typeface="Times New Roman" pitchFamily="18" charset="0"/>
              </a:rPr>
              <a:t>For he wist not what to say; for they were sore afraid. </a:t>
            </a:r>
            <a:r>
              <a:rPr lang="en-US" sz="2000" baseline="30000" dirty="0">
                <a:latin typeface="Times New Roman" pitchFamily="18" charset="0"/>
                <a:cs typeface="Times New Roman" pitchFamily="18" charset="0"/>
              </a:rPr>
              <a:t>7</a:t>
            </a:r>
            <a:r>
              <a:rPr lang="en-US" sz="2000" dirty="0">
                <a:latin typeface="Times New Roman" pitchFamily="18" charset="0"/>
                <a:cs typeface="Times New Roman" pitchFamily="18" charset="0"/>
              </a:rPr>
              <a:t>And there was a cloud that overshadowed them: and a voice came out of the cloud, saying, This is my beloved Son: hear him.”</a:t>
            </a:r>
          </a:p>
        </p:txBody>
      </p:sp>
    </p:spTree>
    <p:extLst>
      <p:ext uri="{BB962C8B-B14F-4D97-AF65-F5344CB8AC3E}">
        <p14:creationId xmlns:p14="http://schemas.microsoft.com/office/powerpoint/2010/main" val="224260280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7 Cultural Images of the Holy Land\Jewish Holidays\Sukkah at Neot Kedumim, tb091403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11"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Booth (sukkah) at </a:t>
            </a:r>
            <a:r>
              <a:rPr lang="en-US" dirty="0" err="1"/>
              <a:t>Neot</a:t>
            </a:r>
            <a:r>
              <a:rPr lang="en-US" dirty="0"/>
              <a:t> </a:t>
            </a:r>
            <a:r>
              <a:rPr lang="en-US" dirty="0" err="1"/>
              <a:t>Kedumim</a:t>
            </a:r>
            <a:endParaRPr lang="en-US" dirty="0"/>
          </a:p>
        </p:txBody>
      </p:sp>
      <p:sp>
        <p:nvSpPr>
          <p:cNvPr id="3" name="Text Placeholder 2"/>
          <p:cNvSpPr>
            <a:spLocks noGrp="1"/>
          </p:cNvSpPr>
          <p:nvPr>
            <p:ph type="body" sz="quarter" idx="12"/>
          </p:nvPr>
        </p:nvSpPr>
        <p:spPr/>
        <p:txBody>
          <a:bodyPr/>
          <a:lstStyle/>
          <a:p>
            <a:r>
              <a:rPr lang="en-US" kern="0" dirty="0"/>
              <a:t>17:4</a:t>
            </a:r>
            <a:endParaRPr lang="en-US" dirty="0"/>
          </a:p>
        </p:txBody>
      </p:sp>
      <p:sp>
        <p:nvSpPr>
          <p:cNvPr id="4" name="Title 3"/>
          <p:cNvSpPr>
            <a:spLocks noGrp="1"/>
          </p:cNvSpPr>
          <p:nvPr>
            <p:ph type="title"/>
          </p:nvPr>
        </p:nvSpPr>
        <p:spPr/>
        <p:txBody>
          <a:bodyPr/>
          <a:lstStyle/>
          <a:p>
            <a:r>
              <a:rPr lang="en-US" dirty="0"/>
              <a:t>Lord . . . if you wish, I will make three booths here</a:t>
            </a:r>
          </a:p>
        </p:txBody>
      </p:sp>
    </p:spTree>
    <p:extLst>
      <p:ext uri="{BB962C8B-B14F-4D97-AF65-F5344CB8AC3E}">
        <p14:creationId xmlns:p14="http://schemas.microsoft.com/office/powerpoint/2010/main" val="378404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01 Galilee and the North\Golan Heights\Nimrod's Fortress in clouds, tb121802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Nimrod’s Fortress in clouds</a:t>
            </a:r>
          </a:p>
        </p:txBody>
      </p:sp>
      <p:sp>
        <p:nvSpPr>
          <p:cNvPr id="3" name="Text Placeholder 2"/>
          <p:cNvSpPr>
            <a:spLocks noGrp="1"/>
          </p:cNvSpPr>
          <p:nvPr>
            <p:ph type="body" sz="quarter" idx="12"/>
          </p:nvPr>
        </p:nvSpPr>
        <p:spPr/>
        <p:txBody>
          <a:bodyPr/>
          <a:lstStyle/>
          <a:p>
            <a:r>
              <a:rPr lang="en-US" kern="0" dirty="0"/>
              <a:t>17:5</a:t>
            </a:r>
            <a:endParaRPr lang="en-US" dirty="0"/>
          </a:p>
        </p:txBody>
      </p:sp>
      <p:sp>
        <p:nvSpPr>
          <p:cNvPr id="4" name="Title 3"/>
          <p:cNvSpPr>
            <a:spLocks noGrp="1"/>
          </p:cNvSpPr>
          <p:nvPr>
            <p:ph type="title"/>
          </p:nvPr>
        </p:nvSpPr>
        <p:spPr/>
        <p:txBody>
          <a:bodyPr/>
          <a:lstStyle/>
          <a:p>
            <a:r>
              <a:rPr lang="en-US" dirty="0"/>
              <a:t>While he was still speaking, a bright cloud overshadowed them</a:t>
            </a:r>
          </a:p>
        </p:txBody>
      </p:sp>
    </p:spTree>
    <p:extLst>
      <p:ext uri="{BB962C8B-B14F-4D97-AF65-F5344CB8AC3E}">
        <p14:creationId xmlns:p14="http://schemas.microsoft.com/office/powerpoint/2010/main" val="3537884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3719" y="1527989"/>
            <a:ext cx="7844482" cy="3046988"/>
          </a:xfrm>
          <a:prstGeom prst="rect">
            <a:avLst/>
          </a:prstGeom>
        </p:spPr>
        <p:txBody>
          <a:bodyPr wrap="square">
            <a:spAutoFit/>
          </a:bodyPr>
          <a:lstStyle/>
          <a:p>
            <a:pPr algn="just"/>
            <a:r>
              <a:rPr lang="en-US" sz="2000" dirty="0">
                <a:latin typeface="Times New Roman" pitchFamily="18" charset="0"/>
                <a:cs typeface="Times New Roman" pitchFamily="18" charset="0"/>
              </a:rPr>
              <a:t>Mark 9</a:t>
            </a:r>
          </a:p>
          <a:p>
            <a:pPr algn="just"/>
            <a:endParaRPr lang="en-US" sz="12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9</a:t>
            </a:r>
            <a:r>
              <a:rPr lang="en-US" sz="2000" dirty="0">
                <a:latin typeface="Times New Roman" pitchFamily="18" charset="0"/>
                <a:cs typeface="Times New Roman" pitchFamily="18" charset="0"/>
              </a:rPr>
              <a:t>And as they came down from the mountain, he charged them that they should tell no man what things they had seen, till the Son of man were risen from the dead. </a:t>
            </a:r>
            <a:r>
              <a:rPr lang="en-US" sz="2000" baseline="30000" dirty="0">
                <a:latin typeface="Times New Roman" pitchFamily="18" charset="0"/>
                <a:cs typeface="Times New Roman" pitchFamily="18" charset="0"/>
              </a:rPr>
              <a:t>10</a:t>
            </a:r>
            <a:r>
              <a:rPr lang="en-US" sz="2000" dirty="0">
                <a:latin typeface="Times New Roman" pitchFamily="18" charset="0"/>
                <a:cs typeface="Times New Roman" pitchFamily="18" charset="0"/>
              </a:rPr>
              <a:t>And they kept that saying with</a:t>
            </a:r>
          </a:p>
          <a:p>
            <a:pPr algn="just"/>
            <a:r>
              <a:rPr lang="en-US" sz="2000" dirty="0">
                <a:latin typeface="Times New Roman" pitchFamily="18" charset="0"/>
                <a:cs typeface="Times New Roman" pitchFamily="18" charset="0"/>
              </a:rPr>
              <a:t>themselves, questioning</a:t>
            </a:r>
          </a:p>
          <a:p>
            <a:pPr algn="just"/>
            <a:r>
              <a:rPr lang="en-US" sz="2000" dirty="0">
                <a:latin typeface="Times New Roman" pitchFamily="18" charset="0"/>
                <a:cs typeface="Times New Roman" pitchFamily="18" charset="0"/>
              </a:rPr>
              <a:t>one with another what</a:t>
            </a:r>
          </a:p>
          <a:p>
            <a:pPr algn="just"/>
            <a:r>
              <a:rPr lang="en-US" sz="2000" dirty="0">
                <a:latin typeface="Times New Roman" pitchFamily="18" charset="0"/>
                <a:cs typeface="Times New Roman" pitchFamily="18" charset="0"/>
              </a:rPr>
              <a:t>the rising from the</a:t>
            </a:r>
          </a:p>
          <a:p>
            <a:pPr algn="just"/>
            <a:r>
              <a:rPr lang="en-US" sz="2000" dirty="0">
                <a:latin typeface="Times New Roman" pitchFamily="18" charset="0"/>
                <a:cs typeface="Times New Roman" pitchFamily="18" charset="0"/>
              </a:rPr>
              <a:t>dead should</a:t>
            </a:r>
          </a:p>
          <a:p>
            <a:pPr algn="just"/>
            <a:r>
              <a:rPr lang="en-US" sz="2000" dirty="0">
                <a:latin typeface="Times New Roman" pitchFamily="18" charset="0"/>
                <a:cs typeface="Times New Roman" pitchFamily="18" charset="0"/>
              </a:rPr>
              <a:t>mean.”</a:t>
            </a:r>
          </a:p>
        </p:txBody>
      </p:sp>
      <p:pic>
        <p:nvPicPr>
          <p:cNvPr id="6" name="Picture 2" descr="C:\Users\sheila\Desktop\POWER POINTS\BIBLE STUDY\ULTIMATE Royality Free\3-Jesus\10 Gethsemane\06 MINISTRY\Jesus w Disciples\passing_through_the_field_of_grain_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667" l="201" r="99799">
                        <a14:foregroundMark x1="71803" y1="28083" x2="98489" y2="45750"/>
                        <a14:foregroundMark x1="91339" y1="78333" x2="90735" y2="89417"/>
                        <a14:foregroundMark x1="85801" y1="91250" x2="93253" y2="86917"/>
                        <a14:foregroundMark x1="57200" y1="82167" x2="53072" y2="73083"/>
                        <a14:foregroundMark x1="70997" y1="23750" x2="85801" y2="39667"/>
                        <a14:foregroundMark x1="68177" y1="25750" x2="71198" y2="31417"/>
                        <a14:foregroundMark x1="67976" y1="26667" x2="69889" y2="23500"/>
                        <a14:backgroundMark x1="37160" y1="36000" x2="0" y2="1917"/>
                        <a14:backgroundMark x1="31420" y1="41667" x2="1108" y2="32583"/>
                        <a14:backgroundMark x1="32226" y1="40333" x2="8258" y2="17583"/>
                        <a14:backgroundMark x1="44814" y1="28083" x2="11078" y2="2583"/>
                        <a14:backgroundMark x1="54481" y1="18917" x2="93253" y2="1917"/>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9894" t="15759" r="-1" b="54367"/>
          <a:stretch/>
        </p:blipFill>
        <p:spPr bwMode="auto">
          <a:xfrm flipH="1">
            <a:off x="1770111" y="2209800"/>
            <a:ext cx="6916685" cy="4154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3719" y="609600"/>
            <a:ext cx="807308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ysClr val="windowText" lastClr="000000"/>
                  </a:solidFill>
                </a:ln>
                <a:solidFill>
                  <a:srgbClr val="231CB6"/>
                </a:solidFill>
                <a:latin typeface="Arial" pitchFamily="34" charset="0"/>
                <a:cs typeface="Arial" pitchFamily="34" charset="0"/>
              </a:rPr>
              <a:t>Peter, James, and John</a:t>
            </a:r>
          </a:p>
          <a:p>
            <a:pPr algn="ctr"/>
            <a:r>
              <a:rPr lang="en-US" sz="2400" b="1" dirty="0">
                <a:solidFill>
                  <a:schemeClr val="tx1"/>
                </a:solidFill>
                <a:latin typeface="Arial" pitchFamily="34" charset="0"/>
                <a:cs typeface="Arial" pitchFamily="34" charset="0"/>
              </a:rPr>
              <a:t>did not understand the resurrection of Christ.</a:t>
            </a:r>
          </a:p>
        </p:txBody>
      </p:sp>
      <p:sp>
        <p:nvSpPr>
          <p:cNvPr id="4" name="Rectangle 3"/>
          <p:cNvSpPr/>
          <p:nvPr/>
        </p:nvSpPr>
        <p:spPr>
          <a:xfrm>
            <a:off x="1262636" y="1303318"/>
            <a:ext cx="6662164" cy="45719"/>
          </a:xfrm>
          <a:prstGeom prst="rect">
            <a:avLst/>
          </a:prstGeom>
          <a:solidFill>
            <a:srgbClr val="4E47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ame 6"/>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3809040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16\Caesarea Philippi area and sacred cave, db6804073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268" y="228600"/>
            <a:ext cx="6387465"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Caesarea Philippi area and sacred cave</a:t>
            </a:r>
          </a:p>
        </p:txBody>
      </p:sp>
      <p:sp>
        <p:nvSpPr>
          <p:cNvPr id="3" name="Text Placeholder 2"/>
          <p:cNvSpPr>
            <a:spLocks noGrp="1"/>
          </p:cNvSpPr>
          <p:nvPr>
            <p:ph type="body" sz="quarter" idx="12"/>
          </p:nvPr>
        </p:nvSpPr>
        <p:spPr/>
        <p:txBody>
          <a:bodyPr/>
          <a:lstStyle/>
          <a:p>
            <a:r>
              <a:rPr lang="en-US" kern="0" dirty="0"/>
              <a:t>16:18</a:t>
            </a:r>
            <a:endParaRPr lang="en-US" dirty="0"/>
          </a:p>
        </p:txBody>
      </p:sp>
      <p:sp>
        <p:nvSpPr>
          <p:cNvPr id="4" name="Title 3"/>
          <p:cNvSpPr>
            <a:spLocks noGrp="1"/>
          </p:cNvSpPr>
          <p:nvPr>
            <p:ph type="title"/>
          </p:nvPr>
        </p:nvSpPr>
        <p:spPr/>
        <p:txBody>
          <a:bodyPr/>
          <a:lstStyle/>
          <a:p>
            <a:r>
              <a:rPr lang="en-US" dirty="0"/>
              <a:t>You are Peter, and on this rock I will build My church</a:t>
            </a:r>
          </a:p>
        </p:txBody>
      </p:sp>
    </p:spTree>
    <p:extLst>
      <p:ext uri="{BB962C8B-B14F-4D97-AF65-F5344CB8AC3E}">
        <p14:creationId xmlns:p14="http://schemas.microsoft.com/office/powerpoint/2010/main" val="2141638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70238"/>
            <a:ext cx="3429000" cy="121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ysClr val="windowText" lastClr="000000"/>
                  </a:solidFill>
                </a:ln>
                <a:solidFill>
                  <a:srgbClr val="4E47E3"/>
                </a:solidFill>
                <a:latin typeface="Arial" pitchFamily="34" charset="0"/>
                <a:cs typeface="Arial" pitchFamily="34" charset="0"/>
              </a:rPr>
              <a:t>THE HEALING</a:t>
            </a:r>
          </a:p>
          <a:p>
            <a:pPr algn="ctr"/>
            <a:r>
              <a:rPr lang="en-US" sz="2800" b="1" dirty="0">
                <a:ln>
                  <a:solidFill>
                    <a:sysClr val="windowText" lastClr="000000"/>
                  </a:solidFill>
                </a:ln>
                <a:solidFill>
                  <a:srgbClr val="4E47E3"/>
                </a:solidFill>
                <a:latin typeface="Arial" pitchFamily="34" charset="0"/>
                <a:cs typeface="Arial" pitchFamily="34" charset="0"/>
              </a:rPr>
              <a:t>OF THE DEMONIAC SON</a:t>
            </a:r>
          </a:p>
        </p:txBody>
      </p:sp>
      <p:sp>
        <p:nvSpPr>
          <p:cNvPr id="3" name="Frame 2"/>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4" name="Rectangle 3"/>
          <p:cNvSpPr/>
          <p:nvPr/>
        </p:nvSpPr>
        <p:spPr>
          <a:xfrm>
            <a:off x="609600" y="2877741"/>
            <a:ext cx="3200400" cy="1846659"/>
          </a:xfrm>
          <a:prstGeom prst="rect">
            <a:avLst/>
          </a:prstGeom>
        </p:spPr>
        <p:txBody>
          <a:bodyPr wrap="square">
            <a:spAutoFit/>
          </a:bodyPr>
          <a:lstStyle/>
          <a:p>
            <a:pPr algn="just"/>
            <a:r>
              <a:rPr lang="en-US" sz="2000" dirty="0">
                <a:latin typeface="Times New Roman" pitchFamily="18" charset="0"/>
                <a:cs typeface="Times New Roman" pitchFamily="18" charset="0"/>
              </a:rPr>
              <a:t>Luke 9</a:t>
            </a:r>
          </a:p>
          <a:p>
            <a:pPr algn="just"/>
            <a:endParaRPr lang="en-US" sz="14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37</a:t>
            </a:r>
            <a:r>
              <a:rPr lang="en-US" sz="2000" dirty="0">
                <a:latin typeface="Times New Roman" pitchFamily="18" charset="0"/>
                <a:cs typeface="Times New Roman" pitchFamily="18" charset="0"/>
              </a:rPr>
              <a:t>And it came to pass, that on the next day, when they were come down from the hill, much people met him.”</a:t>
            </a:r>
          </a:p>
        </p:txBody>
      </p:sp>
      <p:pic>
        <p:nvPicPr>
          <p:cNvPr id="3079" name="Picture 7" descr="E:\Matt12_1_JesusIsLordOfTheSabbath.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84046" y="609600"/>
            <a:ext cx="4559498"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47700" y="2133600"/>
            <a:ext cx="3124200" cy="4114800"/>
          </a:xfrm>
          <a:prstGeom prst="rect">
            <a:avLst/>
          </a:prstGeom>
          <a:solidFill>
            <a:schemeClr val="bg1"/>
          </a:solidFill>
          <a:ln w="57150">
            <a:solidFill>
              <a:srgbClr val="23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Arial" pitchFamily="34" charset="0"/>
                <a:cs typeface="Arial" pitchFamily="34" charset="0"/>
              </a:rPr>
              <a:t>“Parallel records of this miracle are found in Mt. 17:14-20 and Mk. 9:14-29.  Jesus and the three disciples spent the night on the mount of transfiguration. . . . The miracle which followed is peculiar, as a case of failure on the part of the disciples; it gave the occasion for our Lord to rebuke their unbelief.”</a:t>
            </a:r>
          </a:p>
          <a:p>
            <a:pPr algn="just"/>
            <a:endParaRPr lang="en-US" sz="200" dirty="0">
              <a:solidFill>
                <a:schemeClr val="tx1"/>
              </a:solidFill>
              <a:latin typeface="Arial" pitchFamily="34" charset="0"/>
              <a:cs typeface="Arial" pitchFamily="34" charset="0"/>
            </a:endParaRPr>
          </a:p>
          <a:p>
            <a:pPr algn="ctr"/>
            <a:r>
              <a:rPr lang="en-US" sz="1400" i="1" dirty="0">
                <a:solidFill>
                  <a:schemeClr val="tx1"/>
                </a:solidFill>
                <a:latin typeface="Arial" pitchFamily="34" charset="0"/>
                <a:cs typeface="Arial" pitchFamily="34" charset="0"/>
              </a:rPr>
              <a:t>A Commentary On</a:t>
            </a:r>
          </a:p>
          <a:p>
            <a:pPr algn="ctr"/>
            <a:r>
              <a:rPr lang="en-US" sz="1400" i="1" dirty="0">
                <a:solidFill>
                  <a:schemeClr val="tx1"/>
                </a:solidFill>
                <a:latin typeface="Arial" pitchFamily="34" charset="0"/>
                <a:cs typeface="Arial" pitchFamily="34" charset="0"/>
              </a:rPr>
              <a:t>The Gospel By Luke</a:t>
            </a:r>
          </a:p>
          <a:p>
            <a:pPr algn="ctr"/>
            <a:r>
              <a:rPr lang="en-US" sz="1400" i="1" dirty="0">
                <a:solidFill>
                  <a:schemeClr val="tx1"/>
                </a:solidFill>
                <a:latin typeface="Arial" pitchFamily="34" charset="0"/>
                <a:cs typeface="Arial" pitchFamily="34" charset="0"/>
              </a:rPr>
              <a:t>By </a:t>
            </a:r>
            <a:r>
              <a:rPr lang="en-US" sz="1400" dirty="0">
                <a:solidFill>
                  <a:schemeClr val="tx1"/>
                </a:solidFill>
                <a:latin typeface="Arial" pitchFamily="34" charset="0"/>
                <a:cs typeface="Arial" pitchFamily="34" charset="0"/>
              </a:rPr>
              <a:t>H. Leo Boles</a:t>
            </a:r>
          </a:p>
        </p:txBody>
      </p:sp>
    </p:spTree>
    <p:extLst>
      <p:ext uri="{BB962C8B-B14F-4D97-AF65-F5344CB8AC3E}">
        <p14:creationId xmlns:p14="http://schemas.microsoft.com/office/powerpoint/2010/main" val="1333638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 decel="100000"/>
                                        <p:tgtEl>
                                          <p:spTgt spid="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4"/>
                                        </p:tgtEl>
                                        <p:attrNameLst>
                                          <p:attrName>ppt_y</p:attrName>
                                        </p:attrNameLst>
                                      </p:cBhvr>
                                      <p:tavLst>
                                        <p:tav tm="0">
                                          <p:val>
                                            <p:strVal val="ppt_y"/>
                                          </p:val>
                                        </p:tav>
                                        <p:tav tm="100000">
                                          <p:val>
                                            <p:strVal val="ppt_y+1"/>
                                          </p:val>
                                        </p:tav>
                                      </p:tavLst>
                                    </p:anim>
                                    <p:set>
                                      <p:cBhvr>
                                        <p:cTn id="10" dur="1" fill="hold">
                                          <p:stCondLst>
                                            <p:cond delay="999"/>
                                          </p:stCondLst>
                                        </p:cTn>
                                        <p:tgtEl>
                                          <p:spTgt spid="4"/>
                                        </p:tgtEl>
                                        <p:attrNameLst>
                                          <p:attrName>style.visibility</p:attrName>
                                        </p:attrNameLst>
                                      </p:cBhvr>
                                      <p:to>
                                        <p:strVal val="hidden"/>
                                      </p:to>
                                    </p:set>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608002"/>
            <a:ext cx="8153400" cy="1792798"/>
          </a:xfrm>
          <a:prstGeom prst="rect">
            <a:avLst/>
          </a:prstGeom>
        </p:spPr>
        <p:txBody>
          <a:bodyPr wrap="square">
            <a:spAutoFit/>
          </a:bodyPr>
          <a:lstStyle/>
          <a:p>
            <a:pPr algn="just"/>
            <a:r>
              <a:rPr lang="en-US" sz="2000" dirty="0">
                <a:latin typeface="Times New Roman" pitchFamily="18" charset="0"/>
                <a:cs typeface="Times New Roman" pitchFamily="18" charset="0"/>
              </a:rPr>
              <a:t>Matthew 17</a:t>
            </a:r>
          </a:p>
          <a:p>
            <a:pPr algn="just"/>
            <a:endParaRPr lang="en-US" sz="105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14</a:t>
            </a:r>
            <a:r>
              <a:rPr lang="en-US" sz="2000" dirty="0">
                <a:latin typeface="Times New Roman" pitchFamily="18" charset="0"/>
                <a:cs typeface="Times New Roman" pitchFamily="18" charset="0"/>
              </a:rPr>
              <a:t>And when they were come to the multitude, there came to him a certain man, kneeling down to him, and saying, </a:t>
            </a:r>
            <a:r>
              <a:rPr lang="en-US" sz="2000" baseline="30000" dirty="0">
                <a:latin typeface="Times New Roman" pitchFamily="18" charset="0"/>
                <a:cs typeface="Times New Roman" pitchFamily="18" charset="0"/>
              </a:rPr>
              <a:t>15</a:t>
            </a:r>
            <a:r>
              <a:rPr lang="en-US" sz="2000" dirty="0">
                <a:latin typeface="Times New Roman" pitchFamily="18" charset="0"/>
                <a:cs typeface="Times New Roman" pitchFamily="18" charset="0"/>
              </a:rPr>
              <a:t>Lord, have mercy on my son: for he is lunatick, and sore vexed: for ofttimes he falleth into the fire, and oft into the water. </a:t>
            </a:r>
            <a:r>
              <a:rPr lang="en-US" sz="2000" baseline="30000" dirty="0">
                <a:latin typeface="Times New Roman" pitchFamily="18" charset="0"/>
                <a:cs typeface="Times New Roman" pitchFamily="18" charset="0"/>
              </a:rPr>
              <a:t>16</a:t>
            </a:r>
            <a:r>
              <a:rPr lang="en-US" sz="2000" dirty="0">
                <a:latin typeface="Times New Roman" pitchFamily="18" charset="0"/>
                <a:cs typeface="Times New Roman" pitchFamily="18" charset="0"/>
              </a:rPr>
              <a:t>And I brought him to thy disciples, and they could not cure him.”</a:t>
            </a:r>
          </a:p>
        </p:txBody>
      </p:sp>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1026" name="Picture 2" descr="E:\Matt17_14_DisciplesFailToCastOutDemon.jpg"/>
          <p:cNvPicPr>
            <a:picLocks noChangeAspect="1" noChangeArrowheads="1"/>
          </p:cNvPicPr>
          <p:nvPr/>
        </p:nvPicPr>
        <p:blipFill rotWithShape="1">
          <a:blip r:embed="rId2">
            <a:extLst>
              <a:ext uri="{28A0092B-C50C-407E-A947-70E740481C1C}">
                <a14:useLocalDpi xmlns:a14="http://schemas.microsoft.com/office/drawing/2010/main" val="0"/>
              </a:ext>
            </a:extLst>
          </a:blip>
          <a:srcRect t="33711" b="19285"/>
          <a:stretch/>
        </p:blipFill>
        <p:spPr bwMode="auto">
          <a:xfrm>
            <a:off x="609600" y="609600"/>
            <a:ext cx="7924800" cy="3998402"/>
          </a:xfrm>
          <a:prstGeom prst="rect">
            <a:avLst/>
          </a:prstGeom>
          <a:ln w="38100" cap="sq">
            <a:solidFill>
              <a:srgbClr val="000000"/>
            </a:solidFill>
            <a:prstDash val="solid"/>
            <a:miter lim="800000"/>
          </a:ln>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48155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8" name="Picture 2" descr="C:\Users\sheila\Desktop\POWER POINTS\BIBLE STUDY\ULTIMATE Royality Free\3-Jesus\07 MIRACLES\Feeding the thousands\feeding_the_multitud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67" b="38667" l="22510" r="96315">
                        <a14:foregroundMark x1="26892" y1="29667" x2="28088" y2="30250"/>
                        <a14:foregroundMark x1="25000" y1="35250" x2="27291" y2="34083"/>
                        <a14:foregroundMark x1="55578" y1="38000" x2="75000" y2="24500"/>
                        <a14:foregroundMark x1="95020" y1="38083" x2="78884" y2="29417"/>
                        <a14:foregroundMark x1="43825" y1="37833" x2="46713" y2="34000"/>
                        <a14:foregroundMark x1="37351" y1="37833" x2="44422" y2="35250"/>
                        <a14:foregroundMark x1="35259" y1="36667" x2="41633" y2="32750"/>
                        <a14:foregroundMark x1="55179" y1="15000" x2="56474" y2="17667"/>
                        <a14:foregroundMark x1="95319" y1="38000" x2="92231" y2="38250"/>
                        <a14:backgroundMark x1="47709" y1="24750" x2="41434" y2="11167"/>
                        <a14:backgroundMark x1="51892" y1="22750" x2="50498" y2="12667"/>
                        <a14:backgroundMark x1="41036" y1="26583" x2="23008" y2="9917"/>
                      </a14:backgroundRemoval>
                    </a14:imgEffect>
                    <a14:imgEffect>
                      <a14:sharpenSoften amount="25000"/>
                    </a14:imgEffect>
                  </a14:imgLayer>
                </a14:imgProps>
              </a:ext>
              <a:ext uri="{28A0092B-C50C-407E-A947-70E740481C1C}">
                <a14:useLocalDpi xmlns:a14="http://schemas.microsoft.com/office/drawing/2010/main" val="0"/>
              </a:ext>
            </a:extLst>
          </a:blip>
          <a:srcRect l="22436" t="9600" r="3487" b="61265"/>
          <a:stretch/>
        </p:blipFill>
        <p:spPr bwMode="auto">
          <a:xfrm>
            <a:off x="789349" y="2819400"/>
            <a:ext cx="7821251" cy="3521676"/>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04308" y="554519"/>
            <a:ext cx="8106292" cy="4255011"/>
          </a:xfrm>
          <a:prstGeom prst="rect">
            <a:avLst/>
          </a:prstGeom>
        </p:spPr>
        <p:txBody>
          <a:bodyPr wrap="square">
            <a:spAutoFit/>
          </a:bodyPr>
          <a:lstStyle/>
          <a:p>
            <a:pPr algn="just"/>
            <a:r>
              <a:rPr lang="en-US" sz="2000" dirty="0">
                <a:latin typeface="Times New Roman" pitchFamily="18" charset="0"/>
                <a:cs typeface="Times New Roman" pitchFamily="18" charset="0"/>
              </a:rPr>
              <a:t>Matthew 17</a:t>
            </a:r>
          </a:p>
          <a:p>
            <a:pPr algn="just"/>
            <a:endParaRPr lang="en-US" sz="105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17</a:t>
            </a:r>
            <a:r>
              <a:rPr lang="en-US" sz="2000" dirty="0">
                <a:latin typeface="Times New Roman" pitchFamily="18" charset="0"/>
                <a:cs typeface="Times New Roman" pitchFamily="18" charset="0"/>
              </a:rPr>
              <a:t>Then Jesus answered and said, O faithless and perverse generation, how long shall I be with you? how long shall I suffer you? bring him hither to me. </a:t>
            </a:r>
            <a:r>
              <a:rPr lang="en-US" sz="2000" baseline="30000" dirty="0">
                <a:latin typeface="Times New Roman" pitchFamily="18" charset="0"/>
                <a:cs typeface="Times New Roman" pitchFamily="18" charset="0"/>
              </a:rPr>
              <a:t>18</a:t>
            </a:r>
            <a:r>
              <a:rPr lang="en-US" sz="2000" dirty="0">
                <a:latin typeface="Times New Roman" pitchFamily="18" charset="0"/>
                <a:cs typeface="Times New Roman" pitchFamily="18" charset="0"/>
              </a:rPr>
              <a:t>And Jesus rebuked the devil; and he departed out of him: and the child was cured from that very hour. </a:t>
            </a:r>
            <a:r>
              <a:rPr lang="en-US" sz="2000" baseline="30000" dirty="0">
                <a:latin typeface="Times New Roman" pitchFamily="18" charset="0"/>
                <a:cs typeface="Times New Roman" pitchFamily="18" charset="0"/>
              </a:rPr>
              <a:t>19</a:t>
            </a:r>
            <a:r>
              <a:rPr lang="en-US" sz="2000" dirty="0">
                <a:latin typeface="Times New Roman" pitchFamily="18" charset="0"/>
                <a:cs typeface="Times New Roman" pitchFamily="18" charset="0"/>
              </a:rPr>
              <a:t>Then came the disciples to Jesus apart, and said, Why could not we cast him out? </a:t>
            </a:r>
            <a:r>
              <a:rPr lang="en-US" sz="2000" baseline="30000" dirty="0">
                <a:latin typeface="Times New Roman" pitchFamily="18" charset="0"/>
                <a:cs typeface="Times New Roman" pitchFamily="18" charset="0"/>
              </a:rPr>
              <a:t>20</a:t>
            </a:r>
            <a:r>
              <a:rPr lang="en-US" sz="2000" dirty="0">
                <a:latin typeface="Times New Roman" pitchFamily="18" charset="0"/>
                <a:cs typeface="Times New Roman" pitchFamily="18" charset="0"/>
              </a:rPr>
              <a:t>And Jesus said unto them, Because of your unbelief: for verily I say unto you, If ye have faith as a grain of mustard seed, ye shall say unto this mountain,</a:t>
            </a:r>
          </a:p>
          <a:p>
            <a:pPr algn="just"/>
            <a:r>
              <a:rPr lang="en-US" sz="2000" dirty="0">
                <a:latin typeface="Times New Roman" pitchFamily="18" charset="0"/>
                <a:cs typeface="Times New Roman" pitchFamily="18" charset="0"/>
              </a:rPr>
              <a:t>remove hence to yonder place;</a:t>
            </a:r>
          </a:p>
          <a:p>
            <a:pPr algn="just"/>
            <a:r>
              <a:rPr lang="en-US" sz="2000" dirty="0">
                <a:latin typeface="Times New Roman" pitchFamily="18" charset="0"/>
                <a:cs typeface="Times New Roman" pitchFamily="18" charset="0"/>
              </a:rPr>
              <a:t>and it shall remove; and nothing</a:t>
            </a:r>
          </a:p>
          <a:p>
            <a:pPr algn="just"/>
            <a:r>
              <a:rPr lang="en-US" sz="2000" dirty="0">
                <a:latin typeface="Times New Roman" pitchFamily="18" charset="0"/>
                <a:cs typeface="Times New Roman" pitchFamily="18" charset="0"/>
              </a:rPr>
              <a:t>shall be impossible unto you.</a:t>
            </a:r>
          </a:p>
          <a:p>
            <a:pPr algn="just"/>
            <a:r>
              <a:rPr lang="en-US" sz="2000" baseline="30000" dirty="0">
                <a:latin typeface="Times New Roman" pitchFamily="18" charset="0"/>
                <a:cs typeface="Times New Roman" pitchFamily="18" charset="0"/>
              </a:rPr>
              <a:t>21</a:t>
            </a:r>
            <a:r>
              <a:rPr lang="en-US" sz="2000" dirty="0">
                <a:latin typeface="Times New Roman" pitchFamily="18" charset="0"/>
                <a:cs typeface="Times New Roman" pitchFamily="18" charset="0"/>
              </a:rPr>
              <a:t>Howbeit this kind goeth not out</a:t>
            </a:r>
          </a:p>
          <a:p>
            <a:pPr algn="just"/>
            <a:r>
              <a:rPr lang="en-US" sz="2000" dirty="0">
                <a:latin typeface="Times New Roman" pitchFamily="18" charset="0"/>
                <a:cs typeface="Times New Roman" pitchFamily="18" charset="0"/>
              </a:rPr>
              <a:t>but by prayer and fasting.”</a:t>
            </a:r>
          </a:p>
        </p:txBody>
      </p:sp>
    </p:spTree>
    <p:extLst>
      <p:ext uri="{BB962C8B-B14F-4D97-AF65-F5344CB8AC3E}">
        <p14:creationId xmlns:p14="http://schemas.microsoft.com/office/powerpoint/2010/main" val="347948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143000"/>
            <a:ext cx="2286000" cy="4616648"/>
          </a:xfrm>
          <a:prstGeom prst="rect">
            <a:avLst/>
          </a:prstGeom>
        </p:spPr>
        <p:txBody>
          <a:bodyPr wrap="square">
            <a:spAutoFit/>
          </a:bodyPr>
          <a:lstStyle/>
          <a:p>
            <a:pPr algn="just"/>
            <a:r>
              <a:rPr lang="en-US" sz="2000" dirty="0">
                <a:latin typeface="Times New Roman" pitchFamily="18" charset="0"/>
                <a:cs typeface="Times New Roman" pitchFamily="18" charset="0"/>
              </a:rPr>
              <a:t>Matthew 17</a:t>
            </a:r>
          </a:p>
          <a:p>
            <a:pPr algn="just"/>
            <a:endParaRPr lang="en-US" sz="14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22</a:t>
            </a:r>
            <a:r>
              <a:rPr lang="en-US" sz="2000" dirty="0">
                <a:latin typeface="Times New Roman" pitchFamily="18" charset="0"/>
                <a:cs typeface="Times New Roman" pitchFamily="18" charset="0"/>
              </a:rPr>
              <a:t>And while they abode in Galilee, Jesus said unto them, The Son of man shall be betrayed into the hands of men: </a:t>
            </a:r>
            <a:r>
              <a:rPr lang="en-US" sz="2000" baseline="30000" dirty="0">
                <a:latin typeface="Times New Roman" pitchFamily="18" charset="0"/>
                <a:cs typeface="Times New Roman" pitchFamily="18" charset="0"/>
              </a:rPr>
              <a:t>23</a:t>
            </a:r>
            <a:r>
              <a:rPr lang="en-US" sz="2000" dirty="0">
                <a:latin typeface="Times New Roman" pitchFamily="18" charset="0"/>
                <a:cs typeface="Times New Roman" pitchFamily="18" charset="0"/>
              </a:rPr>
              <a:t>And they shall kill him, and the third day he shall be raised again. And they were exceeding sorry.”</a:t>
            </a:r>
          </a:p>
        </p:txBody>
      </p:sp>
      <p:pic>
        <p:nvPicPr>
          <p:cNvPr id="4098" name="Picture 2" descr="E:\Matt6_9_PrayerJesusTaugh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3937" b="10927"/>
          <a:stretch/>
        </p:blipFill>
        <p:spPr bwMode="auto">
          <a:xfrm>
            <a:off x="3124200" y="463401"/>
            <a:ext cx="5486399" cy="5893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Frame 3"/>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40206459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56929" t="9035" r="11985" b="16232"/>
          <a:stretch/>
        </p:blipFill>
        <p:spPr bwMode="auto">
          <a:xfrm>
            <a:off x="4724400" y="662057"/>
            <a:ext cx="3683000" cy="553388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4" name="Freeform 13"/>
          <p:cNvSpPr/>
          <p:nvPr/>
        </p:nvSpPr>
        <p:spPr>
          <a:xfrm>
            <a:off x="6273800" y="1092200"/>
            <a:ext cx="952500" cy="2336800"/>
          </a:xfrm>
          <a:custGeom>
            <a:avLst/>
            <a:gdLst>
              <a:gd name="connsiteX0" fmla="*/ 952500 w 952500"/>
              <a:gd name="connsiteY0" fmla="*/ 139700 h 2336800"/>
              <a:gd name="connsiteX1" fmla="*/ 825500 w 952500"/>
              <a:gd name="connsiteY1" fmla="*/ 25400 h 2336800"/>
              <a:gd name="connsiteX2" fmla="*/ 787400 w 952500"/>
              <a:gd name="connsiteY2" fmla="*/ 0 h 2336800"/>
              <a:gd name="connsiteX3" fmla="*/ 660400 w 952500"/>
              <a:gd name="connsiteY3" fmla="*/ 25400 h 2336800"/>
              <a:gd name="connsiteX4" fmla="*/ 584200 w 952500"/>
              <a:gd name="connsiteY4" fmla="*/ 88900 h 2336800"/>
              <a:gd name="connsiteX5" fmla="*/ 533400 w 952500"/>
              <a:gd name="connsiteY5" fmla="*/ 165100 h 2336800"/>
              <a:gd name="connsiteX6" fmla="*/ 508000 w 952500"/>
              <a:gd name="connsiteY6" fmla="*/ 203200 h 2336800"/>
              <a:gd name="connsiteX7" fmla="*/ 482600 w 952500"/>
              <a:gd name="connsiteY7" fmla="*/ 241300 h 2336800"/>
              <a:gd name="connsiteX8" fmla="*/ 469900 w 952500"/>
              <a:gd name="connsiteY8" fmla="*/ 279400 h 2336800"/>
              <a:gd name="connsiteX9" fmla="*/ 444500 w 952500"/>
              <a:gd name="connsiteY9" fmla="*/ 317500 h 2336800"/>
              <a:gd name="connsiteX10" fmla="*/ 419100 w 952500"/>
              <a:gd name="connsiteY10" fmla="*/ 393700 h 2336800"/>
              <a:gd name="connsiteX11" fmla="*/ 368300 w 952500"/>
              <a:gd name="connsiteY11" fmla="*/ 546100 h 2336800"/>
              <a:gd name="connsiteX12" fmla="*/ 304800 w 952500"/>
              <a:gd name="connsiteY12" fmla="*/ 736600 h 2336800"/>
              <a:gd name="connsiteX13" fmla="*/ 292100 w 952500"/>
              <a:gd name="connsiteY13" fmla="*/ 774700 h 2336800"/>
              <a:gd name="connsiteX14" fmla="*/ 279400 w 952500"/>
              <a:gd name="connsiteY14" fmla="*/ 812800 h 2336800"/>
              <a:gd name="connsiteX15" fmla="*/ 266700 w 952500"/>
              <a:gd name="connsiteY15" fmla="*/ 863600 h 2336800"/>
              <a:gd name="connsiteX16" fmla="*/ 241300 w 952500"/>
              <a:gd name="connsiteY16" fmla="*/ 965200 h 2336800"/>
              <a:gd name="connsiteX17" fmla="*/ 152400 w 952500"/>
              <a:gd name="connsiteY17" fmla="*/ 1079500 h 2336800"/>
              <a:gd name="connsiteX18" fmla="*/ 127000 w 952500"/>
              <a:gd name="connsiteY18" fmla="*/ 1117600 h 2336800"/>
              <a:gd name="connsiteX19" fmla="*/ 50800 w 952500"/>
              <a:gd name="connsiteY19" fmla="*/ 1155700 h 2336800"/>
              <a:gd name="connsiteX20" fmla="*/ 12700 w 952500"/>
              <a:gd name="connsiteY20" fmla="*/ 1181100 h 2336800"/>
              <a:gd name="connsiteX21" fmla="*/ 0 w 952500"/>
              <a:gd name="connsiteY21" fmla="*/ 1219200 h 2336800"/>
              <a:gd name="connsiteX22" fmla="*/ 38100 w 952500"/>
              <a:gd name="connsiteY22" fmla="*/ 1320800 h 2336800"/>
              <a:gd name="connsiteX23" fmla="*/ 152400 w 952500"/>
              <a:gd name="connsiteY23" fmla="*/ 1346200 h 2336800"/>
              <a:gd name="connsiteX24" fmla="*/ 228600 w 952500"/>
              <a:gd name="connsiteY24" fmla="*/ 1371600 h 2336800"/>
              <a:gd name="connsiteX25" fmla="*/ 266700 w 952500"/>
              <a:gd name="connsiteY25" fmla="*/ 1384300 h 2336800"/>
              <a:gd name="connsiteX26" fmla="*/ 304800 w 952500"/>
              <a:gd name="connsiteY26" fmla="*/ 1409700 h 2336800"/>
              <a:gd name="connsiteX27" fmla="*/ 330200 w 952500"/>
              <a:gd name="connsiteY27" fmla="*/ 1447800 h 2336800"/>
              <a:gd name="connsiteX28" fmla="*/ 368300 w 952500"/>
              <a:gd name="connsiteY28" fmla="*/ 1485900 h 2336800"/>
              <a:gd name="connsiteX29" fmla="*/ 393700 w 952500"/>
              <a:gd name="connsiteY29" fmla="*/ 1562100 h 2336800"/>
              <a:gd name="connsiteX30" fmla="*/ 406400 w 952500"/>
              <a:gd name="connsiteY30" fmla="*/ 1600200 h 2336800"/>
              <a:gd name="connsiteX31" fmla="*/ 431800 w 952500"/>
              <a:gd name="connsiteY31" fmla="*/ 1638300 h 2336800"/>
              <a:gd name="connsiteX32" fmla="*/ 444500 w 952500"/>
              <a:gd name="connsiteY32" fmla="*/ 1676400 h 2336800"/>
              <a:gd name="connsiteX33" fmla="*/ 469900 w 952500"/>
              <a:gd name="connsiteY33" fmla="*/ 1803400 h 2336800"/>
              <a:gd name="connsiteX34" fmla="*/ 482600 w 952500"/>
              <a:gd name="connsiteY34" fmla="*/ 1841500 h 2336800"/>
              <a:gd name="connsiteX35" fmla="*/ 508000 w 952500"/>
              <a:gd name="connsiteY35" fmla="*/ 1993900 h 2336800"/>
              <a:gd name="connsiteX36" fmla="*/ 533400 w 952500"/>
              <a:gd name="connsiteY36" fmla="*/ 2095500 h 2336800"/>
              <a:gd name="connsiteX37" fmla="*/ 584200 w 952500"/>
              <a:gd name="connsiteY37" fmla="*/ 2171700 h 2336800"/>
              <a:gd name="connsiteX38" fmla="*/ 596900 w 952500"/>
              <a:gd name="connsiteY38" fmla="*/ 2209800 h 2336800"/>
              <a:gd name="connsiteX39" fmla="*/ 635000 w 952500"/>
              <a:gd name="connsiteY39" fmla="*/ 2222500 h 2336800"/>
              <a:gd name="connsiteX40" fmla="*/ 698500 w 952500"/>
              <a:gd name="connsiteY40" fmla="*/ 2273300 h 2336800"/>
              <a:gd name="connsiteX41" fmla="*/ 774700 w 952500"/>
              <a:gd name="connsiteY41" fmla="*/ 2324100 h 2336800"/>
              <a:gd name="connsiteX42" fmla="*/ 812800 w 952500"/>
              <a:gd name="connsiteY42" fmla="*/ 2336800 h 23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2500" h="2336800">
                <a:moveTo>
                  <a:pt x="952500" y="139700"/>
                </a:moveTo>
                <a:cubicBezTo>
                  <a:pt x="882630" y="52362"/>
                  <a:pt x="924254" y="91236"/>
                  <a:pt x="825500" y="25400"/>
                </a:cubicBezTo>
                <a:lnTo>
                  <a:pt x="787400" y="0"/>
                </a:lnTo>
                <a:cubicBezTo>
                  <a:pt x="754638" y="4680"/>
                  <a:pt x="695866" y="7667"/>
                  <a:pt x="660400" y="25400"/>
                </a:cubicBezTo>
                <a:cubicBezTo>
                  <a:pt x="633717" y="38741"/>
                  <a:pt x="602074" y="65919"/>
                  <a:pt x="584200" y="88900"/>
                </a:cubicBezTo>
                <a:cubicBezTo>
                  <a:pt x="565458" y="112997"/>
                  <a:pt x="550333" y="139700"/>
                  <a:pt x="533400" y="165100"/>
                </a:cubicBezTo>
                <a:lnTo>
                  <a:pt x="508000" y="203200"/>
                </a:lnTo>
                <a:cubicBezTo>
                  <a:pt x="499533" y="215900"/>
                  <a:pt x="487427" y="226820"/>
                  <a:pt x="482600" y="241300"/>
                </a:cubicBezTo>
                <a:cubicBezTo>
                  <a:pt x="478367" y="254000"/>
                  <a:pt x="475887" y="267426"/>
                  <a:pt x="469900" y="279400"/>
                </a:cubicBezTo>
                <a:cubicBezTo>
                  <a:pt x="463074" y="293052"/>
                  <a:pt x="450699" y="303552"/>
                  <a:pt x="444500" y="317500"/>
                </a:cubicBezTo>
                <a:cubicBezTo>
                  <a:pt x="433626" y="341966"/>
                  <a:pt x="427567" y="368300"/>
                  <a:pt x="419100" y="393700"/>
                </a:cubicBezTo>
                <a:lnTo>
                  <a:pt x="368300" y="546100"/>
                </a:lnTo>
                <a:lnTo>
                  <a:pt x="304800" y="736600"/>
                </a:lnTo>
                <a:lnTo>
                  <a:pt x="292100" y="774700"/>
                </a:lnTo>
                <a:cubicBezTo>
                  <a:pt x="287867" y="787400"/>
                  <a:pt x="282647" y="799813"/>
                  <a:pt x="279400" y="812800"/>
                </a:cubicBezTo>
                <a:cubicBezTo>
                  <a:pt x="275167" y="829733"/>
                  <a:pt x="270486" y="846561"/>
                  <a:pt x="266700" y="863600"/>
                </a:cubicBezTo>
                <a:cubicBezTo>
                  <a:pt x="262530" y="882366"/>
                  <a:pt x="253908" y="942506"/>
                  <a:pt x="241300" y="965200"/>
                </a:cubicBezTo>
                <a:cubicBezTo>
                  <a:pt x="177103" y="1080754"/>
                  <a:pt x="214106" y="1005452"/>
                  <a:pt x="152400" y="1079500"/>
                </a:cubicBezTo>
                <a:cubicBezTo>
                  <a:pt x="142629" y="1091226"/>
                  <a:pt x="137793" y="1106807"/>
                  <a:pt x="127000" y="1117600"/>
                </a:cubicBezTo>
                <a:cubicBezTo>
                  <a:pt x="90604" y="1153996"/>
                  <a:pt x="92117" y="1135042"/>
                  <a:pt x="50800" y="1155700"/>
                </a:cubicBezTo>
                <a:cubicBezTo>
                  <a:pt x="37148" y="1162526"/>
                  <a:pt x="25400" y="1172633"/>
                  <a:pt x="12700" y="1181100"/>
                </a:cubicBezTo>
                <a:cubicBezTo>
                  <a:pt x="8467" y="1193800"/>
                  <a:pt x="0" y="1205813"/>
                  <a:pt x="0" y="1219200"/>
                </a:cubicBezTo>
                <a:cubicBezTo>
                  <a:pt x="0" y="1243160"/>
                  <a:pt x="11823" y="1303282"/>
                  <a:pt x="38100" y="1320800"/>
                </a:cubicBezTo>
                <a:cubicBezTo>
                  <a:pt x="45995" y="1326064"/>
                  <a:pt x="150742" y="1345748"/>
                  <a:pt x="152400" y="1346200"/>
                </a:cubicBezTo>
                <a:cubicBezTo>
                  <a:pt x="178231" y="1353245"/>
                  <a:pt x="203200" y="1363133"/>
                  <a:pt x="228600" y="1371600"/>
                </a:cubicBezTo>
                <a:cubicBezTo>
                  <a:pt x="241300" y="1375833"/>
                  <a:pt x="255561" y="1376874"/>
                  <a:pt x="266700" y="1384300"/>
                </a:cubicBezTo>
                <a:lnTo>
                  <a:pt x="304800" y="1409700"/>
                </a:lnTo>
                <a:cubicBezTo>
                  <a:pt x="313267" y="1422400"/>
                  <a:pt x="320429" y="1436074"/>
                  <a:pt x="330200" y="1447800"/>
                </a:cubicBezTo>
                <a:cubicBezTo>
                  <a:pt x="341698" y="1461598"/>
                  <a:pt x="359578" y="1470200"/>
                  <a:pt x="368300" y="1485900"/>
                </a:cubicBezTo>
                <a:cubicBezTo>
                  <a:pt x="381303" y="1509305"/>
                  <a:pt x="385233" y="1536700"/>
                  <a:pt x="393700" y="1562100"/>
                </a:cubicBezTo>
                <a:cubicBezTo>
                  <a:pt x="397933" y="1574800"/>
                  <a:pt x="398974" y="1589061"/>
                  <a:pt x="406400" y="1600200"/>
                </a:cubicBezTo>
                <a:cubicBezTo>
                  <a:pt x="414867" y="1612900"/>
                  <a:pt x="424974" y="1624648"/>
                  <a:pt x="431800" y="1638300"/>
                </a:cubicBezTo>
                <a:cubicBezTo>
                  <a:pt x="437787" y="1650274"/>
                  <a:pt x="440822" y="1663528"/>
                  <a:pt x="444500" y="1676400"/>
                </a:cubicBezTo>
                <a:cubicBezTo>
                  <a:pt x="469803" y="1764961"/>
                  <a:pt x="444951" y="1691130"/>
                  <a:pt x="469900" y="1803400"/>
                </a:cubicBezTo>
                <a:cubicBezTo>
                  <a:pt x="472804" y="1816468"/>
                  <a:pt x="479975" y="1828373"/>
                  <a:pt x="482600" y="1841500"/>
                </a:cubicBezTo>
                <a:cubicBezTo>
                  <a:pt x="492700" y="1892001"/>
                  <a:pt x="497900" y="1943399"/>
                  <a:pt x="508000" y="1993900"/>
                </a:cubicBezTo>
                <a:cubicBezTo>
                  <a:pt x="511519" y="2011493"/>
                  <a:pt x="521196" y="2073533"/>
                  <a:pt x="533400" y="2095500"/>
                </a:cubicBezTo>
                <a:cubicBezTo>
                  <a:pt x="548225" y="2122185"/>
                  <a:pt x="574547" y="2142740"/>
                  <a:pt x="584200" y="2171700"/>
                </a:cubicBezTo>
                <a:cubicBezTo>
                  <a:pt x="588433" y="2184400"/>
                  <a:pt x="587434" y="2200334"/>
                  <a:pt x="596900" y="2209800"/>
                </a:cubicBezTo>
                <a:cubicBezTo>
                  <a:pt x="606366" y="2219266"/>
                  <a:pt x="622300" y="2218267"/>
                  <a:pt x="635000" y="2222500"/>
                </a:cubicBezTo>
                <a:cubicBezTo>
                  <a:pt x="681932" y="2292898"/>
                  <a:pt x="633548" y="2237216"/>
                  <a:pt x="698500" y="2273300"/>
                </a:cubicBezTo>
                <a:cubicBezTo>
                  <a:pt x="725185" y="2288125"/>
                  <a:pt x="745740" y="2314447"/>
                  <a:pt x="774700" y="2324100"/>
                </a:cubicBezTo>
                <a:lnTo>
                  <a:pt x="812800" y="233680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78153" t="48203" r="11985" b="45689"/>
          <a:stretch/>
        </p:blipFill>
        <p:spPr bwMode="auto">
          <a:xfrm>
            <a:off x="7162800" y="3352800"/>
            <a:ext cx="1168400" cy="452300"/>
          </a:xfrm>
          <a:prstGeom prst="rect">
            <a:avLst/>
          </a:prstGeom>
          <a:ln w="127000" cap="sq">
            <a:noFill/>
            <a:miter lim="800000"/>
          </a:ln>
          <a:effectLst/>
          <a:extLst>
            <a:ext uri="{909E8E84-426E-40DD-AFC4-6F175D3DCCD1}">
              <a14:hiddenFill xmlns:a14="http://schemas.microsoft.com/office/drawing/2010/main">
                <a:solidFill>
                  <a:schemeClr val="accent1"/>
                </a:solidFill>
              </a14:hiddenFill>
            </a:ext>
          </a:extLst>
        </p:spPr>
      </p:pic>
      <p:sp>
        <p:nvSpPr>
          <p:cNvPr id="16" name="Freeform 15"/>
          <p:cNvSpPr/>
          <p:nvPr/>
        </p:nvSpPr>
        <p:spPr>
          <a:xfrm>
            <a:off x="7150100" y="2806700"/>
            <a:ext cx="520700" cy="2033191"/>
          </a:xfrm>
          <a:custGeom>
            <a:avLst/>
            <a:gdLst>
              <a:gd name="connsiteX0" fmla="*/ 0 w 520700"/>
              <a:gd name="connsiteY0" fmla="*/ 63500 h 2033191"/>
              <a:gd name="connsiteX1" fmla="*/ 63500 w 520700"/>
              <a:gd name="connsiteY1" fmla="*/ 76200 h 2033191"/>
              <a:gd name="connsiteX2" fmla="*/ 101600 w 520700"/>
              <a:gd name="connsiteY2" fmla="*/ 50800 h 2033191"/>
              <a:gd name="connsiteX3" fmla="*/ 254000 w 520700"/>
              <a:gd name="connsiteY3" fmla="*/ 12700 h 2033191"/>
              <a:gd name="connsiteX4" fmla="*/ 292100 w 520700"/>
              <a:gd name="connsiteY4" fmla="*/ 0 h 2033191"/>
              <a:gd name="connsiteX5" fmla="*/ 431800 w 520700"/>
              <a:gd name="connsiteY5" fmla="*/ 12700 h 2033191"/>
              <a:gd name="connsiteX6" fmla="*/ 469900 w 520700"/>
              <a:gd name="connsiteY6" fmla="*/ 38100 h 2033191"/>
              <a:gd name="connsiteX7" fmla="*/ 508000 w 520700"/>
              <a:gd name="connsiteY7" fmla="*/ 114300 h 2033191"/>
              <a:gd name="connsiteX8" fmla="*/ 520700 w 520700"/>
              <a:gd name="connsiteY8" fmla="*/ 165100 h 2033191"/>
              <a:gd name="connsiteX9" fmla="*/ 508000 w 520700"/>
              <a:gd name="connsiteY9" fmla="*/ 317500 h 2033191"/>
              <a:gd name="connsiteX10" fmla="*/ 482600 w 520700"/>
              <a:gd name="connsiteY10" fmla="*/ 393700 h 2033191"/>
              <a:gd name="connsiteX11" fmla="*/ 444500 w 520700"/>
              <a:gd name="connsiteY11" fmla="*/ 469900 h 2033191"/>
              <a:gd name="connsiteX12" fmla="*/ 444500 w 520700"/>
              <a:gd name="connsiteY12" fmla="*/ 952500 h 2033191"/>
              <a:gd name="connsiteX13" fmla="*/ 419100 w 520700"/>
              <a:gd name="connsiteY13" fmla="*/ 1028700 h 2033191"/>
              <a:gd name="connsiteX14" fmla="*/ 406400 w 520700"/>
              <a:gd name="connsiteY14" fmla="*/ 1066800 h 2033191"/>
              <a:gd name="connsiteX15" fmla="*/ 393700 w 520700"/>
              <a:gd name="connsiteY15" fmla="*/ 1549400 h 2033191"/>
              <a:gd name="connsiteX16" fmla="*/ 368300 w 520700"/>
              <a:gd name="connsiteY16" fmla="*/ 1625600 h 2033191"/>
              <a:gd name="connsiteX17" fmla="*/ 355600 w 520700"/>
              <a:gd name="connsiteY17" fmla="*/ 1676400 h 2033191"/>
              <a:gd name="connsiteX18" fmla="*/ 330200 w 520700"/>
              <a:gd name="connsiteY18" fmla="*/ 1752600 h 2033191"/>
              <a:gd name="connsiteX19" fmla="*/ 317500 w 520700"/>
              <a:gd name="connsiteY19" fmla="*/ 1790700 h 2033191"/>
              <a:gd name="connsiteX20" fmla="*/ 292100 w 520700"/>
              <a:gd name="connsiteY20" fmla="*/ 1866900 h 2033191"/>
              <a:gd name="connsiteX21" fmla="*/ 254000 w 520700"/>
              <a:gd name="connsiteY21" fmla="*/ 1943100 h 2033191"/>
              <a:gd name="connsiteX22" fmla="*/ 215900 w 520700"/>
              <a:gd name="connsiteY22" fmla="*/ 1968500 h 2033191"/>
              <a:gd name="connsiteX23" fmla="*/ 203200 w 520700"/>
              <a:gd name="connsiteY23" fmla="*/ 2006600 h 2033191"/>
              <a:gd name="connsiteX24" fmla="*/ 76200 w 520700"/>
              <a:gd name="connsiteY24" fmla="*/ 2019300 h 2033191"/>
              <a:gd name="connsiteX25" fmla="*/ 0 w 520700"/>
              <a:gd name="connsiteY25" fmla="*/ 2006600 h 203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00" h="2033191">
                <a:moveTo>
                  <a:pt x="0" y="63500"/>
                </a:moveTo>
                <a:cubicBezTo>
                  <a:pt x="21167" y="67733"/>
                  <a:pt x="42081" y="78877"/>
                  <a:pt x="63500" y="76200"/>
                </a:cubicBezTo>
                <a:cubicBezTo>
                  <a:pt x="78646" y="74307"/>
                  <a:pt x="87652" y="56999"/>
                  <a:pt x="101600" y="50800"/>
                </a:cubicBezTo>
                <a:cubicBezTo>
                  <a:pt x="178587" y="16584"/>
                  <a:pt x="174129" y="30449"/>
                  <a:pt x="254000" y="12700"/>
                </a:cubicBezTo>
                <a:cubicBezTo>
                  <a:pt x="267068" y="9796"/>
                  <a:pt x="279400" y="4233"/>
                  <a:pt x="292100" y="0"/>
                </a:cubicBezTo>
                <a:cubicBezTo>
                  <a:pt x="338667" y="4233"/>
                  <a:pt x="386079" y="2903"/>
                  <a:pt x="431800" y="12700"/>
                </a:cubicBezTo>
                <a:cubicBezTo>
                  <a:pt x="446725" y="15898"/>
                  <a:pt x="459107" y="27307"/>
                  <a:pt x="469900" y="38100"/>
                </a:cubicBezTo>
                <a:cubicBezTo>
                  <a:pt x="492164" y="60364"/>
                  <a:pt x="499737" y="85378"/>
                  <a:pt x="508000" y="114300"/>
                </a:cubicBezTo>
                <a:cubicBezTo>
                  <a:pt x="512795" y="131083"/>
                  <a:pt x="516467" y="148167"/>
                  <a:pt x="520700" y="165100"/>
                </a:cubicBezTo>
                <a:cubicBezTo>
                  <a:pt x="516467" y="215900"/>
                  <a:pt x="516380" y="267218"/>
                  <a:pt x="508000" y="317500"/>
                </a:cubicBezTo>
                <a:cubicBezTo>
                  <a:pt x="503598" y="343910"/>
                  <a:pt x="491067" y="368300"/>
                  <a:pt x="482600" y="393700"/>
                </a:cubicBezTo>
                <a:cubicBezTo>
                  <a:pt x="465073" y="446280"/>
                  <a:pt x="477326" y="420661"/>
                  <a:pt x="444500" y="469900"/>
                </a:cubicBezTo>
                <a:cubicBezTo>
                  <a:pt x="451511" y="638166"/>
                  <a:pt x="469214" y="787737"/>
                  <a:pt x="444500" y="952500"/>
                </a:cubicBezTo>
                <a:cubicBezTo>
                  <a:pt x="440528" y="978978"/>
                  <a:pt x="427567" y="1003300"/>
                  <a:pt x="419100" y="1028700"/>
                </a:cubicBezTo>
                <a:lnTo>
                  <a:pt x="406400" y="1066800"/>
                </a:lnTo>
                <a:cubicBezTo>
                  <a:pt x="402167" y="1227667"/>
                  <a:pt x="404647" y="1388850"/>
                  <a:pt x="393700" y="1549400"/>
                </a:cubicBezTo>
                <a:cubicBezTo>
                  <a:pt x="391879" y="1576112"/>
                  <a:pt x="374794" y="1599625"/>
                  <a:pt x="368300" y="1625600"/>
                </a:cubicBezTo>
                <a:cubicBezTo>
                  <a:pt x="364067" y="1642533"/>
                  <a:pt x="360616" y="1659682"/>
                  <a:pt x="355600" y="1676400"/>
                </a:cubicBezTo>
                <a:cubicBezTo>
                  <a:pt x="347907" y="1702045"/>
                  <a:pt x="338667" y="1727200"/>
                  <a:pt x="330200" y="1752600"/>
                </a:cubicBezTo>
                <a:lnTo>
                  <a:pt x="317500" y="1790700"/>
                </a:lnTo>
                <a:lnTo>
                  <a:pt x="292100" y="1866900"/>
                </a:lnTo>
                <a:cubicBezTo>
                  <a:pt x="281771" y="1897888"/>
                  <a:pt x="278619" y="1918481"/>
                  <a:pt x="254000" y="1943100"/>
                </a:cubicBezTo>
                <a:cubicBezTo>
                  <a:pt x="243207" y="1953893"/>
                  <a:pt x="228600" y="1960033"/>
                  <a:pt x="215900" y="1968500"/>
                </a:cubicBezTo>
                <a:cubicBezTo>
                  <a:pt x="211667" y="1981200"/>
                  <a:pt x="211563" y="1996147"/>
                  <a:pt x="203200" y="2006600"/>
                </a:cubicBezTo>
                <a:cubicBezTo>
                  <a:pt x="166581" y="2052374"/>
                  <a:pt x="128460" y="2026766"/>
                  <a:pt x="76200" y="2019300"/>
                </a:cubicBezTo>
                <a:cubicBezTo>
                  <a:pt x="26052" y="2002584"/>
                  <a:pt x="51487" y="2006600"/>
                  <a:pt x="0" y="200660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18"/>
          <p:cNvSpPr/>
          <p:nvPr/>
        </p:nvSpPr>
        <p:spPr>
          <a:xfrm>
            <a:off x="5245100" y="4940300"/>
            <a:ext cx="1625600" cy="650726"/>
          </a:xfrm>
          <a:custGeom>
            <a:avLst/>
            <a:gdLst>
              <a:gd name="connsiteX0" fmla="*/ 1625600 w 1625600"/>
              <a:gd name="connsiteY0" fmla="*/ 635000 h 650726"/>
              <a:gd name="connsiteX1" fmla="*/ 1562100 w 1625600"/>
              <a:gd name="connsiteY1" fmla="*/ 622300 h 650726"/>
              <a:gd name="connsiteX2" fmla="*/ 1485900 w 1625600"/>
              <a:gd name="connsiteY2" fmla="*/ 596900 h 650726"/>
              <a:gd name="connsiteX3" fmla="*/ 1333500 w 1625600"/>
              <a:gd name="connsiteY3" fmla="*/ 584200 h 650726"/>
              <a:gd name="connsiteX4" fmla="*/ 1206500 w 1625600"/>
              <a:gd name="connsiteY4" fmla="*/ 596900 h 650726"/>
              <a:gd name="connsiteX5" fmla="*/ 1104900 w 1625600"/>
              <a:gd name="connsiteY5" fmla="*/ 609600 h 650726"/>
              <a:gd name="connsiteX6" fmla="*/ 990600 w 1625600"/>
              <a:gd name="connsiteY6" fmla="*/ 622300 h 650726"/>
              <a:gd name="connsiteX7" fmla="*/ 736600 w 1625600"/>
              <a:gd name="connsiteY7" fmla="*/ 635000 h 650726"/>
              <a:gd name="connsiteX8" fmla="*/ 660400 w 1625600"/>
              <a:gd name="connsiteY8" fmla="*/ 596900 h 650726"/>
              <a:gd name="connsiteX9" fmla="*/ 584200 w 1625600"/>
              <a:gd name="connsiteY9" fmla="*/ 558800 h 650726"/>
              <a:gd name="connsiteX10" fmla="*/ 546100 w 1625600"/>
              <a:gd name="connsiteY10" fmla="*/ 520700 h 650726"/>
              <a:gd name="connsiteX11" fmla="*/ 508000 w 1625600"/>
              <a:gd name="connsiteY11" fmla="*/ 508000 h 650726"/>
              <a:gd name="connsiteX12" fmla="*/ 469900 w 1625600"/>
              <a:gd name="connsiteY12" fmla="*/ 482600 h 650726"/>
              <a:gd name="connsiteX13" fmla="*/ 457200 w 1625600"/>
              <a:gd name="connsiteY13" fmla="*/ 444500 h 650726"/>
              <a:gd name="connsiteX14" fmla="*/ 419100 w 1625600"/>
              <a:gd name="connsiteY14" fmla="*/ 419100 h 650726"/>
              <a:gd name="connsiteX15" fmla="*/ 342900 w 1625600"/>
              <a:gd name="connsiteY15" fmla="*/ 368300 h 650726"/>
              <a:gd name="connsiteX16" fmla="*/ 317500 w 1625600"/>
              <a:gd name="connsiteY16" fmla="*/ 330200 h 650726"/>
              <a:gd name="connsiteX17" fmla="*/ 279400 w 1625600"/>
              <a:gd name="connsiteY17" fmla="*/ 317500 h 650726"/>
              <a:gd name="connsiteX18" fmla="*/ 266700 w 1625600"/>
              <a:gd name="connsiteY18" fmla="*/ 279400 h 650726"/>
              <a:gd name="connsiteX19" fmla="*/ 190500 w 1625600"/>
              <a:gd name="connsiteY19" fmla="*/ 215900 h 650726"/>
              <a:gd name="connsiteX20" fmla="*/ 165100 w 1625600"/>
              <a:gd name="connsiteY20" fmla="*/ 177800 h 650726"/>
              <a:gd name="connsiteX21" fmla="*/ 88900 w 1625600"/>
              <a:gd name="connsiteY21" fmla="*/ 127000 h 650726"/>
              <a:gd name="connsiteX22" fmla="*/ 38100 w 1625600"/>
              <a:gd name="connsiteY22" fmla="*/ 50800 h 650726"/>
              <a:gd name="connsiteX23" fmla="*/ 0 w 1625600"/>
              <a:gd name="connsiteY23" fmla="*/ 0 h 6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25600" h="650726">
                <a:moveTo>
                  <a:pt x="1625600" y="635000"/>
                </a:moveTo>
                <a:cubicBezTo>
                  <a:pt x="1604433" y="630767"/>
                  <a:pt x="1582925" y="627980"/>
                  <a:pt x="1562100" y="622300"/>
                </a:cubicBezTo>
                <a:cubicBezTo>
                  <a:pt x="1536269" y="615255"/>
                  <a:pt x="1512581" y="599123"/>
                  <a:pt x="1485900" y="596900"/>
                </a:cubicBezTo>
                <a:lnTo>
                  <a:pt x="1333500" y="584200"/>
                </a:lnTo>
                <a:lnTo>
                  <a:pt x="1206500" y="596900"/>
                </a:lnTo>
                <a:cubicBezTo>
                  <a:pt x="1172579" y="600669"/>
                  <a:pt x="1138796" y="605612"/>
                  <a:pt x="1104900" y="609600"/>
                </a:cubicBezTo>
                <a:lnTo>
                  <a:pt x="990600" y="622300"/>
                </a:lnTo>
                <a:cubicBezTo>
                  <a:pt x="858031" y="666490"/>
                  <a:pt x="941106" y="649608"/>
                  <a:pt x="736600" y="635000"/>
                </a:cubicBezTo>
                <a:cubicBezTo>
                  <a:pt x="640835" y="603078"/>
                  <a:pt x="758877" y="646139"/>
                  <a:pt x="660400" y="596900"/>
                </a:cubicBezTo>
                <a:cubicBezTo>
                  <a:pt x="603122" y="568261"/>
                  <a:pt x="638795" y="604296"/>
                  <a:pt x="584200" y="558800"/>
                </a:cubicBezTo>
                <a:cubicBezTo>
                  <a:pt x="570402" y="547302"/>
                  <a:pt x="561044" y="530663"/>
                  <a:pt x="546100" y="520700"/>
                </a:cubicBezTo>
                <a:cubicBezTo>
                  <a:pt x="534961" y="513274"/>
                  <a:pt x="519974" y="513987"/>
                  <a:pt x="508000" y="508000"/>
                </a:cubicBezTo>
                <a:cubicBezTo>
                  <a:pt x="494348" y="501174"/>
                  <a:pt x="482600" y="491067"/>
                  <a:pt x="469900" y="482600"/>
                </a:cubicBezTo>
                <a:cubicBezTo>
                  <a:pt x="465667" y="469900"/>
                  <a:pt x="465563" y="454953"/>
                  <a:pt x="457200" y="444500"/>
                </a:cubicBezTo>
                <a:cubicBezTo>
                  <a:pt x="447665" y="432581"/>
                  <a:pt x="430826" y="428871"/>
                  <a:pt x="419100" y="419100"/>
                </a:cubicBezTo>
                <a:cubicBezTo>
                  <a:pt x="355679" y="366249"/>
                  <a:pt x="409857" y="390619"/>
                  <a:pt x="342900" y="368300"/>
                </a:cubicBezTo>
                <a:cubicBezTo>
                  <a:pt x="334433" y="355600"/>
                  <a:pt x="329419" y="339735"/>
                  <a:pt x="317500" y="330200"/>
                </a:cubicBezTo>
                <a:cubicBezTo>
                  <a:pt x="307047" y="321837"/>
                  <a:pt x="288866" y="326966"/>
                  <a:pt x="279400" y="317500"/>
                </a:cubicBezTo>
                <a:cubicBezTo>
                  <a:pt x="269934" y="308034"/>
                  <a:pt x="274126" y="290539"/>
                  <a:pt x="266700" y="279400"/>
                </a:cubicBezTo>
                <a:cubicBezTo>
                  <a:pt x="247143" y="250064"/>
                  <a:pt x="218613" y="234642"/>
                  <a:pt x="190500" y="215900"/>
                </a:cubicBezTo>
                <a:cubicBezTo>
                  <a:pt x="182033" y="203200"/>
                  <a:pt x="176587" y="187851"/>
                  <a:pt x="165100" y="177800"/>
                </a:cubicBezTo>
                <a:cubicBezTo>
                  <a:pt x="142126" y="157698"/>
                  <a:pt x="88900" y="127000"/>
                  <a:pt x="88900" y="127000"/>
                </a:cubicBezTo>
                <a:lnTo>
                  <a:pt x="38100" y="50800"/>
                </a:lnTo>
                <a:cubicBezTo>
                  <a:pt x="9379" y="7719"/>
                  <a:pt x="23493" y="23493"/>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6502400" y="685800"/>
            <a:ext cx="812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Sidon</a:t>
            </a:r>
          </a:p>
        </p:txBody>
      </p:sp>
      <p:sp>
        <p:nvSpPr>
          <p:cNvPr id="22" name="Rectangle 21"/>
          <p:cNvSpPr/>
          <p:nvPr/>
        </p:nvSpPr>
        <p:spPr>
          <a:xfrm>
            <a:off x="6324600" y="914400"/>
            <a:ext cx="787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Tyre</a:t>
            </a:r>
          </a:p>
        </p:txBody>
      </p:sp>
      <p:sp>
        <p:nvSpPr>
          <p:cNvPr id="21" name="Oval 20"/>
          <p:cNvSpPr/>
          <p:nvPr/>
        </p:nvSpPr>
        <p:spPr>
          <a:xfrm>
            <a:off x="6553200" y="762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Oval 23"/>
          <p:cNvSpPr/>
          <p:nvPr/>
        </p:nvSpPr>
        <p:spPr>
          <a:xfrm>
            <a:off x="6477000" y="10668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6705600" y="24384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p:cNvSpPr/>
          <p:nvPr/>
        </p:nvSpPr>
        <p:spPr>
          <a:xfrm>
            <a:off x="6642100" y="44196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Oval 26"/>
          <p:cNvSpPr/>
          <p:nvPr/>
        </p:nvSpPr>
        <p:spPr>
          <a:xfrm>
            <a:off x="6565900" y="4572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6629400" y="3429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5486400" y="43434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Jerusalem</a:t>
            </a:r>
          </a:p>
        </p:txBody>
      </p:sp>
      <p:sp>
        <p:nvSpPr>
          <p:cNvPr id="32" name="Rectangle 31"/>
          <p:cNvSpPr/>
          <p:nvPr/>
        </p:nvSpPr>
        <p:spPr>
          <a:xfrm>
            <a:off x="5295900" y="4495800"/>
            <a:ext cx="15621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Bethlehem</a:t>
            </a:r>
          </a:p>
        </p:txBody>
      </p:sp>
      <p:sp>
        <p:nvSpPr>
          <p:cNvPr id="33" name="Rectangle 32"/>
          <p:cNvSpPr/>
          <p:nvPr/>
        </p:nvSpPr>
        <p:spPr>
          <a:xfrm>
            <a:off x="6134100" y="2209800"/>
            <a:ext cx="12573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Nazareth</a:t>
            </a:r>
          </a:p>
        </p:txBody>
      </p:sp>
      <p:sp>
        <p:nvSpPr>
          <p:cNvPr id="34" name="Rectangle 33"/>
          <p:cNvSpPr/>
          <p:nvPr/>
        </p:nvSpPr>
        <p:spPr>
          <a:xfrm rot="18986722">
            <a:off x="6286500" y="17526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GALILEE</a:t>
            </a:r>
          </a:p>
        </p:txBody>
      </p:sp>
      <p:sp>
        <p:nvSpPr>
          <p:cNvPr id="36" name="Rectangle 35"/>
          <p:cNvSpPr/>
          <p:nvPr/>
        </p:nvSpPr>
        <p:spPr>
          <a:xfrm>
            <a:off x="5727700" y="4648200"/>
            <a:ext cx="9779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JUDEA</a:t>
            </a:r>
          </a:p>
        </p:txBody>
      </p:sp>
      <p:sp>
        <p:nvSpPr>
          <p:cNvPr id="37" name="Rectangle 36"/>
          <p:cNvSpPr/>
          <p:nvPr/>
        </p:nvSpPr>
        <p:spPr>
          <a:xfrm rot="1768034">
            <a:off x="7168539" y="2596208"/>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DECAPOLIS</a:t>
            </a:r>
          </a:p>
        </p:txBody>
      </p:sp>
      <p:sp>
        <p:nvSpPr>
          <p:cNvPr id="38" name="Rectangle 37"/>
          <p:cNvSpPr/>
          <p:nvPr/>
        </p:nvSpPr>
        <p:spPr>
          <a:xfrm rot="5400000">
            <a:off x="6762750" y="363855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PEREA</a:t>
            </a:r>
          </a:p>
        </p:txBody>
      </p:sp>
      <p:sp>
        <p:nvSpPr>
          <p:cNvPr id="41" name="Rectangle 40"/>
          <p:cNvSpPr/>
          <p:nvPr/>
        </p:nvSpPr>
        <p:spPr>
          <a:xfrm>
            <a:off x="5638800" y="35814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SAMARIA</a:t>
            </a:r>
          </a:p>
        </p:txBody>
      </p:sp>
      <p:sp>
        <p:nvSpPr>
          <p:cNvPr id="44" name="Rectangle 43"/>
          <p:cNvSpPr/>
          <p:nvPr/>
        </p:nvSpPr>
        <p:spPr>
          <a:xfrm>
            <a:off x="4724400" y="5943600"/>
            <a:ext cx="10287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EGYPT</a:t>
            </a:r>
          </a:p>
        </p:txBody>
      </p:sp>
      <p:sp>
        <p:nvSpPr>
          <p:cNvPr id="46" name="Rectangle 45"/>
          <p:cNvSpPr/>
          <p:nvPr/>
        </p:nvSpPr>
        <p:spPr>
          <a:xfrm>
            <a:off x="7467600" y="5562600"/>
            <a:ext cx="10287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ARABIA</a:t>
            </a:r>
          </a:p>
        </p:txBody>
      </p:sp>
      <p:sp>
        <p:nvSpPr>
          <p:cNvPr id="48" name="Rectangle 47"/>
          <p:cNvSpPr/>
          <p:nvPr/>
        </p:nvSpPr>
        <p:spPr>
          <a:xfrm rot="5649990">
            <a:off x="6392042" y="4766325"/>
            <a:ext cx="1295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Arial" pitchFamily="34" charset="0"/>
                <a:cs typeface="Arial" pitchFamily="34" charset="0"/>
              </a:rPr>
              <a:t>Salt Sea</a:t>
            </a:r>
          </a:p>
        </p:txBody>
      </p:sp>
      <p:sp>
        <p:nvSpPr>
          <p:cNvPr id="49" name="Rectangle 48"/>
          <p:cNvSpPr/>
          <p:nvPr/>
        </p:nvSpPr>
        <p:spPr>
          <a:xfrm rot="5400000">
            <a:off x="6225896" y="3558896"/>
            <a:ext cx="1981200" cy="197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a:solidFill>
                    <a:prstClr val="black"/>
                  </a:solidFill>
                </a:ln>
                <a:solidFill>
                  <a:srgbClr val="495DC3"/>
                </a:solidFill>
                <a:latin typeface="Arial" pitchFamily="34" charset="0"/>
                <a:cs typeface="Arial" pitchFamily="34" charset="0"/>
              </a:rPr>
              <a:t>Jordan River</a:t>
            </a:r>
          </a:p>
        </p:txBody>
      </p:sp>
      <p:sp>
        <p:nvSpPr>
          <p:cNvPr id="2" name="Freeform 1"/>
          <p:cNvSpPr/>
          <p:nvPr/>
        </p:nvSpPr>
        <p:spPr>
          <a:xfrm>
            <a:off x="6104238" y="2347784"/>
            <a:ext cx="172994" cy="49427"/>
          </a:xfrm>
          <a:custGeom>
            <a:avLst/>
            <a:gdLst>
              <a:gd name="connsiteX0" fmla="*/ 0 w 172994"/>
              <a:gd name="connsiteY0" fmla="*/ 0 h 49427"/>
              <a:gd name="connsiteX1" fmla="*/ 61784 w 172994"/>
              <a:gd name="connsiteY1" fmla="*/ 24713 h 49427"/>
              <a:gd name="connsiteX2" fmla="*/ 135924 w 172994"/>
              <a:gd name="connsiteY2" fmla="*/ 49427 h 49427"/>
              <a:gd name="connsiteX3" fmla="*/ 172994 w 172994"/>
              <a:gd name="connsiteY3" fmla="*/ 37070 h 49427"/>
            </a:gdLst>
            <a:ahLst/>
            <a:cxnLst>
              <a:cxn ang="0">
                <a:pos x="connsiteX0" y="connsiteY0"/>
              </a:cxn>
              <a:cxn ang="0">
                <a:pos x="connsiteX1" y="connsiteY1"/>
              </a:cxn>
              <a:cxn ang="0">
                <a:pos x="connsiteX2" y="connsiteY2"/>
              </a:cxn>
              <a:cxn ang="0">
                <a:pos x="connsiteX3" y="connsiteY3"/>
              </a:cxn>
            </a:cxnLst>
            <a:rect l="l" t="t" r="r" b="b"/>
            <a:pathLst>
              <a:path w="172994" h="49427">
                <a:moveTo>
                  <a:pt x="0" y="0"/>
                </a:moveTo>
                <a:cubicBezTo>
                  <a:pt x="20595" y="8238"/>
                  <a:pt x="40938" y="17133"/>
                  <a:pt x="61784" y="24713"/>
                </a:cubicBezTo>
                <a:cubicBezTo>
                  <a:pt x="86266" y="33615"/>
                  <a:pt x="135924" y="49427"/>
                  <a:pt x="135924" y="49427"/>
                </a:cubicBezTo>
                <a:lnTo>
                  <a:pt x="172994" y="3707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ectangle 44"/>
          <p:cNvSpPr/>
          <p:nvPr/>
        </p:nvSpPr>
        <p:spPr>
          <a:xfrm rot="17369591">
            <a:off x="5871540" y="1645207"/>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PHOENICIA</a:t>
            </a:r>
          </a:p>
        </p:txBody>
      </p:sp>
      <p:sp>
        <p:nvSpPr>
          <p:cNvPr id="3" name="Rectangular Callout 2"/>
          <p:cNvSpPr/>
          <p:nvPr/>
        </p:nvSpPr>
        <p:spPr>
          <a:xfrm>
            <a:off x="7086600" y="1143000"/>
            <a:ext cx="1333500" cy="349807"/>
          </a:xfrm>
          <a:prstGeom prst="wedgeRectCallout">
            <a:avLst>
              <a:gd name="adj1" fmla="val -40474"/>
              <a:gd name="adj2" fmla="val 142235"/>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Capernaum</a:t>
            </a:r>
          </a:p>
        </p:txBody>
      </p:sp>
      <p:sp>
        <p:nvSpPr>
          <p:cNvPr id="51" name="Oval 50"/>
          <p:cNvSpPr/>
          <p:nvPr/>
        </p:nvSpPr>
        <p:spPr>
          <a:xfrm>
            <a:off x="7086600" y="1905000"/>
            <a:ext cx="635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ectangular Callout 51"/>
          <p:cNvSpPr/>
          <p:nvPr/>
        </p:nvSpPr>
        <p:spPr>
          <a:xfrm>
            <a:off x="7226300" y="2496599"/>
            <a:ext cx="1066830" cy="475201"/>
          </a:xfrm>
          <a:prstGeom prst="wedgeRectCallout">
            <a:avLst>
              <a:gd name="adj1" fmla="val -51946"/>
              <a:gd name="adj2" fmla="val -93719"/>
            </a:avLst>
          </a:prstGeom>
          <a:solidFill>
            <a:schemeClr val="bg1"/>
          </a:solidFill>
          <a:ln w="38100">
            <a:solidFill>
              <a:srgbClr val="0101B7"/>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latin typeface="Arial" pitchFamily="34" charset="0"/>
                <a:cs typeface="Arial" pitchFamily="34" charset="0"/>
              </a:rPr>
              <a:t>Sea of Galilee</a:t>
            </a:r>
          </a:p>
        </p:txBody>
      </p:sp>
      <p:sp>
        <p:nvSpPr>
          <p:cNvPr id="53" name="Freeform 52"/>
          <p:cNvSpPr/>
          <p:nvPr/>
        </p:nvSpPr>
        <p:spPr>
          <a:xfrm>
            <a:off x="5721178" y="3954162"/>
            <a:ext cx="1322173" cy="222422"/>
          </a:xfrm>
          <a:custGeom>
            <a:avLst/>
            <a:gdLst>
              <a:gd name="connsiteX0" fmla="*/ 1322173 w 1322173"/>
              <a:gd name="connsiteY0" fmla="*/ 98854 h 222422"/>
              <a:gd name="connsiteX1" fmla="*/ 1099752 w 1322173"/>
              <a:gd name="connsiteY1" fmla="*/ 123568 h 222422"/>
              <a:gd name="connsiteX2" fmla="*/ 1025611 w 1322173"/>
              <a:gd name="connsiteY2" fmla="*/ 148281 h 222422"/>
              <a:gd name="connsiteX3" fmla="*/ 951471 w 1322173"/>
              <a:gd name="connsiteY3" fmla="*/ 172995 h 222422"/>
              <a:gd name="connsiteX4" fmla="*/ 914400 w 1322173"/>
              <a:gd name="connsiteY4" fmla="*/ 185352 h 222422"/>
              <a:gd name="connsiteX5" fmla="*/ 827903 w 1322173"/>
              <a:gd name="connsiteY5" fmla="*/ 222422 h 222422"/>
              <a:gd name="connsiteX6" fmla="*/ 568411 w 1322173"/>
              <a:gd name="connsiteY6" fmla="*/ 210065 h 222422"/>
              <a:gd name="connsiteX7" fmla="*/ 531341 w 1322173"/>
              <a:gd name="connsiteY7" fmla="*/ 197708 h 222422"/>
              <a:gd name="connsiteX8" fmla="*/ 457200 w 1322173"/>
              <a:gd name="connsiteY8" fmla="*/ 185352 h 222422"/>
              <a:gd name="connsiteX9" fmla="*/ 383060 w 1322173"/>
              <a:gd name="connsiteY9" fmla="*/ 148281 h 222422"/>
              <a:gd name="connsiteX10" fmla="*/ 345990 w 1322173"/>
              <a:gd name="connsiteY10" fmla="*/ 135924 h 222422"/>
              <a:gd name="connsiteX11" fmla="*/ 308919 w 1322173"/>
              <a:gd name="connsiteY11" fmla="*/ 111211 h 222422"/>
              <a:gd name="connsiteX12" fmla="*/ 197708 w 1322173"/>
              <a:gd name="connsiteY12" fmla="*/ 86497 h 222422"/>
              <a:gd name="connsiteX13" fmla="*/ 111211 w 1322173"/>
              <a:gd name="connsiteY13" fmla="*/ 74141 h 222422"/>
              <a:gd name="connsiteX14" fmla="*/ 37071 w 1322173"/>
              <a:gd name="connsiteY14" fmla="*/ 49427 h 222422"/>
              <a:gd name="connsiteX15" fmla="*/ 0 w 1322173"/>
              <a:gd name="connsiteY15" fmla="*/ 0 h 2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2173" h="222422">
                <a:moveTo>
                  <a:pt x="1322173" y="98854"/>
                </a:moveTo>
                <a:cubicBezTo>
                  <a:pt x="1210798" y="106810"/>
                  <a:pt x="1182187" y="98838"/>
                  <a:pt x="1099752" y="123568"/>
                </a:cubicBezTo>
                <a:cubicBezTo>
                  <a:pt x="1074800" y="131053"/>
                  <a:pt x="1050325" y="140043"/>
                  <a:pt x="1025611" y="148281"/>
                </a:cubicBezTo>
                <a:lnTo>
                  <a:pt x="951471" y="172995"/>
                </a:lnTo>
                <a:cubicBezTo>
                  <a:pt x="939114" y="177114"/>
                  <a:pt x="925238" y="178127"/>
                  <a:pt x="914400" y="185352"/>
                </a:cubicBezTo>
                <a:cubicBezTo>
                  <a:pt x="863199" y="219485"/>
                  <a:pt x="891737" y="206463"/>
                  <a:pt x="827903" y="222422"/>
                </a:cubicBezTo>
                <a:cubicBezTo>
                  <a:pt x="741406" y="218303"/>
                  <a:pt x="654707" y="217256"/>
                  <a:pt x="568411" y="210065"/>
                </a:cubicBezTo>
                <a:cubicBezTo>
                  <a:pt x="555431" y="208983"/>
                  <a:pt x="544056" y="200533"/>
                  <a:pt x="531341" y="197708"/>
                </a:cubicBezTo>
                <a:cubicBezTo>
                  <a:pt x="506883" y="192273"/>
                  <a:pt x="481914" y="189471"/>
                  <a:pt x="457200" y="185352"/>
                </a:cubicBezTo>
                <a:cubicBezTo>
                  <a:pt x="364024" y="154292"/>
                  <a:pt x="478875" y="196190"/>
                  <a:pt x="383060" y="148281"/>
                </a:cubicBezTo>
                <a:cubicBezTo>
                  <a:pt x="371410" y="142456"/>
                  <a:pt x="357640" y="141749"/>
                  <a:pt x="345990" y="135924"/>
                </a:cubicBezTo>
                <a:cubicBezTo>
                  <a:pt x="332707" y="129282"/>
                  <a:pt x="322202" y="117853"/>
                  <a:pt x="308919" y="111211"/>
                </a:cubicBezTo>
                <a:cubicBezTo>
                  <a:pt x="279046" y="96275"/>
                  <a:pt x="225132" y="90716"/>
                  <a:pt x="197708" y="86497"/>
                </a:cubicBezTo>
                <a:cubicBezTo>
                  <a:pt x="168922" y="82068"/>
                  <a:pt x="140043" y="78260"/>
                  <a:pt x="111211" y="74141"/>
                </a:cubicBezTo>
                <a:cubicBezTo>
                  <a:pt x="86498" y="65903"/>
                  <a:pt x="45309" y="74140"/>
                  <a:pt x="37071" y="49427"/>
                </a:cubicBezTo>
                <a:cubicBezTo>
                  <a:pt x="21801" y="3619"/>
                  <a:pt x="36364" y="18182"/>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Rectangle 42"/>
          <p:cNvSpPr/>
          <p:nvPr/>
        </p:nvSpPr>
        <p:spPr>
          <a:xfrm>
            <a:off x="609600" y="741164"/>
            <a:ext cx="3657600" cy="2154436"/>
          </a:xfrm>
          <a:prstGeom prst="rect">
            <a:avLst/>
          </a:prstGeom>
        </p:spPr>
        <p:txBody>
          <a:bodyPr wrap="square">
            <a:spAutoFit/>
          </a:bodyPr>
          <a:lstStyle/>
          <a:p>
            <a:pPr algn="just"/>
            <a:r>
              <a:rPr lang="en-US" sz="2000" dirty="0">
                <a:latin typeface="Times New Roman" pitchFamily="18" charset="0"/>
                <a:cs typeface="Times New Roman" pitchFamily="18" charset="0"/>
              </a:rPr>
              <a:t>Matthew 17</a:t>
            </a:r>
          </a:p>
          <a:p>
            <a:pPr algn="just"/>
            <a:endParaRPr lang="en-US" sz="11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24</a:t>
            </a:r>
            <a:r>
              <a:rPr lang="en-US" sz="2000" dirty="0">
                <a:latin typeface="Times New Roman" pitchFamily="18" charset="0"/>
                <a:cs typeface="Times New Roman" pitchFamily="18" charset="0"/>
              </a:rPr>
              <a:t>And when they were come to Capernaum, they that received tribute money came to Peter, and said, Doth not your master pay tribute? </a:t>
            </a:r>
            <a:r>
              <a:rPr lang="en-US" sz="2000" baseline="30000" dirty="0">
                <a:latin typeface="Times New Roman" pitchFamily="18" charset="0"/>
                <a:cs typeface="Times New Roman" pitchFamily="18" charset="0"/>
              </a:rPr>
              <a:t>25</a:t>
            </a:r>
            <a:r>
              <a:rPr lang="en-US" sz="2000" dirty="0">
                <a:latin typeface="Times New Roman" pitchFamily="18" charset="0"/>
                <a:cs typeface="Times New Roman" pitchFamily="18" charset="0"/>
              </a:rPr>
              <a:t>He saith, Yes . . .”</a:t>
            </a:r>
          </a:p>
        </p:txBody>
      </p:sp>
      <p:pic>
        <p:nvPicPr>
          <p:cNvPr id="6146" name="Picture 2" descr="E:\Luke22_8_LendingUpperRoom.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43" t="1" b="-272"/>
          <a:stretch/>
        </p:blipFill>
        <p:spPr bwMode="auto">
          <a:xfrm>
            <a:off x="4419600" y="543694"/>
            <a:ext cx="4191000" cy="5907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 name="Frame 39"/>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4" name="Rectangle 53"/>
          <p:cNvSpPr/>
          <p:nvPr/>
        </p:nvSpPr>
        <p:spPr>
          <a:xfrm>
            <a:off x="647700" y="3048000"/>
            <a:ext cx="3619500" cy="3200400"/>
          </a:xfrm>
          <a:prstGeom prst="rect">
            <a:avLst/>
          </a:prstGeom>
          <a:solidFill>
            <a:schemeClr val="bg1"/>
          </a:solidFill>
          <a:ln w="57150">
            <a:solidFill>
              <a:srgbClr val="231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Arial" pitchFamily="34" charset="0"/>
                <a:cs typeface="Arial" pitchFamily="34" charset="0"/>
              </a:rPr>
              <a:t>“These were Jews and not Roman tax gatherers, for they would not have proposed the payment as a matter of question.  This “half-shekel” was the tribute money which every Jew, rich or poor, over twenty years of age, was obliged to pay yearly.”</a:t>
            </a:r>
          </a:p>
          <a:p>
            <a:pPr algn="just"/>
            <a:endParaRPr lang="en-US" sz="900" dirty="0">
              <a:solidFill>
                <a:schemeClr val="tx1"/>
              </a:solidFill>
              <a:latin typeface="Arial" pitchFamily="34" charset="0"/>
              <a:cs typeface="Arial" pitchFamily="34" charset="0"/>
            </a:endParaRPr>
          </a:p>
          <a:p>
            <a:pPr algn="ctr"/>
            <a:r>
              <a:rPr lang="en-US" sz="1400" i="1" dirty="0">
                <a:solidFill>
                  <a:schemeClr val="tx1"/>
                </a:solidFill>
                <a:latin typeface="Arial" pitchFamily="34" charset="0"/>
                <a:cs typeface="Arial" pitchFamily="34" charset="0"/>
              </a:rPr>
              <a:t>The Gospel According To Matthew</a:t>
            </a:r>
          </a:p>
          <a:p>
            <a:pPr algn="ctr"/>
            <a:r>
              <a:rPr lang="en-US" sz="1400" i="1" dirty="0">
                <a:solidFill>
                  <a:schemeClr val="tx1"/>
                </a:solidFill>
                <a:latin typeface="Arial" pitchFamily="34" charset="0"/>
                <a:cs typeface="Arial" pitchFamily="34" charset="0"/>
              </a:rPr>
              <a:t>By </a:t>
            </a:r>
            <a:r>
              <a:rPr lang="en-US" sz="1400" dirty="0">
                <a:solidFill>
                  <a:schemeClr val="tx1"/>
                </a:solidFill>
                <a:latin typeface="Arial" pitchFamily="34" charset="0"/>
                <a:cs typeface="Arial" pitchFamily="34" charset="0"/>
              </a:rPr>
              <a:t>H. Leo Boles</a:t>
            </a:r>
          </a:p>
        </p:txBody>
      </p:sp>
      <p:sp>
        <p:nvSpPr>
          <p:cNvPr id="55" name="Rectangle 54"/>
          <p:cNvSpPr/>
          <p:nvPr/>
        </p:nvSpPr>
        <p:spPr>
          <a:xfrm>
            <a:off x="609600" y="3048000"/>
            <a:ext cx="3619500" cy="32004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Arial" pitchFamily="34" charset="0"/>
                <a:cs typeface="Arial" pitchFamily="34" charset="0"/>
              </a:rPr>
              <a:t>“From the time that Herod Antipas killed John the Baptist, </a:t>
            </a:r>
            <a:r>
              <a:rPr lang="en-US" b="1" dirty="0">
                <a:solidFill>
                  <a:srgbClr val="FF0000"/>
                </a:solidFill>
                <a:latin typeface="Arial" pitchFamily="34" charset="0"/>
                <a:cs typeface="Arial" pitchFamily="34" charset="0"/>
              </a:rPr>
              <a:t>Capernaum</a:t>
            </a:r>
            <a:r>
              <a:rPr lang="en-US" dirty="0">
                <a:solidFill>
                  <a:schemeClr val="tx1"/>
                </a:solidFill>
                <a:latin typeface="Arial" pitchFamily="34" charset="0"/>
                <a:cs typeface="Arial" pitchFamily="34" charset="0"/>
              </a:rPr>
              <a:t> ceased to be the ordinary residence of Jesus; only twice is it recorded that he visited it again. These visits were on his way to the third Passover (John 6:25) and now as he goes on his way to the Feast of Pentecost.”</a:t>
            </a:r>
          </a:p>
          <a:p>
            <a:pPr algn="just"/>
            <a:endParaRPr lang="en-US" sz="400" dirty="0">
              <a:solidFill>
                <a:schemeClr val="tx1"/>
              </a:solidFill>
              <a:latin typeface="Arial" pitchFamily="34" charset="0"/>
              <a:cs typeface="Arial" pitchFamily="34" charset="0"/>
            </a:endParaRPr>
          </a:p>
          <a:p>
            <a:pPr algn="ctr"/>
            <a:r>
              <a:rPr lang="en-US" sz="1400" i="1" dirty="0">
                <a:solidFill>
                  <a:schemeClr val="tx1"/>
                </a:solidFill>
                <a:latin typeface="Arial" pitchFamily="34" charset="0"/>
                <a:cs typeface="Arial" pitchFamily="34" charset="0"/>
              </a:rPr>
              <a:t>A Commentary On</a:t>
            </a:r>
          </a:p>
          <a:p>
            <a:pPr algn="ctr"/>
            <a:r>
              <a:rPr lang="en-US" sz="1400" i="1" dirty="0">
                <a:solidFill>
                  <a:schemeClr val="tx1"/>
                </a:solidFill>
                <a:latin typeface="Arial" pitchFamily="34" charset="0"/>
                <a:cs typeface="Arial" pitchFamily="34" charset="0"/>
              </a:rPr>
              <a:t>The Gospel According To Matthew</a:t>
            </a:r>
          </a:p>
          <a:p>
            <a:pPr algn="ctr"/>
            <a:r>
              <a:rPr lang="en-US" sz="1400" dirty="0">
                <a:solidFill>
                  <a:schemeClr val="tx1"/>
                </a:solidFill>
                <a:latin typeface="Arial" pitchFamily="34" charset="0"/>
                <a:cs typeface="Arial" pitchFamily="34" charset="0"/>
              </a:rPr>
              <a:t>By</a:t>
            </a:r>
            <a:r>
              <a:rPr lang="en-US" sz="1400" i="1" dirty="0">
                <a:solidFill>
                  <a:schemeClr val="tx1"/>
                </a:solidFill>
                <a:latin typeface="Arial" pitchFamily="34" charset="0"/>
                <a:cs typeface="Arial" pitchFamily="34" charset="0"/>
              </a:rPr>
              <a:t> </a:t>
            </a:r>
            <a:r>
              <a:rPr lang="en-US" sz="1400" dirty="0">
                <a:solidFill>
                  <a:schemeClr val="tx1"/>
                </a:solidFill>
                <a:latin typeface="Arial" pitchFamily="34" charset="0"/>
                <a:cs typeface="Arial" pitchFamily="34" charset="0"/>
              </a:rPr>
              <a:t>H. Leo Boles</a:t>
            </a:r>
          </a:p>
        </p:txBody>
      </p:sp>
      <p:sp>
        <p:nvSpPr>
          <p:cNvPr id="8" name="Rectangle 7"/>
          <p:cNvSpPr/>
          <p:nvPr/>
        </p:nvSpPr>
        <p:spPr>
          <a:xfrm>
            <a:off x="609600" y="1569007"/>
            <a:ext cx="1447800" cy="3359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47700" y="1943100"/>
            <a:ext cx="3619500" cy="863600"/>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095500" y="1574800"/>
            <a:ext cx="2171700" cy="406400"/>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533400" y="1559053"/>
            <a:ext cx="1562100" cy="384047"/>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694552" y="1219200"/>
            <a:ext cx="3572647" cy="384047"/>
          </a:xfrm>
          <a:prstGeom prst="rect">
            <a:avLst/>
          </a:prstGeom>
          <a:solidFill>
            <a:srgbClr val="FFFFFF">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1657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 calcmode="lin" valueType="num">
                                      <p:cBhvr>
                                        <p:cTn id="9" dur="1000" fill="hold"/>
                                        <p:tgtEl>
                                          <p:spTgt spid="55"/>
                                        </p:tgtEl>
                                        <p:attrNameLst>
                                          <p:attrName>style.rotation</p:attrName>
                                        </p:attrNameLst>
                                      </p:cBhvr>
                                      <p:tavLst>
                                        <p:tav tm="0">
                                          <p:val>
                                            <p:fltVal val="90"/>
                                          </p:val>
                                        </p:tav>
                                        <p:tav tm="100000">
                                          <p:val>
                                            <p:fltVal val="0"/>
                                          </p:val>
                                        </p:tav>
                                      </p:tavLst>
                                    </p:anim>
                                    <p:animEffect transition="in" filter="fade">
                                      <p:cBhvr>
                                        <p:cTn id="10" dur="10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1000"/>
                                        <p:tgtEl>
                                          <p:spTgt spid="6146"/>
                                        </p:tgtEl>
                                      </p:cBhvr>
                                    </p:animEffect>
                                    <p:anim calcmode="lin" valueType="num">
                                      <p:cBhvr>
                                        <p:cTn id="16" dur="1000" fill="hold"/>
                                        <p:tgtEl>
                                          <p:spTgt spid="6146"/>
                                        </p:tgtEl>
                                        <p:attrNameLst>
                                          <p:attrName>ppt_x</p:attrName>
                                        </p:attrNameLst>
                                      </p:cBhvr>
                                      <p:tavLst>
                                        <p:tav tm="0">
                                          <p:val>
                                            <p:strVal val="#ppt_x"/>
                                          </p:val>
                                        </p:tav>
                                        <p:tav tm="100000">
                                          <p:val>
                                            <p:strVal val="#ppt_x"/>
                                          </p:val>
                                        </p:tav>
                                      </p:tavLst>
                                    </p:anim>
                                    <p:anim calcmode="lin" valueType="num">
                                      <p:cBhvr>
                                        <p:cTn id="17" dur="1000" fill="hold"/>
                                        <p:tgtEl>
                                          <p:spTgt spid="6146"/>
                                        </p:tgtEl>
                                        <p:attrNameLst>
                                          <p:attrName>ppt_y</p:attrName>
                                        </p:attrNameLst>
                                      </p:cBhvr>
                                      <p:tavLst>
                                        <p:tav tm="0">
                                          <p:val>
                                            <p:strVal val="#ppt_y+.1"/>
                                          </p:val>
                                        </p:tav>
                                        <p:tav tm="100000">
                                          <p:val>
                                            <p:strVal val="#ppt_y"/>
                                          </p:val>
                                        </p:tav>
                                      </p:tavLst>
                                    </p:anim>
                                  </p:childTnLst>
                                </p:cTn>
                              </p:par>
                              <p:par>
                                <p:cTn id="18" presetID="55" presetClass="exit" presetSubtype="0" fill="hold" grpId="0" nodeType="withEffect">
                                  <p:stCondLst>
                                    <p:cond delay="0"/>
                                  </p:stCondLst>
                                  <p:childTnLst>
                                    <p:anim calcmode="lin" valueType="num">
                                      <p:cBhvr>
                                        <p:cTn id="19" dur="1000"/>
                                        <p:tgtEl>
                                          <p:spTgt spid="55"/>
                                        </p:tgtEl>
                                        <p:attrNameLst>
                                          <p:attrName>ppt_w</p:attrName>
                                        </p:attrNameLst>
                                      </p:cBhvr>
                                      <p:tavLst>
                                        <p:tav tm="0">
                                          <p:val>
                                            <p:strVal val="ppt_w"/>
                                          </p:val>
                                        </p:tav>
                                        <p:tav tm="100000">
                                          <p:val>
                                            <p:strVal val="ppt_w*0.70"/>
                                          </p:val>
                                        </p:tav>
                                      </p:tavLst>
                                    </p:anim>
                                    <p:anim calcmode="lin" valueType="num">
                                      <p:cBhvr>
                                        <p:cTn id="20" dur="1000"/>
                                        <p:tgtEl>
                                          <p:spTgt spid="55"/>
                                        </p:tgtEl>
                                        <p:attrNameLst>
                                          <p:attrName>ppt_h</p:attrName>
                                        </p:attrNameLst>
                                      </p:cBhvr>
                                      <p:tavLst>
                                        <p:tav tm="0">
                                          <p:val>
                                            <p:strVal val="ppt_h"/>
                                          </p:val>
                                        </p:tav>
                                        <p:tav tm="100000">
                                          <p:val>
                                            <p:strVal val="ppt_h"/>
                                          </p:val>
                                        </p:tav>
                                      </p:tavLst>
                                    </p:anim>
                                    <p:animEffect transition="out" filter="fade">
                                      <p:cBhvr>
                                        <p:cTn id="21" dur="1000"/>
                                        <p:tgtEl>
                                          <p:spTgt spid="55"/>
                                        </p:tgtEl>
                                      </p:cBhvr>
                                    </p:animEffect>
                                    <p:set>
                                      <p:cBhvr>
                                        <p:cTn id="22" dur="1" fill="hold">
                                          <p:stCondLst>
                                            <p:cond delay="999"/>
                                          </p:stCondLst>
                                        </p:cTn>
                                        <p:tgtEl>
                                          <p:spTgt spid="5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6"/>
                                        </p:tgtEl>
                                      </p:cBhvr>
                                    </p:animEffect>
                                    <p:set>
                                      <p:cBhvr>
                                        <p:cTn id="28" dur="1" fill="hold">
                                          <p:stCondLst>
                                            <p:cond delay="499"/>
                                          </p:stCondLst>
                                        </p:cTn>
                                        <p:tgtEl>
                                          <p:spTgt spid="56"/>
                                        </p:tgtEl>
                                        <p:attrNameLst>
                                          <p:attrName>style.visibility</p:attrName>
                                        </p:attrNameLst>
                                      </p:cBhvr>
                                      <p:to>
                                        <p:strVal val="hidden"/>
                                      </p:to>
                                    </p:set>
                                  </p:childTnLst>
                                </p:cTn>
                              </p:par>
                            </p:childTnLst>
                          </p:cTn>
                        </p:par>
                        <p:par>
                          <p:cTn id="29" fill="hold">
                            <p:stCondLst>
                              <p:cond delay="1000"/>
                            </p:stCondLst>
                            <p:childTnLst>
                              <p:par>
                                <p:cTn id="30" presetID="52" presetClass="exit" presetSubtype="0" fill="hold" grpId="0" nodeType="afterEffect">
                                  <p:stCondLst>
                                    <p:cond delay="0"/>
                                  </p:stCondLst>
                                  <p:childTnLst>
                                    <p:animScale>
                                      <p:cBhvr>
                                        <p:cTn id="31"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2" dur="1000" accel="50000">
                                          <p:stCondLst>
                                            <p:cond delay="0"/>
                                          </p:stCondLst>
                                        </p:cTn>
                                        <p:tgtEl>
                                          <p:spTgt spid="8"/>
                                        </p:tgtEl>
                                        <p:attrNameLst>
                                          <p:attrName>ppt_x</p:attrName>
                                          <p:attrName>ppt_y</p:attrName>
                                        </p:attrNameLst>
                                      </p:cBhvr>
                                    </p:animMotion>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par>
                          <p:cTn id="41" fill="hold">
                            <p:stCondLst>
                              <p:cond delay="2000"/>
                            </p:stCondLst>
                            <p:childTnLst>
                              <p:par>
                                <p:cTn id="42" presetID="55" presetClass="entr" presetSubtype="0"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p:cTn id="44" dur="1000" fill="hold"/>
                                        <p:tgtEl>
                                          <p:spTgt spid="54"/>
                                        </p:tgtEl>
                                        <p:attrNameLst>
                                          <p:attrName>ppt_w</p:attrName>
                                        </p:attrNameLst>
                                      </p:cBhvr>
                                      <p:tavLst>
                                        <p:tav tm="0">
                                          <p:val>
                                            <p:strVal val="#ppt_w*0.70"/>
                                          </p:val>
                                        </p:tav>
                                        <p:tav tm="100000">
                                          <p:val>
                                            <p:strVal val="#ppt_w"/>
                                          </p:val>
                                        </p:tav>
                                      </p:tavLst>
                                    </p:anim>
                                    <p:anim calcmode="lin" valueType="num">
                                      <p:cBhvr>
                                        <p:cTn id="45" dur="1000" fill="hold"/>
                                        <p:tgtEl>
                                          <p:spTgt spid="54"/>
                                        </p:tgtEl>
                                        <p:attrNameLst>
                                          <p:attrName>ppt_h</p:attrName>
                                        </p:attrNameLst>
                                      </p:cBhvr>
                                      <p:tavLst>
                                        <p:tav tm="0">
                                          <p:val>
                                            <p:strVal val="#ppt_h"/>
                                          </p:val>
                                        </p:tav>
                                        <p:tav tm="100000">
                                          <p:val>
                                            <p:strVal val="#ppt_h"/>
                                          </p:val>
                                        </p:tav>
                                      </p:tavLst>
                                    </p:anim>
                                    <p:animEffect transition="in" filter="fade">
                                      <p:cBhvr>
                                        <p:cTn id="46"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5" grpId="1" animBg="1"/>
      <p:bldP spid="8" grpId="0" animBg="1"/>
      <p:bldP spid="9" grpId="0" animBg="1"/>
      <p:bldP spid="56" grpId="0" animBg="1"/>
      <p:bldP spid="57"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51624"/>
            <a:ext cx="7772400" cy="4160113"/>
          </a:xfrm>
          <a:prstGeom prst="rect">
            <a:avLst/>
          </a:prstGeom>
        </p:spPr>
        <p:txBody>
          <a:bodyPr wrap="square">
            <a:spAutoFit/>
          </a:bodyPr>
          <a:lstStyle/>
          <a:p>
            <a:pPr algn="just"/>
            <a:r>
              <a:rPr lang="en-US" sz="2000" dirty="0">
                <a:latin typeface="Times New Roman" pitchFamily="18" charset="0"/>
                <a:cs typeface="Times New Roman" pitchFamily="18" charset="0"/>
              </a:rPr>
              <a:t>Matthew 17</a:t>
            </a:r>
          </a:p>
          <a:p>
            <a:pPr algn="just"/>
            <a:endParaRPr lang="en-US" sz="11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25</a:t>
            </a:r>
            <a:r>
              <a:rPr lang="en-US" sz="2000" dirty="0">
                <a:latin typeface="Times New Roman" pitchFamily="18" charset="0"/>
                <a:cs typeface="Times New Roman" pitchFamily="18" charset="0"/>
              </a:rPr>
              <a:t>. . . And when he was come into the house, Jesus prevented him, saying, What thinkest thou, Simon? of whom do the kings of the earth take custom or tribute?</a:t>
            </a:r>
          </a:p>
          <a:p>
            <a:pPr algn="just"/>
            <a:r>
              <a:rPr lang="en-US" sz="2000" dirty="0">
                <a:latin typeface="Times New Roman" pitchFamily="18" charset="0"/>
                <a:cs typeface="Times New Roman" pitchFamily="18" charset="0"/>
              </a:rPr>
              <a:t>of their own children, </a:t>
            </a:r>
          </a:p>
          <a:p>
            <a:pPr algn="just"/>
            <a:r>
              <a:rPr lang="en-US" sz="2000" dirty="0">
                <a:latin typeface="Times New Roman" pitchFamily="18" charset="0"/>
                <a:cs typeface="Times New Roman" pitchFamily="18" charset="0"/>
              </a:rPr>
              <a:t>or of strangers?</a:t>
            </a:r>
          </a:p>
          <a:p>
            <a:pPr algn="just"/>
            <a:endParaRPr lang="en-US" sz="2000" baseline="30000" dirty="0">
              <a:latin typeface="Times New Roman" pitchFamily="18" charset="0"/>
              <a:cs typeface="Times New Roman" pitchFamily="18" charset="0"/>
            </a:endParaRPr>
          </a:p>
          <a:p>
            <a:pPr algn="just"/>
            <a:r>
              <a:rPr lang="en-US" sz="2000" baseline="30000" dirty="0">
                <a:latin typeface="Times New Roman" pitchFamily="18" charset="0"/>
                <a:cs typeface="Times New Roman" pitchFamily="18" charset="0"/>
              </a:rPr>
              <a:t>26</a:t>
            </a:r>
            <a:r>
              <a:rPr lang="en-US" sz="2000" dirty="0">
                <a:latin typeface="Times New Roman" pitchFamily="18" charset="0"/>
                <a:cs typeface="Times New Roman" pitchFamily="18" charset="0"/>
              </a:rPr>
              <a:t>Peter saith unto him,</a:t>
            </a:r>
          </a:p>
          <a:p>
            <a:pPr algn="just"/>
            <a:r>
              <a:rPr lang="en-US" sz="2000" dirty="0">
                <a:latin typeface="Times New Roman" pitchFamily="18" charset="0"/>
                <a:cs typeface="Times New Roman" pitchFamily="18" charset="0"/>
              </a:rPr>
              <a:t>Of strangers.</a:t>
            </a:r>
          </a:p>
          <a:p>
            <a:pPr algn="just"/>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Jesus saith</a:t>
            </a:r>
          </a:p>
          <a:p>
            <a:pPr algn="just"/>
            <a:r>
              <a:rPr lang="en-US" sz="2000" dirty="0">
                <a:latin typeface="Times New Roman" pitchFamily="18" charset="0"/>
                <a:cs typeface="Times New Roman" pitchFamily="18" charset="0"/>
              </a:rPr>
              <a:t>unto him, Then</a:t>
            </a:r>
          </a:p>
          <a:p>
            <a:pPr algn="just"/>
            <a:r>
              <a:rPr lang="en-US" sz="2000" dirty="0">
                <a:latin typeface="Times New Roman" pitchFamily="18" charset="0"/>
                <a:cs typeface="Times New Roman" pitchFamily="18" charset="0"/>
              </a:rPr>
              <a:t>are the children free.”</a:t>
            </a:r>
          </a:p>
        </p:txBody>
      </p:sp>
      <p:pic>
        <p:nvPicPr>
          <p:cNvPr id="7" name="Picture 6" descr="E:\Matt22_21_RenderUntoCaesar_Dorph.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 b="99609" l="664" r="100000">
                        <a14:foregroundMark x1="6773" y1="55957" x2="6109" y2="88574"/>
                        <a14:foregroundMark x1="51527" y1="65918" x2="63612" y2="96777"/>
                        <a14:foregroundMark x1="81408" y1="98633" x2="64807" y2="72461"/>
                        <a14:foregroundMark x1="83267" y1="84863" x2="64276" y2="52637"/>
                        <a14:backgroundMark x1="68393" y1="24121" x2="97875" y2="4590"/>
                        <a14:backgroundMark x1="49270" y1="21094" x2="23639" y2="1758"/>
                        <a14:backgroundMark x1="58566" y1="18359" x2="67463" y2="1465"/>
                        <a14:backgroundMark x1="76892" y1="39551" x2="98539" y2="37891"/>
                        <a14:backgroundMark x1="47410" y1="30957" x2="7039" y2="7324"/>
                      </a14:backgroundRemoval>
                    </a14:imgEffect>
                    <a14:imgEffect>
                      <a14:sharpenSoften amount="25000"/>
                    </a14:imgEffect>
                  </a14:imgLayer>
                </a14:imgProps>
              </a:ext>
              <a:ext uri="{28A0092B-C50C-407E-A947-70E740481C1C}">
                <a14:useLocalDpi xmlns:a14="http://schemas.microsoft.com/office/drawing/2010/main" val="0"/>
              </a:ext>
            </a:extLst>
          </a:blip>
          <a:srcRect t="15982" b="34866"/>
          <a:stretch/>
        </p:blipFill>
        <p:spPr bwMode="auto">
          <a:xfrm flipH="1">
            <a:off x="1895483" y="1908735"/>
            <a:ext cx="6720537" cy="44920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rame 2"/>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4368987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90600" y="5181600"/>
            <a:ext cx="685800" cy="457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460500">
                  <a:schemeClr val="tx1">
                    <a:alpha val="82000"/>
                  </a:schemeClr>
                </a:glow>
                <a:outerShdw blurRad="63500" sx="102000" sy="102000" algn="ctr" rotWithShape="0">
                  <a:prstClr val="black">
                    <a:alpha val="40000"/>
                  </a:prstClr>
                </a:outerShdw>
              </a:effectLst>
            </a:endParaRPr>
          </a:p>
        </p:txBody>
      </p:sp>
      <p:sp>
        <p:nvSpPr>
          <p:cNvPr id="2" name="Rectangle 1"/>
          <p:cNvSpPr/>
          <p:nvPr/>
        </p:nvSpPr>
        <p:spPr>
          <a:xfrm>
            <a:off x="685800" y="714107"/>
            <a:ext cx="7848600" cy="1800493"/>
          </a:xfrm>
          <a:prstGeom prst="rect">
            <a:avLst/>
          </a:prstGeom>
        </p:spPr>
        <p:txBody>
          <a:bodyPr wrap="square">
            <a:spAutoFit/>
          </a:bodyPr>
          <a:lstStyle/>
          <a:p>
            <a:pPr algn="just"/>
            <a:r>
              <a:rPr lang="en-US" sz="2000" dirty="0">
                <a:latin typeface="Times New Roman" pitchFamily="18" charset="0"/>
                <a:cs typeface="Times New Roman" pitchFamily="18" charset="0"/>
              </a:rPr>
              <a:t>Matthew 17</a:t>
            </a:r>
          </a:p>
          <a:p>
            <a:pPr algn="just"/>
            <a:endParaRPr lang="en-US" sz="11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27</a:t>
            </a:r>
            <a:r>
              <a:rPr lang="en-US" sz="2000" dirty="0">
                <a:latin typeface="Times New Roman" pitchFamily="18" charset="0"/>
                <a:cs typeface="Times New Roman" pitchFamily="18" charset="0"/>
              </a:rPr>
              <a:t>Notwithstanding, lest we should offend them, go thou to the sea, and cast an hook, and take up the fish that first cometh up; and when thou hast opened his mouth, thou shalt find a piece of money: that take, and give unto them for me and thee.”</a:t>
            </a:r>
          </a:p>
        </p:txBody>
      </p:sp>
      <p:sp>
        <p:nvSpPr>
          <p:cNvPr id="3" name="Frame 2"/>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6" name="Freeform 5"/>
          <p:cNvSpPr/>
          <p:nvPr/>
        </p:nvSpPr>
        <p:spPr>
          <a:xfrm>
            <a:off x="990600" y="5255045"/>
            <a:ext cx="803199" cy="383755"/>
          </a:xfrm>
          <a:custGeom>
            <a:avLst/>
            <a:gdLst>
              <a:gd name="connsiteX0" fmla="*/ 61794 w 803199"/>
              <a:gd name="connsiteY0" fmla="*/ 696 h 383755"/>
              <a:gd name="connsiteX1" fmla="*/ 12367 w 803199"/>
              <a:gd name="connsiteY1" fmla="*/ 99550 h 383755"/>
              <a:gd name="connsiteX2" fmla="*/ 24723 w 803199"/>
              <a:gd name="connsiteY2" fmla="*/ 186047 h 383755"/>
              <a:gd name="connsiteX3" fmla="*/ 74150 w 803199"/>
              <a:gd name="connsiteY3" fmla="*/ 297258 h 383755"/>
              <a:gd name="connsiteX4" fmla="*/ 148291 w 803199"/>
              <a:gd name="connsiteY4" fmla="*/ 334328 h 383755"/>
              <a:gd name="connsiteX5" fmla="*/ 185361 w 803199"/>
              <a:gd name="connsiteY5" fmla="*/ 359042 h 383755"/>
              <a:gd name="connsiteX6" fmla="*/ 308929 w 803199"/>
              <a:gd name="connsiteY6" fmla="*/ 371399 h 383755"/>
              <a:gd name="connsiteX7" fmla="*/ 345999 w 803199"/>
              <a:gd name="connsiteY7" fmla="*/ 383755 h 383755"/>
              <a:gd name="connsiteX8" fmla="*/ 531350 w 803199"/>
              <a:gd name="connsiteY8" fmla="*/ 371399 h 383755"/>
              <a:gd name="connsiteX9" fmla="*/ 568421 w 803199"/>
              <a:gd name="connsiteY9" fmla="*/ 359042 h 383755"/>
              <a:gd name="connsiteX10" fmla="*/ 691988 w 803199"/>
              <a:gd name="connsiteY10" fmla="*/ 346685 h 383755"/>
              <a:gd name="connsiteX11" fmla="*/ 803199 w 803199"/>
              <a:gd name="connsiteY11" fmla="*/ 297258 h 383755"/>
              <a:gd name="connsiteX12" fmla="*/ 642561 w 803199"/>
              <a:gd name="connsiteY12" fmla="*/ 247831 h 383755"/>
              <a:gd name="connsiteX13" fmla="*/ 605491 w 803199"/>
              <a:gd name="connsiteY13" fmla="*/ 235474 h 383755"/>
              <a:gd name="connsiteX14" fmla="*/ 543707 w 803199"/>
              <a:gd name="connsiteY14" fmla="*/ 223118 h 383755"/>
              <a:gd name="connsiteX15" fmla="*/ 469567 w 803199"/>
              <a:gd name="connsiteY15" fmla="*/ 186047 h 383755"/>
              <a:gd name="connsiteX16" fmla="*/ 383069 w 803199"/>
              <a:gd name="connsiteY16" fmla="*/ 136620 h 383755"/>
              <a:gd name="connsiteX17" fmla="*/ 271858 w 803199"/>
              <a:gd name="connsiteY17" fmla="*/ 111907 h 383755"/>
              <a:gd name="connsiteX18" fmla="*/ 197718 w 803199"/>
              <a:gd name="connsiteY18" fmla="*/ 87193 h 383755"/>
              <a:gd name="connsiteX19" fmla="*/ 160648 w 803199"/>
              <a:gd name="connsiteY19" fmla="*/ 74836 h 383755"/>
              <a:gd name="connsiteX20" fmla="*/ 123577 w 803199"/>
              <a:gd name="connsiteY20" fmla="*/ 50123 h 383755"/>
              <a:gd name="connsiteX21" fmla="*/ 61794 w 803199"/>
              <a:gd name="connsiteY21" fmla="*/ 696 h 383755"/>
              <a:gd name="connsiteX22" fmla="*/ 24723 w 803199"/>
              <a:gd name="connsiteY22" fmla="*/ 25409 h 383755"/>
              <a:gd name="connsiteX23" fmla="*/ 10 w 803199"/>
              <a:gd name="connsiteY23" fmla="*/ 111907 h 38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3199" h="383755">
                <a:moveTo>
                  <a:pt x="61794" y="696"/>
                </a:moveTo>
                <a:cubicBezTo>
                  <a:pt x="54809" y="12337"/>
                  <a:pt x="12367" y="72945"/>
                  <a:pt x="12367" y="99550"/>
                </a:cubicBezTo>
                <a:cubicBezTo>
                  <a:pt x="12367" y="128675"/>
                  <a:pt x="18174" y="157668"/>
                  <a:pt x="24723" y="186047"/>
                </a:cubicBezTo>
                <a:cubicBezTo>
                  <a:pt x="32064" y="217857"/>
                  <a:pt x="47568" y="270676"/>
                  <a:pt x="74150" y="297258"/>
                </a:cubicBezTo>
                <a:cubicBezTo>
                  <a:pt x="98105" y="321213"/>
                  <a:pt x="118140" y="324278"/>
                  <a:pt x="148291" y="334328"/>
                </a:cubicBezTo>
                <a:cubicBezTo>
                  <a:pt x="160648" y="342566"/>
                  <a:pt x="170890" y="355703"/>
                  <a:pt x="185361" y="359042"/>
                </a:cubicBezTo>
                <a:cubicBezTo>
                  <a:pt x="225696" y="368350"/>
                  <a:pt x="268016" y="365105"/>
                  <a:pt x="308929" y="371399"/>
                </a:cubicBezTo>
                <a:cubicBezTo>
                  <a:pt x="321803" y="373380"/>
                  <a:pt x="333642" y="379636"/>
                  <a:pt x="345999" y="383755"/>
                </a:cubicBezTo>
                <a:cubicBezTo>
                  <a:pt x="407783" y="379636"/>
                  <a:pt x="469808" y="378237"/>
                  <a:pt x="531350" y="371399"/>
                </a:cubicBezTo>
                <a:cubicBezTo>
                  <a:pt x="544296" y="369961"/>
                  <a:pt x="555547" y="361023"/>
                  <a:pt x="568421" y="359042"/>
                </a:cubicBezTo>
                <a:cubicBezTo>
                  <a:pt x="609334" y="352748"/>
                  <a:pt x="650799" y="350804"/>
                  <a:pt x="691988" y="346685"/>
                </a:cubicBezTo>
                <a:cubicBezTo>
                  <a:pt x="780218" y="317276"/>
                  <a:pt x="744454" y="336422"/>
                  <a:pt x="803199" y="297258"/>
                </a:cubicBezTo>
                <a:cubicBezTo>
                  <a:pt x="733072" y="227131"/>
                  <a:pt x="792487" y="270897"/>
                  <a:pt x="642561" y="247831"/>
                </a:cubicBezTo>
                <a:cubicBezTo>
                  <a:pt x="629687" y="245850"/>
                  <a:pt x="618127" y="238633"/>
                  <a:pt x="605491" y="235474"/>
                </a:cubicBezTo>
                <a:cubicBezTo>
                  <a:pt x="585116" y="230380"/>
                  <a:pt x="564302" y="227237"/>
                  <a:pt x="543707" y="223118"/>
                </a:cubicBezTo>
                <a:cubicBezTo>
                  <a:pt x="437483" y="152300"/>
                  <a:pt x="571872" y="237199"/>
                  <a:pt x="469567" y="186047"/>
                </a:cubicBezTo>
                <a:cubicBezTo>
                  <a:pt x="345464" y="123996"/>
                  <a:pt x="534718" y="201614"/>
                  <a:pt x="383069" y="136620"/>
                </a:cubicBezTo>
                <a:cubicBezTo>
                  <a:pt x="344352" y="120027"/>
                  <a:pt x="316295" y="119313"/>
                  <a:pt x="271858" y="111907"/>
                </a:cubicBezTo>
                <a:lnTo>
                  <a:pt x="197718" y="87193"/>
                </a:lnTo>
                <a:cubicBezTo>
                  <a:pt x="185361" y="83074"/>
                  <a:pt x="171486" y="82061"/>
                  <a:pt x="160648" y="74836"/>
                </a:cubicBezTo>
                <a:lnTo>
                  <a:pt x="123577" y="50123"/>
                </a:lnTo>
                <a:cubicBezTo>
                  <a:pt x="109138" y="28464"/>
                  <a:pt x="97605" y="-5272"/>
                  <a:pt x="61794" y="696"/>
                </a:cubicBezTo>
                <a:cubicBezTo>
                  <a:pt x="47145" y="3137"/>
                  <a:pt x="37080" y="17171"/>
                  <a:pt x="24723" y="25409"/>
                </a:cubicBezTo>
                <a:cubicBezTo>
                  <a:pt x="-1293" y="103458"/>
                  <a:pt x="10" y="73500"/>
                  <a:pt x="10" y="111907"/>
                </a:cubicBezTo>
              </a:path>
            </a:pathLst>
          </a:custGeom>
          <a:solidFill>
            <a:schemeClr val="tx1"/>
          </a:solidFill>
          <a:ln>
            <a:solidFill>
              <a:schemeClr val="tx1"/>
            </a:solidFill>
          </a:ln>
          <a:effectLst>
            <a:glow rad="177800">
              <a:schemeClr val="tx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ttp://upload.wikimedia.org/wikipedia/commons/d/d9/Largemouth_bass_fish_art_work_micropterus_salmoides.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17" b="99185" l="0" r="99765">
                        <a14:backgroundMark x1="31175" y1="20185" x2="839" y2="1481"/>
                      </a14:backgroundRemoval>
                    </a14:imgEffect>
                  </a14:imgLayer>
                </a14:imgProps>
              </a:ext>
              <a:ext uri="{28A0092B-C50C-407E-A947-70E740481C1C}">
                <a14:useLocalDpi xmlns:a14="http://schemas.microsoft.com/office/drawing/2010/main" val="0"/>
              </a:ext>
            </a:extLst>
          </a:blip>
          <a:srcRect b="25333"/>
          <a:stretch/>
        </p:blipFill>
        <p:spPr bwMode="auto">
          <a:xfrm>
            <a:off x="685800" y="2243033"/>
            <a:ext cx="7979822" cy="38612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72200" y="6096000"/>
            <a:ext cx="2743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Arial" pitchFamily="34" charset="0"/>
                <a:cs typeface="Arial" pitchFamily="34" charset="0"/>
              </a:rPr>
              <a:t>Picture:  Wikimedia /  Public Domain / Author: Raver Duane</a:t>
            </a:r>
          </a:p>
        </p:txBody>
      </p:sp>
      <p:pic>
        <p:nvPicPr>
          <p:cNvPr id="9219"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6797" r="90000">
                        <a14:backgroundMark x1="44844" y1="39000" x2="62187" y2="40000"/>
                      </a14:backgroundRemoval>
                    </a14:imgEffect>
                    <a14:imgEffect>
                      <a14:sharpenSoften amount="50000"/>
                    </a14:imgEffect>
                  </a14:imgLayer>
                </a14:imgProps>
              </a:ext>
              <a:ext uri="{28A0092B-C50C-407E-A947-70E740481C1C}">
                <a14:useLocalDpi xmlns:a14="http://schemas.microsoft.com/office/drawing/2010/main" val="0"/>
              </a:ext>
            </a:extLst>
          </a:blip>
          <a:srcRect l="7243" t="7877" r="53406" b="28468"/>
          <a:stretch/>
        </p:blipFill>
        <p:spPr bwMode="auto">
          <a:xfrm>
            <a:off x="876120" y="4826375"/>
            <a:ext cx="1105080" cy="1117225"/>
          </a:xfrm>
          <a:prstGeom prst="rect">
            <a:avLst/>
          </a:prstGeom>
          <a:noFill/>
          <a:ln>
            <a:noFill/>
          </a:ln>
          <a:scene3d>
            <a:camera prst="isometricTopUp"/>
            <a:lightRig rig="soft" dir="t">
              <a:rot lat="0" lon="0" rev="4800000"/>
            </a:lightRig>
          </a:scene3d>
          <a:sp3d>
            <a:bevelT prst="angle"/>
            <a:bevelB w="285750" h="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47561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12" name="Rectangle 11"/>
          <p:cNvSpPr/>
          <p:nvPr/>
        </p:nvSpPr>
        <p:spPr>
          <a:xfrm>
            <a:off x="1460500" y="2057400"/>
            <a:ext cx="6159500" cy="251460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Arial" pitchFamily="34" charset="0"/>
                <a:cs typeface="Arial" pitchFamily="34" charset="0"/>
              </a:rPr>
              <a:t>“Peter is asked if kings of the earth collect taxes ‘from their sons, or from strangers’? Peter promptly answered “from strangers.’ ‘Strangers’ does not mean ‘foreigners,’ but persons out of their own family and kindred; that is, from the subjects of the kingdom.  Jesus promptly answered, ‘therefore the sons are free’; that is, the sons of the king did not have to pay the tax.”</a:t>
            </a:r>
          </a:p>
        </p:txBody>
      </p:sp>
      <p:sp>
        <p:nvSpPr>
          <p:cNvPr id="15" name="Rectangle 14"/>
          <p:cNvSpPr/>
          <p:nvPr/>
        </p:nvSpPr>
        <p:spPr>
          <a:xfrm>
            <a:off x="1524000" y="2057400"/>
            <a:ext cx="6083300" cy="251460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Arial" pitchFamily="34" charset="0"/>
                <a:cs typeface="Arial" pitchFamily="34" charset="0"/>
              </a:rPr>
              <a:t>“His point is that the custom of earthly kings is to collect taxes from their own subjects, and not from their immediate family; that the sons of the king are exempt from paying the taxes that other subjects must pay. And now since God is the king and Jesus is his Son, then he is under no obligation to pay the tax. He is exempt. This is another way of declaring himself to be the Son of God.”</a:t>
            </a:r>
          </a:p>
        </p:txBody>
      </p:sp>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2743200" y="4876800"/>
            <a:ext cx="4800600" cy="941173"/>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tx1"/>
                </a:solidFill>
                <a:latin typeface="Arial" pitchFamily="34" charset="0"/>
                <a:cs typeface="Arial" pitchFamily="34" charset="0"/>
              </a:rPr>
              <a:t>A Commentary On</a:t>
            </a:r>
          </a:p>
          <a:p>
            <a:r>
              <a:rPr lang="en-US" sz="2000" b="1" i="1" dirty="0">
                <a:solidFill>
                  <a:schemeClr val="tx1"/>
                </a:solidFill>
                <a:latin typeface="Arial" pitchFamily="34" charset="0"/>
                <a:cs typeface="Arial" pitchFamily="34" charset="0"/>
              </a:rPr>
              <a:t>The Gospel According To Matthew</a:t>
            </a:r>
          </a:p>
          <a:p>
            <a:r>
              <a:rPr lang="en-US" sz="2000" dirty="0">
                <a:solidFill>
                  <a:schemeClr val="tx1"/>
                </a:solidFill>
                <a:latin typeface="Arial" pitchFamily="34" charset="0"/>
                <a:cs typeface="Arial" pitchFamily="34" charset="0"/>
              </a:rPr>
              <a:t>By H. Leo Boles</a:t>
            </a:r>
          </a:p>
        </p:txBody>
      </p:sp>
      <p:sp>
        <p:nvSpPr>
          <p:cNvPr id="14" name="Rectangle 13"/>
          <p:cNvSpPr/>
          <p:nvPr/>
        </p:nvSpPr>
        <p:spPr>
          <a:xfrm>
            <a:off x="1371600" y="914400"/>
            <a:ext cx="6388100" cy="10668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ysClr val="windowText" lastClr="000000"/>
                  </a:solidFill>
                </a:ln>
                <a:solidFill>
                  <a:srgbClr val="4E47E3"/>
                </a:solidFill>
                <a:latin typeface="Arial" pitchFamily="34" charset="0"/>
                <a:cs typeface="Arial" pitchFamily="34" charset="0"/>
              </a:rPr>
              <a:t>THE SOCRATIC METHOD OF TEACHING</a:t>
            </a:r>
          </a:p>
          <a:p>
            <a:pPr algn="ctr"/>
            <a:r>
              <a:rPr lang="en-US" sz="2400" b="1" dirty="0">
                <a:ln>
                  <a:solidFill>
                    <a:sysClr val="windowText" lastClr="000000"/>
                  </a:solidFill>
                </a:ln>
                <a:solidFill>
                  <a:srgbClr val="4E47E3"/>
                </a:solidFill>
                <a:latin typeface="Arial" pitchFamily="34" charset="0"/>
                <a:cs typeface="Arial" pitchFamily="34" charset="0"/>
              </a:rPr>
              <a:t>--That Is By Questions --</a:t>
            </a:r>
          </a:p>
        </p:txBody>
      </p:sp>
      <p:pic>
        <p:nvPicPr>
          <p:cNvPr id="16" name="Picture 4" descr="http://www.zianet.com/maxey/boles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25600" y="4648200"/>
            <a:ext cx="925286"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0" y="4572000"/>
            <a:ext cx="60198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46253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66800" y="1066800"/>
            <a:ext cx="6934200" cy="4876800"/>
          </a:xfrm>
          <a:prstGeom prst="rect">
            <a:avLst/>
          </a:prstGeom>
          <a:solidFill>
            <a:schemeClr val="bg1"/>
          </a:solidFill>
          <a:ln w="3810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BELIEVE HE IS THE SON OF GOD.</a:t>
            </a:r>
          </a:p>
          <a:p>
            <a:pPr algn="ctr"/>
            <a:r>
              <a:rPr lang="en-US" sz="2800" b="1"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OBEY THE GOSPEL.</a:t>
            </a:r>
          </a:p>
          <a:p>
            <a:pPr algn="ctr"/>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a:p>
            <a:pPr algn="just"/>
            <a:endParaRPr lang="en-US" sz="2000" b="1" i="1" dirty="0">
              <a:solidFill>
                <a:srgbClr val="000000"/>
              </a:solidFill>
              <a:latin typeface="Arial" pitchFamily="34" charset="0"/>
              <a:cs typeface="Arial" pitchFamily="34" charset="0"/>
            </a:endParaRPr>
          </a:p>
        </p:txBody>
      </p:sp>
      <p:sp>
        <p:nvSpPr>
          <p:cNvPr id="5" name="Rectangle 2"/>
          <p:cNvSpPr txBox="1">
            <a:spLocks noChangeArrowheads="1"/>
          </p:cNvSpPr>
          <p:nvPr/>
        </p:nvSpPr>
        <p:spPr>
          <a:xfrm>
            <a:off x="1371600" y="4191000"/>
            <a:ext cx="6324600" cy="1600200"/>
          </a:xfrm>
          <a:prstGeom prst="horizontalScroll">
            <a:avLst/>
          </a:prstGeom>
          <a:solidFill>
            <a:schemeClr val="bg1"/>
          </a:solidFill>
          <a:ln>
            <a:solidFill>
              <a:schemeClr val="tx1"/>
            </a:solidFill>
          </a:ln>
          <a:effectLst>
            <a:outerShdw blurRad="63500" sx="102000" sy="102000" algn="ctr" rotWithShape="0">
              <a:prstClr val="black">
                <a:alpha val="40000"/>
              </a:prst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kern="0" dirty="0">
                <a:solidFill>
                  <a:srgbClr val="000000"/>
                </a:solidFill>
              </a:rPr>
              <a:t>“He Shall Save His People</a:t>
            </a:r>
            <a:br>
              <a:rPr lang="en-US" sz="3200" kern="0" dirty="0">
                <a:solidFill>
                  <a:srgbClr val="000000"/>
                </a:solidFill>
              </a:rPr>
            </a:br>
            <a:r>
              <a:rPr lang="en-US" sz="3200" kern="0" dirty="0">
                <a:solidFill>
                  <a:srgbClr val="000000"/>
                </a:solidFill>
              </a:rPr>
              <a:t>From Their Sins” Matthew 1:21.</a:t>
            </a:r>
          </a:p>
        </p:txBody>
      </p:sp>
      <p:sp>
        <p:nvSpPr>
          <p:cNvPr id="6" name="Rectangle 3" descr="Rectangle: Click to edit Master text styles&#10;Second level&#10;Third level&#10;Fourth level&#10;Fifth level"/>
          <p:cNvSpPr txBox="1">
            <a:spLocks noChangeArrowheads="1"/>
          </p:cNvSpPr>
          <p:nvPr/>
        </p:nvSpPr>
        <p:spPr>
          <a:xfrm>
            <a:off x="1439862" y="2057400"/>
            <a:ext cx="6484938" cy="2195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a:lnSpc>
                <a:spcPct val="80000"/>
              </a:lnSpc>
            </a:pPr>
            <a:r>
              <a:rPr lang="en-US" sz="2400" kern="0" dirty="0">
                <a:solidFill>
                  <a:srgbClr val="000000"/>
                </a:solidFill>
              </a:rPr>
              <a:t>Hear the Gospel (Matthew 15:10).</a:t>
            </a:r>
          </a:p>
        </p:txBody>
      </p:sp>
      <p:sp>
        <p:nvSpPr>
          <p:cNvPr id="8" name="Rectangle 3" descr="Rectangle: Click to edit Master text styles&#10;Second level&#10;Third level&#10;Fourth level&#10;Fifth level"/>
          <p:cNvSpPr txBox="1">
            <a:spLocks noChangeArrowheads="1"/>
          </p:cNvSpPr>
          <p:nvPr/>
        </p:nvSpPr>
        <p:spPr>
          <a:xfrm>
            <a:off x="1447800" y="2116931"/>
            <a:ext cx="6484938" cy="4738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FontTx/>
              <a:buNone/>
            </a:pPr>
            <a:endParaRPr lang="en-US" sz="2400" kern="0" dirty="0">
              <a:solidFill>
                <a:srgbClr val="000000"/>
              </a:solidFill>
            </a:endParaRPr>
          </a:p>
          <a:p>
            <a:pPr marL="609600" indent="-609600">
              <a:lnSpc>
                <a:spcPct val="80000"/>
              </a:lnSpc>
            </a:pPr>
            <a:r>
              <a:rPr lang="en-US" sz="2400" kern="0" dirty="0">
                <a:solidFill>
                  <a:srgbClr val="000000"/>
                </a:solidFill>
              </a:rPr>
              <a:t>Believe the Gospel (John 3:16).</a:t>
            </a:r>
            <a:endParaRPr lang="en-US" sz="1800" kern="0" dirty="0">
              <a:solidFill>
                <a:srgbClr val="000000"/>
              </a:solidFill>
            </a:endParaRPr>
          </a:p>
        </p:txBody>
      </p:sp>
      <p:sp>
        <p:nvSpPr>
          <p:cNvPr id="9" name="Rectangle 3" descr="Rectangle: Click to edit Master text styles&#10;Second level&#10;Third level&#10;Fourth level&#10;Fifth level"/>
          <p:cNvSpPr txBox="1">
            <a:spLocks noChangeArrowheads="1"/>
          </p:cNvSpPr>
          <p:nvPr/>
        </p:nvSpPr>
        <p:spPr>
          <a:xfrm>
            <a:off x="1439862" y="2895600"/>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a:lnSpc>
                <a:spcPct val="80000"/>
              </a:lnSpc>
            </a:pPr>
            <a:r>
              <a:rPr lang="en-US" sz="2400" kern="0" dirty="0">
                <a:solidFill>
                  <a:srgbClr val="000000"/>
                </a:solidFill>
              </a:rPr>
              <a:t>Repent of Sins (Luke 13:3).</a:t>
            </a:r>
          </a:p>
          <a:p>
            <a:pPr marL="609600" indent="-609600">
              <a:lnSpc>
                <a:spcPct val="80000"/>
              </a:lnSpc>
            </a:pPr>
            <a:endParaRPr lang="en-US" sz="1800" kern="0" dirty="0">
              <a:solidFill>
                <a:srgbClr val="000000"/>
              </a:solidFill>
            </a:endParaRPr>
          </a:p>
        </p:txBody>
      </p:sp>
      <p:sp>
        <p:nvSpPr>
          <p:cNvPr id="10" name="Rectangle 3" descr="Rectangle: Click to edit Master text styles&#10;Second level&#10;Third level&#10;Fourth level&#10;Fifth level"/>
          <p:cNvSpPr txBox="1">
            <a:spLocks noChangeArrowheads="1"/>
          </p:cNvSpPr>
          <p:nvPr/>
        </p:nvSpPr>
        <p:spPr>
          <a:xfrm>
            <a:off x="1447800" y="3352800"/>
            <a:ext cx="6484938" cy="457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a:lnSpc>
                <a:spcPct val="80000"/>
              </a:lnSpc>
            </a:pPr>
            <a:r>
              <a:rPr lang="en-US" sz="2400" kern="0" dirty="0">
                <a:solidFill>
                  <a:srgbClr val="000000"/>
                </a:solidFill>
              </a:rPr>
              <a:t>Confess Christ (Matthew 10:32).</a:t>
            </a:r>
            <a:endParaRPr lang="en-US" sz="1800" kern="0" dirty="0">
              <a:solidFill>
                <a:srgbClr val="000000"/>
              </a:solidFill>
            </a:endParaRPr>
          </a:p>
        </p:txBody>
      </p:sp>
      <p:sp>
        <p:nvSpPr>
          <p:cNvPr id="11" name="Rectangle 3" descr="Rectangle: Click to edit Master text styles&#10;Second level&#10;Third level&#10;Fourth level&#10;Fifth level"/>
          <p:cNvSpPr txBox="1">
            <a:spLocks noChangeArrowheads="1"/>
          </p:cNvSpPr>
          <p:nvPr/>
        </p:nvSpPr>
        <p:spPr>
          <a:xfrm>
            <a:off x="1447800" y="3824287"/>
            <a:ext cx="6484938"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a:lnSpc>
                <a:spcPct val="80000"/>
              </a:lnSpc>
            </a:pPr>
            <a:r>
              <a:rPr lang="en-US" sz="2400" kern="0" dirty="0">
                <a:solidFill>
                  <a:srgbClr val="000000"/>
                </a:solidFill>
              </a:rPr>
              <a:t>Be Baptized Into Christ (Matthew 28:18-20).</a:t>
            </a:r>
          </a:p>
          <a:p>
            <a:pPr marL="609600" indent="-609600">
              <a:lnSpc>
                <a:spcPct val="80000"/>
              </a:lnSpc>
            </a:pPr>
            <a:endParaRPr lang="en-US" sz="1800" kern="0" dirty="0">
              <a:solidFill>
                <a:srgbClr val="000000"/>
              </a:solidFill>
            </a:endParaRPr>
          </a:p>
        </p:txBody>
      </p:sp>
    </p:spTree>
    <p:extLst>
      <p:ext uri="{BB962C8B-B14F-4D97-AF65-F5344CB8AC3E}">
        <p14:creationId xmlns:p14="http://schemas.microsoft.com/office/powerpoint/2010/main" val="1384609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3"/>
                                        </p:tgtEl>
                                      </p:cBhvr>
                                      <p:by x="150000" y="150000"/>
                                    </p:animScale>
                                  </p:childTnLst>
                                </p:cTn>
                              </p:par>
                              <p:par>
                                <p:cTn id="7" presetID="42"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eila\AppData\Local\Microsoft\Windows\Temporary Internet Files\Low\Content.IE5\2NIMSAZA\MC90044158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4-Point Star 6"/>
          <p:cNvSpPr/>
          <p:nvPr/>
        </p:nvSpPr>
        <p:spPr>
          <a:xfrm>
            <a:off x="533400" y="3048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4-Point Star 10"/>
          <p:cNvSpPr/>
          <p:nvPr/>
        </p:nvSpPr>
        <p:spPr>
          <a:xfrm>
            <a:off x="3657600" y="9144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4-Point Star 11"/>
          <p:cNvSpPr/>
          <p:nvPr/>
        </p:nvSpPr>
        <p:spPr>
          <a:xfrm>
            <a:off x="8153400" y="5334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4-Point Star 12"/>
          <p:cNvSpPr/>
          <p:nvPr/>
        </p:nvSpPr>
        <p:spPr>
          <a:xfrm>
            <a:off x="838200" y="16764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4-Point Star 13"/>
          <p:cNvSpPr/>
          <p:nvPr/>
        </p:nvSpPr>
        <p:spPr>
          <a:xfrm>
            <a:off x="2362200" y="3048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4-Point Star 14"/>
          <p:cNvSpPr/>
          <p:nvPr/>
        </p:nvSpPr>
        <p:spPr>
          <a:xfrm>
            <a:off x="5105400" y="2286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4-Point Star 15"/>
          <p:cNvSpPr/>
          <p:nvPr/>
        </p:nvSpPr>
        <p:spPr>
          <a:xfrm>
            <a:off x="914400" y="35814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4-Point Star 17"/>
          <p:cNvSpPr/>
          <p:nvPr/>
        </p:nvSpPr>
        <p:spPr>
          <a:xfrm>
            <a:off x="457200" y="9144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4-Point Star 18"/>
          <p:cNvSpPr/>
          <p:nvPr/>
        </p:nvSpPr>
        <p:spPr>
          <a:xfrm>
            <a:off x="381000" y="22860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4-Point Star 22"/>
          <p:cNvSpPr/>
          <p:nvPr/>
        </p:nvSpPr>
        <p:spPr>
          <a:xfrm>
            <a:off x="8077200" y="58674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4-Point Star 23"/>
          <p:cNvSpPr/>
          <p:nvPr/>
        </p:nvSpPr>
        <p:spPr>
          <a:xfrm>
            <a:off x="5486400" y="6324600"/>
            <a:ext cx="228600" cy="3048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960016" y="990600"/>
            <a:ext cx="7193384" cy="5029200"/>
          </a:xfrm>
          <a:prstGeom prst="rect">
            <a:avLst/>
          </a:prstGeom>
          <a:solidFill>
            <a:schemeClr val="bg1"/>
          </a:solidFill>
          <a:ln w="2540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cxnSp>
        <p:nvCxnSpPr>
          <p:cNvPr id="3" name="Straight Connector 2"/>
          <p:cNvCxnSpPr/>
          <p:nvPr/>
        </p:nvCxnSpPr>
        <p:spPr>
          <a:xfrm flipH="1">
            <a:off x="4511092" y="3124200"/>
            <a:ext cx="60908" cy="3851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341016" y="1536700"/>
            <a:ext cx="6507584" cy="825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latin typeface="Arial" pitchFamily="34" charset="0"/>
                <a:cs typeface="Arial" pitchFamily="34" charset="0"/>
              </a:rPr>
              <a:t>Thank you for learning</a:t>
            </a:r>
          </a:p>
          <a:p>
            <a:pPr algn="ctr" fontAlgn="base">
              <a:spcBef>
                <a:spcPct val="0"/>
              </a:spcBef>
              <a:spcAft>
                <a:spcPct val="0"/>
              </a:spcAft>
            </a:pPr>
            <a:r>
              <a:rPr lang="en-US" sz="2400" dirty="0">
                <a:solidFill>
                  <a:srgbClr val="000000"/>
                </a:solidFill>
                <a:latin typeface="Arial" pitchFamily="34" charset="0"/>
                <a:cs typeface="Arial" pitchFamily="34" charset="0"/>
              </a:rPr>
              <a:t>more about</a:t>
            </a:r>
          </a:p>
          <a:p>
            <a:pPr algn="ctr" fontAlgn="base">
              <a:spcBef>
                <a:spcPct val="0"/>
              </a:spcBef>
              <a:spcAft>
                <a:spcPct val="0"/>
              </a:spcAft>
            </a:pPr>
            <a:r>
              <a:rPr lang="en-US" sz="2800" b="1" dirty="0">
                <a:solidFill>
                  <a:srgbClr val="000000"/>
                </a:solidFill>
                <a:latin typeface="Arial" pitchFamily="34" charset="0"/>
                <a:cs typeface="Arial" pitchFamily="34" charset="0"/>
              </a:rPr>
              <a:t>THE LIFE OF CHRIST</a:t>
            </a:r>
            <a:r>
              <a:rPr lang="en-US" sz="2800" dirty="0">
                <a:solidFill>
                  <a:srgbClr val="000000"/>
                </a:solidFill>
                <a:latin typeface="Arial" pitchFamily="34" charset="0"/>
                <a:cs typeface="Arial" pitchFamily="34" charset="0"/>
              </a:rPr>
              <a:t>.</a:t>
            </a:r>
            <a:endParaRPr lang="en-US" sz="2800" b="1" dirty="0">
              <a:solidFill>
                <a:srgbClr val="000000"/>
              </a:solidFill>
              <a:latin typeface="Arial" pitchFamily="34" charset="0"/>
              <a:cs typeface="Arial" pitchFamily="34" charset="0"/>
            </a:endParaRPr>
          </a:p>
        </p:txBody>
      </p:sp>
      <p:sp>
        <p:nvSpPr>
          <p:cNvPr id="2" name="Rectangle 1"/>
          <p:cNvSpPr/>
          <p:nvPr/>
        </p:nvSpPr>
        <p:spPr>
          <a:xfrm>
            <a:off x="990601" y="5867399"/>
            <a:ext cx="7086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1104901" y="3076831"/>
            <a:ext cx="3543299" cy="239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rot="5400000">
            <a:off x="5623561" y="3459480"/>
            <a:ext cx="4846318" cy="6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ame 4"/>
          <p:cNvSpPr/>
          <p:nvPr/>
        </p:nvSpPr>
        <p:spPr>
          <a:xfrm>
            <a:off x="838200" y="914400"/>
            <a:ext cx="7467600" cy="5334000"/>
          </a:xfrm>
          <a:prstGeom prst="frame">
            <a:avLst>
              <a:gd name="adj1" fmla="val 485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rot="5400000">
            <a:off x="-1158239" y="3520441"/>
            <a:ext cx="4648198" cy="45719"/>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rot="5400000">
            <a:off x="5643647" y="3530835"/>
            <a:ext cx="4668985" cy="45719"/>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143000" y="5859547"/>
            <a:ext cx="6845533" cy="45719"/>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1143000" y="1143000"/>
            <a:ext cx="6845533" cy="45719"/>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descr="E:\Matt22_21_RenderUntoCaesar_Dorph.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 b="99609" l="664" r="100000">
                        <a14:foregroundMark x1="6773" y1="55957" x2="6109" y2="88574"/>
                        <a14:foregroundMark x1="51527" y1="65918" x2="63612" y2="96777"/>
                        <a14:foregroundMark x1="81408" y1="98633" x2="64807" y2="72461"/>
                        <a14:foregroundMark x1="83267" y1="84863" x2="64276" y2="52637"/>
                        <a14:backgroundMark x1="68393" y1="24121" x2="97875" y2="4590"/>
                        <a14:backgroundMark x1="49270" y1="21094" x2="23639" y2="1758"/>
                        <a14:backgroundMark x1="58566" y1="18359" x2="67463" y2="1465"/>
                        <a14:backgroundMark x1="76892" y1="39551" x2="98539" y2="37891"/>
                        <a14:backgroundMark x1="47410" y1="30957" x2="7039" y2="7324"/>
                      </a14:backgroundRemoval>
                    </a14:imgEffect>
                    <a14:imgEffect>
                      <a14:sharpenSoften amount="25000"/>
                    </a14:imgEffect>
                  </a14:imgLayer>
                </a14:imgProps>
              </a:ext>
              <a:ext uri="{28A0092B-C50C-407E-A947-70E740481C1C}">
                <a14:useLocalDpi xmlns:a14="http://schemas.microsoft.com/office/drawing/2010/main" val="0"/>
              </a:ext>
            </a:extLst>
          </a:blip>
          <a:srcRect t="15982" b="34866"/>
          <a:stretch/>
        </p:blipFill>
        <p:spPr bwMode="auto">
          <a:xfrm flipH="1">
            <a:off x="2663728" y="2362200"/>
            <a:ext cx="5352512" cy="35776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37610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xit" presetSubtype="0" fill="hold" grpId="1" nodeType="after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53"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1000"/>
                            </p:stCondLst>
                            <p:childTnLst>
                              <p:par>
                                <p:cTn id="20" presetID="10" presetClass="exit" presetSubtype="0" fill="hold" grpId="1"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1500"/>
                            </p:stCondLst>
                            <p:childTnLst>
                              <p:par>
                                <p:cTn id="29" presetID="10" presetClass="exit" presetSubtype="0" fill="hold" grpId="1" nodeType="after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par>
                          <p:cTn id="32" fill="hold">
                            <p:stCondLst>
                              <p:cond delay="2000"/>
                            </p:stCondLst>
                            <p:childTnLst>
                              <p:par>
                                <p:cTn id="33" presetID="53" presetClass="entr" presetSubtype="16" repeatCount="200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3000"/>
                            </p:stCondLst>
                            <p:childTnLst>
                              <p:par>
                                <p:cTn id="39" presetID="10" presetClass="exit" presetSubtype="0" fill="hold" grpId="1"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5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par>
                          <p:cTn id="47" fill="hold">
                            <p:stCondLst>
                              <p:cond delay="3500"/>
                            </p:stCondLst>
                            <p:childTnLst>
                              <p:par>
                                <p:cTn id="48" presetID="10" presetClass="exit" presetSubtype="0" fill="hold" grpId="1"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4000"/>
                            </p:stCondLst>
                            <p:childTnLst>
                              <p:par>
                                <p:cTn id="57" presetID="10" presetClass="exit" presetSubtype="0" fill="hold" grpId="1" nodeType="after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53" presetClass="entr" presetSubtype="16"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par>
                          <p:cTn id="65" fill="hold">
                            <p:stCondLst>
                              <p:cond delay="4500"/>
                            </p:stCondLst>
                            <p:childTnLst>
                              <p:par>
                                <p:cTn id="66" presetID="10" presetClass="exit" presetSubtype="0" fill="hold" grpId="1" nodeType="after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18" grpId="0" animBg="1"/>
      <p:bldP spid="18" grpId="1" animBg="1"/>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sheila\Desktop\ULTIMATE Royality Free\4-Bib Pics-Misc\Bible MSS\Scriptures\10 Commandments_.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 b="99420" l="261" r="99435">
                        <a14:foregroundMark x1="1522" y1="1681" x2="11652" y2="96870"/>
                        <a14:foregroundMark x1="5261" y1="30377" x2="14870" y2="1855"/>
                        <a14:foregroundMark x1="16261" y1="5913" x2="97522" y2="6667"/>
                        <a14:foregroundMark x1="88174" y1="10551" x2="96522" y2="97565"/>
                        <a14:foregroundMark x1="97652" y1="11652" x2="98043" y2="84058"/>
                        <a14:foregroundMark x1="88174" y1="77391" x2="93739" y2="97391"/>
                        <a14:foregroundMark x1="15826" y1="96116" x2="89435" y2="95188"/>
                        <a14:backgroundMark x1="14565" y1="12754" x2="49043" y2="87768"/>
                        <a14:backgroundMark x1="12348" y1="88870" x2="29174" y2="67420"/>
                      </a14:backgroundRemoval>
                    </a14:imgEffect>
                    <a14:imgEffect>
                      <a14:brightnessContrast bright="40000"/>
                    </a14:imgEffect>
                  </a14:imgLayer>
                </a14:imgProps>
              </a:ext>
            </a:extLst>
          </a:blip>
          <a:srcRect/>
          <a:stretch>
            <a:fillRect/>
          </a:stretch>
        </p:blipFill>
        <p:spPr bwMode="auto">
          <a:xfrm>
            <a:off x="0" y="0"/>
            <a:ext cx="9220200" cy="6858000"/>
          </a:xfrm>
          <a:prstGeom prst="rect">
            <a:avLst/>
          </a:prstGeom>
          <a:noFill/>
        </p:spPr>
      </p:pic>
      <p:sp>
        <p:nvSpPr>
          <p:cNvPr id="6" name="Rectangle 5"/>
          <p:cNvSpPr/>
          <p:nvPr/>
        </p:nvSpPr>
        <p:spPr>
          <a:xfrm>
            <a:off x="37338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6248400" y="762000"/>
            <a:ext cx="1752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41148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235700" y="58674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248400" y="6858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p:nvSpPr>
        <p:spPr>
          <a:xfrm>
            <a:off x="1130300" y="723900"/>
            <a:ext cx="1752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1143000" y="685800"/>
            <a:ext cx="6858000" cy="5486400"/>
          </a:xfrm>
          <a:prstGeom prst="rect">
            <a:avLst/>
          </a:prstGeom>
          <a:noFill/>
          <a:ln w="76200">
            <a:solidFill>
              <a:srgbClr val="2F23CB"/>
            </a:solid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1447800" y="1455523"/>
            <a:ext cx="6324600" cy="3878477"/>
          </a:xfrm>
          <a:prstGeom prst="rect">
            <a:avLst/>
          </a:prstGeom>
          <a:solidFill>
            <a:schemeClr val="bg1"/>
          </a:solidFill>
          <a:ln w="38100">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ysClr val="windowText" lastClr="000000"/>
                  </a:solidFill>
                </a:ln>
                <a:solidFill>
                  <a:srgbClr val="4E47E3"/>
                </a:solidFill>
                <a:latin typeface="Arial" pitchFamily="34" charset="0"/>
                <a:cs typeface="Arial" pitchFamily="34" charset="0"/>
              </a:rPr>
              <a:t>PETER’S CONFESSION OF CHRIST</a:t>
            </a:r>
          </a:p>
          <a:p>
            <a:pPr algn="ctr"/>
            <a:endParaRPr lang="en-US" sz="2000" b="1" dirty="0">
              <a:solidFill>
                <a:schemeClr val="tx1"/>
              </a:solidFill>
              <a:latin typeface="Arial" pitchFamily="34" charset="0"/>
              <a:cs typeface="Arial" pitchFamily="34" charset="0"/>
            </a:endParaRPr>
          </a:p>
          <a:p>
            <a:pPr algn="just"/>
            <a:r>
              <a:rPr lang="en-US" sz="2000" b="1" dirty="0">
                <a:solidFill>
                  <a:schemeClr val="tx1"/>
                </a:solidFill>
                <a:latin typeface="Arial" pitchFamily="34" charset="0"/>
                <a:cs typeface="Arial" pitchFamily="34" charset="0"/>
              </a:rPr>
              <a:t>The account of this significant event is recorded in Matthew 16, Mark 8, and Luke 9. The introduction of each account relates different aspects of the setting—</a:t>
            </a:r>
          </a:p>
          <a:p>
            <a:pPr algn="just"/>
            <a:endParaRPr lang="en-US" b="1" dirty="0">
              <a:solidFill>
                <a:schemeClr val="tx1"/>
              </a:solidFill>
              <a:latin typeface="Arial" pitchFamily="34" charset="0"/>
              <a:cs typeface="Arial" pitchFamily="34" charset="0"/>
            </a:endParaRPr>
          </a:p>
          <a:p>
            <a:pPr algn="just"/>
            <a:r>
              <a:rPr lang="en-US" sz="2000" b="1" dirty="0">
                <a:ln>
                  <a:solidFill>
                    <a:sysClr val="windowText" lastClr="000000"/>
                  </a:solidFill>
                </a:ln>
                <a:solidFill>
                  <a:srgbClr val="4E47E3"/>
                </a:solidFill>
                <a:latin typeface="Arial" pitchFamily="34" charset="0"/>
                <a:cs typeface="Arial" pitchFamily="34" charset="0"/>
              </a:rPr>
              <a:t>Matthew </a:t>
            </a:r>
            <a:r>
              <a:rPr lang="en-US" sz="2000" b="1" dirty="0">
                <a:solidFill>
                  <a:schemeClr val="tx1"/>
                </a:solidFill>
                <a:latin typeface="Arial" pitchFamily="34" charset="0"/>
                <a:cs typeface="Arial" pitchFamily="34" charset="0"/>
              </a:rPr>
              <a:t>tells us where they were.</a:t>
            </a:r>
          </a:p>
          <a:p>
            <a:pPr algn="just"/>
            <a:r>
              <a:rPr lang="en-US" sz="2000" b="1" dirty="0">
                <a:solidFill>
                  <a:schemeClr val="tx1"/>
                </a:solidFill>
                <a:latin typeface="Arial" pitchFamily="34" charset="0"/>
                <a:cs typeface="Arial" pitchFamily="34" charset="0"/>
              </a:rPr>
              <a:t>	</a:t>
            </a:r>
            <a:r>
              <a:rPr lang="en-US" sz="1600" b="1" dirty="0">
                <a:solidFill>
                  <a:schemeClr val="tx1"/>
                </a:solidFill>
                <a:latin typeface="Arial" pitchFamily="34" charset="0"/>
                <a:cs typeface="Arial" pitchFamily="34" charset="0"/>
              </a:rPr>
              <a:t>(In the district of Caesarea Philippi) </a:t>
            </a:r>
            <a:endParaRPr lang="en-US" sz="2000" b="1" dirty="0">
              <a:solidFill>
                <a:schemeClr val="tx1"/>
              </a:solidFill>
              <a:latin typeface="Arial" pitchFamily="34" charset="0"/>
              <a:cs typeface="Arial" pitchFamily="34" charset="0"/>
            </a:endParaRPr>
          </a:p>
          <a:p>
            <a:pPr algn="just"/>
            <a:r>
              <a:rPr lang="en-US" sz="2000" b="1" dirty="0">
                <a:ln>
                  <a:solidFill>
                    <a:sysClr val="windowText" lastClr="000000"/>
                  </a:solidFill>
                </a:ln>
                <a:solidFill>
                  <a:srgbClr val="4E47E3"/>
                </a:solidFill>
                <a:latin typeface="Arial" pitchFamily="34" charset="0"/>
                <a:cs typeface="Arial" pitchFamily="34" charset="0"/>
              </a:rPr>
              <a:t>Mark</a:t>
            </a:r>
            <a:r>
              <a:rPr lang="en-US" sz="2000" b="1" dirty="0">
                <a:solidFill>
                  <a:schemeClr val="tx1"/>
                </a:solidFill>
                <a:latin typeface="Arial" pitchFamily="34" charset="0"/>
                <a:cs typeface="Arial" pitchFamily="34" charset="0"/>
              </a:rPr>
              <a:t> tells us what they had been doing </a:t>
            </a:r>
          </a:p>
          <a:p>
            <a:pPr algn="just"/>
            <a:r>
              <a:rPr lang="en-US" sz="2000" b="1" dirty="0">
                <a:solidFill>
                  <a:schemeClr val="tx1"/>
                </a:solidFill>
                <a:latin typeface="Arial" pitchFamily="34" charset="0"/>
                <a:cs typeface="Arial" pitchFamily="34" charset="0"/>
              </a:rPr>
              <a:t>	</a:t>
            </a:r>
            <a:r>
              <a:rPr lang="en-US" sz="1600" b="1" dirty="0">
                <a:solidFill>
                  <a:schemeClr val="tx1"/>
                </a:solidFill>
                <a:latin typeface="Arial" pitchFamily="34" charset="0"/>
                <a:cs typeface="Arial" pitchFamily="34" charset="0"/>
              </a:rPr>
              <a:t>(teaching in many towns of the area)</a:t>
            </a:r>
            <a:endParaRPr lang="en-US" sz="2000" b="1" dirty="0">
              <a:solidFill>
                <a:schemeClr val="tx1"/>
              </a:solidFill>
              <a:latin typeface="Arial" pitchFamily="34" charset="0"/>
              <a:cs typeface="Arial" pitchFamily="34" charset="0"/>
            </a:endParaRPr>
          </a:p>
          <a:p>
            <a:pPr algn="just"/>
            <a:r>
              <a:rPr lang="en-US" sz="2000" b="1" dirty="0">
                <a:ln>
                  <a:solidFill>
                    <a:sysClr val="windowText" lastClr="000000"/>
                  </a:solidFill>
                </a:ln>
                <a:solidFill>
                  <a:srgbClr val="4E47E3"/>
                </a:solidFill>
                <a:latin typeface="Arial" pitchFamily="34" charset="0"/>
                <a:cs typeface="Arial" pitchFamily="34" charset="0"/>
              </a:rPr>
              <a:t>Luke</a:t>
            </a:r>
            <a:r>
              <a:rPr lang="en-US" sz="2000" b="1" dirty="0">
                <a:solidFill>
                  <a:schemeClr val="tx1"/>
                </a:solidFill>
                <a:latin typeface="Arial" pitchFamily="34" charset="0"/>
                <a:cs typeface="Arial" pitchFamily="34" charset="0"/>
              </a:rPr>
              <a:t> tells us that Jesus was praying.</a:t>
            </a:r>
          </a:p>
        </p:txBody>
      </p:sp>
    </p:spTree>
    <p:extLst>
      <p:ext uri="{BB962C8B-B14F-4D97-AF65-F5344CB8AC3E}">
        <p14:creationId xmlns:p14="http://schemas.microsoft.com/office/powerpoint/2010/main" val="264043464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1667"/>
          <a:stretch/>
        </p:blipFill>
        <p:spPr bwMode="auto">
          <a:xfrm>
            <a:off x="0" y="0"/>
            <a:ext cx="44740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319"/>
          <a:stretch/>
        </p:blipFill>
        <p:spPr bwMode="auto">
          <a:xfrm>
            <a:off x="4474028" y="0"/>
            <a:ext cx="46699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36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THE BIBLE VISUALIZED</a:t>
            </a:r>
          </a:p>
          <a:p>
            <a:pPr algn="ctr" fontAlgn="base">
              <a:spcBef>
                <a:spcPct val="0"/>
              </a:spcBef>
              <a:spcAft>
                <a:spcPct val="0"/>
              </a:spcAft>
            </a:pPr>
            <a:r>
              <a:rPr lang="en-US" sz="32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THE LIFE OF CHRIST</a:t>
            </a:r>
          </a:p>
          <a:p>
            <a:pPr algn="ctr" fontAlgn="base">
              <a:spcBef>
                <a:spcPct val="0"/>
              </a:spcBef>
              <a:spcAft>
                <a:spcPct val="0"/>
              </a:spcAft>
            </a:pPr>
            <a:endParaRPr lang="en-US" sz="7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fontAlgn="base">
              <a:spcBef>
                <a:spcPct val="0"/>
              </a:spcBef>
              <a:spcAft>
                <a:spcPct val="0"/>
              </a:spcAft>
            </a:pPr>
            <a:r>
              <a:rPr lang="en-US" sz="24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Produced By Ethical Media</a:t>
            </a:r>
          </a:p>
          <a:p>
            <a:pPr algn="ctr" fontAlgn="base">
              <a:spcBef>
                <a:spcPct val="0"/>
              </a:spcBef>
              <a:spcAft>
                <a:spcPct val="0"/>
              </a:spcAft>
            </a:pPr>
            <a:endParaRPr lang="en-US" sz="24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fontAlgn="base">
              <a:spcBef>
                <a:spcPct val="0"/>
              </a:spcBef>
              <a:spcAft>
                <a:spcPct val="0"/>
              </a:spcAft>
            </a:pPr>
            <a:r>
              <a:rPr lang="en-US" sz="24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Executive Producer</a:t>
            </a:r>
          </a:p>
          <a:p>
            <a:pPr algn="ctr" fontAlgn="base">
              <a:spcBef>
                <a:spcPct val="0"/>
              </a:spcBef>
              <a:spcAft>
                <a:spcPct val="0"/>
              </a:spcAft>
            </a:pPr>
            <a:r>
              <a:rPr lang="en-US" sz="24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Gary McDade</a:t>
            </a:r>
          </a:p>
          <a:p>
            <a:pPr algn="ctr" fontAlgn="base">
              <a:spcBef>
                <a:spcPct val="0"/>
              </a:spcBef>
              <a:spcAft>
                <a:spcPct val="0"/>
              </a:spcAft>
            </a:pPr>
            <a:endParaRPr lang="en-US" sz="12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fontAlgn="base">
              <a:spcBef>
                <a:spcPct val="0"/>
              </a:spcBef>
              <a:spcAft>
                <a:spcPct val="0"/>
              </a:spcAft>
            </a:pPr>
            <a:r>
              <a:rPr lang="en-US" sz="24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Graphics</a:t>
            </a:r>
          </a:p>
          <a:p>
            <a:pPr algn="ctr" fontAlgn="base">
              <a:spcBef>
                <a:spcPct val="0"/>
              </a:spcBef>
              <a:spcAft>
                <a:spcPct val="0"/>
              </a:spcAft>
            </a:pPr>
            <a:r>
              <a:rPr lang="en-US" sz="24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Sheila McDade</a:t>
            </a:r>
          </a:p>
          <a:p>
            <a:pPr algn="ctr" fontAlgn="base">
              <a:spcBef>
                <a:spcPct val="0"/>
              </a:spcBef>
              <a:spcAft>
                <a:spcPct val="0"/>
              </a:spcAft>
            </a:pPr>
            <a:endParaRPr lang="en-US" sz="8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fontAlgn="base">
              <a:spcBef>
                <a:spcPct val="0"/>
              </a:spcBef>
              <a:spcAft>
                <a:spcPct val="0"/>
              </a:spcAft>
            </a:pPr>
            <a:endParaRPr lang="en-US" sz="10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fontAlgn="base">
              <a:spcBef>
                <a:spcPct val="0"/>
              </a:spcBef>
              <a:spcAft>
                <a:spcPct val="0"/>
              </a:spcAft>
            </a:pPr>
            <a:r>
              <a:rPr lang="en-US" sz="28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SOURCES</a:t>
            </a:r>
            <a:endParaRPr lang="en-US" sz="11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fontAlgn="base">
              <a:spcBef>
                <a:spcPct val="0"/>
              </a:spcBef>
              <a:spcAft>
                <a:spcPct val="0"/>
              </a:spcAft>
            </a:pPr>
            <a:r>
              <a:rPr lang="en-US" sz="20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Ultimate Picture Collection</a:t>
            </a:r>
          </a:p>
          <a:p>
            <a:pPr algn="ctr" fontAlgn="base">
              <a:spcBef>
                <a:spcPct val="0"/>
              </a:spcBef>
              <a:spcAft>
                <a:spcPct val="0"/>
              </a:spcAft>
            </a:pPr>
            <a:r>
              <a:rPr lang="en-US" sz="20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Wikimedia Pictures</a:t>
            </a:r>
          </a:p>
          <a:p>
            <a:pPr algn="ctr" fontAlgn="base">
              <a:spcBef>
                <a:spcPct val="0"/>
              </a:spcBef>
              <a:spcAft>
                <a:spcPct val="0"/>
              </a:spcAft>
            </a:pPr>
            <a:r>
              <a:rPr lang="en-US" sz="20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Illustrated Life Of Jesus</a:t>
            </a:r>
          </a:p>
          <a:p>
            <a:pPr algn="ctr" fontAlgn="base">
              <a:spcBef>
                <a:spcPct val="0"/>
              </a:spcBef>
              <a:spcAft>
                <a:spcPct val="0"/>
              </a:spcAft>
            </a:pPr>
            <a:r>
              <a:rPr lang="en-US" sz="20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A Harmony Of The Gospels – A.T. Robertson</a:t>
            </a:r>
          </a:p>
          <a:p>
            <a:pPr algn="ctr" fontAlgn="base">
              <a:spcBef>
                <a:spcPct val="0"/>
              </a:spcBef>
              <a:spcAft>
                <a:spcPct val="0"/>
              </a:spcAft>
            </a:pPr>
            <a:r>
              <a:rPr lang="en-US" sz="20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Dickson Bible &amp; Thompson Bible</a:t>
            </a:r>
          </a:p>
          <a:p>
            <a:pPr algn="ctr" fontAlgn="base">
              <a:spcBef>
                <a:spcPct val="0"/>
              </a:spcBef>
              <a:spcAft>
                <a:spcPct val="0"/>
              </a:spcAft>
            </a:pPr>
            <a:r>
              <a:rPr lang="en-US" sz="20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Matthew Henry’s Commentary</a:t>
            </a:r>
          </a:p>
          <a:p>
            <a:pPr algn="ctr" fontAlgn="base">
              <a:spcBef>
                <a:spcPct val="0"/>
              </a:spcBef>
              <a:spcAft>
                <a:spcPct val="0"/>
              </a:spcAft>
            </a:pPr>
            <a:endParaRPr lang="en-US" sz="16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fontAlgn="base">
              <a:spcBef>
                <a:spcPct val="0"/>
              </a:spcBef>
              <a:spcAft>
                <a:spcPct val="0"/>
              </a:spcAft>
            </a:pPr>
            <a:r>
              <a:rPr lang="en-US" sz="2800" b="1" dirty="0">
                <a:ln>
                  <a:solidFill>
                    <a:sysClr val="windowText" lastClr="000000"/>
                  </a:solidFill>
                </a:ln>
                <a:solidFill>
                  <a:srgbClr val="FFFFFF"/>
                </a:solidFill>
                <a:effectLst>
                  <a:outerShdw blurRad="38100" dist="38100" dir="2700000" algn="tl">
                    <a:srgbClr val="000000">
                      <a:alpha val="43137"/>
                    </a:srgbClr>
                  </a:outerShdw>
                </a:effectLst>
                <a:latin typeface="Arial" pitchFamily="34" charset="0"/>
                <a:cs typeface="Arial" pitchFamily="34" charset="0"/>
              </a:rPr>
              <a:t>Copyright 2015</a:t>
            </a:r>
          </a:p>
        </p:txBody>
      </p:sp>
      <p:pic>
        <p:nvPicPr>
          <p:cNvPr id="9" name="Picture 3" descr="c:\Users\sheila\Downloads\Shield_Logo_Proof.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664" l="224" r="98210">
                        <a14:foregroundMark x1="25056" y1="15940" x2="74944" y2="79698"/>
                        <a14:foregroundMark x1="51678" y1="40772" x2="60179" y2="21812"/>
                        <a14:foregroundMark x1="48322" y1="70134" x2="43624" y2="83725"/>
                        <a14:foregroundMark x1="34899" y1="43289" x2="23714" y2="37752"/>
                        <a14:foregroundMark x1="49664" y1="32886" x2="53020" y2="22315"/>
                        <a14:foregroundMark x1="59508" y1="42785" x2="72260" y2="33893"/>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67000" y="838200"/>
            <a:ext cx="3924300" cy="5232400"/>
          </a:xfrm>
          <a:prstGeom prst="rect">
            <a:avLst/>
          </a:prstGeom>
          <a:noFill/>
          <a:extLst>
            <a:ext uri="{909E8E84-426E-40DD-AFC4-6F175D3DCCD1}">
              <a14:hiddenFill xmlns:a14="http://schemas.microsoft.com/office/drawing/2010/main">
                <a:solidFill>
                  <a:srgbClr val="FFFFFF"/>
                </a:solidFill>
              </a14:hiddenFill>
            </a:ext>
          </a:extLst>
        </p:spPr>
      </p:pic>
      <p:sp>
        <p:nvSpPr>
          <p:cNvPr id="10" name="4-Point Star 9"/>
          <p:cNvSpPr/>
          <p:nvPr/>
        </p:nvSpPr>
        <p:spPr>
          <a:xfrm>
            <a:off x="3619500" y="2971800"/>
            <a:ext cx="190500" cy="190500"/>
          </a:xfrm>
          <a:prstGeom prst="star4">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4-Point Star 10"/>
          <p:cNvSpPr/>
          <p:nvPr/>
        </p:nvSpPr>
        <p:spPr>
          <a:xfrm>
            <a:off x="4000500" y="2819400"/>
            <a:ext cx="190500" cy="190500"/>
          </a:xfrm>
          <a:prstGeom prst="star4">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6985952"/>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8250" fill="hold"/>
                                        <p:tgtEl>
                                          <p:spTgt spid="8"/>
                                        </p:tgtEl>
                                        <p:attrNameLst>
                                          <p:attrName>ppt_x</p:attrName>
                                        </p:attrNameLst>
                                      </p:cBhvr>
                                      <p:tavLst>
                                        <p:tav tm="0">
                                          <p:val>
                                            <p:strVal val="#ppt_x"/>
                                          </p:val>
                                        </p:tav>
                                        <p:tav tm="100000">
                                          <p:val>
                                            <p:strVal val="#ppt_x"/>
                                          </p:val>
                                        </p:tav>
                                      </p:tavLst>
                                    </p:anim>
                                    <p:anim calcmode="lin" valueType="num">
                                      <p:cBhvr>
                                        <p:cTn id="8" dur="18250" fill="hold"/>
                                        <p:tgtEl>
                                          <p:spTgt spid="8"/>
                                        </p:tgtEl>
                                        <p:attrNameLst>
                                          <p:attrName>ppt_y</p:attrName>
                                        </p:attrNameLst>
                                      </p:cBhvr>
                                      <p:tavLst>
                                        <p:tav tm="0">
                                          <p:val>
                                            <p:strVal val="#ppt_y+1"/>
                                          </p:val>
                                        </p:tav>
                                        <p:tav tm="100000">
                                          <p:val>
                                            <p:strVal val="#ppt_y-1"/>
                                          </p:val>
                                        </p:tav>
                                      </p:tavLst>
                                    </p:anim>
                                  </p:childTnLst>
                                </p:cTn>
                              </p:par>
                            </p:childTnLst>
                          </p:cTn>
                        </p:par>
                        <p:par>
                          <p:cTn id="9" fill="hold">
                            <p:stCondLst>
                              <p:cond delay="1825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childTnLst>
                          </p:cTn>
                        </p:par>
                        <p:par>
                          <p:cTn id="15" fill="hold">
                            <p:stCondLst>
                              <p:cond delay="20250"/>
                            </p:stCondLst>
                            <p:childTnLst>
                              <p:par>
                                <p:cTn id="16" presetID="53" presetClass="entr" presetSubtype="16" fill="hold" grpId="1"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6" presetClass="emph" presetSubtype="0" fill="hold" grpId="0" nodeType="withEffect">
                                  <p:stCondLst>
                                    <p:cond delay="0"/>
                                  </p:stCondLst>
                                  <p:childTnLst>
                                    <p:animScale>
                                      <p:cBhvr>
                                        <p:cTn id="22" dur="500" fill="hold"/>
                                        <p:tgtEl>
                                          <p:spTgt spid="10"/>
                                        </p:tgtEl>
                                      </p:cBhvr>
                                      <p:by x="150000" y="150000"/>
                                    </p:animScale>
                                  </p:childTnLst>
                                </p:cTn>
                              </p:par>
                            </p:childTnLst>
                          </p:cTn>
                        </p:par>
                        <p:par>
                          <p:cTn id="23" fill="hold">
                            <p:stCondLst>
                              <p:cond delay="20750"/>
                            </p:stCondLst>
                            <p:childTnLst>
                              <p:par>
                                <p:cTn id="24" presetID="53" presetClass="exit" presetSubtype="32" fill="hold" grpId="2" nodeType="afterEffect">
                                  <p:stCondLst>
                                    <p:cond delay="0"/>
                                  </p:stCondLst>
                                  <p:childTnLst>
                                    <p:anim calcmode="lin" valueType="num">
                                      <p:cBhvr>
                                        <p:cTn id="25" dur="500"/>
                                        <p:tgtEl>
                                          <p:spTgt spid="10"/>
                                        </p:tgtEl>
                                        <p:attrNameLst>
                                          <p:attrName>ppt_w</p:attrName>
                                        </p:attrNameLst>
                                      </p:cBhvr>
                                      <p:tavLst>
                                        <p:tav tm="0">
                                          <p:val>
                                            <p:strVal val="ppt_w"/>
                                          </p:val>
                                        </p:tav>
                                        <p:tav tm="100000">
                                          <p:val>
                                            <p:fltVal val="0"/>
                                          </p:val>
                                        </p:tav>
                                      </p:tavLst>
                                    </p:anim>
                                    <p:anim calcmode="lin" valueType="num">
                                      <p:cBhvr>
                                        <p:cTn id="26" dur="500"/>
                                        <p:tgtEl>
                                          <p:spTgt spid="10"/>
                                        </p:tgtEl>
                                        <p:attrNameLst>
                                          <p:attrName>ppt_h</p:attrName>
                                        </p:attrNameLst>
                                      </p:cBhvr>
                                      <p:tavLst>
                                        <p:tav tm="0">
                                          <p:val>
                                            <p:strVal val="ppt_h"/>
                                          </p:val>
                                        </p:tav>
                                        <p:tav tm="100000">
                                          <p:val>
                                            <p:fltVal val="0"/>
                                          </p:val>
                                        </p:tav>
                                      </p:tavLst>
                                    </p:anim>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21250"/>
                            </p:stCondLst>
                            <p:childTnLst>
                              <p:par>
                                <p:cTn id="30" presetID="53" presetClass="entr" presetSubtype="16" fill="hold" grpId="1"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6" presetClass="emph" presetSubtype="0" fill="hold" grpId="0" nodeType="withEffect">
                                  <p:stCondLst>
                                    <p:cond delay="0"/>
                                  </p:stCondLst>
                                  <p:childTnLst>
                                    <p:animScale>
                                      <p:cBhvr>
                                        <p:cTn id="36" dur="500" fill="hold"/>
                                        <p:tgtEl>
                                          <p:spTgt spid="11"/>
                                        </p:tgtEl>
                                      </p:cBhvr>
                                      <p:by x="150000" y="150000"/>
                                    </p:animScale>
                                  </p:childTnLst>
                                </p:cTn>
                              </p:par>
                            </p:childTnLst>
                          </p:cTn>
                        </p:par>
                        <p:par>
                          <p:cTn id="37" fill="hold">
                            <p:stCondLst>
                              <p:cond delay="21750"/>
                            </p:stCondLst>
                            <p:childTnLst>
                              <p:par>
                                <p:cTn id="38" presetID="53" presetClass="exit" presetSubtype="32" fill="hold" grpId="2" nodeType="after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0" grpId="2" animBg="1"/>
      <p:bldP spid="11" grpId="0" animBg="1"/>
      <p:bldP spid="11" grpId="1" animBg="1"/>
      <p:bldP spid="1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93" r="8482"/>
          <a:stretch/>
        </p:blipFill>
        <p:spPr bwMode="auto">
          <a:xfrm flipH="1">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0600" y="787400"/>
            <a:ext cx="3352800" cy="553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2286000" y="914400"/>
            <a:ext cx="190500" cy="525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p:cNvSpPr/>
          <p:nvPr/>
        </p:nvSpPr>
        <p:spPr>
          <a:xfrm flipH="1">
            <a:off x="2286000" y="838199"/>
            <a:ext cx="190500" cy="2703041"/>
          </a:xfrm>
          <a:prstGeom prst="rect">
            <a:avLst/>
          </a:prstGeom>
          <a:solidFill>
            <a:srgbClr val="00FF00"/>
          </a:solidFill>
          <a:ln>
            <a:solidFill>
              <a:srgbClr val="00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2590800" y="762000"/>
            <a:ext cx="5638800" cy="5562600"/>
          </a:xfrm>
          <a:prstGeom prst="rect">
            <a:avLst/>
          </a:prstGeom>
          <a:solidFill>
            <a:srgbClr val="E9E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
            <a:r>
              <a:rPr lang="en-US" dirty="0">
                <a:solidFill>
                  <a:prstClr val="black"/>
                </a:solidFill>
                <a:latin typeface="Arial" pitchFamily="34" charset="0"/>
                <a:cs typeface="Arial" pitchFamily="34" charset="0"/>
              </a:rPr>
              <a:t>Preliminary Events – Appearances of an Angel</a:t>
            </a:r>
          </a:p>
          <a:p>
            <a:pPr fontAlgn="b"/>
            <a:r>
              <a:rPr lang="en-US" dirty="0">
                <a:solidFill>
                  <a:prstClr val="black"/>
                </a:solidFill>
                <a:latin typeface="Arial" pitchFamily="34" charset="0"/>
                <a:cs typeface="Arial" pitchFamily="34" charset="0"/>
              </a:rPr>
              <a:t>Birth - Childhood - 12 Years Old In The Temple</a:t>
            </a:r>
          </a:p>
          <a:p>
            <a:pPr fontAlgn="b"/>
            <a:r>
              <a:rPr lang="en-US" dirty="0">
                <a:solidFill>
                  <a:prstClr val="black"/>
                </a:solidFill>
                <a:latin typeface="Arial" pitchFamily="34" charset="0"/>
                <a:cs typeface="Arial" pitchFamily="34" charset="0"/>
              </a:rPr>
              <a:t>Baptism - Temptation</a:t>
            </a:r>
          </a:p>
          <a:p>
            <a:pPr fontAlgn="b"/>
            <a:r>
              <a:rPr lang="en-US" dirty="0">
                <a:solidFill>
                  <a:prstClr val="black"/>
                </a:solidFill>
                <a:latin typeface="Arial" pitchFamily="34" charset="0"/>
                <a:cs typeface="Arial" pitchFamily="34" charset="0"/>
              </a:rPr>
              <a:t>First Miracle, Early Galilean Ministry</a:t>
            </a:r>
          </a:p>
          <a:p>
            <a:pPr fontAlgn="b"/>
            <a:r>
              <a:rPr lang="en-US" dirty="0">
                <a:solidFill>
                  <a:prstClr val="black"/>
                </a:solidFill>
                <a:latin typeface="Arial" pitchFamily="34" charset="0"/>
                <a:cs typeface="Arial" pitchFamily="34" charset="0"/>
              </a:rPr>
              <a:t>The Apostles Were Chosen</a:t>
            </a:r>
          </a:p>
          <a:p>
            <a:pPr fontAlgn="b"/>
            <a:r>
              <a:rPr lang="en-US" dirty="0">
                <a:solidFill>
                  <a:prstClr val="black"/>
                </a:solidFill>
                <a:latin typeface="Arial" pitchFamily="34" charset="0"/>
                <a:cs typeface="Arial" pitchFamily="34" charset="0"/>
              </a:rPr>
              <a:t>Sermon On The Mount – Miracles – John In Prison</a:t>
            </a:r>
          </a:p>
          <a:p>
            <a:pPr fontAlgn="b"/>
            <a:r>
              <a:rPr lang="en-US" dirty="0">
                <a:solidFill>
                  <a:prstClr val="black"/>
                </a:solidFill>
                <a:latin typeface="Arial" pitchFamily="34" charset="0"/>
                <a:cs typeface="Arial" pitchFamily="34" charset="0"/>
              </a:rPr>
              <a:t>John the Baptist Imprisoned, Woe To Pharisees</a:t>
            </a:r>
          </a:p>
          <a:p>
            <a:pPr fontAlgn="b"/>
            <a:r>
              <a:rPr lang="en-US" dirty="0">
                <a:solidFill>
                  <a:prstClr val="black"/>
                </a:solidFill>
                <a:latin typeface="Arial" pitchFamily="34" charset="0"/>
                <a:cs typeface="Arial" pitchFamily="34" charset="0"/>
              </a:rPr>
              <a:t>John Beheaded</a:t>
            </a:r>
          </a:p>
          <a:p>
            <a:pPr fontAlgn="b"/>
            <a:r>
              <a:rPr lang="en-US" dirty="0">
                <a:solidFill>
                  <a:prstClr val="black"/>
                </a:solidFill>
                <a:latin typeface="Arial" pitchFamily="34" charset="0"/>
                <a:cs typeface="Arial" pitchFamily="34" charset="0"/>
              </a:rPr>
              <a:t>Fed 5,000 - Walked On Sea, Fed 4,000</a:t>
            </a:r>
          </a:p>
          <a:p>
            <a:pPr fontAlgn="b"/>
            <a:r>
              <a:rPr lang="en-US" dirty="0">
                <a:solidFill>
                  <a:prstClr val="black"/>
                </a:solidFill>
                <a:latin typeface="Arial" pitchFamily="34" charset="0"/>
                <a:cs typeface="Arial" pitchFamily="34" charset="0"/>
              </a:rPr>
              <a:t>Peter's Confession - Transfiguration</a:t>
            </a:r>
          </a:p>
          <a:p>
            <a:pPr fontAlgn="b"/>
            <a:r>
              <a:rPr lang="en-US" dirty="0">
                <a:solidFill>
                  <a:prstClr val="black"/>
                </a:solidFill>
                <a:latin typeface="Arial" pitchFamily="34" charset="0"/>
                <a:cs typeface="Arial" pitchFamily="34" charset="0"/>
              </a:rPr>
              <a:t>70 Sent – 10 Lepers Healed</a:t>
            </a:r>
          </a:p>
          <a:p>
            <a:pPr fontAlgn="b"/>
            <a:r>
              <a:rPr lang="en-US" dirty="0">
                <a:solidFill>
                  <a:prstClr val="black"/>
                </a:solidFill>
                <a:latin typeface="Arial" pitchFamily="34" charset="0"/>
                <a:cs typeface="Arial" pitchFamily="34" charset="0"/>
              </a:rPr>
              <a:t>Lazarus Raised</a:t>
            </a:r>
          </a:p>
          <a:p>
            <a:pPr fontAlgn="b"/>
            <a:r>
              <a:rPr lang="en-US" dirty="0">
                <a:solidFill>
                  <a:prstClr val="black"/>
                </a:solidFill>
                <a:latin typeface="Arial" pitchFamily="34" charset="0"/>
                <a:cs typeface="Arial" pitchFamily="34" charset="0"/>
              </a:rPr>
              <a:t>Luke 17 Discourse On Faith And Second Coming</a:t>
            </a:r>
          </a:p>
          <a:p>
            <a:pPr fontAlgn="b"/>
            <a:r>
              <a:rPr lang="en-US" dirty="0">
                <a:solidFill>
                  <a:prstClr val="black"/>
                </a:solidFill>
                <a:latin typeface="Arial" pitchFamily="34" charset="0"/>
                <a:cs typeface="Arial" pitchFamily="34" charset="0"/>
              </a:rPr>
              <a:t>Triumphal Entry, Cleansing Temple</a:t>
            </a:r>
          </a:p>
          <a:p>
            <a:pPr fontAlgn="b"/>
            <a:r>
              <a:rPr lang="en-US" dirty="0">
                <a:solidFill>
                  <a:prstClr val="black"/>
                </a:solidFill>
                <a:latin typeface="Arial" pitchFamily="34" charset="0"/>
                <a:cs typeface="Arial" pitchFamily="34" charset="0"/>
              </a:rPr>
              <a:t>Matthew 25 – Discourse on the Mount Of Olives</a:t>
            </a:r>
          </a:p>
          <a:p>
            <a:pPr fontAlgn="b"/>
            <a:r>
              <a:rPr lang="en-US" dirty="0">
                <a:solidFill>
                  <a:prstClr val="black"/>
                </a:solidFill>
                <a:latin typeface="Arial" pitchFamily="34" charset="0"/>
                <a:cs typeface="Arial" pitchFamily="34" charset="0"/>
              </a:rPr>
              <a:t>Last Passover Feast, Lord's Supper Instituted</a:t>
            </a:r>
          </a:p>
          <a:p>
            <a:pPr fontAlgn="b"/>
            <a:r>
              <a:rPr lang="en-US" dirty="0">
                <a:solidFill>
                  <a:prstClr val="black"/>
                </a:solidFill>
                <a:latin typeface="Arial" pitchFamily="34" charset="0"/>
                <a:cs typeface="Arial" pitchFamily="34" charset="0"/>
              </a:rPr>
              <a:t>Gethsemane, Betrayal, Denial</a:t>
            </a:r>
          </a:p>
          <a:p>
            <a:pPr fontAlgn="b"/>
            <a:r>
              <a:rPr lang="en-US" dirty="0">
                <a:solidFill>
                  <a:prstClr val="black"/>
                </a:solidFill>
                <a:latin typeface="Arial" pitchFamily="34" charset="0"/>
                <a:cs typeface="Arial" pitchFamily="34" charset="0"/>
              </a:rPr>
              <a:t>Pilate Condemned Jesus</a:t>
            </a:r>
          </a:p>
          <a:p>
            <a:pPr fontAlgn="b"/>
            <a:r>
              <a:rPr lang="en-US" dirty="0">
                <a:solidFill>
                  <a:prstClr val="black"/>
                </a:solidFill>
                <a:latin typeface="Arial" pitchFamily="34" charset="0"/>
                <a:cs typeface="Arial" pitchFamily="34" charset="0"/>
              </a:rPr>
              <a:t>Crucifixion Of Christ , Burial, The Resurrection</a:t>
            </a:r>
          </a:p>
          <a:p>
            <a:pPr fontAlgn="b"/>
            <a:r>
              <a:rPr lang="en-US" dirty="0">
                <a:solidFill>
                  <a:prstClr val="black"/>
                </a:solidFill>
                <a:latin typeface="Arial" pitchFamily="34" charset="0"/>
                <a:cs typeface="Arial" pitchFamily="34" charset="0"/>
              </a:rPr>
              <a:t>Forty Days, The Ascension</a:t>
            </a:r>
          </a:p>
        </p:txBody>
      </p:sp>
      <p:sp>
        <p:nvSpPr>
          <p:cNvPr id="7" name="Rectangle 6"/>
          <p:cNvSpPr/>
          <p:nvPr/>
        </p:nvSpPr>
        <p:spPr>
          <a:xfrm>
            <a:off x="304800" y="838200"/>
            <a:ext cx="1752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prstClr val="black"/>
                </a:solidFill>
                <a:latin typeface="Arial" pitchFamily="34" charset="0"/>
                <a:cs typeface="Arial" pitchFamily="34" charset="0"/>
              </a:rPr>
              <a:t>A.D. 1</a:t>
            </a:r>
          </a:p>
        </p:txBody>
      </p:sp>
      <p:sp>
        <p:nvSpPr>
          <p:cNvPr id="8" name="Rectangle 7"/>
          <p:cNvSpPr/>
          <p:nvPr/>
        </p:nvSpPr>
        <p:spPr>
          <a:xfrm>
            <a:off x="381000" y="5715000"/>
            <a:ext cx="1752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prstClr val="black"/>
                </a:solidFill>
                <a:latin typeface="Arial" pitchFamily="34" charset="0"/>
                <a:cs typeface="Arial" pitchFamily="34" charset="0"/>
              </a:rPr>
              <a:t>A.D. 33</a:t>
            </a:r>
          </a:p>
        </p:txBody>
      </p:sp>
      <p:sp>
        <p:nvSpPr>
          <p:cNvPr id="10" name="Rectangle 9"/>
          <p:cNvSpPr/>
          <p:nvPr/>
        </p:nvSpPr>
        <p:spPr>
          <a:xfrm>
            <a:off x="457200" y="2971800"/>
            <a:ext cx="17526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prstClr val="black"/>
                </a:solidFill>
                <a:latin typeface="Arial" pitchFamily="34" charset="0"/>
                <a:cs typeface="Arial" pitchFamily="34" charset="0"/>
              </a:rPr>
              <a:t>A.D. 32</a:t>
            </a:r>
          </a:p>
        </p:txBody>
      </p:sp>
      <p:sp>
        <p:nvSpPr>
          <p:cNvPr id="13" name="Rectangle 12"/>
          <p:cNvSpPr/>
          <p:nvPr/>
        </p:nvSpPr>
        <p:spPr>
          <a:xfrm>
            <a:off x="457200" y="1905000"/>
            <a:ext cx="1752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prstClr val="black"/>
                </a:solidFill>
                <a:latin typeface="Arial" pitchFamily="34" charset="0"/>
                <a:cs typeface="Arial" pitchFamily="34" charset="0"/>
              </a:rPr>
              <a:t>A.D. 31</a:t>
            </a:r>
          </a:p>
        </p:txBody>
      </p:sp>
      <p:sp>
        <p:nvSpPr>
          <p:cNvPr id="14" name="Rectangle 13"/>
          <p:cNvSpPr/>
          <p:nvPr/>
        </p:nvSpPr>
        <p:spPr>
          <a:xfrm>
            <a:off x="457200" y="1371600"/>
            <a:ext cx="1752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prstClr val="black"/>
                </a:solidFill>
                <a:latin typeface="Arial" pitchFamily="34" charset="0"/>
                <a:cs typeface="Arial" pitchFamily="34" charset="0"/>
              </a:rPr>
              <a:t>A.D. 30</a:t>
            </a:r>
          </a:p>
        </p:txBody>
      </p:sp>
      <p:sp>
        <p:nvSpPr>
          <p:cNvPr id="2" name="Rectangle 1"/>
          <p:cNvSpPr/>
          <p:nvPr/>
        </p:nvSpPr>
        <p:spPr>
          <a:xfrm>
            <a:off x="990600" y="762000"/>
            <a:ext cx="7239000" cy="5562600"/>
          </a:xfrm>
          <a:prstGeom prst="rect">
            <a:avLst/>
          </a:prstGeom>
          <a:noFill/>
          <a:ln w="76200">
            <a:solidFill>
              <a:schemeClr val="tx1"/>
            </a:solid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6" name="Straight Connector 5"/>
          <p:cNvCxnSpPr/>
          <p:nvPr/>
        </p:nvCxnSpPr>
        <p:spPr>
          <a:xfrm>
            <a:off x="1295400" y="3541241"/>
            <a:ext cx="6400800" cy="0"/>
          </a:xfrm>
          <a:prstGeom prst="line">
            <a:avLst/>
          </a:prstGeom>
          <a:ln w="571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85800" y="1905000"/>
            <a:ext cx="7924800" cy="933450"/>
          </a:xfrm>
          <a:prstGeom prst="rect">
            <a:avLst/>
          </a:prstGeom>
          <a:solidFill>
            <a:srgbClr val="C00000"/>
          </a:solidFill>
          <a:ln>
            <a:noFill/>
          </a:ln>
          <a:effectLst>
            <a:outerShdw blurRad="107950" dist="12700" dir="5400000" algn="ctr">
              <a:srgbClr val="000000"/>
            </a:outerShdw>
          </a:effectLst>
          <a:scene3d>
            <a:camera prst="isometricOffAxis1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6000" b="1" dirty="0">
                <a:ln w="11430"/>
                <a:solidFill>
                  <a:srgbClr val="FFFFFF"/>
                </a:solidFill>
                <a:effectLst>
                  <a:outerShdw blurRad="50800" dist="39000" dir="5460000" algn="tl">
                    <a:srgbClr val="000000">
                      <a:alpha val="38000"/>
                    </a:srgbClr>
                  </a:outerShdw>
                </a:effectLst>
                <a:latin typeface="Arial" pitchFamily="34" charset="0"/>
                <a:cs typeface="Arial" pitchFamily="34" charset="0"/>
              </a:rPr>
              <a:t>BASIC TIMELINE</a:t>
            </a:r>
          </a:p>
        </p:txBody>
      </p:sp>
    </p:spTree>
    <p:extLst>
      <p:ext uri="{BB962C8B-B14F-4D97-AF65-F5344CB8AC3E}">
        <p14:creationId xmlns:p14="http://schemas.microsoft.com/office/powerpoint/2010/main" val="41210526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xit" presetSubtype="0" fill="hold" grpId="0" nodeType="afterEffect">
                                  <p:stCondLst>
                                    <p:cond delay="1500"/>
                                  </p:stCondLst>
                                  <p:childTnLst>
                                    <p:animScale>
                                      <p:cBhvr>
                                        <p:cTn id="6" dur="1000" accel="50000">
                                          <p:stCondLst>
                                            <p:cond delay="0"/>
                                          </p:stCondLst>
                                        </p:cTn>
                                        <p:tgtEl>
                                          <p:spTgt spid="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20"/>
                                        </p:tgtEl>
                                        <p:attrNameLst>
                                          <p:attrName>ppt_x</p:attrName>
                                          <p:attrName>ppt_y</p:attrName>
                                        </p:attrNameLst>
                                      </p:cBhvr>
                                    </p:animMotion>
                                    <p:animEffect transition="out" filter="fade">
                                      <p:cBhvr>
                                        <p:cTn id="8" dur="1000"/>
                                        <p:tgtEl>
                                          <p:spTgt spid="20"/>
                                        </p:tgtEl>
                                      </p:cBhvr>
                                    </p:animEffect>
                                    <p:set>
                                      <p:cBhvr>
                                        <p:cTn id="9" dur="1" fill="hold">
                                          <p:stCondLst>
                                            <p:cond delay="999"/>
                                          </p:stCondLst>
                                        </p:cTn>
                                        <p:tgtEl>
                                          <p:spTgt spid="20"/>
                                        </p:tgtEl>
                                        <p:attrNameLst>
                                          <p:attrName>style.visibility</p:attrName>
                                        </p:attrNameLst>
                                      </p:cBhvr>
                                      <p:to>
                                        <p:strVal val="hidden"/>
                                      </p:to>
                                    </p:set>
                                  </p:childTnLst>
                                </p:cTn>
                              </p:par>
                            </p:childTnLst>
                          </p:cTn>
                        </p:par>
                        <p:par>
                          <p:cTn id="10" fill="hold">
                            <p:stCondLst>
                              <p:cond delay="2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3000"/>
                                        <p:tgtEl>
                                          <p:spTgt spid="4"/>
                                        </p:tgtEl>
                                      </p:cBhvr>
                                    </p:animEffect>
                                  </p:childTnLst>
                                </p:cTn>
                              </p:par>
                            </p:childTnLst>
                          </p:cTn>
                        </p:par>
                        <p:par>
                          <p:cTn id="14" fill="hold">
                            <p:stCondLst>
                              <p:cond delay="5500"/>
                            </p:stCondLst>
                            <p:childTnLst>
                              <p:par>
                                <p:cTn id="15" presetID="55"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56929" t="9035" r="11985" b="16232"/>
          <a:stretch/>
        </p:blipFill>
        <p:spPr bwMode="auto">
          <a:xfrm>
            <a:off x="4724400" y="662057"/>
            <a:ext cx="3683000" cy="553388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4" name="Freeform 13"/>
          <p:cNvSpPr/>
          <p:nvPr/>
        </p:nvSpPr>
        <p:spPr>
          <a:xfrm>
            <a:off x="6273800" y="1092200"/>
            <a:ext cx="952500" cy="2336800"/>
          </a:xfrm>
          <a:custGeom>
            <a:avLst/>
            <a:gdLst>
              <a:gd name="connsiteX0" fmla="*/ 952500 w 952500"/>
              <a:gd name="connsiteY0" fmla="*/ 139700 h 2336800"/>
              <a:gd name="connsiteX1" fmla="*/ 825500 w 952500"/>
              <a:gd name="connsiteY1" fmla="*/ 25400 h 2336800"/>
              <a:gd name="connsiteX2" fmla="*/ 787400 w 952500"/>
              <a:gd name="connsiteY2" fmla="*/ 0 h 2336800"/>
              <a:gd name="connsiteX3" fmla="*/ 660400 w 952500"/>
              <a:gd name="connsiteY3" fmla="*/ 25400 h 2336800"/>
              <a:gd name="connsiteX4" fmla="*/ 584200 w 952500"/>
              <a:gd name="connsiteY4" fmla="*/ 88900 h 2336800"/>
              <a:gd name="connsiteX5" fmla="*/ 533400 w 952500"/>
              <a:gd name="connsiteY5" fmla="*/ 165100 h 2336800"/>
              <a:gd name="connsiteX6" fmla="*/ 508000 w 952500"/>
              <a:gd name="connsiteY6" fmla="*/ 203200 h 2336800"/>
              <a:gd name="connsiteX7" fmla="*/ 482600 w 952500"/>
              <a:gd name="connsiteY7" fmla="*/ 241300 h 2336800"/>
              <a:gd name="connsiteX8" fmla="*/ 469900 w 952500"/>
              <a:gd name="connsiteY8" fmla="*/ 279400 h 2336800"/>
              <a:gd name="connsiteX9" fmla="*/ 444500 w 952500"/>
              <a:gd name="connsiteY9" fmla="*/ 317500 h 2336800"/>
              <a:gd name="connsiteX10" fmla="*/ 419100 w 952500"/>
              <a:gd name="connsiteY10" fmla="*/ 393700 h 2336800"/>
              <a:gd name="connsiteX11" fmla="*/ 368300 w 952500"/>
              <a:gd name="connsiteY11" fmla="*/ 546100 h 2336800"/>
              <a:gd name="connsiteX12" fmla="*/ 304800 w 952500"/>
              <a:gd name="connsiteY12" fmla="*/ 736600 h 2336800"/>
              <a:gd name="connsiteX13" fmla="*/ 292100 w 952500"/>
              <a:gd name="connsiteY13" fmla="*/ 774700 h 2336800"/>
              <a:gd name="connsiteX14" fmla="*/ 279400 w 952500"/>
              <a:gd name="connsiteY14" fmla="*/ 812800 h 2336800"/>
              <a:gd name="connsiteX15" fmla="*/ 266700 w 952500"/>
              <a:gd name="connsiteY15" fmla="*/ 863600 h 2336800"/>
              <a:gd name="connsiteX16" fmla="*/ 241300 w 952500"/>
              <a:gd name="connsiteY16" fmla="*/ 965200 h 2336800"/>
              <a:gd name="connsiteX17" fmla="*/ 152400 w 952500"/>
              <a:gd name="connsiteY17" fmla="*/ 1079500 h 2336800"/>
              <a:gd name="connsiteX18" fmla="*/ 127000 w 952500"/>
              <a:gd name="connsiteY18" fmla="*/ 1117600 h 2336800"/>
              <a:gd name="connsiteX19" fmla="*/ 50800 w 952500"/>
              <a:gd name="connsiteY19" fmla="*/ 1155700 h 2336800"/>
              <a:gd name="connsiteX20" fmla="*/ 12700 w 952500"/>
              <a:gd name="connsiteY20" fmla="*/ 1181100 h 2336800"/>
              <a:gd name="connsiteX21" fmla="*/ 0 w 952500"/>
              <a:gd name="connsiteY21" fmla="*/ 1219200 h 2336800"/>
              <a:gd name="connsiteX22" fmla="*/ 38100 w 952500"/>
              <a:gd name="connsiteY22" fmla="*/ 1320800 h 2336800"/>
              <a:gd name="connsiteX23" fmla="*/ 152400 w 952500"/>
              <a:gd name="connsiteY23" fmla="*/ 1346200 h 2336800"/>
              <a:gd name="connsiteX24" fmla="*/ 228600 w 952500"/>
              <a:gd name="connsiteY24" fmla="*/ 1371600 h 2336800"/>
              <a:gd name="connsiteX25" fmla="*/ 266700 w 952500"/>
              <a:gd name="connsiteY25" fmla="*/ 1384300 h 2336800"/>
              <a:gd name="connsiteX26" fmla="*/ 304800 w 952500"/>
              <a:gd name="connsiteY26" fmla="*/ 1409700 h 2336800"/>
              <a:gd name="connsiteX27" fmla="*/ 330200 w 952500"/>
              <a:gd name="connsiteY27" fmla="*/ 1447800 h 2336800"/>
              <a:gd name="connsiteX28" fmla="*/ 368300 w 952500"/>
              <a:gd name="connsiteY28" fmla="*/ 1485900 h 2336800"/>
              <a:gd name="connsiteX29" fmla="*/ 393700 w 952500"/>
              <a:gd name="connsiteY29" fmla="*/ 1562100 h 2336800"/>
              <a:gd name="connsiteX30" fmla="*/ 406400 w 952500"/>
              <a:gd name="connsiteY30" fmla="*/ 1600200 h 2336800"/>
              <a:gd name="connsiteX31" fmla="*/ 431800 w 952500"/>
              <a:gd name="connsiteY31" fmla="*/ 1638300 h 2336800"/>
              <a:gd name="connsiteX32" fmla="*/ 444500 w 952500"/>
              <a:gd name="connsiteY32" fmla="*/ 1676400 h 2336800"/>
              <a:gd name="connsiteX33" fmla="*/ 469900 w 952500"/>
              <a:gd name="connsiteY33" fmla="*/ 1803400 h 2336800"/>
              <a:gd name="connsiteX34" fmla="*/ 482600 w 952500"/>
              <a:gd name="connsiteY34" fmla="*/ 1841500 h 2336800"/>
              <a:gd name="connsiteX35" fmla="*/ 508000 w 952500"/>
              <a:gd name="connsiteY35" fmla="*/ 1993900 h 2336800"/>
              <a:gd name="connsiteX36" fmla="*/ 533400 w 952500"/>
              <a:gd name="connsiteY36" fmla="*/ 2095500 h 2336800"/>
              <a:gd name="connsiteX37" fmla="*/ 584200 w 952500"/>
              <a:gd name="connsiteY37" fmla="*/ 2171700 h 2336800"/>
              <a:gd name="connsiteX38" fmla="*/ 596900 w 952500"/>
              <a:gd name="connsiteY38" fmla="*/ 2209800 h 2336800"/>
              <a:gd name="connsiteX39" fmla="*/ 635000 w 952500"/>
              <a:gd name="connsiteY39" fmla="*/ 2222500 h 2336800"/>
              <a:gd name="connsiteX40" fmla="*/ 698500 w 952500"/>
              <a:gd name="connsiteY40" fmla="*/ 2273300 h 2336800"/>
              <a:gd name="connsiteX41" fmla="*/ 774700 w 952500"/>
              <a:gd name="connsiteY41" fmla="*/ 2324100 h 2336800"/>
              <a:gd name="connsiteX42" fmla="*/ 812800 w 952500"/>
              <a:gd name="connsiteY42" fmla="*/ 2336800 h 23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2500" h="2336800">
                <a:moveTo>
                  <a:pt x="952500" y="139700"/>
                </a:moveTo>
                <a:cubicBezTo>
                  <a:pt x="882630" y="52362"/>
                  <a:pt x="924254" y="91236"/>
                  <a:pt x="825500" y="25400"/>
                </a:cubicBezTo>
                <a:lnTo>
                  <a:pt x="787400" y="0"/>
                </a:lnTo>
                <a:cubicBezTo>
                  <a:pt x="754638" y="4680"/>
                  <a:pt x="695866" y="7667"/>
                  <a:pt x="660400" y="25400"/>
                </a:cubicBezTo>
                <a:cubicBezTo>
                  <a:pt x="633717" y="38741"/>
                  <a:pt x="602074" y="65919"/>
                  <a:pt x="584200" y="88900"/>
                </a:cubicBezTo>
                <a:cubicBezTo>
                  <a:pt x="565458" y="112997"/>
                  <a:pt x="550333" y="139700"/>
                  <a:pt x="533400" y="165100"/>
                </a:cubicBezTo>
                <a:lnTo>
                  <a:pt x="508000" y="203200"/>
                </a:lnTo>
                <a:cubicBezTo>
                  <a:pt x="499533" y="215900"/>
                  <a:pt x="487427" y="226820"/>
                  <a:pt x="482600" y="241300"/>
                </a:cubicBezTo>
                <a:cubicBezTo>
                  <a:pt x="478367" y="254000"/>
                  <a:pt x="475887" y="267426"/>
                  <a:pt x="469900" y="279400"/>
                </a:cubicBezTo>
                <a:cubicBezTo>
                  <a:pt x="463074" y="293052"/>
                  <a:pt x="450699" y="303552"/>
                  <a:pt x="444500" y="317500"/>
                </a:cubicBezTo>
                <a:cubicBezTo>
                  <a:pt x="433626" y="341966"/>
                  <a:pt x="427567" y="368300"/>
                  <a:pt x="419100" y="393700"/>
                </a:cubicBezTo>
                <a:lnTo>
                  <a:pt x="368300" y="546100"/>
                </a:lnTo>
                <a:lnTo>
                  <a:pt x="304800" y="736600"/>
                </a:lnTo>
                <a:lnTo>
                  <a:pt x="292100" y="774700"/>
                </a:lnTo>
                <a:cubicBezTo>
                  <a:pt x="287867" y="787400"/>
                  <a:pt x="282647" y="799813"/>
                  <a:pt x="279400" y="812800"/>
                </a:cubicBezTo>
                <a:cubicBezTo>
                  <a:pt x="275167" y="829733"/>
                  <a:pt x="270486" y="846561"/>
                  <a:pt x="266700" y="863600"/>
                </a:cubicBezTo>
                <a:cubicBezTo>
                  <a:pt x="262530" y="882366"/>
                  <a:pt x="253908" y="942506"/>
                  <a:pt x="241300" y="965200"/>
                </a:cubicBezTo>
                <a:cubicBezTo>
                  <a:pt x="177103" y="1080754"/>
                  <a:pt x="214106" y="1005452"/>
                  <a:pt x="152400" y="1079500"/>
                </a:cubicBezTo>
                <a:cubicBezTo>
                  <a:pt x="142629" y="1091226"/>
                  <a:pt x="137793" y="1106807"/>
                  <a:pt x="127000" y="1117600"/>
                </a:cubicBezTo>
                <a:cubicBezTo>
                  <a:pt x="90604" y="1153996"/>
                  <a:pt x="92117" y="1135042"/>
                  <a:pt x="50800" y="1155700"/>
                </a:cubicBezTo>
                <a:cubicBezTo>
                  <a:pt x="37148" y="1162526"/>
                  <a:pt x="25400" y="1172633"/>
                  <a:pt x="12700" y="1181100"/>
                </a:cubicBezTo>
                <a:cubicBezTo>
                  <a:pt x="8467" y="1193800"/>
                  <a:pt x="0" y="1205813"/>
                  <a:pt x="0" y="1219200"/>
                </a:cubicBezTo>
                <a:cubicBezTo>
                  <a:pt x="0" y="1243160"/>
                  <a:pt x="11823" y="1303282"/>
                  <a:pt x="38100" y="1320800"/>
                </a:cubicBezTo>
                <a:cubicBezTo>
                  <a:pt x="45995" y="1326064"/>
                  <a:pt x="150742" y="1345748"/>
                  <a:pt x="152400" y="1346200"/>
                </a:cubicBezTo>
                <a:cubicBezTo>
                  <a:pt x="178231" y="1353245"/>
                  <a:pt x="203200" y="1363133"/>
                  <a:pt x="228600" y="1371600"/>
                </a:cubicBezTo>
                <a:cubicBezTo>
                  <a:pt x="241300" y="1375833"/>
                  <a:pt x="255561" y="1376874"/>
                  <a:pt x="266700" y="1384300"/>
                </a:cubicBezTo>
                <a:lnTo>
                  <a:pt x="304800" y="1409700"/>
                </a:lnTo>
                <a:cubicBezTo>
                  <a:pt x="313267" y="1422400"/>
                  <a:pt x="320429" y="1436074"/>
                  <a:pt x="330200" y="1447800"/>
                </a:cubicBezTo>
                <a:cubicBezTo>
                  <a:pt x="341698" y="1461598"/>
                  <a:pt x="359578" y="1470200"/>
                  <a:pt x="368300" y="1485900"/>
                </a:cubicBezTo>
                <a:cubicBezTo>
                  <a:pt x="381303" y="1509305"/>
                  <a:pt x="385233" y="1536700"/>
                  <a:pt x="393700" y="1562100"/>
                </a:cubicBezTo>
                <a:cubicBezTo>
                  <a:pt x="397933" y="1574800"/>
                  <a:pt x="398974" y="1589061"/>
                  <a:pt x="406400" y="1600200"/>
                </a:cubicBezTo>
                <a:cubicBezTo>
                  <a:pt x="414867" y="1612900"/>
                  <a:pt x="424974" y="1624648"/>
                  <a:pt x="431800" y="1638300"/>
                </a:cubicBezTo>
                <a:cubicBezTo>
                  <a:pt x="437787" y="1650274"/>
                  <a:pt x="440822" y="1663528"/>
                  <a:pt x="444500" y="1676400"/>
                </a:cubicBezTo>
                <a:cubicBezTo>
                  <a:pt x="469803" y="1764961"/>
                  <a:pt x="444951" y="1691130"/>
                  <a:pt x="469900" y="1803400"/>
                </a:cubicBezTo>
                <a:cubicBezTo>
                  <a:pt x="472804" y="1816468"/>
                  <a:pt x="479975" y="1828373"/>
                  <a:pt x="482600" y="1841500"/>
                </a:cubicBezTo>
                <a:cubicBezTo>
                  <a:pt x="492700" y="1892001"/>
                  <a:pt x="497900" y="1943399"/>
                  <a:pt x="508000" y="1993900"/>
                </a:cubicBezTo>
                <a:cubicBezTo>
                  <a:pt x="511519" y="2011493"/>
                  <a:pt x="521196" y="2073533"/>
                  <a:pt x="533400" y="2095500"/>
                </a:cubicBezTo>
                <a:cubicBezTo>
                  <a:pt x="548225" y="2122185"/>
                  <a:pt x="574547" y="2142740"/>
                  <a:pt x="584200" y="2171700"/>
                </a:cubicBezTo>
                <a:cubicBezTo>
                  <a:pt x="588433" y="2184400"/>
                  <a:pt x="587434" y="2200334"/>
                  <a:pt x="596900" y="2209800"/>
                </a:cubicBezTo>
                <a:cubicBezTo>
                  <a:pt x="606366" y="2219266"/>
                  <a:pt x="622300" y="2218267"/>
                  <a:pt x="635000" y="2222500"/>
                </a:cubicBezTo>
                <a:cubicBezTo>
                  <a:pt x="681932" y="2292898"/>
                  <a:pt x="633548" y="2237216"/>
                  <a:pt x="698500" y="2273300"/>
                </a:cubicBezTo>
                <a:cubicBezTo>
                  <a:pt x="725185" y="2288125"/>
                  <a:pt x="745740" y="2314447"/>
                  <a:pt x="774700" y="2324100"/>
                </a:cubicBezTo>
                <a:lnTo>
                  <a:pt x="812800" y="233680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78153" t="48203" r="11985" b="45689"/>
          <a:stretch/>
        </p:blipFill>
        <p:spPr bwMode="auto">
          <a:xfrm>
            <a:off x="7162800" y="3352800"/>
            <a:ext cx="1168400" cy="452300"/>
          </a:xfrm>
          <a:prstGeom prst="rect">
            <a:avLst/>
          </a:prstGeom>
          <a:ln w="127000" cap="sq">
            <a:noFill/>
            <a:miter lim="800000"/>
          </a:ln>
          <a:effectLst/>
          <a:extLst>
            <a:ext uri="{909E8E84-426E-40DD-AFC4-6F175D3DCCD1}">
              <a14:hiddenFill xmlns:a14="http://schemas.microsoft.com/office/drawing/2010/main">
                <a:solidFill>
                  <a:schemeClr val="accent1"/>
                </a:solidFill>
              </a14:hiddenFill>
            </a:ext>
          </a:extLst>
        </p:spPr>
      </p:pic>
      <p:sp>
        <p:nvSpPr>
          <p:cNvPr id="16" name="Freeform 15"/>
          <p:cNvSpPr/>
          <p:nvPr/>
        </p:nvSpPr>
        <p:spPr>
          <a:xfrm>
            <a:off x="7150100" y="2806700"/>
            <a:ext cx="520700" cy="2033191"/>
          </a:xfrm>
          <a:custGeom>
            <a:avLst/>
            <a:gdLst>
              <a:gd name="connsiteX0" fmla="*/ 0 w 520700"/>
              <a:gd name="connsiteY0" fmla="*/ 63500 h 2033191"/>
              <a:gd name="connsiteX1" fmla="*/ 63500 w 520700"/>
              <a:gd name="connsiteY1" fmla="*/ 76200 h 2033191"/>
              <a:gd name="connsiteX2" fmla="*/ 101600 w 520700"/>
              <a:gd name="connsiteY2" fmla="*/ 50800 h 2033191"/>
              <a:gd name="connsiteX3" fmla="*/ 254000 w 520700"/>
              <a:gd name="connsiteY3" fmla="*/ 12700 h 2033191"/>
              <a:gd name="connsiteX4" fmla="*/ 292100 w 520700"/>
              <a:gd name="connsiteY4" fmla="*/ 0 h 2033191"/>
              <a:gd name="connsiteX5" fmla="*/ 431800 w 520700"/>
              <a:gd name="connsiteY5" fmla="*/ 12700 h 2033191"/>
              <a:gd name="connsiteX6" fmla="*/ 469900 w 520700"/>
              <a:gd name="connsiteY6" fmla="*/ 38100 h 2033191"/>
              <a:gd name="connsiteX7" fmla="*/ 508000 w 520700"/>
              <a:gd name="connsiteY7" fmla="*/ 114300 h 2033191"/>
              <a:gd name="connsiteX8" fmla="*/ 520700 w 520700"/>
              <a:gd name="connsiteY8" fmla="*/ 165100 h 2033191"/>
              <a:gd name="connsiteX9" fmla="*/ 508000 w 520700"/>
              <a:gd name="connsiteY9" fmla="*/ 317500 h 2033191"/>
              <a:gd name="connsiteX10" fmla="*/ 482600 w 520700"/>
              <a:gd name="connsiteY10" fmla="*/ 393700 h 2033191"/>
              <a:gd name="connsiteX11" fmla="*/ 444500 w 520700"/>
              <a:gd name="connsiteY11" fmla="*/ 469900 h 2033191"/>
              <a:gd name="connsiteX12" fmla="*/ 444500 w 520700"/>
              <a:gd name="connsiteY12" fmla="*/ 952500 h 2033191"/>
              <a:gd name="connsiteX13" fmla="*/ 419100 w 520700"/>
              <a:gd name="connsiteY13" fmla="*/ 1028700 h 2033191"/>
              <a:gd name="connsiteX14" fmla="*/ 406400 w 520700"/>
              <a:gd name="connsiteY14" fmla="*/ 1066800 h 2033191"/>
              <a:gd name="connsiteX15" fmla="*/ 393700 w 520700"/>
              <a:gd name="connsiteY15" fmla="*/ 1549400 h 2033191"/>
              <a:gd name="connsiteX16" fmla="*/ 368300 w 520700"/>
              <a:gd name="connsiteY16" fmla="*/ 1625600 h 2033191"/>
              <a:gd name="connsiteX17" fmla="*/ 355600 w 520700"/>
              <a:gd name="connsiteY17" fmla="*/ 1676400 h 2033191"/>
              <a:gd name="connsiteX18" fmla="*/ 330200 w 520700"/>
              <a:gd name="connsiteY18" fmla="*/ 1752600 h 2033191"/>
              <a:gd name="connsiteX19" fmla="*/ 317500 w 520700"/>
              <a:gd name="connsiteY19" fmla="*/ 1790700 h 2033191"/>
              <a:gd name="connsiteX20" fmla="*/ 292100 w 520700"/>
              <a:gd name="connsiteY20" fmla="*/ 1866900 h 2033191"/>
              <a:gd name="connsiteX21" fmla="*/ 254000 w 520700"/>
              <a:gd name="connsiteY21" fmla="*/ 1943100 h 2033191"/>
              <a:gd name="connsiteX22" fmla="*/ 215900 w 520700"/>
              <a:gd name="connsiteY22" fmla="*/ 1968500 h 2033191"/>
              <a:gd name="connsiteX23" fmla="*/ 203200 w 520700"/>
              <a:gd name="connsiteY23" fmla="*/ 2006600 h 2033191"/>
              <a:gd name="connsiteX24" fmla="*/ 76200 w 520700"/>
              <a:gd name="connsiteY24" fmla="*/ 2019300 h 2033191"/>
              <a:gd name="connsiteX25" fmla="*/ 0 w 520700"/>
              <a:gd name="connsiteY25" fmla="*/ 2006600 h 203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00" h="2033191">
                <a:moveTo>
                  <a:pt x="0" y="63500"/>
                </a:moveTo>
                <a:cubicBezTo>
                  <a:pt x="21167" y="67733"/>
                  <a:pt x="42081" y="78877"/>
                  <a:pt x="63500" y="76200"/>
                </a:cubicBezTo>
                <a:cubicBezTo>
                  <a:pt x="78646" y="74307"/>
                  <a:pt x="87652" y="56999"/>
                  <a:pt x="101600" y="50800"/>
                </a:cubicBezTo>
                <a:cubicBezTo>
                  <a:pt x="178587" y="16584"/>
                  <a:pt x="174129" y="30449"/>
                  <a:pt x="254000" y="12700"/>
                </a:cubicBezTo>
                <a:cubicBezTo>
                  <a:pt x="267068" y="9796"/>
                  <a:pt x="279400" y="4233"/>
                  <a:pt x="292100" y="0"/>
                </a:cubicBezTo>
                <a:cubicBezTo>
                  <a:pt x="338667" y="4233"/>
                  <a:pt x="386079" y="2903"/>
                  <a:pt x="431800" y="12700"/>
                </a:cubicBezTo>
                <a:cubicBezTo>
                  <a:pt x="446725" y="15898"/>
                  <a:pt x="459107" y="27307"/>
                  <a:pt x="469900" y="38100"/>
                </a:cubicBezTo>
                <a:cubicBezTo>
                  <a:pt x="492164" y="60364"/>
                  <a:pt x="499737" y="85378"/>
                  <a:pt x="508000" y="114300"/>
                </a:cubicBezTo>
                <a:cubicBezTo>
                  <a:pt x="512795" y="131083"/>
                  <a:pt x="516467" y="148167"/>
                  <a:pt x="520700" y="165100"/>
                </a:cubicBezTo>
                <a:cubicBezTo>
                  <a:pt x="516467" y="215900"/>
                  <a:pt x="516380" y="267218"/>
                  <a:pt x="508000" y="317500"/>
                </a:cubicBezTo>
                <a:cubicBezTo>
                  <a:pt x="503598" y="343910"/>
                  <a:pt x="491067" y="368300"/>
                  <a:pt x="482600" y="393700"/>
                </a:cubicBezTo>
                <a:cubicBezTo>
                  <a:pt x="465073" y="446280"/>
                  <a:pt x="477326" y="420661"/>
                  <a:pt x="444500" y="469900"/>
                </a:cubicBezTo>
                <a:cubicBezTo>
                  <a:pt x="451511" y="638166"/>
                  <a:pt x="469214" y="787737"/>
                  <a:pt x="444500" y="952500"/>
                </a:cubicBezTo>
                <a:cubicBezTo>
                  <a:pt x="440528" y="978978"/>
                  <a:pt x="427567" y="1003300"/>
                  <a:pt x="419100" y="1028700"/>
                </a:cubicBezTo>
                <a:lnTo>
                  <a:pt x="406400" y="1066800"/>
                </a:lnTo>
                <a:cubicBezTo>
                  <a:pt x="402167" y="1227667"/>
                  <a:pt x="404647" y="1388850"/>
                  <a:pt x="393700" y="1549400"/>
                </a:cubicBezTo>
                <a:cubicBezTo>
                  <a:pt x="391879" y="1576112"/>
                  <a:pt x="374794" y="1599625"/>
                  <a:pt x="368300" y="1625600"/>
                </a:cubicBezTo>
                <a:cubicBezTo>
                  <a:pt x="364067" y="1642533"/>
                  <a:pt x="360616" y="1659682"/>
                  <a:pt x="355600" y="1676400"/>
                </a:cubicBezTo>
                <a:cubicBezTo>
                  <a:pt x="347907" y="1702045"/>
                  <a:pt x="338667" y="1727200"/>
                  <a:pt x="330200" y="1752600"/>
                </a:cubicBezTo>
                <a:lnTo>
                  <a:pt x="317500" y="1790700"/>
                </a:lnTo>
                <a:lnTo>
                  <a:pt x="292100" y="1866900"/>
                </a:lnTo>
                <a:cubicBezTo>
                  <a:pt x="281771" y="1897888"/>
                  <a:pt x="278619" y="1918481"/>
                  <a:pt x="254000" y="1943100"/>
                </a:cubicBezTo>
                <a:cubicBezTo>
                  <a:pt x="243207" y="1953893"/>
                  <a:pt x="228600" y="1960033"/>
                  <a:pt x="215900" y="1968500"/>
                </a:cubicBezTo>
                <a:cubicBezTo>
                  <a:pt x="211667" y="1981200"/>
                  <a:pt x="211563" y="1996147"/>
                  <a:pt x="203200" y="2006600"/>
                </a:cubicBezTo>
                <a:cubicBezTo>
                  <a:pt x="166581" y="2052374"/>
                  <a:pt x="128460" y="2026766"/>
                  <a:pt x="76200" y="2019300"/>
                </a:cubicBezTo>
                <a:cubicBezTo>
                  <a:pt x="26052" y="2002584"/>
                  <a:pt x="51487" y="2006600"/>
                  <a:pt x="0" y="200660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18"/>
          <p:cNvSpPr/>
          <p:nvPr/>
        </p:nvSpPr>
        <p:spPr>
          <a:xfrm>
            <a:off x="5245100" y="4940300"/>
            <a:ext cx="1625600" cy="650726"/>
          </a:xfrm>
          <a:custGeom>
            <a:avLst/>
            <a:gdLst>
              <a:gd name="connsiteX0" fmla="*/ 1625600 w 1625600"/>
              <a:gd name="connsiteY0" fmla="*/ 635000 h 650726"/>
              <a:gd name="connsiteX1" fmla="*/ 1562100 w 1625600"/>
              <a:gd name="connsiteY1" fmla="*/ 622300 h 650726"/>
              <a:gd name="connsiteX2" fmla="*/ 1485900 w 1625600"/>
              <a:gd name="connsiteY2" fmla="*/ 596900 h 650726"/>
              <a:gd name="connsiteX3" fmla="*/ 1333500 w 1625600"/>
              <a:gd name="connsiteY3" fmla="*/ 584200 h 650726"/>
              <a:gd name="connsiteX4" fmla="*/ 1206500 w 1625600"/>
              <a:gd name="connsiteY4" fmla="*/ 596900 h 650726"/>
              <a:gd name="connsiteX5" fmla="*/ 1104900 w 1625600"/>
              <a:gd name="connsiteY5" fmla="*/ 609600 h 650726"/>
              <a:gd name="connsiteX6" fmla="*/ 990600 w 1625600"/>
              <a:gd name="connsiteY6" fmla="*/ 622300 h 650726"/>
              <a:gd name="connsiteX7" fmla="*/ 736600 w 1625600"/>
              <a:gd name="connsiteY7" fmla="*/ 635000 h 650726"/>
              <a:gd name="connsiteX8" fmla="*/ 660400 w 1625600"/>
              <a:gd name="connsiteY8" fmla="*/ 596900 h 650726"/>
              <a:gd name="connsiteX9" fmla="*/ 584200 w 1625600"/>
              <a:gd name="connsiteY9" fmla="*/ 558800 h 650726"/>
              <a:gd name="connsiteX10" fmla="*/ 546100 w 1625600"/>
              <a:gd name="connsiteY10" fmla="*/ 520700 h 650726"/>
              <a:gd name="connsiteX11" fmla="*/ 508000 w 1625600"/>
              <a:gd name="connsiteY11" fmla="*/ 508000 h 650726"/>
              <a:gd name="connsiteX12" fmla="*/ 469900 w 1625600"/>
              <a:gd name="connsiteY12" fmla="*/ 482600 h 650726"/>
              <a:gd name="connsiteX13" fmla="*/ 457200 w 1625600"/>
              <a:gd name="connsiteY13" fmla="*/ 444500 h 650726"/>
              <a:gd name="connsiteX14" fmla="*/ 419100 w 1625600"/>
              <a:gd name="connsiteY14" fmla="*/ 419100 h 650726"/>
              <a:gd name="connsiteX15" fmla="*/ 342900 w 1625600"/>
              <a:gd name="connsiteY15" fmla="*/ 368300 h 650726"/>
              <a:gd name="connsiteX16" fmla="*/ 317500 w 1625600"/>
              <a:gd name="connsiteY16" fmla="*/ 330200 h 650726"/>
              <a:gd name="connsiteX17" fmla="*/ 279400 w 1625600"/>
              <a:gd name="connsiteY17" fmla="*/ 317500 h 650726"/>
              <a:gd name="connsiteX18" fmla="*/ 266700 w 1625600"/>
              <a:gd name="connsiteY18" fmla="*/ 279400 h 650726"/>
              <a:gd name="connsiteX19" fmla="*/ 190500 w 1625600"/>
              <a:gd name="connsiteY19" fmla="*/ 215900 h 650726"/>
              <a:gd name="connsiteX20" fmla="*/ 165100 w 1625600"/>
              <a:gd name="connsiteY20" fmla="*/ 177800 h 650726"/>
              <a:gd name="connsiteX21" fmla="*/ 88900 w 1625600"/>
              <a:gd name="connsiteY21" fmla="*/ 127000 h 650726"/>
              <a:gd name="connsiteX22" fmla="*/ 38100 w 1625600"/>
              <a:gd name="connsiteY22" fmla="*/ 50800 h 650726"/>
              <a:gd name="connsiteX23" fmla="*/ 0 w 1625600"/>
              <a:gd name="connsiteY23" fmla="*/ 0 h 6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25600" h="650726">
                <a:moveTo>
                  <a:pt x="1625600" y="635000"/>
                </a:moveTo>
                <a:cubicBezTo>
                  <a:pt x="1604433" y="630767"/>
                  <a:pt x="1582925" y="627980"/>
                  <a:pt x="1562100" y="622300"/>
                </a:cubicBezTo>
                <a:cubicBezTo>
                  <a:pt x="1536269" y="615255"/>
                  <a:pt x="1512581" y="599123"/>
                  <a:pt x="1485900" y="596900"/>
                </a:cubicBezTo>
                <a:lnTo>
                  <a:pt x="1333500" y="584200"/>
                </a:lnTo>
                <a:lnTo>
                  <a:pt x="1206500" y="596900"/>
                </a:lnTo>
                <a:cubicBezTo>
                  <a:pt x="1172579" y="600669"/>
                  <a:pt x="1138796" y="605612"/>
                  <a:pt x="1104900" y="609600"/>
                </a:cubicBezTo>
                <a:lnTo>
                  <a:pt x="990600" y="622300"/>
                </a:lnTo>
                <a:cubicBezTo>
                  <a:pt x="858031" y="666490"/>
                  <a:pt x="941106" y="649608"/>
                  <a:pt x="736600" y="635000"/>
                </a:cubicBezTo>
                <a:cubicBezTo>
                  <a:pt x="640835" y="603078"/>
                  <a:pt x="758877" y="646139"/>
                  <a:pt x="660400" y="596900"/>
                </a:cubicBezTo>
                <a:cubicBezTo>
                  <a:pt x="603122" y="568261"/>
                  <a:pt x="638795" y="604296"/>
                  <a:pt x="584200" y="558800"/>
                </a:cubicBezTo>
                <a:cubicBezTo>
                  <a:pt x="570402" y="547302"/>
                  <a:pt x="561044" y="530663"/>
                  <a:pt x="546100" y="520700"/>
                </a:cubicBezTo>
                <a:cubicBezTo>
                  <a:pt x="534961" y="513274"/>
                  <a:pt x="519974" y="513987"/>
                  <a:pt x="508000" y="508000"/>
                </a:cubicBezTo>
                <a:cubicBezTo>
                  <a:pt x="494348" y="501174"/>
                  <a:pt x="482600" y="491067"/>
                  <a:pt x="469900" y="482600"/>
                </a:cubicBezTo>
                <a:cubicBezTo>
                  <a:pt x="465667" y="469900"/>
                  <a:pt x="465563" y="454953"/>
                  <a:pt x="457200" y="444500"/>
                </a:cubicBezTo>
                <a:cubicBezTo>
                  <a:pt x="447665" y="432581"/>
                  <a:pt x="430826" y="428871"/>
                  <a:pt x="419100" y="419100"/>
                </a:cubicBezTo>
                <a:cubicBezTo>
                  <a:pt x="355679" y="366249"/>
                  <a:pt x="409857" y="390619"/>
                  <a:pt x="342900" y="368300"/>
                </a:cubicBezTo>
                <a:cubicBezTo>
                  <a:pt x="334433" y="355600"/>
                  <a:pt x="329419" y="339735"/>
                  <a:pt x="317500" y="330200"/>
                </a:cubicBezTo>
                <a:cubicBezTo>
                  <a:pt x="307047" y="321837"/>
                  <a:pt x="288866" y="326966"/>
                  <a:pt x="279400" y="317500"/>
                </a:cubicBezTo>
                <a:cubicBezTo>
                  <a:pt x="269934" y="308034"/>
                  <a:pt x="274126" y="290539"/>
                  <a:pt x="266700" y="279400"/>
                </a:cubicBezTo>
                <a:cubicBezTo>
                  <a:pt x="247143" y="250064"/>
                  <a:pt x="218613" y="234642"/>
                  <a:pt x="190500" y="215900"/>
                </a:cubicBezTo>
                <a:cubicBezTo>
                  <a:pt x="182033" y="203200"/>
                  <a:pt x="176587" y="187851"/>
                  <a:pt x="165100" y="177800"/>
                </a:cubicBezTo>
                <a:cubicBezTo>
                  <a:pt x="142126" y="157698"/>
                  <a:pt x="88900" y="127000"/>
                  <a:pt x="88900" y="127000"/>
                </a:cubicBezTo>
                <a:lnTo>
                  <a:pt x="38100" y="50800"/>
                </a:lnTo>
                <a:cubicBezTo>
                  <a:pt x="9379" y="7719"/>
                  <a:pt x="23493" y="23493"/>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6502400" y="685800"/>
            <a:ext cx="812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Sidon</a:t>
            </a:r>
          </a:p>
        </p:txBody>
      </p:sp>
      <p:sp>
        <p:nvSpPr>
          <p:cNvPr id="22" name="Rectangle 21"/>
          <p:cNvSpPr/>
          <p:nvPr/>
        </p:nvSpPr>
        <p:spPr>
          <a:xfrm>
            <a:off x="6324600" y="914400"/>
            <a:ext cx="787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Tyre</a:t>
            </a:r>
          </a:p>
        </p:txBody>
      </p:sp>
      <p:sp>
        <p:nvSpPr>
          <p:cNvPr id="21" name="Oval 20"/>
          <p:cNvSpPr/>
          <p:nvPr/>
        </p:nvSpPr>
        <p:spPr>
          <a:xfrm>
            <a:off x="6553200" y="762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Oval 23"/>
          <p:cNvSpPr/>
          <p:nvPr/>
        </p:nvSpPr>
        <p:spPr>
          <a:xfrm>
            <a:off x="6477000" y="10668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6705600" y="24384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p:cNvSpPr/>
          <p:nvPr/>
        </p:nvSpPr>
        <p:spPr>
          <a:xfrm>
            <a:off x="6642100" y="44196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Oval 26"/>
          <p:cNvSpPr/>
          <p:nvPr/>
        </p:nvSpPr>
        <p:spPr>
          <a:xfrm>
            <a:off x="6565900" y="4572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6629400" y="3429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5486400" y="43434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Jerusalem</a:t>
            </a:r>
          </a:p>
        </p:txBody>
      </p:sp>
      <p:sp>
        <p:nvSpPr>
          <p:cNvPr id="32" name="Rectangle 31"/>
          <p:cNvSpPr/>
          <p:nvPr/>
        </p:nvSpPr>
        <p:spPr>
          <a:xfrm>
            <a:off x="5295900" y="4495800"/>
            <a:ext cx="15621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Bethlehem</a:t>
            </a:r>
          </a:p>
        </p:txBody>
      </p:sp>
      <p:sp>
        <p:nvSpPr>
          <p:cNvPr id="33" name="Rectangle 32"/>
          <p:cNvSpPr/>
          <p:nvPr/>
        </p:nvSpPr>
        <p:spPr>
          <a:xfrm>
            <a:off x="6134100" y="2209800"/>
            <a:ext cx="12573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Nazareth</a:t>
            </a:r>
          </a:p>
        </p:txBody>
      </p:sp>
      <p:sp>
        <p:nvSpPr>
          <p:cNvPr id="34" name="Rectangle 33"/>
          <p:cNvSpPr/>
          <p:nvPr/>
        </p:nvSpPr>
        <p:spPr>
          <a:xfrm rot="18986722">
            <a:off x="6286500" y="17526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GALILEE</a:t>
            </a:r>
          </a:p>
        </p:txBody>
      </p:sp>
      <p:sp>
        <p:nvSpPr>
          <p:cNvPr id="36" name="Rectangle 35"/>
          <p:cNvSpPr/>
          <p:nvPr/>
        </p:nvSpPr>
        <p:spPr>
          <a:xfrm>
            <a:off x="5727700" y="4648200"/>
            <a:ext cx="9779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effectLst/>
                <a:latin typeface="Arial" pitchFamily="34" charset="0"/>
                <a:cs typeface="Arial" pitchFamily="34" charset="0"/>
              </a:rPr>
              <a:t>JUDEA</a:t>
            </a:r>
          </a:p>
        </p:txBody>
      </p:sp>
      <p:sp>
        <p:nvSpPr>
          <p:cNvPr id="37" name="Rectangle 36"/>
          <p:cNvSpPr/>
          <p:nvPr/>
        </p:nvSpPr>
        <p:spPr>
          <a:xfrm rot="1768034">
            <a:off x="7168539" y="2596208"/>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DECAPOLIS</a:t>
            </a:r>
          </a:p>
        </p:txBody>
      </p:sp>
      <p:sp>
        <p:nvSpPr>
          <p:cNvPr id="38" name="Rectangle 37"/>
          <p:cNvSpPr/>
          <p:nvPr/>
        </p:nvSpPr>
        <p:spPr>
          <a:xfrm rot="5400000">
            <a:off x="6762750" y="363855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PEREA</a:t>
            </a:r>
          </a:p>
        </p:txBody>
      </p:sp>
      <p:sp>
        <p:nvSpPr>
          <p:cNvPr id="41" name="Rectangle 40"/>
          <p:cNvSpPr/>
          <p:nvPr/>
        </p:nvSpPr>
        <p:spPr>
          <a:xfrm>
            <a:off x="5638800" y="35814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SAMARIA</a:t>
            </a:r>
          </a:p>
        </p:txBody>
      </p:sp>
      <p:sp>
        <p:nvSpPr>
          <p:cNvPr id="44" name="Rectangle 43"/>
          <p:cNvSpPr/>
          <p:nvPr/>
        </p:nvSpPr>
        <p:spPr>
          <a:xfrm>
            <a:off x="4724400" y="5943600"/>
            <a:ext cx="10287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EGYPT</a:t>
            </a:r>
          </a:p>
        </p:txBody>
      </p:sp>
      <p:sp>
        <p:nvSpPr>
          <p:cNvPr id="46" name="Rectangle 45"/>
          <p:cNvSpPr/>
          <p:nvPr/>
        </p:nvSpPr>
        <p:spPr>
          <a:xfrm>
            <a:off x="7467600" y="5562600"/>
            <a:ext cx="10287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ARABIA</a:t>
            </a:r>
          </a:p>
        </p:txBody>
      </p:sp>
      <p:sp>
        <p:nvSpPr>
          <p:cNvPr id="48" name="Rectangle 47"/>
          <p:cNvSpPr/>
          <p:nvPr/>
        </p:nvSpPr>
        <p:spPr>
          <a:xfrm rot="5649990">
            <a:off x="6392042" y="4766325"/>
            <a:ext cx="1295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Arial" pitchFamily="34" charset="0"/>
                <a:cs typeface="Arial" pitchFamily="34" charset="0"/>
              </a:rPr>
              <a:t>Salt Sea</a:t>
            </a:r>
          </a:p>
        </p:txBody>
      </p:sp>
      <p:sp>
        <p:nvSpPr>
          <p:cNvPr id="49" name="Rectangle 48"/>
          <p:cNvSpPr/>
          <p:nvPr/>
        </p:nvSpPr>
        <p:spPr>
          <a:xfrm rot="5400000">
            <a:off x="6225896" y="3558896"/>
            <a:ext cx="1981200" cy="197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a:solidFill>
                    <a:prstClr val="black"/>
                  </a:solidFill>
                </a:ln>
                <a:solidFill>
                  <a:srgbClr val="495DC3"/>
                </a:solidFill>
                <a:latin typeface="Arial" pitchFamily="34" charset="0"/>
                <a:cs typeface="Arial" pitchFamily="34" charset="0"/>
              </a:rPr>
              <a:t>Jordan River</a:t>
            </a:r>
          </a:p>
        </p:txBody>
      </p:sp>
      <p:sp>
        <p:nvSpPr>
          <p:cNvPr id="2" name="Freeform 1"/>
          <p:cNvSpPr/>
          <p:nvPr/>
        </p:nvSpPr>
        <p:spPr>
          <a:xfrm>
            <a:off x="6104238" y="2347784"/>
            <a:ext cx="172994" cy="49427"/>
          </a:xfrm>
          <a:custGeom>
            <a:avLst/>
            <a:gdLst>
              <a:gd name="connsiteX0" fmla="*/ 0 w 172994"/>
              <a:gd name="connsiteY0" fmla="*/ 0 h 49427"/>
              <a:gd name="connsiteX1" fmla="*/ 61784 w 172994"/>
              <a:gd name="connsiteY1" fmla="*/ 24713 h 49427"/>
              <a:gd name="connsiteX2" fmla="*/ 135924 w 172994"/>
              <a:gd name="connsiteY2" fmla="*/ 49427 h 49427"/>
              <a:gd name="connsiteX3" fmla="*/ 172994 w 172994"/>
              <a:gd name="connsiteY3" fmla="*/ 37070 h 49427"/>
            </a:gdLst>
            <a:ahLst/>
            <a:cxnLst>
              <a:cxn ang="0">
                <a:pos x="connsiteX0" y="connsiteY0"/>
              </a:cxn>
              <a:cxn ang="0">
                <a:pos x="connsiteX1" y="connsiteY1"/>
              </a:cxn>
              <a:cxn ang="0">
                <a:pos x="connsiteX2" y="connsiteY2"/>
              </a:cxn>
              <a:cxn ang="0">
                <a:pos x="connsiteX3" y="connsiteY3"/>
              </a:cxn>
            </a:cxnLst>
            <a:rect l="l" t="t" r="r" b="b"/>
            <a:pathLst>
              <a:path w="172994" h="49427">
                <a:moveTo>
                  <a:pt x="0" y="0"/>
                </a:moveTo>
                <a:cubicBezTo>
                  <a:pt x="20595" y="8238"/>
                  <a:pt x="40938" y="17133"/>
                  <a:pt x="61784" y="24713"/>
                </a:cubicBezTo>
                <a:cubicBezTo>
                  <a:pt x="86266" y="33615"/>
                  <a:pt x="135924" y="49427"/>
                  <a:pt x="135924" y="49427"/>
                </a:cubicBezTo>
                <a:lnTo>
                  <a:pt x="172994" y="3707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ectangle 44"/>
          <p:cNvSpPr/>
          <p:nvPr/>
        </p:nvSpPr>
        <p:spPr>
          <a:xfrm rot="17369591">
            <a:off x="5871540" y="1645207"/>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PHOENICIA</a:t>
            </a:r>
          </a:p>
        </p:txBody>
      </p:sp>
      <p:sp>
        <p:nvSpPr>
          <p:cNvPr id="3" name="Rectangular Callout 2"/>
          <p:cNvSpPr/>
          <p:nvPr/>
        </p:nvSpPr>
        <p:spPr>
          <a:xfrm>
            <a:off x="7620294" y="1066800"/>
            <a:ext cx="990306" cy="575512"/>
          </a:xfrm>
          <a:prstGeom prst="wedgeRectCallout">
            <a:avLst>
              <a:gd name="adj1" fmla="val -26044"/>
              <a:gd name="adj2" fmla="val -76769"/>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Caesarea</a:t>
            </a:r>
          </a:p>
          <a:p>
            <a:pPr algn="ctr"/>
            <a:r>
              <a:rPr lang="en-US" sz="1400" b="1" dirty="0">
                <a:solidFill>
                  <a:schemeClr val="tx1"/>
                </a:solidFill>
                <a:latin typeface="Arial" pitchFamily="34" charset="0"/>
                <a:cs typeface="Arial" pitchFamily="34" charset="0"/>
              </a:rPr>
              <a:t>Philippi</a:t>
            </a:r>
          </a:p>
        </p:txBody>
      </p:sp>
      <p:sp>
        <p:nvSpPr>
          <p:cNvPr id="50" name="Rectangle 49"/>
          <p:cNvSpPr/>
          <p:nvPr/>
        </p:nvSpPr>
        <p:spPr>
          <a:xfrm>
            <a:off x="609600" y="803955"/>
            <a:ext cx="3886200" cy="1177245"/>
          </a:xfrm>
          <a:prstGeom prst="rect">
            <a:avLst/>
          </a:prstGeom>
        </p:spPr>
        <p:txBody>
          <a:bodyPr wrap="square">
            <a:spAutoFit/>
          </a:bodyPr>
          <a:lstStyle/>
          <a:p>
            <a:pPr algn="just"/>
            <a:r>
              <a:rPr lang="en-US" sz="2000" dirty="0">
                <a:latin typeface="Times New Roman" pitchFamily="18" charset="0"/>
                <a:cs typeface="Times New Roman" pitchFamily="18" charset="0"/>
              </a:rPr>
              <a:t>Matthew 16</a:t>
            </a:r>
          </a:p>
          <a:p>
            <a:pPr algn="just"/>
            <a:endParaRPr lang="en-US" sz="105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13</a:t>
            </a:r>
            <a:r>
              <a:rPr lang="en-US" sz="2000" dirty="0">
                <a:latin typeface="Times New Roman" pitchFamily="18" charset="0"/>
                <a:cs typeface="Times New Roman" pitchFamily="18" charset="0"/>
              </a:rPr>
              <a:t>When Jesus came into the coasts [district] of Caesarea Philippi . . .”</a:t>
            </a:r>
          </a:p>
        </p:txBody>
      </p:sp>
      <p:sp>
        <p:nvSpPr>
          <p:cNvPr id="51" name="Oval 50"/>
          <p:cNvSpPr/>
          <p:nvPr/>
        </p:nvSpPr>
        <p:spPr>
          <a:xfrm>
            <a:off x="7785100" y="762000"/>
            <a:ext cx="635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ectangular Callout 51"/>
          <p:cNvSpPr/>
          <p:nvPr/>
        </p:nvSpPr>
        <p:spPr>
          <a:xfrm>
            <a:off x="7226300" y="2496599"/>
            <a:ext cx="1066830" cy="475201"/>
          </a:xfrm>
          <a:prstGeom prst="wedgeRectCallout">
            <a:avLst>
              <a:gd name="adj1" fmla="val -51946"/>
              <a:gd name="adj2" fmla="val -93719"/>
            </a:avLst>
          </a:prstGeom>
          <a:solidFill>
            <a:schemeClr val="bg1"/>
          </a:solidFill>
          <a:ln w="38100">
            <a:solidFill>
              <a:srgbClr val="0101B7"/>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Sea of Galilee</a:t>
            </a:r>
          </a:p>
        </p:txBody>
      </p:sp>
      <p:sp>
        <p:nvSpPr>
          <p:cNvPr id="42" name="Oval 41"/>
          <p:cNvSpPr/>
          <p:nvPr/>
        </p:nvSpPr>
        <p:spPr>
          <a:xfrm>
            <a:off x="7239000" y="1981200"/>
            <a:ext cx="635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7239000" y="1905000"/>
            <a:ext cx="1123950" cy="287756"/>
          </a:xfrm>
          <a:prstGeom prst="rect">
            <a:avLst/>
          </a:prstGeom>
          <a:no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Bethsaida</a:t>
            </a:r>
          </a:p>
        </p:txBody>
      </p:sp>
      <p:sp>
        <p:nvSpPr>
          <p:cNvPr id="53" name="Freeform 52"/>
          <p:cNvSpPr/>
          <p:nvPr/>
        </p:nvSpPr>
        <p:spPr>
          <a:xfrm>
            <a:off x="5721178" y="3954162"/>
            <a:ext cx="1322173" cy="222422"/>
          </a:xfrm>
          <a:custGeom>
            <a:avLst/>
            <a:gdLst>
              <a:gd name="connsiteX0" fmla="*/ 1322173 w 1322173"/>
              <a:gd name="connsiteY0" fmla="*/ 98854 h 222422"/>
              <a:gd name="connsiteX1" fmla="*/ 1099752 w 1322173"/>
              <a:gd name="connsiteY1" fmla="*/ 123568 h 222422"/>
              <a:gd name="connsiteX2" fmla="*/ 1025611 w 1322173"/>
              <a:gd name="connsiteY2" fmla="*/ 148281 h 222422"/>
              <a:gd name="connsiteX3" fmla="*/ 951471 w 1322173"/>
              <a:gd name="connsiteY3" fmla="*/ 172995 h 222422"/>
              <a:gd name="connsiteX4" fmla="*/ 914400 w 1322173"/>
              <a:gd name="connsiteY4" fmla="*/ 185352 h 222422"/>
              <a:gd name="connsiteX5" fmla="*/ 827903 w 1322173"/>
              <a:gd name="connsiteY5" fmla="*/ 222422 h 222422"/>
              <a:gd name="connsiteX6" fmla="*/ 568411 w 1322173"/>
              <a:gd name="connsiteY6" fmla="*/ 210065 h 222422"/>
              <a:gd name="connsiteX7" fmla="*/ 531341 w 1322173"/>
              <a:gd name="connsiteY7" fmla="*/ 197708 h 222422"/>
              <a:gd name="connsiteX8" fmla="*/ 457200 w 1322173"/>
              <a:gd name="connsiteY8" fmla="*/ 185352 h 222422"/>
              <a:gd name="connsiteX9" fmla="*/ 383060 w 1322173"/>
              <a:gd name="connsiteY9" fmla="*/ 148281 h 222422"/>
              <a:gd name="connsiteX10" fmla="*/ 345990 w 1322173"/>
              <a:gd name="connsiteY10" fmla="*/ 135924 h 222422"/>
              <a:gd name="connsiteX11" fmla="*/ 308919 w 1322173"/>
              <a:gd name="connsiteY11" fmla="*/ 111211 h 222422"/>
              <a:gd name="connsiteX12" fmla="*/ 197708 w 1322173"/>
              <a:gd name="connsiteY12" fmla="*/ 86497 h 222422"/>
              <a:gd name="connsiteX13" fmla="*/ 111211 w 1322173"/>
              <a:gd name="connsiteY13" fmla="*/ 74141 h 222422"/>
              <a:gd name="connsiteX14" fmla="*/ 37071 w 1322173"/>
              <a:gd name="connsiteY14" fmla="*/ 49427 h 222422"/>
              <a:gd name="connsiteX15" fmla="*/ 0 w 1322173"/>
              <a:gd name="connsiteY15" fmla="*/ 0 h 2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2173" h="222422">
                <a:moveTo>
                  <a:pt x="1322173" y="98854"/>
                </a:moveTo>
                <a:cubicBezTo>
                  <a:pt x="1210798" y="106810"/>
                  <a:pt x="1182187" y="98838"/>
                  <a:pt x="1099752" y="123568"/>
                </a:cubicBezTo>
                <a:cubicBezTo>
                  <a:pt x="1074800" y="131053"/>
                  <a:pt x="1050325" y="140043"/>
                  <a:pt x="1025611" y="148281"/>
                </a:cubicBezTo>
                <a:lnTo>
                  <a:pt x="951471" y="172995"/>
                </a:lnTo>
                <a:cubicBezTo>
                  <a:pt x="939114" y="177114"/>
                  <a:pt x="925238" y="178127"/>
                  <a:pt x="914400" y="185352"/>
                </a:cubicBezTo>
                <a:cubicBezTo>
                  <a:pt x="863199" y="219485"/>
                  <a:pt x="891737" y="206463"/>
                  <a:pt x="827903" y="222422"/>
                </a:cubicBezTo>
                <a:cubicBezTo>
                  <a:pt x="741406" y="218303"/>
                  <a:pt x="654707" y="217256"/>
                  <a:pt x="568411" y="210065"/>
                </a:cubicBezTo>
                <a:cubicBezTo>
                  <a:pt x="555431" y="208983"/>
                  <a:pt x="544056" y="200533"/>
                  <a:pt x="531341" y="197708"/>
                </a:cubicBezTo>
                <a:cubicBezTo>
                  <a:pt x="506883" y="192273"/>
                  <a:pt x="481914" y="189471"/>
                  <a:pt x="457200" y="185352"/>
                </a:cubicBezTo>
                <a:cubicBezTo>
                  <a:pt x="364024" y="154292"/>
                  <a:pt x="478875" y="196190"/>
                  <a:pt x="383060" y="148281"/>
                </a:cubicBezTo>
                <a:cubicBezTo>
                  <a:pt x="371410" y="142456"/>
                  <a:pt x="357640" y="141749"/>
                  <a:pt x="345990" y="135924"/>
                </a:cubicBezTo>
                <a:cubicBezTo>
                  <a:pt x="332707" y="129282"/>
                  <a:pt x="322202" y="117853"/>
                  <a:pt x="308919" y="111211"/>
                </a:cubicBezTo>
                <a:cubicBezTo>
                  <a:pt x="279046" y="96275"/>
                  <a:pt x="225132" y="90716"/>
                  <a:pt x="197708" y="86497"/>
                </a:cubicBezTo>
                <a:cubicBezTo>
                  <a:pt x="168922" y="82068"/>
                  <a:pt x="140043" y="78260"/>
                  <a:pt x="111211" y="74141"/>
                </a:cubicBezTo>
                <a:cubicBezTo>
                  <a:pt x="86498" y="65903"/>
                  <a:pt x="45309" y="74140"/>
                  <a:pt x="37071" y="49427"/>
                </a:cubicBezTo>
                <a:cubicBezTo>
                  <a:pt x="21801" y="3619"/>
                  <a:pt x="36364" y="18182"/>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7327557" y="864973"/>
            <a:ext cx="346060" cy="1025611"/>
          </a:xfrm>
          <a:custGeom>
            <a:avLst/>
            <a:gdLst>
              <a:gd name="connsiteX0" fmla="*/ 0 w 346060"/>
              <a:gd name="connsiteY0" fmla="*/ 1025611 h 1025611"/>
              <a:gd name="connsiteX1" fmla="*/ 61784 w 346060"/>
              <a:gd name="connsiteY1" fmla="*/ 951470 h 1025611"/>
              <a:gd name="connsiteX2" fmla="*/ 74140 w 346060"/>
              <a:gd name="connsiteY2" fmla="*/ 902043 h 1025611"/>
              <a:gd name="connsiteX3" fmla="*/ 98854 w 346060"/>
              <a:gd name="connsiteY3" fmla="*/ 864973 h 1025611"/>
              <a:gd name="connsiteX4" fmla="*/ 123567 w 346060"/>
              <a:gd name="connsiteY4" fmla="*/ 481913 h 1025611"/>
              <a:gd name="connsiteX5" fmla="*/ 135924 w 346060"/>
              <a:gd name="connsiteY5" fmla="*/ 420130 h 1025611"/>
              <a:gd name="connsiteX6" fmla="*/ 160638 w 346060"/>
              <a:gd name="connsiteY6" fmla="*/ 271849 h 1025611"/>
              <a:gd name="connsiteX7" fmla="*/ 172994 w 346060"/>
              <a:gd name="connsiteY7" fmla="*/ 197708 h 1025611"/>
              <a:gd name="connsiteX8" fmla="*/ 234778 w 346060"/>
              <a:gd name="connsiteY8" fmla="*/ 86497 h 1025611"/>
              <a:gd name="connsiteX9" fmla="*/ 308919 w 346060"/>
              <a:gd name="connsiteY9" fmla="*/ 37070 h 1025611"/>
              <a:gd name="connsiteX10" fmla="*/ 345989 w 346060"/>
              <a:gd name="connsiteY10" fmla="*/ 0 h 102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060" h="1025611">
                <a:moveTo>
                  <a:pt x="0" y="1025611"/>
                </a:moveTo>
                <a:cubicBezTo>
                  <a:pt x="20595" y="1000897"/>
                  <a:pt x="45233" y="979056"/>
                  <a:pt x="61784" y="951470"/>
                </a:cubicBezTo>
                <a:cubicBezTo>
                  <a:pt x="70521" y="936907"/>
                  <a:pt x="67450" y="917653"/>
                  <a:pt x="74140" y="902043"/>
                </a:cubicBezTo>
                <a:cubicBezTo>
                  <a:pt x="79990" y="888393"/>
                  <a:pt x="90616" y="877330"/>
                  <a:pt x="98854" y="864973"/>
                </a:cubicBezTo>
                <a:cubicBezTo>
                  <a:pt x="140019" y="700316"/>
                  <a:pt x="98679" y="880130"/>
                  <a:pt x="123567" y="481913"/>
                </a:cubicBezTo>
                <a:cubicBezTo>
                  <a:pt x="124877" y="460952"/>
                  <a:pt x="132274" y="440813"/>
                  <a:pt x="135924" y="420130"/>
                </a:cubicBezTo>
                <a:cubicBezTo>
                  <a:pt x="144632" y="370784"/>
                  <a:pt x="152400" y="321276"/>
                  <a:pt x="160638" y="271849"/>
                </a:cubicBezTo>
                <a:cubicBezTo>
                  <a:pt x="164757" y="247135"/>
                  <a:pt x="165071" y="221477"/>
                  <a:pt x="172994" y="197708"/>
                </a:cubicBezTo>
                <a:cubicBezTo>
                  <a:pt x="185871" y="159079"/>
                  <a:pt x="198360" y="110776"/>
                  <a:pt x="234778" y="86497"/>
                </a:cubicBezTo>
                <a:lnTo>
                  <a:pt x="308919" y="37070"/>
                </a:lnTo>
                <a:cubicBezTo>
                  <a:pt x="349416" y="10072"/>
                  <a:pt x="345989" y="27208"/>
                  <a:pt x="345989" y="0"/>
                </a:cubicBezTo>
              </a:path>
            </a:pathLst>
          </a:custGeom>
          <a:noFill/>
          <a:ln w="38100">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ame 39"/>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6147" name="Picture 3" descr="C:\Users\sheila\Desktop\POWER POINTS\BIBLE STUDY\ULTIMATE Royality Free\3-Jesus\10 Gethsemane\06 MINISTRY\Jesus w Disciples\Lord_teach_us_to_pray.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5625"/>
                    </a14:imgEffect>
                    <a14:imgEffect>
                      <a14:saturation sat="145000"/>
                    </a14:imgEffect>
                  </a14:imgLayer>
                </a14:imgProps>
              </a:ext>
              <a:ext uri="{28A0092B-C50C-407E-A947-70E740481C1C}">
                <a14:useLocalDpi xmlns:a14="http://schemas.microsoft.com/office/drawing/2010/main" val="0"/>
              </a:ext>
            </a:extLst>
          </a:blip>
          <a:srcRect b="559"/>
          <a:stretch/>
        </p:blipFill>
        <p:spPr bwMode="auto">
          <a:xfrm>
            <a:off x="838200" y="2286000"/>
            <a:ext cx="3352800" cy="3681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523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56929" t="9035" r="11985" b="16232"/>
          <a:stretch/>
        </p:blipFill>
        <p:spPr bwMode="auto">
          <a:xfrm>
            <a:off x="4724400" y="662057"/>
            <a:ext cx="3683000" cy="553388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4" name="Freeform 13"/>
          <p:cNvSpPr/>
          <p:nvPr/>
        </p:nvSpPr>
        <p:spPr>
          <a:xfrm>
            <a:off x="6273800" y="1092200"/>
            <a:ext cx="952500" cy="2336800"/>
          </a:xfrm>
          <a:custGeom>
            <a:avLst/>
            <a:gdLst>
              <a:gd name="connsiteX0" fmla="*/ 952500 w 952500"/>
              <a:gd name="connsiteY0" fmla="*/ 139700 h 2336800"/>
              <a:gd name="connsiteX1" fmla="*/ 825500 w 952500"/>
              <a:gd name="connsiteY1" fmla="*/ 25400 h 2336800"/>
              <a:gd name="connsiteX2" fmla="*/ 787400 w 952500"/>
              <a:gd name="connsiteY2" fmla="*/ 0 h 2336800"/>
              <a:gd name="connsiteX3" fmla="*/ 660400 w 952500"/>
              <a:gd name="connsiteY3" fmla="*/ 25400 h 2336800"/>
              <a:gd name="connsiteX4" fmla="*/ 584200 w 952500"/>
              <a:gd name="connsiteY4" fmla="*/ 88900 h 2336800"/>
              <a:gd name="connsiteX5" fmla="*/ 533400 w 952500"/>
              <a:gd name="connsiteY5" fmla="*/ 165100 h 2336800"/>
              <a:gd name="connsiteX6" fmla="*/ 508000 w 952500"/>
              <a:gd name="connsiteY6" fmla="*/ 203200 h 2336800"/>
              <a:gd name="connsiteX7" fmla="*/ 482600 w 952500"/>
              <a:gd name="connsiteY7" fmla="*/ 241300 h 2336800"/>
              <a:gd name="connsiteX8" fmla="*/ 469900 w 952500"/>
              <a:gd name="connsiteY8" fmla="*/ 279400 h 2336800"/>
              <a:gd name="connsiteX9" fmla="*/ 444500 w 952500"/>
              <a:gd name="connsiteY9" fmla="*/ 317500 h 2336800"/>
              <a:gd name="connsiteX10" fmla="*/ 419100 w 952500"/>
              <a:gd name="connsiteY10" fmla="*/ 393700 h 2336800"/>
              <a:gd name="connsiteX11" fmla="*/ 368300 w 952500"/>
              <a:gd name="connsiteY11" fmla="*/ 546100 h 2336800"/>
              <a:gd name="connsiteX12" fmla="*/ 304800 w 952500"/>
              <a:gd name="connsiteY12" fmla="*/ 736600 h 2336800"/>
              <a:gd name="connsiteX13" fmla="*/ 292100 w 952500"/>
              <a:gd name="connsiteY13" fmla="*/ 774700 h 2336800"/>
              <a:gd name="connsiteX14" fmla="*/ 279400 w 952500"/>
              <a:gd name="connsiteY14" fmla="*/ 812800 h 2336800"/>
              <a:gd name="connsiteX15" fmla="*/ 266700 w 952500"/>
              <a:gd name="connsiteY15" fmla="*/ 863600 h 2336800"/>
              <a:gd name="connsiteX16" fmla="*/ 241300 w 952500"/>
              <a:gd name="connsiteY16" fmla="*/ 965200 h 2336800"/>
              <a:gd name="connsiteX17" fmla="*/ 152400 w 952500"/>
              <a:gd name="connsiteY17" fmla="*/ 1079500 h 2336800"/>
              <a:gd name="connsiteX18" fmla="*/ 127000 w 952500"/>
              <a:gd name="connsiteY18" fmla="*/ 1117600 h 2336800"/>
              <a:gd name="connsiteX19" fmla="*/ 50800 w 952500"/>
              <a:gd name="connsiteY19" fmla="*/ 1155700 h 2336800"/>
              <a:gd name="connsiteX20" fmla="*/ 12700 w 952500"/>
              <a:gd name="connsiteY20" fmla="*/ 1181100 h 2336800"/>
              <a:gd name="connsiteX21" fmla="*/ 0 w 952500"/>
              <a:gd name="connsiteY21" fmla="*/ 1219200 h 2336800"/>
              <a:gd name="connsiteX22" fmla="*/ 38100 w 952500"/>
              <a:gd name="connsiteY22" fmla="*/ 1320800 h 2336800"/>
              <a:gd name="connsiteX23" fmla="*/ 152400 w 952500"/>
              <a:gd name="connsiteY23" fmla="*/ 1346200 h 2336800"/>
              <a:gd name="connsiteX24" fmla="*/ 228600 w 952500"/>
              <a:gd name="connsiteY24" fmla="*/ 1371600 h 2336800"/>
              <a:gd name="connsiteX25" fmla="*/ 266700 w 952500"/>
              <a:gd name="connsiteY25" fmla="*/ 1384300 h 2336800"/>
              <a:gd name="connsiteX26" fmla="*/ 304800 w 952500"/>
              <a:gd name="connsiteY26" fmla="*/ 1409700 h 2336800"/>
              <a:gd name="connsiteX27" fmla="*/ 330200 w 952500"/>
              <a:gd name="connsiteY27" fmla="*/ 1447800 h 2336800"/>
              <a:gd name="connsiteX28" fmla="*/ 368300 w 952500"/>
              <a:gd name="connsiteY28" fmla="*/ 1485900 h 2336800"/>
              <a:gd name="connsiteX29" fmla="*/ 393700 w 952500"/>
              <a:gd name="connsiteY29" fmla="*/ 1562100 h 2336800"/>
              <a:gd name="connsiteX30" fmla="*/ 406400 w 952500"/>
              <a:gd name="connsiteY30" fmla="*/ 1600200 h 2336800"/>
              <a:gd name="connsiteX31" fmla="*/ 431800 w 952500"/>
              <a:gd name="connsiteY31" fmla="*/ 1638300 h 2336800"/>
              <a:gd name="connsiteX32" fmla="*/ 444500 w 952500"/>
              <a:gd name="connsiteY32" fmla="*/ 1676400 h 2336800"/>
              <a:gd name="connsiteX33" fmla="*/ 469900 w 952500"/>
              <a:gd name="connsiteY33" fmla="*/ 1803400 h 2336800"/>
              <a:gd name="connsiteX34" fmla="*/ 482600 w 952500"/>
              <a:gd name="connsiteY34" fmla="*/ 1841500 h 2336800"/>
              <a:gd name="connsiteX35" fmla="*/ 508000 w 952500"/>
              <a:gd name="connsiteY35" fmla="*/ 1993900 h 2336800"/>
              <a:gd name="connsiteX36" fmla="*/ 533400 w 952500"/>
              <a:gd name="connsiteY36" fmla="*/ 2095500 h 2336800"/>
              <a:gd name="connsiteX37" fmla="*/ 584200 w 952500"/>
              <a:gd name="connsiteY37" fmla="*/ 2171700 h 2336800"/>
              <a:gd name="connsiteX38" fmla="*/ 596900 w 952500"/>
              <a:gd name="connsiteY38" fmla="*/ 2209800 h 2336800"/>
              <a:gd name="connsiteX39" fmla="*/ 635000 w 952500"/>
              <a:gd name="connsiteY39" fmla="*/ 2222500 h 2336800"/>
              <a:gd name="connsiteX40" fmla="*/ 698500 w 952500"/>
              <a:gd name="connsiteY40" fmla="*/ 2273300 h 2336800"/>
              <a:gd name="connsiteX41" fmla="*/ 774700 w 952500"/>
              <a:gd name="connsiteY41" fmla="*/ 2324100 h 2336800"/>
              <a:gd name="connsiteX42" fmla="*/ 812800 w 952500"/>
              <a:gd name="connsiteY42" fmla="*/ 2336800 h 23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2500" h="2336800">
                <a:moveTo>
                  <a:pt x="952500" y="139700"/>
                </a:moveTo>
                <a:cubicBezTo>
                  <a:pt x="882630" y="52362"/>
                  <a:pt x="924254" y="91236"/>
                  <a:pt x="825500" y="25400"/>
                </a:cubicBezTo>
                <a:lnTo>
                  <a:pt x="787400" y="0"/>
                </a:lnTo>
                <a:cubicBezTo>
                  <a:pt x="754638" y="4680"/>
                  <a:pt x="695866" y="7667"/>
                  <a:pt x="660400" y="25400"/>
                </a:cubicBezTo>
                <a:cubicBezTo>
                  <a:pt x="633717" y="38741"/>
                  <a:pt x="602074" y="65919"/>
                  <a:pt x="584200" y="88900"/>
                </a:cubicBezTo>
                <a:cubicBezTo>
                  <a:pt x="565458" y="112997"/>
                  <a:pt x="550333" y="139700"/>
                  <a:pt x="533400" y="165100"/>
                </a:cubicBezTo>
                <a:lnTo>
                  <a:pt x="508000" y="203200"/>
                </a:lnTo>
                <a:cubicBezTo>
                  <a:pt x="499533" y="215900"/>
                  <a:pt x="487427" y="226820"/>
                  <a:pt x="482600" y="241300"/>
                </a:cubicBezTo>
                <a:cubicBezTo>
                  <a:pt x="478367" y="254000"/>
                  <a:pt x="475887" y="267426"/>
                  <a:pt x="469900" y="279400"/>
                </a:cubicBezTo>
                <a:cubicBezTo>
                  <a:pt x="463074" y="293052"/>
                  <a:pt x="450699" y="303552"/>
                  <a:pt x="444500" y="317500"/>
                </a:cubicBezTo>
                <a:cubicBezTo>
                  <a:pt x="433626" y="341966"/>
                  <a:pt x="427567" y="368300"/>
                  <a:pt x="419100" y="393700"/>
                </a:cubicBezTo>
                <a:lnTo>
                  <a:pt x="368300" y="546100"/>
                </a:lnTo>
                <a:lnTo>
                  <a:pt x="304800" y="736600"/>
                </a:lnTo>
                <a:lnTo>
                  <a:pt x="292100" y="774700"/>
                </a:lnTo>
                <a:cubicBezTo>
                  <a:pt x="287867" y="787400"/>
                  <a:pt x="282647" y="799813"/>
                  <a:pt x="279400" y="812800"/>
                </a:cubicBezTo>
                <a:cubicBezTo>
                  <a:pt x="275167" y="829733"/>
                  <a:pt x="270486" y="846561"/>
                  <a:pt x="266700" y="863600"/>
                </a:cubicBezTo>
                <a:cubicBezTo>
                  <a:pt x="262530" y="882366"/>
                  <a:pt x="253908" y="942506"/>
                  <a:pt x="241300" y="965200"/>
                </a:cubicBezTo>
                <a:cubicBezTo>
                  <a:pt x="177103" y="1080754"/>
                  <a:pt x="214106" y="1005452"/>
                  <a:pt x="152400" y="1079500"/>
                </a:cubicBezTo>
                <a:cubicBezTo>
                  <a:pt x="142629" y="1091226"/>
                  <a:pt x="137793" y="1106807"/>
                  <a:pt x="127000" y="1117600"/>
                </a:cubicBezTo>
                <a:cubicBezTo>
                  <a:pt x="90604" y="1153996"/>
                  <a:pt x="92117" y="1135042"/>
                  <a:pt x="50800" y="1155700"/>
                </a:cubicBezTo>
                <a:cubicBezTo>
                  <a:pt x="37148" y="1162526"/>
                  <a:pt x="25400" y="1172633"/>
                  <a:pt x="12700" y="1181100"/>
                </a:cubicBezTo>
                <a:cubicBezTo>
                  <a:pt x="8467" y="1193800"/>
                  <a:pt x="0" y="1205813"/>
                  <a:pt x="0" y="1219200"/>
                </a:cubicBezTo>
                <a:cubicBezTo>
                  <a:pt x="0" y="1243160"/>
                  <a:pt x="11823" y="1303282"/>
                  <a:pt x="38100" y="1320800"/>
                </a:cubicBezTo>
                <a:cubicBezTo>
                  <a:pt x="45995" y="1326064"/>
                  <a:pt x="150742" y="1345748"/>
                  <a:pt x="152400" y="1346200"/>
                </a:cubicBezTo>
                <a:cubicBezTo>
                  <a:pt x="178231" y="1353245"/>
                  <a:pt x="203200" y="1363133"/>
                  <a:pt x="228600" y="1371600"/>
                </a:cubicBezTo>
                <a:cubicBezTo>
                  <a:pt x="241300" y="1375833"/>
                  <a:pt x="255561" y="1376874"/>
                  <a:pt x="266700" y="1384300"/>
                </a:cubicBezTo>
                <a:lnTo>
                  <a:pt x="304800" y="1409700"/>
                </a:lnTo>
                <a:cubicBezTo>
                  <a:pt x="313267" y="1422400"/>
                  <a:pt x="320429" y="1436074"/>
                  <a:pt x="330200" y="1447800"/>
                </a:cubicBezTo>
                <a:cubicBezTo>
                  <a:pt x="341698" y="1461598"/>
                  <a:pt x="359578" y="1470200"/>
                  <a:pt x="368300" y="1485900"/>
                </a:cubicBezTo>
                <a:cubicBezTo>
                  <a:pt x="381303" y="1509305"/>
                  <a:pt x="385233" y="1536700"/>
                  <a:pt x="393700" y="1562100"/>
                </a:cubicBezTo>
                <a:cubicBezTo>
                  <a:pt x="397933" y="1574800"/>
                  <a:pt x="398974" y="1589061"/>
                  <a:pt x="406400" y="1600200"/>
                </a:cubicBezTo>
                <a:cubicBezTo>
                  <a:pt x="414867" y="1612900"/>
                  <a:pt x="424974" y="1624648"/>
                  <a:pt x="431800" y="1638300"/>
                </a:cubicBezTo>
                <a:cubicBezTo>
                  <a:pt x="437787" y="1650274"/>
                  <a:pt x="440822" y="1663528"/>
                  <a:pt x="444500" y="1676400"/>
                </a:cubicBezTo>
                <a:cubicBezTo>
                  <a:pt x="469803" y="1764961"/>
                  <a:pt x="444951" y="1691130"/>
                  <a:pt x="469900" y="1803400"/>
                </a:cubicBezTo>
                <a:cubicBezTo>
                  <a:pt x="472804" y="1816468"/>
                  <a:pt x="479975" y="1828373"/>
                  <a:pt x="482600" y="1841500"/>
                </a:cubicBezTo>
                <a:cubicBezTo>
                  <a:pt x="492700" y="1892001"/>
                  <a:pt x="497900" y="1943399"/>
                  <a:pt x="508000" y="1993900"/>
                </a:cubicBezTo>
                <a:cubicBezTo>
                  <a:pt x="511519" y="2011493"/>
                  <a:pt x="521196" y="2073533"/>
                  <a:pt x="533400" y="2095500"/>
                </a:cubicBezTo>
                <a:cubicBezTo>
                  <a:pt x="548225" y="2122185"/>
                  <a:pt x="574547" y="2142740"/>
                  <a:pt x="584200" y="2171700"/>
                </a:cubicBezTo>
                <a:cubicBezTo>
                  <a:pt x="588433" y="2184400"/>
                  <a:pt x="587434" y="2200334"/>
                  <a:pt x="596900" y="2209800"/>
                </a:cubicBezTo>
                <a:cubicBezTo>
                  <a:pt x="606366" y="2219266"/>
                  <a:pt x="622300" y="2218267"/>
                  <a:pt x="635000" y="2222500"/>
                </a:cubicBezTo>
                <a:cubicBezTo>
                  <a:pt x="681932" y="2292898"/>
                  <a:pt x="633548" y="2237216"/>
                  <a:pt x="698500" y="2273300"/>
                </a:cubicBezTo>
                <a:cubicBezTo>
                  <a:pt x="725185" y="2288125"/>
                  <a:pt x="745740" y="2314447"/>
                  <a:pt x="774700" y="2324100"/>
                </a:cubicBezTo>
                <a:lnTo>
                  <a:pt x="812800" y="233680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78153" t="48203" r="11985" b="45689"/>
          <a:stretch/>
        </p:blipFill>
        <p:spPr bwMode="auto">
          <a:xfrm>
            <a:off x="7162800" y="3352800"/>
            <a:ext cx="1168400" cy="452300"/>
          </a:xfrm>
          <a:prstGeom prst="rect">
            <a:avLst/>
          </a:prstGeom>
          <a:ln w="127000" cap="sq">
            <a:noFill/>
            <a:miter lim="800000"/>
          </a:ln>
          <a:effectLst/>
          <a:extLst>
            <a:ext uri="{909E8E84-426E-40DD-AFC4-6F175D3DCCD1}">
              <a14:hiddenFill xmlns:a14="http://schemas.microsoft.com/office/drawing/2010/main">
                <a:solidFill>
                  <a:schemeClr val="accent1"/>
                </a:solidFill>
              </a14:hiddenFill>
            </a:ext>
          </a:extLst>
        </p:spPr>
      </p:pic>
      <p:sp>
        <p:nvSpPr>
          <p:cNvPr id="16" name="Freeform 15"/>
          <p:cNvSpPr/>
          <p:nvPr/>
        </p:nvSpPr>
        <p:spPr>
          <a:xfrm>
            <a:off x="7150100" y="2806700"/>
            <a:ext cx="520700" cy="2033191"/>
          </a:xfrm>
          <a:custGeom>
            <a:avLst/>
            <a:gdLst>
              <a:gd name="connsiteX0" fmla="*/ 0 w 520700"/>
              <a:gd name="connsiteY0" fmla="*/ 63500 h 2033191"/>
              <a:gd name="connsiteX1" fmla="*/ 63500 w 520700"/>
              <a:gd name="connsiteY1" fmla="*/ 76200 h 2033191"/>
              <a:gd name="connsiteX2" fmla="*/ 101600 w 520700"/>
              <a:gd name="connsiteY2" fmla="*/ 50800 h 2033191"/>
              <a:gd name="connsiteX3" fmla="*/ 254000 w 520700"/>
              <a:gd name="connsiteY3" fmla="*/ 12700 h 2033191"/>
              <a:gd name="connsiteX4" fmla="*/ 292100 w 520700"/>
              <a:gd name="connsiteY4" fmla="*/ 0 h 2033191"/>
              <a:gd name="connsiteX5" fmla="*/ 431800 w 520700"/>
              <a:gd name="connsiteY5" fmla="*/ 12700 h 2033191"/>
              <a:gd name="connsiteX6" fmla="*/ 469900 w 520700"/>
              <a:gd name="connsiteY6" fmla="*/ 38100 h 2033191"/>
              <a:gd name="connsiteX7" fmla="*/ 508000 w 520700"/>
              <a:gd name="connsiteY7" fmla="*/ 114300 h 2033191"/>
              <a:gd name="connsiteX8" fmla="*/ 520700 w 520700"/>
              <a:gd name="connsiteY8" fmla="*/ 165100 h 2033191"/>
              <a:gd name="connsiteX9" fmla="*/ 508000 w 520700"/>
              <a:gd name="connsiteY9" fmla="*/ 317500 h 2033191"/>
              <a:gd name="connsiteX10" fmla="*/ 482600 w 520700"/>
              <a:gd name="connsiteY10" fmla="*/ 393700 h 2033191"/>
              <a:gd name="connsiteX11" fmla="*/ 444500 w 520700"/>
              <a:gd name="connsiteY11" fmla="*/ 469900 h 2033191"/>
              <a:gd name="connsiteX12" fmla="*/ 444500 w 520700"/>
              <a:gd name="connsiteY12" fmla="*/ 952500 h 2033191"/>
              <a:gd name="connsiteX13" fmla="*/ 419100 w 520700"/>
              <a:gd name="connsiteY13" fmla="*/ 1028700 h 2033191"/>
              <a:gd name="connsiteX14" fmla="*/ 406400 w 520700"/>
              <a:gd name="connsiteY14" fmla="*/ 1066800 h 2033191"/>
              <a:gd name="connsiteX15" fmla="*/ 393700 w 520700"/>
              <a:gd name="connsiteY15" fmla="*/ 1549400 h 2033191"/>
              <a:gd name="connsiteX16" fmla="*/ 368300 w 520700"/>
              <a:gd name="connsiteY16" fmla="*/ 1625600 h 2033191"/>
              <a:gd name="connsiteX17" fmla="*/ 355600 w 520700"/>
              <a:gd name="connsiteY17" fmla="*/ 1676400 h 2033191"/>
              <a:gd name="connsiteX18" fmla="*/ 330200 w 520700"/>
              <a:gd name="connsiteY18" fmla="*/ 1752600 h 2033191"/>
              <a:gd name="connsiteX19" fmla="*/ 317500 w 520700"/>
              <a:gd name="connsiteY19" fmla="*/ 1790700 h 2033191"/>
              <a:gd name="connsiteX20" fmla="*/ 292100 w 520700"/>
              <a:gd name="connsiteY20" fmla="*/ 1866900 h 2033191"/>
              <a:gd name="connsiteX21" fmla="*/ 254000 w 520700"/>
              <a:gd name="connsiteY21" fmla="*/ 1943100 h 2033191"/>
              <a:gd name="connsiteX22" fmla="*/ 215900 w 520700"/>
              <a:gd name="connsiteY22" fmla="*/ 1968500 h 2033191"/>
              <a:gd name="connsiteX23" fmla="*/ 203200 w 520700"/>
              <a:gd name="connsiteY23" fmla="*/ 2006600 h 2033191"/>
              <a:gd name="connsiteX24" fmla="*/ 76200 w 520700"/>
              <a:gd name="connsiteY24" fmla="*/ 2019300 h 2033191"/>
              <a:gd name="connsiteX25" fmla="*/ 0 w 520700"/>
              <a:gd name="connsiteY25" fmla="*/ 2006600 h 203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00" h="2033191">
                <a:moveTo>
                  <a:pt x="0" y="63500"/>
                </a:moveTo>
                <a:cubicBezTo>
                  <a:pt x="21167" y="67733"/>
                  <a:pt x="42081" y="78877"/>
                  <a:pt x="63500" y="76200"/>
                </a:cubicBezTo>
                <a:cubicBezTo>
                  <a:pt x="78646" y="74307"/>
                  <a:pt x="87652" y="56999"/>
                  <a:pt x="101600" y="50800"/>
                </a:cubicBezTo>
                <a:cubicBezTo>
                  <a:pt x="178587" y="16584"/>
                  <a:pt x="174129" y="30449"/>
                  <a:pt x="254000" y="12700"/>
                </a:cubicBezTo>
                <a:cubicBezTo>
                  <a:pt x="267068" y="9796"/>
                  <a:pt x="279400" y="4233"/>
                  <a:pt x="292100" y="0"/>
                </a:cubicBezTo>
                <a:cubicBezTo>
                  <a:pt x="338667" y="4233"/>
                  <a:pt x="386079" y="2903"/>
                  <a:pt x="431800" y="12700"/>
                </a:cubicBezTo>
                <a:cubicBezTo>
                  <a:pt x="446725" y="15898"/>
                  <a:pt x="459107" y="27307"/>
                  <a:pt x="469900" y="38100"/>
                </a:cubicBezTo>
                <a:cubicBezTo>
                  <a:pt x="492164" y="60364"/>
                  <a:pt x="499737" y="85378"/>
                  <a:pt x="508000" y="114300"/>
                </a:cubicBezTo>
                <a:cubicBezTo>
                  <a:pt x="512795" y="131083"/>
                  <a:pt x="516467" y="148167"/>
                  <a:pt x="520700" y="165100"/>
                </a:cubicBezTo>
                <a:cubicBezTo>
                  <a:pt x="516467" y="215900"/>
                  <a:pt x="516380" y="267218"/>
                  <a:pt x="508000" y="317500"/>
                </a:cubicBezTo>
                <a:cubicBezTo>
                  <a:pt x="503598" y="343910"/>
                  <a:pt x="491067" y="368300"/>
                  <a:pt x="482600" y="393700"/>
                </a:cubicBezTo>
                <a:cubicBezTo>
                  <a:pt x="465073" y="446280"/>
                  <a:pt x="477326" y="420661"/>
                  <a:pt x="444500" y="469900"/>
                </a:cubicBezTo>
                <a:cubicBezTo>
                  <a:pt x="451511" y="638166"/>
                  <a:pt x="469214" y="787737"/>
                  <a:pt x="444500" y="952500"/>
                </a:cubicBezTo>
                <a:cubicBezTo>
                  <a:pt x="440528" y="978978"/>
                  <a:pt x="427567" y="1003300"/>
                  <a:pt x="419100" y="1028700"/>
                </a:cubicBezTo>
                <a:lnTo>
                  <a:pt x="406400" y="1066800"/>
                </a:lnTo>
                <a:cubicBezTo>
                  <a:pt x="402167" y="1227667"/>
                  <a:pt x="404647" y="1388850"/>
                  <a:pt x="393700" y="1549400"/>
                </a:cubicBezTo>
                <a:cubicBezTo>
                  <a:pt x="391879" y="1576112"/>
                  <a:pt x="374794" y="1599625"/>
                  <a:pt x="368300" y="1625600"/>
                </a:cubicBezTo>
                <a:cubicBezTo>
                  <a:pt x="364067" y="1642533"/>
                  <a:pt x="360616" y="1659682"/>
                  <a:pt x="355600" y="1676400"/>
                </a:cubicBezTo>
                <a:cubicBezTo>
                  <a:pt x="347907" y="1702045"/>
                  <a:pt x="338667" y="1727200"/>
                  <a:pt x="330200" y="1752600"/>
                </a:cubicBezTo>
                <a:lnTo>
                  <a:pt x="317500" y="1790700"/>
                </a:lnTo>
                <a:lnTo>
                  <a:pt x="292100" y="1866900"/>
                </a:lnTo>
                <a:cubicBezTo>
                  <a:pt x="281771" y="1897888"/>
                  <a:pt x="278619" y="1918481"/>
                  <a:pt x="254000" y="1943100"/>
                </a:cubicBezTo>
                <a:cubicBezTo>
                  <a:pt x="243207" y="1953893"/>
                  <a:pt x="228600" y="1960033"/>
                  <a:pt x="215900" y="1968500"/>
                </a:cubicBezTo>
                <a:cubicBezTo>
                  <a:pt x="211667" y="1981200"/>
                  <a:pt x="211563" y="1996147"/>
                  <a:pt x="203200" y="2006600"/>
                </a:cubicBezTo>
                <a:cubicBezTo>
                  <a:pt x="166581" y="2052374"/>
                  <a:pt x="128460" y="2026766"/>
                  <a:pt x="76200" y="2019300"/>
                </a:cubicBezTo>
                <a:cubicBezTo>
                  <a:pt x="26052" y="2002584"/>
                  <a:pt x="51487" y="2006600"/>
                  <a:pt x="0" y="200660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18"/>
          <p:cNvSpPr/>
          <p:nvPr/>
        </p:nvSpPr>
        <p:spPr>
          <a:xfrm>
            <a:off x="5245100" y="4940300"/>
            <a:ext cx="1625600" cy="650726"/>
          </a:xfrm>
          <a:custGeom>
            <a:avLst/>
            <a:gdLst>
              <a:gd name="connsiteX0" fmla="*/ 1625600 w 1625600"/>
              <a:gd name="connsiteY0" fmla="*/ 635000 h 650726"/>
              <a:gd name="connsiteX1" fmla="*/ 1562100 w 1625600"/>
              <a:gd name="connsiteY1" fmla="*/ 622300 h 650726"/>
              <a:gd name="connsiteX2" fmla="*/ 1485900 w 1625600"/>
              <a:gd name="connsiteY2" fmla="*/ 596900 h 650726"/>
              <a:gd name="connsiteX3" fmla="*/ 1333500 w 1625600"/>
              <a:gd name="connsiteY3" fmla="*/ 584200 h 650726"/>
              <a:gd name="connsiteX4" fmla="*/ 1206500 w 1625600"/>
              <a:gd name="connsiteY4" fmla="*/ 596900 h 650726"/>
              <a:gd name="connsiteX5" fmla="*/ 1104900 w 1625600"/>
              <a:gd name="connsiteY5" fmla="*/ 609600 h 650726"/>
              <a:gd name="connsiteX6" fmla="*/ 990600 w 1625600"/>
              <a:gd name="connsiteY6" fmla="*/ 622300 h 650726"/>
              <a:gd name="connsiteX7" fmla="*/ 736600 w 1625600"/>
              <a:gd name="connsiteY7" fmla="*/ 635000 h 650726"/>
              <a:gd name="connsiteX8" fmla="*/ 660400 w 1625600"/>
              <a:gd name="connsiteY8" fmla="*/ 596900 h 650726"/>
              <a:gd name="connsiteX9" fmla="*/ 584200 w 1625600"/>
              <a:gd name="connsiteY9" fmla="*/ 558800 h 650726"/>
              <a:gd name="connsiteX10" fmla="*/ 546100 w 1625600"/>
              <a:gd name="connsiteY10" fmla="*/ 520700 h 650726"/>
              <a:gd name="connsiteX11" fmla="*/ 508000 w 1625600"/>
              <a:gd name="connsiteY11" fmla="*/ 508000 h 650726"/>
              <a:gd name="connsiteX12" fmla="*/ 469900 w 1625600"/>
              <a:gd name="connsiteY12" fmla="*/ 482600 h 650726"/>
              <a:gd name="connsiteX13" fmla="*/ 457200 w 1625600"/>
              <a:gd name="connsiteY13" fmla="*/ 444500 h 650726"/>
              <a:gd name="connsiteX14" fmla="*/ 419100 w 1625600"/>
              <a:gd name="connsiteY14" fmla="*/ 419100 h 650726"/>
              <a:gd name="connsiteX15" fmla="*/ 342900 w 1625600"/>
              <a:gd name="connsiteY15" fmla="*/ 368300 h 650726"/>
              <a:gd name="connsiteX16" fmla="*/ 317500 w 1625600"/>
              <a:gd name="connsiteY16" fmla="*/ 330200 h 650726"/>
              <a:gd name="connsiteX17" fmla="*/ 279400 w 1625600"/>
              <a:gd name="connsiteY17" fmla="*/ 317500 h 650726"/>
              <a:gd name="connsiteX18" fmla="*/ 266700 w 1625600"/>
              <a:gd name="connsiteY18" fmla="*/ 279400 h 650726"/>
              <a:gd name="connsiteX19" fmla="*/ 190500 w 1625600"/>
              <a:gd name="connsiteY19" fmla="*/ 215900 h 650726"/>
              <a:gd name="connsiteX20" fmla="*/ 165100 w 1625600"/>
              <a:gd name="connsiteY20" fmla="*/ 177800 h 650726"/>
              <a:gd name="connsiteX21" fmla="*/ 88900 w 1625600"/>
              <a:gd name="connsiteY21" fmla="*/ 127000 h 650726"/>
              <a:gd name="connsiteX22" fmla="*/ 38100 w 1625600"/>
              <a:gd name="connsiteY22" fmla="*/ 50800 h 650726"/>
              <a:gd name="connsiteX23" fmla="*/ 0 w 1625600"/>
              <a:gd name="connsiteY23" fmla="*/ 0 h 65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25600" h="650726">
                <a:moveTo>
                  <a:pt x="1625600" y="635000"/>
                </a:moveTo>
                <a:cubicBezTo>
                  <a:pt x="1604433" y="630767"/>
                  <a:pt x="1582925" y="627980"/>
                  <a:pt x="1562100" y="622300"/>
                </a:cubicBezTo>
                <a:cubicBezTo>
                  <a:pt x="1536269" y="615255"/>
                  <a:pt x="1512581" y="599123"/>
                  <a:pt x="1485900" y="596900"/>
                </a:cubicBezTo>
                <a:lnTo>
                  <a:pt x="1333500" y="584200"/>
                </a:lnTo>
                <a:lnTo>
                  <a:pt x="1206500" y="596900"/>
                </a:lnTo>
                <a:cubicBezTo>
                  <a:pt x="1172579" y="600669"/>
                  <a:pt x="1138796" y="605612"/>
                  <a:pt x="1104900" y="609600"/>
                </a:cubicBezTo>
                <a:lnTo>
                  <a:pt x="990600" y="622300"/>
                </a:lnTo>
                <a:cubicBezTo>
                  <a:pt x="858031" y="666490"/>
                  <a:pt x="941106" y="649608"/>
                  <a:pt x="736600" y="635000"/>
                </a:cubicBezTo>
                <a:cubicBezTo>
                  <a:pt x="640835" y="603078"/>
                  <a:pt x="758877" y="646139"/>
                  <a:pt x="660400" y="596900"/>
                </a:cubicBezTo>
                <a:cubicBezTo>
                  <a:pt x="603122" y="568261"/>
                  <a:pt x="638795" y="604296"/>
                  <a:pt x="584200" y="558800"/>
                </a:cubicBezTo>
                <a:cubicBezTo>
                  <a:pt x="570402" y="547302"/>
                  <a:pt x="561044" y="530663"/>
                  <a:pt x="546100" y="520700"/>
                </a:cubicBezTo>
                <a:cubicBezTo>
                  <a:pt x="534961" y="513274"/>
                  <a:pt x="519974" y="513987"/>
                  <a:pt x="508000" y="508000"/>
                </a:cubicBezTo>
                <a:cubicBezTo>
                  <a:pt x="494348" y="501174"/>
                  <a:pt x="482600" y="491067"/>
                  <a:pt x="469900" y="482600"/>
                </a:cubicBezTo>
                <a:cubicBezTo>
                  <a:pt x="465667" y="469900"/>
                  <a:pt x="465563" y="454953"/>
                  <a:pt x="457200" y="444500"/>
                </a:cubicBezTo>
                <a:cubicBezTo>
                  <a:pt x="447665" y="432581"/>
                  <a:pt x="430826" y="428871"/>
                  <a:pt x="419100" y="419100"/>
                </a:cubicBezTo>
                <a:cubicBezTo>
                  <a:pt x="355679" y="366249"/>
                  <a:pt x="409857" y="390619"/>
                  <a:pt x="342900" y="368300"/>
                </a:cubicBezTo>
                <a:cubicBezTo>
                  <a:pt x="334433" y="355600"/>
                  <a:pt x="329419" y="339735"/>
                  <a:pt x="317500" y="330200"/>
                </a:cubicBezTo>
                <a:cubicBezTo>
                  <a:pt x="307047" y="321837"/>
                  <a:pt x="288866" y="326966"/>
                  <a:pt x="279400" y="317500"/>
                </a:cubicBezTo>
                <a:cubicBezTo>
                  <a:pt x="269934" y="308034"/>
                  <a:pt x="274126" y="290539"/>
                  <a:pt x="266700" y="279400"/>
                </a:cubicBezTo>
                <a:cubicBezTo>
                  <a:pt x="247143" y="250064"/>
                  <a:pt x="218613" y="234642"/>
                  <a:pt x="190500" y="215900"/>
                </a:cubicBezTo>
                <a:cubicBezTo>
                  <a:pt x="182033" y="203200"/>
                  <a:pt x="176587" y="187851"/>
                  <a:pt x="165100" y="177800"/>
                </a:cubicBezTo>
                <a:cubicBezTo>
                  <a:pt x="142126" y="157698"/>
                  <a:pt x="88900" y="127000"/>
                  <a:pt x="88900" y="127000"/>
                </a:cubicBezTo>
                <a:lnTo>
                  <a:pt x="38100" y="50800"/>
                </a:lnTo>
                <a:cubicBezTo>
                  <a:pt x="9379" y="7719"/>
                  <a:pt x="23493" y="23493"/>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6502400" y="685800"/>
            <a:ext cx="812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Sidon</a:t>
            </a:r>
          </a:p>
        </p:txBody>
      </p:sp>
      <p:sp>
        <p:nvSpPr>
          <p:cNvPr id="22" name="Rectangle 21"/>
          <p:cNvSpPr/>
          <p:nvPr/>
        </p:nvSpPr>
        <p:spPr>
          <a:xfrm>
            <a:off x="6324600" y="914400"/>
            <a:ext cx="7874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Tyre</a:t>
            </a:r>
          </a:p>
        </p:txBody>
      </p:sp>
      <p:sp>
        <p:nvSpPr>
          <p:cNvPr id="21" name="Oval 20"/>
          <p:cNvSpPr/>
          <p:nvPr/>
        </p:nvSpPr>
        <p:spPr>
          <a:xfrm>
            <a:off x="6553200" y="762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Oval 23"/>
          <p:cNvSpPr/>
          <p:nvPr/>
        </p:nvSpPr>
        <p:spPr>
          <a:xfrm>
            <a:off x="6477000" y="10668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6705600" y="24384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p:cNvSpPr/>
          <p:nvPr/>
        </p:nvSpPr>
        <p:spPr>
          <a:xfrm>
            <a:off x="6642100" y="44196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Oval 26"/>
          <p:cNvSpPr/>
          <p:nvPr/>
        </p:nvSpPr>
        <p:spPr>
          <a:xfrm>
            <a:off x="6565900" y="4572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6629400" y="3429000"/>
            <a:ext cx="635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Rectangle 30"/>
          <p:cNvSpPr/>
          <p:nvPr/>
        </p:nvSpPr>
        <p:spPr>
          <a:xfrm>
            <a:off x="5486400" y="43434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Jerusalem</a:t>
            </a:r>
          </a:p>
        </p:txBody>
      </p:sp>
      <p:sp>
        <p:nvSpPr>
          <p:cNvPr id="32" name="Rectangle 31"/>
          <p:cNvSpPr/>
          <p:nvPr/>
        </p:nvSpPr>
        <p:spPr>
          <a:xfrm>
            <a:off x="5295900" y="4495800"/>
            <a:ext cx="15621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Bethlehem</a:t>
            </a:r>
          </a:p>
        </p:txBody>
      </p:sp>
      <p:sp>
        <p:nvSpPr>
          <p:cNvPr id="33" name="Rectangle 32"/>
          <p:cNvSpPr/>
          <p:nvPr/>
        </p:nvSpPr>
        <p:spPr>
          <a:xfrm>
            <a:off x="6134100" y="2209800"/>
            <a:ext cx="12573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Nazareth</a:t>
            </a:r>
          </a:p>
        </p:txBody>
      </p:sp>
      <p:sp>
        <p:nvSpPr>
          <p:cNvPr id="34" name="Rectangle 33"/>
          <p:cNvSpPr/>
          <p:nvPr/>
        </p:nvSpPr>
        <p:spPr>
          <a:xfrm rot="18986722">
            <a:off x="6286500" y="17526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GALILEE</a:t>
            </a:r>
          </a:p>
        </p:txBody>
      </p:sp>
      <p:sp>
        <p:nvSpPr>
          <p:cNvPr id="36" name="Rectangle 35"/>
          <p:cNvSpPr/>
          <p:nvPr/>
        </p:nvSpPr>
        <p:spPr>
          <a:xfrm>
            <a:off x="5727700" y="4648200"/>
            <a:ext cx="9779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effectLst/>
                <a:latin typeface="Arial" pitchFamily="34" charset="0"/>
                <a:cs typeface="Arial" pitchFamily="34" charset="0"/>
              </a:rPr>
              <a:t>JUDEA</a:t>
            </a:r>
          </a:p>
        </p:txBody>
      </p:sp>
      <p:sp>
        <p:nvSpPr>
          <p:cNvPr id="37" name="Rectangle 36"/>
          <p:cNvSpPr/>
          <p:nvPr/>
        </p:nvSpPr>
        <p:spPr>
          <a:xfrm rot="1768034">
            <a:off x="7168539" y="2596208"/>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DECAPOLIS</a:t>
            </a:r>
          </a:p>
        </p:txBody>
      </p:sp>
      <p:sp>
        <p:nvSpPr>
          <p:cNvPr id="38" name="Rectangle 37"/>
          <p:cNvSpPr/>
          <p:nvPr/>
        </p:nvSpPr>
        <p:spPr>
          <a:xfrm rot="5400000">
            <a:off x="6762750" y="363855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PEREA</a:t>
            </a:r>
          </a:p>
        </p:txBody>
      </p:sp>
      <p:sp>
        <p:nvSpPr>
          <p:cNvPr id="41" name="Rectangle 40"/>
          <p:cNvSpPr/>
          <p:nvPr/>
        </p:nvSpPr>
        <p:spPr>
          <a:xfrm>
            <a:off x="5638800" y="3581400"/>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SAMARIA</a:t>
            </a:r>
          </a:p>
        </p:txBody>
      </p:sp>
      <p:sp>
        <p:nvSpPr>
          <p:cNvPr id="44" name="Rectangle 43"/>
          <p:cNvSpPr/>
          <p:nvPr/>
        </p:nvSpPr>
        <p:spPr>
          <a:xfrm>
            <a:off x="4724400" y="5943600"/>
            <a:ext cx="10287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EGYPT</a:t>
            </a:r>
          </a:p>
        </p:txBody>
      </p:sp>
      <p:sp>
        <p:nvSpPr>
          <p:cNvPr id="46" name="Rectangle 45"/>
          <p:cNvSpPr/>
          <p:nvPr/>
        </p:nvSpPr>
        <p:spPr>
          <a:xfrm>
            <a:off x="7467600" y="5562600"/>
            <a:ext cx="10287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latin typeface="Arial" pitchFamily="34" charset="0"/>
                <a:cs typeface="Arial" pitchFamily="34" charset="0"/>
              </a:rPr>
              <a:t>ARABIA</a:t>
            </a:r>
          </a:p>
        </p:txBody>
      </p:sp>
      <p:sp>
        <p:nvSpPr>
          <p:cNvPr id="48" name="Rectangle 47"/>
          <p:cNvSpPr/>
          <p:nvPr/>
        </p:nvSpPr>
        <p:spPr>
          <a:xfrm rot="5649990">
            <a:off x="6392042" y="4766325"/>
            <a:ext cx="12954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white"/>
                </a:solidFill>
                <a:latin typeface="Arial" pitchFamily="34" charset="0"/>
                <a:cs typeface="Arial" pitchFamily="34" charset="0"/>
              </a:rPr>
              <a:t>Salt Sea</a:t>
            </a:r>
          </a:p>
        </p:txBody>
      </p:sp>
      <p:sp>
        <p:nvSpPr>
          <p:cNvPr id="49" name="Rectangle 48"/>
          <p:cNvSpPr/>
          <p:nvPr/>
        </p:nvSpPr>
        <p:spPr>
          <a:xfrm rot="5400000">
            <a:off x="6225896" y="3558896"/>
            <a:ext cx="1981200" cy="197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a:solidFill>
                    <a:prstClr val="black"/>
                  </a:solidFill>
                </a:ln>
                <a:solidFill>
                  <a:srgbClr val="495DC3"/>
                </a:solidFill>
                <a:latin typeface="Arial" pitchFamily="34" charset="0"/>
                <a:cs typeface="Arial" pitchFamily="34" charset="0"/>
              </a:rPr>
              <a:t>Jordan River</a:t>
            </a:r>
          </a:p>
        </p:txBody>
      </p:sp>
      <p:sp>
        <p:nvSpPr>
          <p:cNvPr id="2" name="Freeform 1"/>
          <p:cNvSpPr/>
          <p:nvPr/>
        </p:nvSpPr>
        <p:spPr>
          <a:xfrm>
            <a:off x="6104238" y="2347784"/>
            <a:ext cx="172994" cy="49427"/>
          </a:xfrm>
          <a:custGeom>
            <a:avLst/>
            <a:gdLst>
              <a:gd name="connsiteX0" fmla="*/ 0 w 172994"/>
              <a:gd name="connsiteY0" fmla="*/ 0 h 49427"/>
              <a:gd name="connsiteX1" fmla="*/ 61784 w 172994"/>
              <a:gd name="connsiteY1" fmla="*/ 24713 h 49427"/>
              <a:gd name="connsiteX2" fmla="*/ 135924 w 172994"/>
              <a:gd name="connsiteY2" fmla="*/ 49427 h 49427"/>
              <a:gd name="connsiteX3" fmla="*/ 172994 w 172994"/>
              <a:gd name="connsiteY3" fmla="*/ 37070 h 49427"/>
            </a:gdLst>
            <a:ahLst/>
            <a:cxnLst>
              <a:cxn ang="0">
                <a:pos x="connsiteX0" y="connsiteY0"/>
              </a:cxn>
              <a:cxn ang="0">
                <a:pos x="connsiteX1" y="connsiteY1"/>
              </a:cxn>
              <a:cxn ang="0">
                <a:pos x="connsiteX2" y="connsiteY2"/>
              </a:cxn>
              <a:cxn ang="0">
                <a:pos x="connsiteX3" y="connsiteY3"/>
              </a:cxn>
            </a:cxnLst>
            <a:rect l="l" t="t" r="r" b="b"/>
            <a:pathLst>
              <a:path w="172994" h="49427">
                <a:moveTo>
                  <a:pt x="0" y="0"/>
                </a:moveTo>
                <a:cubicBezTo>
                  <a:pt x="20595" y="8238"/>
                  <a:pt x="40938" y="17133"/>
                  <a:pt x="61784" y="24713"/>
                </a:cubicBezTo>
                <a:cubicBezTo>
                  <a:pt x="86266" y="33615"/>
                  <a:pt x="135924" y="49427"/>
                  <a:pt x="135924" y="49427"/>
                </a:cubicBezTo>
                <a:lnTo>
                  <a:pt x="172994" y="3707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ectangle 44"/>
          <p:cNvSpPr/>
          <p:nvPr/>
        </p:nvSpPr>
        <p:spPr>
          <a:xfrm rot="17369591">
            <a:off x="5871540" y="1645207"/>
            <a:ext cx="12573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PHOENICIA</a:t>
            </a:r>
          </a:p>
        </p:txBody>
      </p:sp>
      <p:sp>
        <p:nvSpPr>
          <p:cNvPr id="3" name="Rectangular Callout 2"/>
          <p:cNvSpPr/>
          <p:nvPr/>
        </p:nvSpPr>
        <p:spPr>
          <a:xfrm>
            <a:off x="7620294" y="1066800"/>
            <a:ext cx="990306" cy="575512"/>
          </a:xfrm>
          <a:prstGeom prst="wedgeRectCallout">
            <a:avLst>
              <a:gd name="adj1" fmla="val -26044"/>
              <a:gd name="adj2" fmla="val -76769"/>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Caesarea</a:t>
            </a:r>
          </a:p>
          <a:p>
            <a:pPr algn="ctr"/>
            <a:r>
              <a:rPr lang="en-US" sz="1400" b="1" dirty="0">
                <a:solidFill>
                  <a:schemeClr val="tx1"/>
                </a:solidFill>
                <a:latin typeface="Arial" pitchFamily="34" charset="0"/>
                <a:cs typeface="Arial" pitchFamily="34" charset="0"/>
              </a:rPr>
              <a:t>Philippi</a:t>
            </a:r>
          </a:p>
        </p:txBody>
      </p:sp>
      <p:sp>
        <p:nvSpPr>
          <p:cNvPr id="51" name="Oval 50"/>
          <p:cNvSpPr/>
          <p:nvPr/>
        </p:nvSpPr>
        <p:spPr>
          <a:xfrm>
            <a:off x="7785100" y="762000"/>
            <a:ext cx="635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Rectangular Callout 51"/>
          <p:cNvSpPr/>
          <p:nvPr/>
        </p:nvSpPr>
        <p:spPr>
          <a:xfrm>
            <a:off x="7226300" y="2496599"/>
            <a:ext cx="1066830" cy="475201"/>
          </a:xfrm>
          <a:prstGeom prst="wedgeRectCallout">
            <a:avLst>
              <a:gd name="adj1" fmla="val -51946"/>
              <a:gd name="adj2" fmla="val -93719"/>
            </a:avLst>
          </a:prstGeom>
          <a:solidFill>
            <a:schemeClr val="bg1"/>
          </a:solidFill>
          <a:ln w="38100">
            <a:solidFill>
              <a:srgbClr val="0101B7"/>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Sea of Galilee</a:t>
            </a:r>
          </a:p>
        </p:txBody>
      </p:sp>
      <p:sp>
        <p:nvSpPr>
          <p:cNvPr id="42" name="Oval 41"/>
          <p:cNvSpPr/>
          <p:nvPr/>
        </p:nvSpPr>
        <p:spPr>
          <a:xfrm>
            <a:off x="7239000" y="1981200"/>
            <a:ext cx="635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7239000" y="1905000"/>
            <a:ext cx="1123950" cy="287756"/>
          </a:xfrm>
          <a:prstGeom prst="rect">
            <a:avLst/>
          </a:prstGeom>
          <a:no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itchFamily="34" charset="0"/>
                <a:cs typeface="Arial" pitchFamily="34" charset="0"/>
              </a:rPr>
              <a:t>Bethsaida</a:t>
            </a:r>
          </a:p>
        </p:txBody>
      </p:sp>
      <p:sp>
        <p:nvSpPr>
          <p:cNvPr id="53" name="Freeform 52"/>
          <p:cNvSpPr/>
          <p:nvPr/>
        </p:nvSpPr>
        <p:spPr>
          <a:xfrm>
            <a:off x="5721178" y="3954162"/>
            <a:ext cx="1322173" cy="222422"/>
          </a:xfrm>
          <a:custGeom>
            <a:avLst/>
            <a:gdLst>
              <a:gd name="connsiteX0" fmla="*/ 1322173 w 1322173"/>
              <a:gd name="connsiteY0" fmla="*/ 98854 h 222422"/>
              <a:gd name="connsiteX1" fmla="*/ 1099752 w 1322173"/>
              <a:gd name="connsiteY1" fmla="*/ 123568 h 222422"/>
              <a:gd name="connsiteX2" fmla="*/ 1025611 w 1322173"/>
              <a:gd name="connsiteY2" fmla="*/ 148281 h 222422"/>
              <a:gd name="connsiteX3" fmla="*/ 951471 w 1322173"/>
              <a:gd name="connsiteY3" fmla="*/ 172995 h 222422"/>
              <a:gd name="connsiteX4" fmla="*/ 914400 w 1322173"/>
              <a:gd name="connsiteY4" fmla="*/ 185352 h 222422"/>
              <a:gd name="connsiteX5" fmla="*/ 827903 w 1322173"/>
              <a:gd name="connsiteY5" fmla="*/ 222422 h 222422"/>
              <a:gd name="connsiteX6" fmla="*/ 568411 w 1322173"/>
              <a:gd name="connsiteY6" fmla="*/ 210065 h 222422"/>
              <a:gd name="connsiteX7" fmla="*/ 531341 w 1322173"/>
              <a:gd name="connsiteY7" fmla="*/ 197708 h 222422"/>
              <a:gd name="connsiteX8" fmla="*/ 457200 w 1322173"/>
              <a:gd name="connsiteY8" fmla="*/ 185352 h 222422"/>
              <a:gd name="connsiteX9" fmla="*/ 383060 w 1322173"/>
              <a:gd name="connsiteY9" fmla="*/ 148281 h 222422"/>
              <a:gd name="connsiteX10" fmla="*/ 345990 w 1322173"/>
              <a:gd name="connsiteY10" fmla="*/ 135924 h 222422"/>
              <a:gd name="connsiteX11" fmla="*/ 308919 w 1322173"/>
              <a:gd name="connsiteY11" fmla="*/ 111211 h 222422"/>
              <a:gd name="connsiteX12" fmla="*/ 197708 w 1322173"/>
              <a:gd name="connsiteY12" fmla="*/ 86497 h 222422"/>
              <a:gd name="connsiteX13" fmla="*/ 111211 w 1322173"/>
              <a:gd name="connsiteY13" fmla="*/ 74141 h 222422"/>
              <a:gd name="connsiteX14" fmla="*/ 37071 w 1322173"/>
              <a:gd name="connsiteY14" fmla="*/ 49427 h 222422"/>
              <a:gd name="connsiteX15" fmla="*/ 0 w 1322173"/>
              <a:gd name="connsiteY15" fmla="*/ 0 h 22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2173" h="222422">
                <a:moveTo>
                  <a:pt x="1322173" y="98854"/>
                </a:moveTo>
                <a:cubicBezTo>
                  <a:pt x="1210798" y="106810"/>
                  <a:pt x="1182187" y="98838"/>
                  <a:pt x="1099752" y="123568"/>
                </a:cubicBezTo>
                <a:cubicBezTo>
                  <a:pt x="1074800" y="131053"/>
                  <a:pt x="1050325" y="140043"/>
                  <a:pt x="1025611" y="148281"/>
                </a:cubicBezTo>
                <a:lnTo>
                  <a:pt x="951471" y="172995"/>
                </a:lnTo>
                <a:cubicBezTo>
                  <a:pt x="939114" y="177114"/>
                  <a:pt x="925238" y="178127"/>
                  <a:pt x="914400" y="185352"/>
                </a:cubicBezTo>
                <a:cubicBezTo>
                  <a:pt x="863199" y="219485"/>
                  <a:pt x="891737" y="206463"/>
                  <a:pt x="827903" y="222422"/>
                </a:cubicBezTo>
                <a:cubicBezTo>
                  <a:pt x="741406" y="218303"/>
                  <a:pt x="654707" y="217256"/>
                  <a:pt x="568411" y="210065"/>
                </a:cubicBezTo>
                <a:cubicBezTo>
                  <a:pt x="555431" y="208983"/>
                  <a:pt x="544056" y="200533"/>
                  <a:pt x="531341" y="197708"/>
                </a:cubicBezTo>
                <a:cubicBezTo>
                  <a:pt x="506883" y="192273"/>
                  <a:pt x="481914" y="189471"/>
                  <a:pt x="457200" y="185352"/>
                </a:cubicBezTo>
                <a:cubicBezTo>
                  <a:pt x="364024" y="154292"/>
                  <a:pt x="478875" y="196190"/>
                  <a:pt x="383060" y="148281"/>
                </a:cubicBezTo>
                <a:cubicBezTo>
                  <a:pt x="371410" y="142456"/>
                  <a:pt x="357640" y="141749"/>
                  <a:pt x="345990" y="135924"/>
                </a:cubicBezTo>
                <a:cubicBezTo>
                  <a:pt x="332707" y="129282"/>
                  <a:pt x="322202" y="117853"/>
                  <a:pt x="308919" y="111211"/>
                </a:cubicBezTo>
                <a:cubicBezTo>
                  <a:pt x="279046" y="96275"/>
                  <a:pt x="225132" y="90716"/>
                  <a:pt x="197708" y="86497"/>
                </a:cubicBezTo>
                <a:cubicBezTo>
                  <a:pt x="168922" y="82068"/>
                  <a:pt x="140043" y="78260"/>
                  <a:pt x="111211" y="74141"/>
                </a:cubicBezTo>
                <a:cubicBezTo>
                  <a:pt x="86498" y="65903"/>
                  <a:pt x="45309" y="74140"/>
                  <a:pt x="37071" y="49427"/>
                </a:cubicBezTo>
                <a:cubicBezTo>
                  <a:pt x="21801" y="3619"/>
                  <a:pt x="36364" y="18182"/>
                  <a:pt x="0" y="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7327557" y="864973"/>
            <a:ext cx="346060" cy="1025611"/>
          </a:xfrm>
          <a:custGeom>
            <a:avLst/>
            <a:gdLst>
              <a:gd name="connsiteX0" fmla="*/ 0 w 346060"/>
              <a:gd name="connsiteY0" fmla="*/ 1025611 h 1025611"/>
              <a:gd name="connsiteX1" fmla="*/ 61784 w 346060"/>
              <a:gd name="connsiteY1" fmla="*/ 951470 h 1025611"/>
              <a:gd name="connsiteX2" fmla="*/ 74140 w 346060"/>
              <a:gd name="connsiteY2" fmla="*/ 902043 h 1025611"/>
              <a:gd name="connsiteX3" fmla="*/ 98854 w 346060"/>
              <a:gd name="connsiteY3" fmla="*/ 864973 h 1025611"/>
              <a:gd name="connsiteX4" fmla="*/ 123567 w 346060"/>
              <a:gd name="connsiteY4" fmla="*/ 481913 h 1025611"/>
              <a:gd name="connsiteX5" fmla="*/ 135924 w 346060"/>
              <a:gd name="connsiteY5" fmla="*/ 420130 h 1025611"/>
              <a:gd name="connsiteX6" fmla="*/ 160638 w 346060"/>
              <a:gd name="connsiteY6" fmla="*/ 271849 h 1025611"/>
              <a:gd name="connsiteX7" fmla="*/ 172994 w 346060"/>
              <a:gd name="connsiteY7" fmla="*/ 197708 h 1025611"/>
              <a:gd name="connsiteX8" fmla="*/ 234778 w 346060"/>
              <a:gd name="connsiteY8" fmla="*/ 86497 h 1025611"/>
              <a:gd name="connsiteX9" fmla="*/ 308919 w 346060"/>
              <a:gd name="connsiteY9" fmla="*/ 37070 h 1025611"/>
              <a:gd name="connsiteX10" fmla="*/ 345989 w 346060"/>
              <a:gd name="connsiteY10" fmla="*/ 0 h 102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060" h="1025611">
                <a:moveTo>
                  <a:pt x="0" y="1025611"/>
                </a:moveTo>
                <a:cubicBezTo>
                  <a:pt x="20595" y="1000897"/>
                  <a:pt x="45233" y="979056"/>
                  <a:pt x="61784" y="951470"/>
                </a:cubicBezTo>
                <a:cubicBezTo>
                  <a:pt x="70521" y="936907"/>
                  <a:pt x="67450" y="917653"/>
                  <a:pt x="74140" y="902043"/>
                </a:cubicBezTo>
                <a:cubicBezTo>
                  <a:pt x="79990" y="888393"/>
                  <a:pt x="90616" y="877330"/>
                  <a:pt x="98854" y="864973"/>
                </a:cubicBezTo>
                <a:cubicBezTo>
                  <a:pt x="140019" y="700316"/>
                  <a:pt x="98679" y="880130"/>
                  <a:pt x="123567" y="481913"/>
                </a:cubicBezTo>
                <a:cubicBezTo>
                  <a:pt x="124877" y="460952"/>
                  <a:pt x="132274" y="440813"/>
                  <a:pt x="135924" y="420130"/>
                </a:cubicBezTo>
                <a:cubicBezTo>
                  <a:pt x="144632" y="370784"/>
                  <a:pt x="152400" y="321276"/>
                  <a:pt x="160638" y="271849"/>
                </a:cubicBezTo>
                <a:cubicBezTo>
                  <a:pt x="164757" y="247135"/>
                  <a:pt x="165071" y="221477"/>
                  <a:pt x="172994" y="197708"/>
                </a:cubicBezTo>
                <a:cubicBezTo>
                  <a:pt x="185871" y="159079"/>
                  <a:pt x="198360" y="110776"/>
                  <a:pt x="234778" y="86497"/>
                </a:cubicBezTo>
                <a:lnTo>
                  <a:pt x="308919" y="37070"/>
                </a:lnTo>
                <a:cubicBezTo>
                  <a:pt x="349416" y="10072"/>
                  <a:pt x="345989" y="27208"/>
                  <a:pt x="345989" y="0"/>
                </a:cubicBezTo>
              </a:path>
            </a:pathLst>
          </a:custGeom>
          <a:noFill/>
          <a:ln w="38100">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ame 39"/>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 name="Rectangle 4"/>
          <p:cNvSpPr/>
          <p:nvPr/>
        </p:nvSpPr>
        <p:spPr>
          <a:xfrm>
            <a:off x="685800" y="838200"/>
            <a:ext cx="3657600" cy="1292662"/>
          </a:xfrm>
          <a:prstGeom prst="rect">
            <a:avLst/>
          </a:prstGeom>
          <a:ln w="38100">
            <a:noFill/>
          </a:ln>
        </p:spPr>
        <p:txBody>
          <a:bodyPr wrap="square">
            <a:spAutoFit/>
          </a:bodyPr>
          <a:lstStyle/>
          <a:p>
            <a:pPr algn="just"/>
            <a:r>
              <a:rPr lang="en-US" sz="2000" dirty="0">
                <a:latin typeface="Times New Roman" pitchFamily="18" charset="0"/>
                <a:cs typeface="Times New Roman" pitchFamily="18" charset="0"/>
              </a:rPr>
              <a:t>Luke 9</a:t>
            </a:r>
          </a:p>
          <a:p>
            <a:pPr algn="just"/>
            <a:endParaRPr lang="en-US"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18</a:t>
            </a:r>
            <a:r>
              <a:rPr lang="en-US" sz="2000" dirty="0">
                <a:latin typeface="Times New Roman" pitchFamily="18" charset="0"/>
                <a:cs typeface="Times New Roman" pitchFamily="18" charset="0"/>
              </a:rPr>
              <a:t>. . . as he was alone praying, his disciples were with him . . .”</a:t>
            </a:r>
          </a:p>
        </p:txBody>
      </p:sp>
      <p:pic>
        <p:nvPicPr>
          <p:cNvPr id="43" name="Picture 3" descr="C:\Users\sheila\Desktop\POWER POINTS\BIBLE STUDY\ULTIMATE Royality Free\3-Jesus\10 Gethsemane\06 MINISTRY\Jesus w Disciples\Lord_teach_us_to_pray.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5625"/>
                    </a14:imgEffect>
                    <a14:imgEffect>
                      <a14:saturation sat="145000"/>
                    </a14:imgEffect>
                  </a14:imgLayer>
                </a14:imgProps>
              </a:ext>
              <a:ext uri="{28A0092B-C50C-407E-A947-70E740481C1C}">
                <a14:useLocalDpi xmlns:a14="http://schemas.microsoft.com/office/drawing/2010/main" val="0"/>
              </a:ext>
            </a:extLst>
          </a:blip>
          <a:srcRect b="559"/>
          <a:stretch/>
        </p:blipFill>
        <p:spPr bwMode="auto">
          <a:xfrm>
            <a:off x="838200" y="2286000"/>
            <a:ext cx="3352800" cy="3681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1717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6" name="Rectangle 5"/>
          <p:cNvSpPr/>
          <p:nvPr/>
        </p:nvSpPr>
        <p:spPr>
          <a:xfrm>
            <a:off x="609600" y="533400"/>
            <a:ext cx="7950200" cy="1177245"/>
          </a:xfrm>
          <a:prstGeom prst="rect">
            <a:avLst/>
          </a:prstGeom>
          <a:solidFill>
            <a:schemeClr val="bg1"/>
          </a:solidFill>
          <a:ln w="38100">
            <a:noFill/>
          </a:ln>
        </p:spPr>
        <p:txBody>
          <a:bodyPr wrap="square">
            <a:spAutoFit/>
          </a:bodyPr>
          <a:lstStyle/>
          <a:p>
            <a:pPr algn="just"/>
            <a:r>
              <a:rPr lang="en-US" sz="2000" dirty="0">
                <a:latin typeface="Times New Roman" pitchFamily="18" charset="0"/>
                <a:cs typeface="Times New Roman" pitchFamily="18" charset="0"/>
              </a:rPr>
              <a:t>Matthew 16</a:t>
            </a:r>
          </a:p>
          <a:p>
            <a:pPr algn="just"/>
            <a:endParaRPr lang="en-US" sz="105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13</a:t>
            </a:r>
            <a:r>
              <a:rPr lang="en-US" sz="2000" dirty="0">
                <a:latin typeface="Times New Roman" pitchFamily="18" charset="0"/>
                <a:cs typeface="Times New Roman" pitchFamily="18" charset="0"/>
              </a:rPr>
              <a:t>. . . he asked his disciples, saying, Whom do men say that I the Son of man am?”</a:t>
            </a:r>
          </a:p>
        </p:txBody>
      </p:sp>
      <p:pic>
        <p:nvPicPr>
          <p:cNvPr id="8194" name="Picture 2" descr="C:\Users\sheila\Desktop\POWER POINTS\BIBLE STUDY\ULTIMATE Royality Free\3-Jesus\10 Gethsemane\06 MINISTRY\Jesus w Disciples\Jesus Asking Peter.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192" r="1200" b="4746"/>
          <a:stretch/>
        </p:blipFill>
        <p:spPr bwMode="auto">
          <a:xfrm>
            <a:off x="704334" y="1714500"/>
            <a:ext cx="7760043" cy="453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243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573881"/>
            <a:ext cx="3124200" cy="4001095"/>
          </a:xfrm>
          <a:prstGeom prst="rect">
            <a:avLst/>
          </a:prstGeom>
        </p:spPr>
        <p:txBody>
          <a:bodyPr wrap="square">
            <a:spAutoFit/>
          </a:bodyPr>
          <a:lstStyle/>
          <a:p>
            <a:pPr algn="just"/>
            <a:r>
              <a:rPr lang="en-US" sz="2000" dirty="0">
                <a:latin typeface="Times New Roman" pitchFamily="18" charset="0"/>
                <a:cs typeface="Times New Roman" pitchFamily="18" charset="0"/>
              </a:rPr>
              <a:t>Matthew 16</a:t>
            </a:r>
          </a:p>
          <a:p>
            <a:pPr algn="just"/>
            <a:endParaRPr lang="en-US" sz="1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14</a:t>
            </a:r>
            <a:r>
              <a:rPr lang="en-US" sz="2000" dirty="0">
                <a:latin typeface="Times New Roman" pitchFamily="18" charset="0"/>
                <a:cs typeface="Times New Roman" pitchFamily="18" charset="0"/>
              </a:rPr>
              <a:t>And they said, Some say that thou art John the Baptist: some, Elias [Elijah]; and others, </a:t>
            </a:r>
            <a:r>
              <a:rPr lang="en-US" sz="2000" dirty="0" err="1">
                <a:latin typeface="Times New Roman" pitchFamily="18" charset="0"/>
                <a:cs typeface="Times New Roman" pitchFamily="18" charset="0"/>
              </a:rPr>
              <a:t>Jeremias</a:t>
            </a:r>
            <a:r>
              <a:rPr lang="en-US" sz="2000" dirty="0">
                <a:latin typeface="Times New Roman" pitchFamily="18" charset="0"/>
                <a:cs typeface="Times New Roman" pitchFamily="18" charset="0"/>
              </a:rPr>
              <a:t> [Jeremiah], or one of the prophets. </a:t>
            </a:r>
            <a:r>
              <a:rPr lang="en-US" sz="2000" baseline="30000" dirty="0">
                <a:latin typeface="Times New Roman" pitchFamily="18" charset="0"/>
                <a:cs typeface="Times New Roman" pitchFamily="18" charset="0"/>
              </a:rPr>
              <a:t>15</a:t>
            </a:r>
            <a:r>
              <a:rPr lang="en-US" sz="2000" dirty="0">
                <a:latin typeface="Times New Roman" pitchFamily="18" charset="0"/>
                <a:cs typeface="Times New Roman" pitchFamily="18" charset="0"/>
              </a:rPr>
              <a:t>He saith unto them, But whom say ye that I am? </a:t>
            </a:r>
            <a:r>
              <a:rPr lang="en-US" sz="2000" baseline="30000" dirty="0">
                <a:latin typeface="Times New Roman" pitchFamily="18" charset="0"/>
                <a:cs typeface="Times New Roman" pitchFamily="18" charset="0"/>
              </a:rPr>
              <a:t>16</a:t>
            </a:r>
            <a:r>
              <a:rPr lang="en-US" sz="2000" dirty="0">
                <a:latin typeface="Times New Roman" pitchFamily="18" charset="0"/>
                <a:cs typeface="Times New Roman" pitchFamily="18" charset="0"/>
              </a:rPr>
              <a:t>And Simon Peter answered and said, Thou art the Christ, the Son of the living God.”</a:t>
            </a:r>
          </a:p>
        </p:txBody>
      </p:sp>
      <p:pic>
        <p:nvPicPr>
          <p:cNvPr id="1026" name="Picture 2" descr="C:\Users\sheila\Desktop\POWER POINTS\BIBLE STUDY\ULTIMATE Royality Free\3-Jesus\10 Gethsemane\06 MINISTRY\Jesus w Disciples\being_true_to_Jesu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59200" y="457200"/>
            <a:ext cx="4953000"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Rectangle 1"/>
          <p:cNvSpPr/>
          <p:nvPr/>
        </p:nvSpPr>
        <p:spPr>
          <a:xfrm>
            <a:off x="609600" y="4477658"/>
            <a:ext cx="2971800" cy="1694542"/>
          </a:xfrm>
          <a:prstGeom prst="rect">
            <a:avLst/>
          </a:prstGeom>
          <a:solidFill>
            <a:schemeClr val="bg1"/>
          </a:solidFill>
          <a:ln w="57150">
            <a:solidFill>
              <a:srgbClr val="231CB6"/>
            </a:solid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Arial" pitchFamily="34" charset="0"/>
                <a:cs typeface="Arial" pitchFamily="34" charset="0"/>
              </a:rPr>
              <a:t>Christ’s question struck down to the depths of their hearts and called for a confession of their own conviction.</a:t>
            </a:r>
          </a:p>
        </p:txBody>
      </p:sp>
    </p:spTree>
    <p:extLst>
      <p:ext uri="{BB962C8B-B14F-4D97-AF65-F5344CB8AC3E}">
        <p14:creationId xmlns:p14="http://schemas.microsoft.com/office/powerpoint/2010/main" val="32602712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521524"/>
            <a:ext cx="3733800" cy="5955476"/>
          </a:xfrm>
          <a:prstGeom prst="rect">
            <a:avLst/>
          </a:prstGeom>
        </p:spPr>
        <p:txBody>
          <a:bodyPr wrap="square">
            <a:spAutoFit/>
          </a:bodyPr>
          <a:lstStyle/>
          <a:p>
            <a:pPr algn="just"/>
            <a:r>
              <a:rPr lang="en-US" sz="2000" dirty="0">
                <a:latin typeface="Times New Roman" pitchFamily="18" charset="0"/>
                <a:cs typeface="Times New Roman" pitchFamily="18" charset="0"/>
              </a:rPr>
              <a:t>Matthew 16</a:t>
            </a:r>
          </a:p>
          <a:p>
            <a:pPr algn="just"/>
            <a:endParaRPr lang="en-US" sz="1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17</a:t>
            </a:r>
            <a:r>
              <a:rPr lang="en-US" sz="2000" dirty="0">
                <a:latin typeface="Times New Roman" pitchFamily="18" charset="0"/>
                <a:cs typeface="Times New Roman" pitchFamily="18" charset="0"/>
              </a:rPr>
              <a:t>And Jesus answered and said unto him, Blessed art thou, Simon Barjona: for flesh and blood hath not revealed it unto thee, but my Father which is in heaven.</a:t>
            </a:r>
          </a:p>
          <a:p>
            <a:pPr algn="just"/>
            <a:endParaRPr lang="en-US" sz="500" dirty="0">
              <a:latin typeface="Times New Roman" pitchFamily="18" charset="0"/>
              <a:cs typeface="Times New Roman" pitchFamily="18" charset="0"/>
            </a:endParaRPr>
          </a:p>
          <a:p>
            <a:pPr algn="just"/>
            <a:r>
              <a:rPr lang="en-US" sz="2000" b="1" baseline="30000" dirty="0">
                <a:latin typeface="Times New Roman" pitchFamily="18" charset="0"/>
                <a:cs typeface="Times New Roman" pitchFamily="18" charset="0"/>
              </a:rPr>
              <a:t>18</a:t>
            </a:r>
            <a:r>
              <a:rPr lang="en-US" sz="2000" b="1" dirty="0">
                <a:latin typeface="Times New Roman" pitchFamily="18" charset="0"/>
                <a:cs typeface="Times New Roman" pitchFamily="18" charset="0"/>
              </a:rPr>
              <a:t>And I say also unto thee, That thou art Peter, and upon this rock I will build my church; and the gates of hell shall not prevail against it.</a:t>
            </a:r>
          </a:p>
          <a:p>
            <a:pPr algn="just"/>
            <a:endParaRPr lang="en-US" sz="5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baseline="30000" dirty="0">
                <a:latin typeface="Times New Roman" pitchFamily="18" charset="0"/>
                <a:cs typeface="Times New Roman" pitchFamily="18" charset="0"/>
              </a:rPr>
              <a:t>19</a:t>
            </a:r>
            <a:r>
              <a:rPr lang="en-US" sz="2000" dirty="0">
                <a:latin typeface="Times New Roman" pitchFamily="18" charset="0"/>
                <a:cs typeface="Times New Roman" pitchFamily="18" charset="0"/>
              </a:rPr>
              <a:t>And I will give unto thee the keys of the kingdom of heaven: and whatsoever thou shalt bind on earth shall be bound in heaven: and whatsoever thou shalt loose on earth shall be loosed in heaven.”</a:t>
            </a:r>
          </a:p>
        </p:txBody>
      </p:sp>
      <p:pic>
        <p:nvPicPr>
          <p:cNvPr id="4" name="Picture 2" descr="C:\Users\sheila\Desktop\POWER POINTS\BIBLE STUDY\ULTIMATE Royality Free\3-Jesus\10 Gethsemane\06 MINISTRY\Jesus w Disciples\being_true_to_Jesu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548" r="17601" b="29714"/>
          <a:stretch/>
        </p:blipFill>
        <p:spPr bwMode="auto">
          <a:xfrm>
            <a:off x="4328235" y="457200"/>
            <a:ext cx="4358565"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rame 4"/>
          <p:cNvSpPr/>
          <p:nvPr/>
        </p:nvSpPr>
        <p:spPr>
          <a:xfrm>
            <a:off x="0" y="0"/>
            <a:ext cx="9144000" cy="6858000"/>
          </a:xfrm>
          <a:prstGeom prst="frame">
            <a:avLst>
              <a:gd name="adj1" fmla="val 7130"/>
            </a:avLst>
          </a:prstGeom>
          <a:gradFill>
            <a:gsLst>
              <a:gs pos="0">
                <a:srgbClr val="0F0FFD"/>
              </a:gs>
              <a:gs pos="25000">
                <a:srgbClr val="0F0FFD">
                  <a:lumMod val="23000"/>
                  <a:lumOff val="77000"/>
                </a:srgbClr>
              </a:gs>
              <a:gs pos="43000">
                <a:srgbClr val="0F0FFD">
                  <a:lumMod val="98000"/>
                </a:srgbClr>
              </a:gs>
              <a:gs pos="89000">
                <a:srgbClr val="005CBF">
                  <a:lumMod val="96000"/>
                  <a:lumOff val="4000"/>
                </a:srgbClr>
              </a:gs>
            </a:gsLst>
            <a:lin ang="2700000" scaled="1"/>
          </a:gra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42850183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59880</TotalTime>
  <Words>2538</Words>
  <Application>Microsoft Office PowerPoint</Application>
  <PresentationFormat>On-screen Show (4:3)</PresentationFormat>
  <Paragraphs>295</Paragraphs>
  <Slides>30</Slides>
  <Notes>6</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30</vt:i4>
      </vt:variant>
    </vt:vector>
  </HeadingPairs>
  <TitlesOfParts>
    <vt:vector size="44" baseType="lpstr">
      <vt:lpstr>Arial</vt:lpstr>
      <vt:lpstr>Arial Unicode MS</vt:lpstr>
      <vt:lpstr>Calibri</vt:lpstr>
      <vt:lpstr>Calibri Light</vt:lpstr>
      <vt:lpstr>Ink Free</vt:lpstr>
      <vt:lpstr>Times New Roman</vt:lpstr>
      <vt:lpstr>Office Theme</vt:lpstr>
      <vt:lpstr>15_Default Design</vt:lpstr>
      <vt:lpstr>5_Office Theme</vt:lpstr>
      <vt:lpstr>1_Office Theme</vt:lpstr>
      <vt:lpstr>4_Office Theme</vt:lpstr>
      <vt:lpstr>2_Office Theme</vt:lpstr>
      <vt:lpstr>PhotoCompanion</vt:lpstr>
      <vt:lpstr>3_Office Theme</vt:lpstr>
      <vt:lpstr>PowerPoint Presentation</vt:lpstr>
      <vt:lpstr>You are Peter, and on this rock I will build My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Lord . . . if you wish, I will make three booths here</vt:lpstr>
      <vt:lpstr>While he was still speaking, a bright cloud overshadowed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sheila</dc:creator>
  <cp:lastModifiedBy>New Lebanon church of Christ</cp:lastModifiedBy>
  <cp:revision>1096</cp:revision>
  <dcterms:created xsi:type="dcterms:W3CDTF">2007-09-05T12:27:56Z</dcterms:created>
  <dcterms:modified xsi:type="dcterms:W3CDTF">2023-10-23T11:13:42Z</dcterms:modified>
</cp:coreProperties>
</file>