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9"/>
  </p:notesMasterIdLst>
  <p:sldIdLst>
    <p:sldId id="263" r:id="rId4"/>
    <p:sldId id="257" r:id="rId5"/>
    <p:sldId id="258" r:id="rId6"/>
    <p:sldId id="280" r:id="rId7"/>
    <p:sldId id="281" r:id="rId8"/>
    <p:sldId id="261" r:id="rId9"/>
    <p:sldId id="264" r:id="rId10"/>
    <p:sldId id="282" r:id="rId11"/>
    <p:sldId id="265" r:id="rId12"/>
    <p:sldId id="290" r:id="rId13"/>
    <p:sldId id="284" r:id="rId14"/>
    <p:sldId id="285" r:id="rId15"/>
    <p:sldId id="266" r:id="rId16"/>
    <p:sldId id="267" r:id="rId17"/>
    <p:sldId id="268" r:id="rId18"/>
    <p:sldId id="260" r:id="rId19"/>
    <p:sldId id="270" r:id="rId20"/>
    <p:sldId id="272" r:id="rId21"/>
    <p:sldId id="274" r:id="rId22"/>
    <p:sldId id="291" r:id="rId23"/>
    <p:sldId id="287" r:id="rId24"/>
    <p:sldId id="288" r:id="rId25"/>
    <p:sldId id="271" r:id="rId26"/>
    <p:sldId id="278" r:id="rId27"/>
    <p:sldId id="27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FWocsbKVHMfZqfQ6t92FA==" hashData="qBRUPYnqCKXGcK94b2Z425Qlb9xzateLF802S8z5ZVB/s6YVyzQHUO/IU8qW2l2QaN95Rrr/ZtPmi3ViiLAvb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653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16" autoAdjust="0"/>
    <p:restoredTop sz="94660"/>
  </p:normalViewPr>
  <p:slideViewPr>
    <p:cSldViewPr snapToGrid="0">
      <p:cViewPr varScale="1">
        <p:scale>
          <a:sx n="114" d="100"/>
          <a:sy n="114" d="100"/>
        </p:scale>
        <p:origin x="1446"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3CE99-5912-4E44-B02F-EE4D1DBAD813}" type="datetimeFigureOut">
              <a:rPr lang="en-US" smtClean="0"/>
              <a:t>10/23/2023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04DCA-04D4-4B7B-9EF3-CD753343E246}" type="slidenum">
              <a:rPr lang="en-US" smtClean="0"/>
              <a:t>‹#›</a:t>
            </a:fld>
            <a:endParaRPr lang="en-US"/>
          </a:p>
        </p:txBody>
      </p:sp>
    </p:spTree>
    <p:extLst>
      <p:ext uri="{BB962C8B-B14F-4D97-AF65-F5344CB8AC3E}">
        <p14:creationId xmlns:p14="http://schemas.microsoft.com/office/powerpoint/2010/main" val="273645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27B6-5FC2-4836-9BA5-ACEE17690C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14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3EA57B-14E0-4AE9-AD43-4611E79ECF0A}"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621F5-68D7-4F0E-AC04-04898D493ADC}" type="slidenum">
              <a:rPr lang="en-US" smtClean="0"/>
              <a:t>‹#›</a:t>
            </a:fld>
            <a:endParaRPr lang="en-US"/>
          </a:p>
        </p:txBody>
      </p:sp>
    </p:spTree>
    <p:extLst>
      <p:ext uri="{BB962C8B-B14F-4D97-AF65-F5344CB8AC3E}">
        <p14:creationId xmlns:p14="http://schemas.microsoft.com/office/powerpoint/2010/main" val="73125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EA57B-14E0-4AE9-AD43-4611E79ECF0A}"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621F5-68D7-4F0E-AC04-04898D493ADC}" type="slidenum">
              <a:rPr lang="en-US" smtClean="0"/>
              <a:t>‹#›</a:t>
            </a:fld>
            <a:endParaRPr lang="en-US"/>
          </a:p>
        </p:txBody>
      </p:sp>
    </p:spTree>
    <p:extLst>
      <p:ext uri="{BB962C8B-B14F-4D97-AF65-F5344CB8AC3E}">
        <p14:creationId xmlns:p14="http://schemas.microsoft.com/office/powerpoint/2010/main" val="62654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EA57B-14E0-4AE9-AD43-4611E79ECF0A}"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621F5-68D7-4F0E-AC04-04898D493ADC}" type="slidenum">
              <a:rPr lang="en-US" smtClean="0"/>
              <a:t>‹#›</a:t>
            </a:fld>
            <a:endParaRPr lang="en-US"/>
          </a:p>
        </p:txBody>
      </p:sp>
    </p:spTree>
    <p:extLst>
      <p:ext uri="{BB962C8B-B14F-4D97-AF65-F5344CB8AC3E}">
        <p14:creationId xmlns:p14="http://schemas.microsoft.com/office/powerpoint/2010/main" val="2497539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8574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833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2588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0345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0525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3480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0510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56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EA57B-14E0-4AE9-AD43-4611E79ECF0A}"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621F5-68D7-4F0E-AC04-04898D493ADC}" type="slidenum">
              <a:rPr lang="en-US" smtClean="0"/>
              <a:t>‹#›</a:t>
            </a:fld>
            <a:endParaRPr lang="en-US"/>
          </a:p>
        </p:txBody>
      </p:sp>
    </p:spTree>
    <p:extLst>
      <p:ext uri="{BB962C8B-B14F-4D97-AF65-F5344CB8AC3E}">
        <p14:creationId xmlns:p14="http://schemas.microsoft.com/office/powerpoint/2010/main" val="2686537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7355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16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66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67705597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43544809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85773531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28594630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98993551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4812970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76465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3EA57B-14E0-4AE9-AD43-4611E79ECF0A}"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621F5-68D7-4F0E-AC04-04898D493ADC}" type="slidenum">
              <a:rPr lang="en-US" smtClean="0"/>
              <a:t>‹#›</a:t>
            </a:fld>
            <a:endParaRPr lang="en-US"/>
          </a:p>
        </p:txBody>
      </p:sp>
    </p:spTree>
    <p:extLst>
      <p:ext uri="{BB962C8B-B14F-4D97-AF65-F5344CB8AC3E}">
        <p14:creationId xmlns:p14="http://schemas.microsoft.com/office/powerpoint/2010/main" val="3223549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03656133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74386765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28272008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86123536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3EA57B-14E0-4AE9-AD43-4611E79ECF0A}"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621F5-68D7-4F0E-AC04-04898D493ADC}" type="slidenum">
              <a:rPr lang="en-US" smtClean="0"/>
              <a:t>‹#›</a:t>
            </a:fld>
            <a:endParaRPr lang="en-US"/>
          </a:p>
        </p:txBody>
      </p:sp>
    </p:spTree>
    <p:extLst>
      <p:ext uri="{BB962C8B-B14F-4D97-AF65-F5344CB8AC3E}">
        <p14:creationId xmlns:p14="http://schemas.microsoft.com/office/powerpoint/2010/main" val="246857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3EA57B-14E0-4AE9-AD43-4611E79ECF0A}"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621F5-68D7-4F0E-AC04-04898D493ADC}" type="slidenum">
              <a:rPr lang="en-US" smtClean="0"/>
              <a:t>‹#›</a:t>
            </a:fld>
            <a:endParaRPr lang="en-US"/>
          </a:p>
        </p:txBody>
      </p:sp>
    </p:spTree>
    <p:extLst>
      <p:ext uri="{BB962C8B-B14F-4D97-AF65-F5344CB8AC3E}">
        <p14:creationId xmlns:p14="http://schemas.microsoft.com/office/powerpoint/2010/main" val="199196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3EA57B-14E0-4AE9-AD43-4611E79ECF0A}"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621F5-68D7-4F0E-AC04-04898D493ADC}" type="slidenum">
              <a:rPr lang="en-US" smtClean="0"/>
              <a:t>‹#›</a:t>
            </a:fld>
            <a:endParaRPr lang="en-US"/>
          </a:p>
        </p:txBody>
      </p:sp>
    </p:spTree>
    <p:extLst>
      <p:ext uri="{BB962C8B-B14F-4D97-AF65-F5344CB8AC3E}">
        <p14:creationId xmlns:p14="http://schemas.microsoft.com/office/powerpoint/2010/main" val="309591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EA57B-14E0-4AE9-AD43-4611E79ECF0A}"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621F5-68D7-4F0E-AC04-04898D493ADC}" type="slidenum">
              <a:rPr lang="en-US" smtClean="0"/>
              <a:t>‹#›</a:t>
            </a:fld>
            <a:endParaRPr lang="en-US"/>
          </a:p>
        </p:txBody>
      </p:sp>
    </p:spTree>
    <p:extLst>
      <p:ext uri="{BB962C8B-B14F-4D97-AF65-F5344CB8AC3E}">
        <p14:creationId xmlns:p14="http://schemas.microsoft.com/office/powerpoint/2010/main" val="183757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3EA57B-14E0-4AE9-AD43-4611E79ECF0A}"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621F5-68D7-4F0E-AC04-04898D493ADC}" type="slidenum">
              <a:rPr lang="en-US" smtClean="0"/>
              <a:t>‹#›</a:t>
            </a:fld>
            <a:endParaRPr lang="en-US"/>
          </a:p>
        </p:txBody>
      </p:sp>
    </p:spTree>
    <p:extLst>
      <p:ext uri="{BB962C8B-B14F-4D97-AF65-F5344CB8AC3E}">
        <p14:creationId xmlns:p14="http://schemas.microsoft.com/office/powerpoint/2010/main" val="88803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3EA57B-14E0-4AE9-AD43-4611E79ECF0A}"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621F5-68D7-4F0E-AC04-04898D493ADC}" type="slidenum">
              <a:rPr lang="en-US" smtClean="0"/>
              <a:t>‹#›</a:t>
            </a:fld>
            <a:endParaRPr lang="en-US"/>
          </a:p>
        </p:txBody>
      </p:sp>
    </p:spTree>
    <p:extLst>
      <p:ext uri="{BB962C8B-B14F-4D97-AF65-F5344CB8AC3E}">
        <p14:creationId xmlns:p14="http://schemas.microsoft.com/office/powerpoint/2010/main" val="330970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EA57B-14E0-4AE9-AD43-4611E79ECF0A}"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621F5-68D7-4F0E-AC04-04898D493ADC}" type="slidenum">
              <a:rPr lang="en-US" smtClean="0"/>
              <a:t>‹#›</a:t>
            </a:fld>
            <a:endParaRPr lang="en-US"/>
          </a:p>
        </p:txBody>
      </p:sp>
    </p:spTree>
    <p:extLst>
      <p:ext uri="{BB962C8B-B14F-4D97-AF65-F5344CB8AC3E}">
        <p14:creationId xmlns:p14="http://schemas.microsoft.com/office/powerpoint/2010/main" val="3696474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0501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7939898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8.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8.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4242422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heart and text that says 'Educating the mind without educating the heart is no education at all. -Aristotle WeinsteinE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060" y="0"/>
            <a:ext cx="6840070" cy="690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03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77200" cy="5986254"/>
          </a:xfrm>
          <a:prstGeom prst="rect">
            <a:avLst/>
          </a:prstGeom>
          <a:solidFill>
            <a:schemeClr val="bg1"/>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33400" y="457200"/>
            <a:ext cx="4038600" cy="5986254"/>
          </a:xfrm>
          <a:prstGeom prst="rect">
            <a:avLst/>
          </a:prstGeom>
          <a:solidFill>
            <a:schemeClr val="bg1"/>
          </a:solidFill>
          <a:ln w="38100">
            <a:noFill/>
          </a:ln>
        </p:spPr>
        <p:txBody>
          <a:bodyPr wrap="square" numCol="1">
            <a:spAutoFit/>
          </a:bodyPr>
          <a:lstStyle/>
          <a:p>
            <a:r>
              <a:rPr lang="en-US" sz="1400" dirty="0">
                <a:latin typeface="Times New Roman" pitchFamily="18" charset="0"/>
                <a:cs typeface="Times New Roman" pitchFamily="18" charset="0"/>
              </a:rPr>
              <a:t>JOSHUA Chapter 1</a:t>
            </a:r>
          </a:p>
          <a:p>
            <a:endParaRPr lang="en-US" sz="900" dirty="0">
              <a:latin typeface="Times New Roman" pitchFamily="18" charset="0"/>
              <a:cs typeface="Times New Roman" pitchFamily="18" charset="0"/>
            </a:endParaRPr>
          </a:p>
          <a:p>
            <a:r>
              <a:rPr lang="en-US" sz="1200" dirty="0">
                <a:latin typeface="Times New Roman" pitchFamily="18" charset="0"/>
                <a:cs typeface="Times New Roman" pitchFamily="18" charset="0"/>
              </a:rPr>
              <a:t>1  Now after the death of Moses the servant of the LORD it came to pass, that the LORD spake unto Joshua the son of Nun, Moses’ minister, saying, </a:t>
            </a:r>
          </a:p>
          <a:p>
            <a:r>
              <a:rPr lang="en-US" sz="1200" dirty="0">
                <a:latin typeface="Times New Roman" pitchFamily="18" charset="0"/>
                <a:cs typeface="Times New Roman" pitchFamily="18" charset="0"/>
              </a:rPr>
              <a:t>2  Moses my servant is dead; now therefore arise, go over this Jordan, thou, and all this people, unto the land which I do give to them, even to the children of Israel. </a:t>
            </a:r>
          </a:p>
          <a:p>
            <a:pPr marL="228600" indent="-228600">
              <a:buAutoNum type="arabicPlain" startAt="3"/>
            </a:pPr>
            <a:r>
              <a:rPr lang="en-US" sz="1200" dirty="0">
                <a:latin typeface="Times New Roman" pitchFamily="18" charset="0"/>
                <a:cs typeface="Times New Roman" pitchFamily="18" charset="0"/>
              </a:rPr>
              <a:t>Every place that the sole of your foot shall tread upon, that</a:t>
            </a:r>
          </a:p>
          <a:p>
            <a:r>
              <a:rPr lang="en-US" sz="1200" dirty="0">
                <a:latin typeface="Times New Roman" pitchFamily="18" charset="0"/>
                <a:cs typeface="Times New Roman" pitchFamily="18" charset="0"/>
              </a:rPr>
              <a:t>have I given unto you, as I said unto Moses. </a:t>
            </a:r>
          </a:p>
          <a:p>
            <a:r>
              <a:rPr lang="en-US" sz="1200" dirty="0">
                <a:latin typeface="Times New Roman" pitchFamily="18" charset="0"/>
                <a:cs typeface="Times New Roman" pitchFamily="18" charset="0"/>
              </a:rPr>
              <a:t>4  From the wilderness and this Lebanon even unto the great river, the river Euphrates, all the land of the Hittites, and unto the great sea toward the going down of the sun, shall be your coast. </a:t>
            </a:r>
          </a:p>
          <a:p>
            <a:r>
              <a:rPr lang="en-US" sz="1200" dirty="0">
                <a:latin typeface="Times New Roman" pitchFamily="18" charset="0"/>
                <a:cs typeface="Times New Roman" pitchFamily="18" charset="0"/>
              </a:rPr>
              <a:t>5  There shall not any man be able to stand before thee all the days of thy life: as I was with Moses, so I will be with thee: I will not fail thee, nor forsake thee. </a:t>
            </a:r>
          </a:p>
          <a:p>
            <a:r>
              <a:rPr lang="en-US" sz="1200" dirty="0">
                <a:latin typeface="Times New Roman" pitchFamily="18" charset="0"/>
                <a:cs typeface="Times New Roman" pitchFamily="18" charset="0"/>
              </a:rPr>
              <a:t>6  Be strong and of a good </a:t>
            </a:r>
            <a:r>
              <a:rPr lang="en-US" sz="1200" b="1" dirty="0">
                <a:solidFill>
                  <a:srgbClr val="FF0000"/>
                </a:solidFill>
                <a:latin typeface="Times New Roman" pitchFamily="18" charset="0"/>
                <a:cs typeface="Times New Roman" pitchFamily="18" charset="0"/>
              </a:rPr>
              <a:t>courage</a:t>
            </a:r>
            <a:r>
              <a:rPr lang="en-US" sz="1200" dirty="0">
                <a:latin typeface="Times New Roman" pitchFamily="18" charset="0"/>
                <a:cs typeface="Times New Roman" pitchFamily="18" charset="0"/>
              </a:rPr>
              <a:t>: for unto this people shalt thou divide for an inheritance the land, which I sware unto their fathers to give them. </a:t>
            </a:r>
          </a:p>
          <a:p>
            <a:r>
              <a:rPr lang="en-US" sz="1200" dirty="0">
                <a:latin typeface="Times New Roman" pitchFamily="18" charset="0"/>
                <a:cs typeface="Times New Roman" pitchFamily="18" charset="0"/>
              </a:rPr>
              <a:t>7  Only be thou strong and very </a:t>
            </a:r>
            <a:r>
              <a:rPr lang="en-US" sz="1200" b="1" dirty="0">
                <a:solidFill>
                  <a:srgbClr val="FF0000"/>
                </a:solidFill>
                <a:latin typeface="Times New Roman" pitchFamily="18" charset="0"/>
                <a:cs typeface="Times New Roman" pitchFamily="18" charset="0"/>
              </a:rPr>
              <a:t>courageous</a:t>
            </a:r>
            <a:r>
              <a:rPr lang="en-US" sz="1200" dirty="0">
                <a:latin typeface="Times New Roman" pitchFamily="18" charset="0"/>
                <a:cs typeface="Times New Roman" pitchFamily="18" charset="0"/>
              </a:rPr>
              <a:t>, that thou mayest observe to do according to all the law, which Moses my servant commanded thee: turn not from it to the right hand or to the left, that thou mayest prosper whithersoever thou goest. </a:t>
            </a:r>
          </a:p>
          <a:p>
            <a:r>
              <a:rPr lang="en-US" sz="1200" dirty="0">
                <a:latin typeface="Times New Roman" pitchFamily="18" charset="0"/>
                <a:cs typeface="Times New Roman" pitchFamily="18" charset="0"/>
              </a:rPr>
              <a:t>8  This book of the law shall not depart out of thy mouth; but thou shalt meditate therein day and night, that thou mayest observe to do according to all that is written therein: for then thou shalt make thy way prosperous, and then thou shalt have good success. </a:t>
            </a:r>
          </a:p>
          <a:p>
            <a:r>
              <a:rPr lang="en-US" sz="1200" dirty="0">
                <a:latin typeface="Times New Roman" pitchFamily="18" charset="0"/>
                <a:cs typeface="Times New Roman" pitchFamily="18" charset="0"/>
              </a:rPr>
              <a:t>9  Have not I commanded thee? Be strong and of a good </a:t>
            </a:r>
            <a:r>
              <a:rPr lang="en-US" sz="1200" b="1" dirty="0">
                <a:solidFill>
                  <a:srgbClr val="FF0000"/>
                </a:solidFill>
                <a:latin typeface="Times New Roman" pitchFamily="18" charset="0"/>
                <a:cs typeface="Times New Roman" pitchFamily="18" charset="0"/>
              </a:rPr>
              <a:t>courage</a:t>
            </a:r>
            <a:r>
              <a:rPr lang="en-US" sz="1200" dirty="0">
                <a:latin typeface="Times New Roman" pitchFamily="18" charset="0"/>
                <a:cs typeface="Times New Roman" pitchFamily="18" charset="0"/>
              </a:rPr>
              <a:t>; be not afraid, neither be thou dismayed: for the LORD thy God is with thee whithersoever thou goest.</a:t>
            </a:r>
          </a:p>
        </p:txBody>
      </p:sp>
      <p:sp>
        <p:nvSpPr>
          <p:cNvPr id="4" name="Rectangle 3"/>
          <p:cNvSpPr/>
          <p:nvPr/>
        </p:nvSpPr>
        <p:spPr>
          <a:xfrm>
            <a:off x="4572000" y="583823"/>
            <a:ext cx="4038600" cy="5816977"/>
          </a:xfrm>
          <a:prstGeom prst="rect">
            <a:avLst/>
          </a:prstGeom>
          <a:solidFill>
            <a:schemeClr val="bg1"/>
          </a:solidFill>
          <a:ln w="38100">
            <a:noFill/>
          </a:ln>
        </p:spPr>
        <p:txBody>
          <a:bodyPr wrap="square" numCol="1">
            <a:spAutoFit/>
          </a:bodyPr>
          <a:lstStyle/>
          <a:p>
            <a:r>
              <a:rPr lang="en-US" sz="1200" dirty="0">
                <a:latin typeface="Times New Roman" pitchFamily="18" charset="0"/>
                <a:cs typeface="Times New Roman" pitchFamily="18" charset="0"/>
              </a:rPr>
              <a:t>10  Then Joshua commanded the officers of the people, saying, </a:t>
            </a:r>
          </a:p>
          <a:p>
            <a:r>
              <a:rPr lang="en-US" sz="1200" dirty="0">
                <a:latin typeface="Times New Roman" pitchFamily="18" charset="0"/>
                <a:cs typeface="Times New Roman" pitchFamily="18" charset="0"/>
              </a:rPr>
              <a:t>11  Pass through the host, and command the people, saying, Prepare you victuals; for within three days ye shall pass over this Jordan, to go in to possess the land, which the LORD your God giveth you to possess it. </a:t>
            </a:r>
          </a:p>
          <a:p>
            <a:r>
              <a:rPr lang="en-US" sz="1200" dirty="0">
                <a:latin typeface="Times New Roman" pitchFamily="18" charset="0"/>
                <a:cs typeface="Times New Roman" pitchFamily="18" charset="0"/>
              </a:rPr>
              <a:t>12  And to the Reubenites, and to the Gadites, and to half the tribe of Manasseh, spake Joshua, saying, </a:t>
            </a:r>
          </a:p>
          <a:p>
            <a:r>
              <a:rPr lang="en-US" sz="1200" dirty="0">
                <a:latin typeface="Times New Roman" pitchFamily="18" charset="0"/>
                <a:cs typeface="Times New Roman" pitchFamily="18" charset="0"/>
              </a:rPr>
              <a:t>13  Remember the word which Moses the servant of the LORD commanded you, saying, The LORD your God hath given you rest, and hath given you this land. </a:t>
            </a:r>
          </a:p>
          <a:p>
            <a:r>
              <a:rPr lang="en-US" sz="1200" dirty="0">
                <a:latin typeface="Times New Roman" pitchFamily="18" charset="0"/>
                <a:cs typeface="Times New Roman" pitchFamily="18" charset="0"/>
              </a:rPr>
              <a:t>14  Your wives, your little ones, and your cattle, shall remain in the land which Moses gave you on this side Jordan; but ye shall pass before your brethren armed, all the mighty men of valour, and help them; </a:t>
            </a:r>
          </a:p>
          <a:p>
            <a:r>
              <a:rPr lang="en-US" sz="1200" dirty="0">
                <a:latin typeface="Times New Roman" pitchFamily="18" charset="0"/>
                <a:cs typeface="Times New Roman" pitchFamily="18" charset="0"/>
              </a:rPr>
              <a:t>15  Until the LORD have given your brethren rest, as he hath given you, and they also have possessed the land which the LORD your God giveth them: then ye shall return unto the land of your possession, and enjoy it, which Moses the LORD’S servant gave you on this side Jordan toward the sunrising. </a:t>
            </a:r>
          </a:p>
          <a:p>
            <a:r>
              <a:rPr lang="en-US" sz="1200" dirty="0">
                <a:latin typeface="Times New Roman" pitchFamily="18" charset="0"/>
                <a:cs typeface="Times New Roman" pitchFamily="18" charset="0"/>
              </a:rPr>
              <a:t>16  And they answered Joshua, saying, All that thou commandest us we will do, and whithersoever thou sendest us, we will go. </a:t>
            </a:r>
          </a:p>
          <a:p>
            <a:r>
              <a:rPr lang="en-US" sz="1200" dirty="0">
                <a:latin typeface="Times New Roman" pitchFamily="18" charset="0"/>
                <a:cs typeface="Times New Roman" pitchFamily="18" charset="0"/>
              </a:rPr>
              <a:t>17  According as we hearkened unto Moses in all things, so will we hearken unto thee: only the LORD thy God be with thee, as he was with Moses. </a:t>
            </a:r>
          </a:p>
          <a:p>
            <a:r>
              <a:rPr lang="en-US" sz="1200" dirty="0">
                <a:latin typeface="Times New Roman" pitchFamily="18" charset="0"/>
                <a:cs typeface="Times New Roman" pitchFamily="18" charset="0"/>
              </a:rPr>
              <a:t>18  Whosoever he be that doth rebel against thy commandment, and will not hearken unto thy words in all that thou commandest him, he shall be put to death: only be strong and of a good </a:t>
            </a:r>
            <a:r>
              <a:rPr lang="en-US" sz="1200" b="1" dirty="0">
                <a:solidFill>
                  <a:srgbClr val="FF0000"/>
                </a:solidFill>
                <a:latin typeface="Times New Roman" pitchFamily="18" charset="0"/>
                <a:cs typeface="Times New Roman" pitchFamily="18" charset="0"/>
              </a:rPr>
              <a:t>courage</a:t>
            </a:r>
            <a:r>
              <a:rPr lang="en-US" sz="1200" dirty="0">
                <a:latin typeface="Times New Roman" pitchFamily="18" charset="0"/>
                <a:cs typeface="Times New Roman" pitchFamily="18" charset="0"/>
              </a:rPr>
              <a:t>. </a:t>
            </a:r>
          </a:p>
        </p:txBody>
      </p:sp>
      <p:sp>
        <p:nvSpPr>
          <p:cNvPr id="5" name="Oval 4"/>
          <p:cNvSpPr/>
          <p:nvPr/>
        </p:nvSpPr>
        <p:spPr>
          <a:xfrm>
            <a:off x="1981200" y="3450327"/>
            <a:ext cx="1143000" cy="588273"/>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362200" y="3907527"/>
            <a:ext cx="1143000" cy="588273"/>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81000" y="5791200"/>
            <a:ext cx="1143000" cy="588273"/>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257800" y="5888727"/>
            <a:ext cx="1143000" cy="588273"/>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674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77200" cy="5986254"/>
          </a:xfrm>
          <a:prstGeom prst="rect">
            <a:avLst/>
          </a:prstGeom>
          <a:solidFill>
            <a:schemeClr val="bg1"/>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533400" y="457200"/>
            <a:ext cx="4038600" cy="5986254"/>
          </a:xfrm>
          <a:prstGeom prst="rect">
            <a:avLst/>
          </a:prstGeom>
          <a:solidFill>
            <a:schemeClr val="bg1"/>
          </a:solidFill>
          <a:ln w="38100">
            <a:noFill/>
          </a:ln>
        </p:spPr>
        <p:txBody>
          <a:bodyPr wrap="square" numCol="1">
            <a:spAutoFit/>
          </a:bodyPr>
          <a:lstStyle/>
          <a:p>
            <a:r>
              <a:rPr lang="en-US" sz="1400" dirty="0">
                <a:latin typeface="Times New Roman" pitchFamily="18" charset="0"/>
                <a:cs typeface="Times New Roman" pitchFamily="18" charset="0"/>
              </a:rPr>
              <a:t>JOSHUA Chapter 1</a:t>
            </a:r>
          </a:p>
          <a:p>
            <a:endParaRPr lang="en-US" sz="900" dirty="0">
              <a:latin typeface="Times New Roman" pitchFamily="18" charset="0"/>
              <a:cs typeface="Times New Roman" pitchFamily="18" charset="0"/>
            </a:endParaRPr>
          </a:p>
          <a:p>
            <a:r>
              <a:rPr lang="en-US" sz="1200" dirty="0">
                <a:latin typeface="Times New Roman" pitchFamily="18" charset="0"/>
                <a:cs typeface="Times New Roman" pitchFamily="18" charset="0"/>
              </a:rPr>
              <a:t>1  Now after the death of Moses the servant of the LORD it came to pass, that the LORD spake unto Joshua the son of Nun, Moses’ minister, saying, </a:t>
            </a:r>
          </a:p>
          <a:p>
            <a:r>
              <a:rPr lang="en-US" sz="1200" dirty="0">
                <a:latin typeface="Times New Roman" pitchFamily="18" charset="0"/>
                <a:cs typeface="Times New Roman" pitchFamily="18" charset="0"/>
              </a:rPr>
              <a:t>2  Moses my servant is dead; now therefore arise, go over this Jordan, thou, and all this people, unto the land which I do give to them, even to the children of Israel. </a:t>
            </a:r>
          </a:p>
          <a:p>
            <a:pPr marL="228600" indent="-228600">
              <a:buFontTx/>
              <a:buAutoNum type="arabicPlain" startAt="3"/>
            </a:pPr>
            <a:r>
              <a:rPr lang="en-US" sz="1200" dirty="0">
                <a:latin typeface="Times New Roman" pitchFamily="18" charset="0"/>
                <a:cs typeface="Times New Roman" pitchFamily="18" charset="0"/>
              </a:rPr>
              <a:t>Every place that the sole of your foot shall tread upon, that</a:t>
            </a:r>
          </a:p>
          <a:p>
            <a:r>
              <a:rPr lang="en-US" sz="1200" dirty="0">
                <a:latin typeface="Times New Roman" pitchFamily="18" charset="0"/>
                <a:cs typeface="Times New Roman" pitchFamily="18" charset="0"/>
              </a:rPr>
              <a:t>have I given unto you, as I said unto Moses. </a:t>
            </a:r>
          </a:p>
          <a:p>
            <a:r>
              <a:rPr lang="en-US" sz="1200" dirty="0">
                <a:latin typeface="Times New Roman" pitchFamily="18" charset="0"/>
                <a:cs typeface="Times New Roman" pitchFamily="18" charset="0"/>
              </a:rPr>
              <a:t>4  From the wilderness and this Lebanon even unto the great river, the river Euphrates, all the land of the Hittites, and unto the great sea toward the going down of the sun, shall be your coast. </a:t>
            </a:r>
          </a:p>
          <a:p>
            <a:r>
              <a:rPr lang="en-US" sz="1200" dirty="0">
                <a:latin typeface="Times New Roman" pitchFamily="18" charset="0"/>
                <a:cs typeface="Times New Roman" pitchFamily="18" charset="0"/>
              </a:rPr>
              <a:t>5  There shall not any man be able to stand before thee all the days of thy life: as I was with Moses, so I will be with thee: I will not fail thee, nor forsake thee. </a:t>
            </a:r>
          </a:p>
          <a:p>
            <a:r>
              <a:rPr lang="en-US" sz="1200" dirty="0">
                <a:latin typeface="Times New Roman" pitchFamily="18" charset="0"/>
                <a:cs typeface="Times New Roman" pitchFamily="18" charset="0"/>
              </a:rPr>
              <a:t>6  Be strong and of a good courage: for unto this people shalt thou divide for an inheritance the land, which I sware unto their fathers to give them. </a:t>
            </a:r>
          </a:p>
          <a:p>
            <a:r>
              <a:rPr lang="en-US" sz="1200" dirty="0">
                <a:latin typeface="Times New Roman" pitchFamily="18" charset="0"/>
                <a:cs typeface="Times New Roman" pitchFamily="18" charset="0"/>
              </a:rPr>
              <a:t>7  Only be thou strong and very courageous, that thou mayest observe to do according to all the law, which Moses my servant commanded thee: turn not from it to the right hand or to the left, that thou mayest </a:t>
            </a:r>
            <a:r>
              <a:rPr lang="en-US" sz="1200" b="1" dirty="0">
                <a:solidFill>
                  <a:srgbClr val="FF0000"/>
                </a:solidFill>
                <a:latin typeface="Times New Roman" pitchFamily="18" charset="0"/>
                <a:cs typeface="Times New Roman" pitchFamily="18" charset="0"/>
              </a:rPr>
              <a:t>prosper</a:t>
            </a:r>
            <a:r>
              <a:rPr lang="en-US" sz="1200" dirty="0">
                <a:solidFill>
                  <a:srgbClr val="FF0000"/>
                </a:solidFill>
                <a:latin typeface="Times New Roman" pitchFamily="18" charset="0"/>
                <a:cs typeface="Times New Roman" pitchFamily="18" charset="0"/>
              </a:rPr>
              <a:t> </a:t>
            </a:r>
            <a:r>
              <a:rPr lang="en-US" sz="1200" dirty="0">
                <a:latin typeface="Times New Roman" pitchFamily="18" charset="0"/>
                <a:cs typeface="Times New Roman" pitchFamily="18" charset="0"/>
              </a:rPr>
              <a:t>whithersoever thou goest. </a:t>
            </a:r>
          </a:p>
          <a:p>
            <a:r>
              <a:rPr lang="en-US" sz="1200" dirty="0">
                <a:latin typeface="Times New Roman" pitchFamily="18" charset="0"/>
                <a:cs typeface="Times New Roman" pitchFamily="18" charset="0"/>
              </a:rPr>
              <a:t>8  This book of the law shall not depart out of thy mouth; but thou shalt meditate therein day and night, that thou mayest observe to do according to all that is written therein: for then thou shalt make thy way </a:t>
            </a:r>
            <a:r>
              <a:rPr lang="en-US" sz="1200" b="1" dirty="0">
                <a:solidFill>
                  <a:srgbClr val="FF0000"/>
                </a:solidFill>
                <a:latin typeface="Times New Roman" pitchFamily="18" charset="0"/>
                <a:cs typeface="Times New Roman" pitchFamily="18" charset="0"/>
              </a:rPr>
              <a:t>prosperous</a:t>
            </a:r>
            <a:r>
              <a:rPr lang="en-US" sz="1200" dirty="0">
                <a:latin typeface="Times New Roman" pitchFamily="18" charset="0"/>
                <a:cs typeface="Times New Roman" pitchFamily="18" charset="0"/>
              </a:rPr>
              <a:t>, and then thou shalt have good </a:t>
            </a:r>
            <a:r>
              <a:rPr lang="en-US" sz="1200" b="1" dirty="0">
                <a:solidFill>
                  <a:srgbClr val="FF0000"/>
                </a:solidFill>
                <a:latin typeface="Times New Roman" pitchFamily="18" charset="0"/>
                <a:cs typeface="Times New Roman" pitchFamily="18" charset="0"/>
              </a:rPr>
              <a:t>success.</a:t>
            </a:r>
            <a:r>
              <a:rPr lang="en-US" sz="1200" dirty="0">
                <a:solidFill>
                  <a:srgbClr val="FF0000"/>
                </a:solidFill>
                <a:latin typeface="Times New Roman" pitchFamily="18" charset="0"/>
                <a:cs typeface="Times New Roman" pitchFamily="18" charset="0"/>
              </a:rPr>
              <a:t> </a:t>
            </a:r>
          </a:p>
          <a:p>
            <a:r>
              <a:rPr lang="en-US" sz="1200" dirty="0">
                <a:latin typeface="Times New Roman" pitchFamily="18" charset="0"/>
                <a:cs typeface="Times New Roman" pitchFamily="18" charset="0"/>
              </a:rPr>
              <a:t>9  Have not I commanded thee? Be strong and of a good courage; be not afraid, neither be thou dismayed: for the LORD thy God is with thee whithersoever thou goest.</a:t>
            </a:r>
          </a:p>
        </p:txBody>
      </p:sp>
      <p:sp>
        <p:nvSpPr>
          <p:cNvPr id="4" name="Rectangle 3"/>
          <p:cNvSpPr/>
          <p:nvPr/>
        </p:nvSpPr>
        <p:spPr>
          <a:xfrm>
            <a:off x="4572000" y="583823"/>
            <a:ext cx="4038600" cy="5816977"/>
          </a:xfrm>
          <a:prstGeom prst="rect">
            <a:avLst/>
          </a:prstGeom>
          <a:solidFill>
            <a:schemeClr val="bg1"/>
          </a:solidFill>
          <a:ln w="38100">
            <a:noFill/>
          </a:ln>
        </p:spPr>
        <p:txBody>
          <a:bodyPr wrap="square" numCol="1">
            <a:spAutoFit/>
          </a:bodyPr>
          <a:lstStyle/>
          <a:p>
            <a:r>
              <a:rPr lang="en-US" sz="1200" dirty="0">
                <a:latin typeface="Times New Roman" pitchFamily="18" charset="0"/>
                <a:cs typeface="Times New Roman" pitchFamily="18" charset="0"/>
              </a:rPr>
              <a:t>10  Then Joshua commanded the officers of the people, saying, </a:t>
            </a:r>
          </a:p>
          <a:p>
            <a:r>
              <a:rPr lang="en-US" sz="1200" dirty="0">
                <a:latin typeface="Times New Roman" pitchFamily="18" charset="0"/>
                <a:cs typeface="Times New Roman" pitchFamily="18" charset="0"/>
              </a:rPr>
              <a:t>11  Pass through the host, and command the people, saying, Prepare you victuals; for within three days ye shall pass over this Jordan, to go in to </a:t>
            </a:r>
            <a:r>
              <a:rPr lang="en-US" sz="1200" b="1" dirty="0">
                <a:solidFill>
                  <a:srgbClr val="FF0000"/>
                </a:solidFill>
                <a:latin typeface="Times New Roman" pitchFamily="18" charset="0"/>
                <a:cs typeface="Times New Roman" pitchFamily="18" charset="0"/>
              </a:rPr>
              <a:t>possess</a:t>
            </a:r>
            <a:r>
              <a:rPr lang="en-US" sz="1200" dirty="0">
                <a:latin typeface="Times New Roman" pitchFamily="18" charset="0"/>
                <a:cs typeface="Times New Roman" pitchFamily="18" charset="0"/>
              </a:rPr>
              <a:t> the land, which the LORD your God </a:t>
            </a:r>
            <a:r>
              <a:rPr lang="en-US" sz="1200" b="1" dirty="0">
                <a:solidFill>
                  <a:srgbClr val="FF0000"/>
                </a:solidFill>
                <a:latin typeface="Times New Roman" pitchFamily="18" charset="0"/>
                <a:cs typeface="Times New Roman" pitchFamily="18" charset="0"/>
              </a:rPr>
              <a:t>giveth</a:t>
            </a:r>
            <a:r>
              <a:rPr lang="en-US" sz="1200" dirty="0">
                <a:latin typeface="Times New Roman" pitchFamily="18" charset="0"/>
                <a:cs typeface="Times New Roman" pitchFamily="18" charset="0"/>
              </a:rPr>
              <a:t> you to </a:t>
            </a:r>
            <a:r>
              <a:rPr lang="en-US" sz="1200" b="1" dirty="0">
                <a:solidFill>
                  <a:srgbClr val="FF0000"/>
                </a:solidFill>
                <a:latin typeface="Times New Roman" pitchFamily="18" charset="0"/>
                <a:cs typeface="Times New Roman" pitchFamily="18" charset="0"/>
              </a:rPr>
              <a:t>possess</a:t>
            </a:r>
            <a:r>
              <a:rPr lang="en-US" sz="1200" dirty="0">
                <a:latin typeface="Times New Roman" pitchFamily="18" charset="0"/>
                <a:cs typeface="Times New Roman" pitchFamily="18" charset="0"/>
              </a:rPr>
              <a:t> it. </a:t>
            </a:r>
          </a:p>
          <a:p>
            <a:r>
              <a:rPr lang="en-US" sz="1200" dirty="0">
                <a:latin typeface="Times New Roman" pitchFamily="18" charset="0"/>
                <a:cs typeface="Times New Roman" pitchFamily="18" charset="0"/>
              </a:rPr>
              <a:t>12  And to the Reubenites, and to the Gadites, and to half the tribe of Manasseh, spake Joshua, saying, </a:t>
            </a:r>
          </a:p>
          <a:p>
            <a:r>
              <a:rPr lang="en-US" sz="1200" dirty="0">
                <a:latin typeface="Times New Roman" pitchFamily="18" charset="0"/>
                <a:cs typeface="Times New Roman" pitchFamily="18" charset="0"/>
              </a:rPr>
              <a:t>13  Remember the word which Moses the servant of the LORD commanded you, saying, The LORD your God hath </a:t>
            </a:r>
            <a:r>
              <a:rPr lang="en-US" sz="1200" b="1" dirty="0">
                <a:solidFill>
                  <a:srgbClr val="FF0000"/>
                </a:solidFill>
                <a:latin typeface="Times New Roman" pitchFamily="18" charset="0"/>
                <a:cs typeface="Times New Roman" pitchFamily="18" charset="0"/>
              </a:rPr>
              <a:t>given</a:t>
            </a:r>
            <a:r>
              <a:rPr lang="en-US" sz="1200" dirty="0">
                <a:latin typeface="Times New Roman" pitchFamily="18" charset="0"/>
                <a:cs typeface="Times New Roman" pitchFamily="18" charset="0"/>
              </a:rPr>
              <a:t> you rest, and hath </a:t>
            </a:r>
            <a:r>
              <a:rPr lang="en-US" sz="1200" b="1" dirty="0">
                <a:solidFill>
                  <a:srgbClr val="FF0000"/>
                </a:solidFill>
                <a:latin typeface="Times New Roman" pitchFamily="18" charset="0"/>
                <a:cs typeface="Times New Roman" pitchFamily="18" charset="0"/>
              </a:rPr>
              <a:t>given</a:t>
            </a:r>
            <a:r>
              <a:rPr lang="en-US" sz="1200" dirty="0">
                <a:latin typeface="Times New Roman" pitchFamily="18" charset="0"/>
                <a:cs typeface="Times New Roman" pitchFamily="18" charset="0"/>
              </a:rPr>
              <a:t> you this land. </a:t>
            </a:r>
          </a:p>
          <a:p>
            <a:r>
              <a:rPr lang="en-US" sz="1200" dirty="0">
                <a:latin typeface="Times New Roman" pitchFamily="18" charset="0"/>
                <a:cs typeface="Times New Roman" pitchFamily="18" charset="0"/>
              </a:rPr>
              <a:t>14  Your wives, your little ones, and your cattle, shall remain in the land which Moses gave you on this side Jordan; but ye shall pass before your brethren armed, all the mighty men of valour, and help them; </a:t>
            </a:r>
          </a:p>
          <a:p>
            <a:r>
              <a:rPr lang="en-US" sz="1200" dirty="0">
                <a:latin typeface="Times New Roman" pitchFamily="18" charset="0"/>
                <a:cs typeface="Times New Roman" pitchFamily="18" charset="0"/>
              </a:rPr>
              <a:t>15  Until the LORD have given your brethren rest, as he hath </a:t>
            </a:r>
            <a:r>
              <a:rPr lang="en-US" sz="1200" b="1" dirty="0">
                <a:solidFill>
                  <a:srgbClr val="FF0000"/>
                </a:solidFill>
                <a:latin typeface="Times New Roman" pitchFamily="18" charset="0"/>
                <a:cs typeface="Times New Roman" pitchFamily="18" charset="0"/>
              </a:rPr>
              <a:t>given</a:t>
            </a:r>
            <a:r>
              <a:rPr lang="en-US" sz="1200" dirty="0">
                <a:latin typeface="Times New Roman" pitchFamily="18" charset="0"/>
                <a:cs typeface="Times New Roman" pitchFamily="18" charset="0"/>
              </a:rPr>
              <a:t> you, and they also have </a:t>
            </a:r>
            <a:r>
              <a:rPr lang="en-US" sz="1200" b="1" dirty="0">
                <a:solidFill>
                  <a:srgbClr val="FF0000"/>
                </a:solidFill>
                <a:latin typeface="Times New Roman" pitchFamily="18" charset="0"/>
                <a:cs typeface="Times New Roman" pitchFamily="18" charset="0"/>
              </a:rPr>
              <a:t>possessed</a:t>
            </a:r>
            <a:r>
              <a:rPr lang="en-US" sz="1200" dirty="0">
                <a:latin typeface="Times New Roman" pitchFamily="18" charset="0"/>
                <a:cs typeface="Times New Roman" pitchFamily="18" charset="0"/>
              </a:rPr>
              <a:t> the land which the LORD your God </a:t>
            </a:r>
            <a:r>
              <a:rPr lang="en-US" sz="1200" b="1" dirty="0">
                <a:solidFill>
                  <a:srgbClr val="FF0000"/>
                </a:solidFill>
                <a:latin typeface="Times New Roman" pitchFamily="18" charset="0"/>
                <a:cs typeface="Times New Roman" pitchFamily="18" charset="0"/>
              </a:rPr>
              <a:t>giveth</a:t>
            </a:r>
            <a:r>
              <a:rPr lang="en-US" sz="1200" dirty="0">
                <a:latin typeface="Times New Roman" pitchFamily="18" charset="0"/>
                <a:cs typeface="Times New Roman" pitchFamily="18" charset="0"/>
              </a:rPr>
              <a:t> them: then ye shall return unto the land of your </a:t>
            </a:r>
            <a:r>
              <a:rPr lang="en-US" sz="1200" b="1" dirty="0">
                <a:solidFill>
                  <a:srgbClr val="FF0000"/>
                </a:solidFill>
                <a:latin typeface="Times New Roman" pitchFamily="18" charset="0"/>
                <a:cs typeface="Times New Roman" pitchFamily="18" charset="0"/>
              </a:rPr>
              <a:t>possession</a:t>
            </a:r>
            <a:r>
              <a:rPr lang="en-US" sz="1200" dirty="0">
                <a:latin typeface="Times New Roman" pitchFamily="18" charset="0"/>
                <a:cs typeface="Times New Roman" pitchFamily="18" charset="0"/>
              </a:rPr>
              <a:t>, and </a:t>
            </a:r>
            <a:r>
              <a:rPr lang="en-US" sz="1200" b="1" dirty="0">
                <a:solidFill>
                  <a:srgbClr val="FF0000"/>
                </a:solidFill>
                <a:latin typeface="Times New Roman" pitchFamily="18" charset="0"/>
                <a:cs typeface="Times New Roman" pitchFamily="18" charset="0"/>
              </a:rPr>
              <a:t>enjoy it, </a:t>
            </a:r>
            <a:r>
              <a:rPr lang="en-US" sz="1200" dirty="0">
                <a:latin typeface="Times New Roman" pitchFamily="18" charset="0"/>
                <a:cs typeface="Times New Roman" pitchFamily="18" charset="0"/>
              </a:rPr>
              <a:t>which Moses the LORD’S servant </a:t>
            </a:r>
            <a:r>
              <a:rPr lang="en-US" sz="1200" b="1" dirty="0">
                <a:solidFill>
                  <a:srgbClr val="FF0000"/>
                </a:solidFill>
                <a:latin typeface="Times New Roman" pitchFamily="18" charset="0"/>
                <a:cs typeface="Times New Roman" pitchFamily="18" charset="0"/>
              </a:rPr>
              <a:t>gave</a:t>
            </a:r>
            <a:r>
              <a:rPr lang="en-US" sz="1200" dirty="0">
                <a:latin typeface="Times New Roman" pitchFamily="18" charset="0"/>
                <a:cs typeface="Times New Roman" pitchFamily="18" charset="0"/>
              </a:rPr>
              <a:t> you on this side Jordan toward the sunrising. </a:t>
            </a:r>
          </a:p>
          <a:p>
            <a:r>
              <a:rPr lang="en-US" sz="1200" dirty="0">
                <a:latin typeface="Times New Roman" pitchFamily="18" charset="0"/>
                <a:cs typeface="Times New Roman" pitchFamily="18" charset="0"/>
              </a:rPr>
              <a:t>16  And they answered Joshua, saying, All that thou commandest us we will do, and whithersoever thou sendest us, we will go. </a:t>
            </a:r>
          </a:p>
          <a:p>
            <a:r>
              <a:rPr lang="en-US" sz="1200" dirty="0">
                <a:latin typeface="Times New Roman" pitchFamily="18" charset="0"/>
                <a:cs typeface="Times New Roman" pitchFamily="18" charset="0"/>
              </a:rPr>
              <a:t>17  According as we hearkened unto Moses in all things, so will we hearken unto thee: only the LORD thy God be with thee, as he was with Moses. </a:t>
            </a:r>
          </a:p>
          <a:p>
            <a:r>
              <a:rPr lang="en-US" sz="1200" dirty="0">
                <a:latin typeface="Times New Roman" pitchFamily="18" charset="0"/>
                <a:cs typeface="Times New Roman" pitchFamily="18" charset="0"/>
              </a:rPr>
              <a:t>18  Whosoever he be that doth rebel against thy commandment, and will not hearken unto thy words in all that thou commandest him, he shall be put to death: only be strong and of a good courage. </a:t>
            </a:r>
          </a:p>
        </p:txBody>
      </p:sp>
      <p:sp>
        <p:nvSpPr>
          <p:cNvPr id="5" name="Oval 4"/>
          <p:cNvSpPr/>
          <p:nvPr/>
        </p:nvSpPr>
        <p:spPr>
          <a:xfrm>
            <a:off x="1981200" y="4440927"/>
            <a:ext cx="1143000" cy="588273"/>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981200" y="5257800"/>
            <a:ext cx="1143000" cy="588273"/>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85800" y="5355327"/>
            <a:ext cx="1143000" cy="588273"/>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724400" y="1143000"/>
            <a:ext cx="2209800" cy="838200"/>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495800" y="2362200"/>
            <a:ext cx="762000" cy="457200"/>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943600" y="2362200"/>
            <a:ext cx="762000" cy="457200"/>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4495800" y="3200401"/>
            <a:ext cx="3124200" cy="1240526"/>
          </a:xfrm>
          <a:prstGeom prst="ellipse">
            <a:avLst/>
          </a:prstGeom>
          <a:no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841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6847" y="1264024"/>
            <a:ext cx="7826188" cy="48768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98612"/>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Are You Ready To Leave The Wilderness?</a:t>
            </a:r>
          </a:p>
        </p:txBody>
      </p:sp>
      <p:grpSp>
        <p:nvGrpSpPr>
          <p:cNvPr id="4" name="Group 3"/>
          <p:cNvGrpSpPr>
            <a:grpSpLocks noGrp="1" noUngrp="1" noChangeAspect="1"/>
          </p:cNvGrpSpPr>
          <p:nvPr/>
        </p:nvGrpSpPr>
        <p:grpSpPr bwMode="auto">
          <a:xfrm>
            <a:off x="7073152" y="5342842"/>
            <a:ext cx="1972236" cy="1515158"/>
            <a:chOff x="685800" y="828675"/>
            <a:chExt cx="7772400" cy="5580063"/>
          </a:xfrm>
        </p:grpSpPr>
        <p:pic>
          <p:nvPicPr>
            <p:cNvPr id="5"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6"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fontAlgn="base">
                <a:lnSpc>
                  <a:spcPct val="90000"/>
                </a:lnSpc>
                <a:spcBef>
                  <a:spcPct val="0"/>
                </a:spcBef>
                <a:spcAft>
                  <a:spcPct val="0"/>
                </a:spcAft>
              </a:pPr>
              <a:endParaRPr lang="en-US" sz="2200" dirty="0">
                <a:solidFill>
                  <a:srgbClr val="000000"/>
                </a:solidFill>
                <a:latin typeface="Calibri"/>
                <a:cs typeface="Calibri" pitchFamily="34" charset="0"/>
              </a:endParaRPr>
            </a:p>
          </p:txBody>
        </p:sp>
      </p:grpSp>
      <p:sp>
        <p:nvSpPr>
          <p:cNvPr id="3" name="Rectangle 2"/>
          <p:cNvSpPr/>
          <p:nvPr/>
        </p:nvSpPr>
        <p:spPr>
          <a:xfrm>
            <a:off x="555811" y="1264025"/>
            <a:ext cx="7808259" cy="4897751"/>
          </a:xfrm>
          <a:prstGeom prst="rect">
            <a:avLst/>
          </a:prstGeom>
        </p:spPr>
        <p:txBody>
          <a:bodyPr wrap="square">
            <a:spAutoFit/>
          </a:bodyPr>
          <a:lstStyle/>
          <a:p>
            <a:pPr>
              <a:lnSpc>
                <a:spcPct val="115000"/>
              </a:lnSpc>
              <a:spcAft>
                <a:spcPts val="1000"/>
              </a:spcAft>
            </a:pPr>
            <a:r>
              <a:rPr lang="en-US"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Rom. 13:12–14  </a:t>
            </a:r>
            <a:endPar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900"/>
              </a:spcBef>
              <a:spcAft>
                <a:spcPts val="1000"/>
              </a:spcAft>
            </a:pPr>
            <a:r>
              <a:rPr lang="en-US" sz="2400" baseline="30000" dirty="0">
                <a:latin typeface="Calibri" panose="020F0502020204030204" pitchFamily="34" charset="0"/>
                <a:ea typeface="Times New Roman" panose="02020603050405020304" pitchFamily="18" charset="0"/>
                <a:cs typeface="Calibri" panose="020F0502020204030204" pitchFamily="34" charset="0"/>
              </a:rPr>
              <a:t>12 </a:t>
            </a:r>
            <a:r>
              <a:rPr lang="en-US" sz="2400" dirty="0">
                <a:latin typeface="Calibri" panose="020F0502020204030204" pitchFamily="34" charset="0"/>
                <a:ea typeface="Times New Roman" panose="02020603050405020304" pitchFamily="18" charset="0"/>
                <a:cs typeface="Calibri" panose="020F0502020204030204" pitchFamily="34" charset="0"/>
              </a:rPr>
              <a:t>The night is far spent, the day is at hand. Therefore let us cast off the works of darkness, and let us put on the armor of light. </a:t>
            </a:r>
            <a:r>
              <a:rPr lang="en-US" sz="2400" baseline="30000" dirty="0">
                <a:latin typeface="Calibri" panose="020F0502020204030204" pitchFamily="34" charset="0"/>
                <a:ea typeface="Times New Roman" panose="02020603050405020304" pitchFamily="18" charset="0"/>
                <a:cs typeface="Calibri" panose="020F0502020204030204" pitchFamily="34" charset="0"/>
              </a:rPr>
              <a:t>13 </a:t>
            </a:r>
            <a:r>
              <a:rPr lang="en-US" sz="2400" dirty="0">
                <a:latin typeface="Calibri" panose="020F0502020204030204" pitchFamily="34" charset="0"/>
                <a:ea typeface="Times New Roman" panose="02020603050405020304" pitchFamily="18" charset="0"/>
                <a:cs typeface="Calibri" panose="020F0502020204030204" pitchFamily="34" charset="0"/>
              </a:rPr>
              <a:t>Let us walk properly, as in the day, not in revelry and drunkenness, not in lewdness and lust, not in strife and envy. </a:t>
            </a:r>
            <a:r>
              <a:rPr lang="en-US" sz="2400" baseline="30000" dirty="0">
                <a:latin typeface="Calibri" panose="020F0502020204030204" pitchFamily="34" charset="0"/>
                <a:ea typeface="Times New Roman" panose="02020603050405020304" pitchFamily="18" charset="0"/>
                <a:cs typeface="Calibri" panose="020F0502020204030204" pitchFamily="34" charset="0"/>
              </a:rPr>
              <a:t>14 </a:t>
            </a:r>
            <a:r>
              <a:rPr lang="en-US" sz="2400" dirty="0">
                <a:latin typeface="Calibri" panose="020F0502020204030204" pitchFamily="34" charset="0"/>
                <a:ea typeface="Times New Roman" panose="02020603050405020304" pitchFamily="18" charset="0"/>
                <a:cs typeface="Calibri" panose="020F0502020204030204" pitchFamily="34" charset="0"/>
              </a:rPr>
              <a:t>But put on the Lord Jesus Christ, and make no provision for the flesh, to fulfill its lusts.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900"/>
              </a:spcBef>
              <a:spcAft>
                <a:spcPts val="1000"/>
              </a:spcAft>
            </a:pPr>
            <a:r>
              <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Let us believe in the love and power of God to keep us day by day, and put “no confidence                                in the flesh.” </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055224" y="5307106"/>
            <a:ext cx="1990164" cy="145228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63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612"/>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Are You Ready To Leave The Wilderness?</a:t>
            </a:r>
          </a:p>
        </p:txBody>
      </p:sp>
      <p:grpSp>
        <p:nvGrpSpPr>
          <p:cNvPr id="4" name="Group 3"/>
          <p:cNvGrpSpPr>
            <a:grpSpLocks noGrp="1" noUngrp="1" noChangeAspect="1"/>
          </p:cNvGrpSpPr>
          <p:nvPr/>
        </p:nvGrpSpPr>
        <p:grpSpPr bwMode="auto">
          <a:xfrm>
            <a:off x="7073152" y="5342842"/>
            <a:ext cx="1972236" cy="1515158"/>
            <a:chOff x="685800" y="828675"/>
            <a:chExt cx="7772400" cy="5580063"/>
          </a:xfrm>
        </p:grpSpPr>
        <p:pic>
          <p:nvPicPr>
            <p:cNvPr id="5"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6"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fontAlgn="base">
                <a:lnSpc>
                  <a:spcPct val="90000"/>
                </a:lnSpc>
                <a:spcBef>
                  <a:spcPct val="0"/>
                </a:spcBef>
                <a:spcAft>
                  <a:spcPct val="0"/>
                </a:spcAft>
              </a:pPr>
              <a:endParaRPr lang="en-US" sz="2200" dirty="0">
                <a:solidFill>
                  <a:srgbClr val="000000"/>
                </a:solidFill>
                <a:latin typeface="Calibri"/>
                <a:cs typeface="Calibri" pitchFamily="34" charset="0"/>
              </a:endParaRPr>
            </a:p>
          </p:txBody>
        </p:sp>
      </p:grpSp>
      <p:sp>
        <p:nvSpPr>
          <p:cNvPr id="3" name="Rectangle 2"/>
          <p:cNvSpPr/>
          <p:nvPr/>
        </p:nvSpPr>
        <p:spPr>
          <a:xfrm>
            <a:off x="788894" y="1828801"/>
            <a:ext cx="7566211" cy="3170099"/>
          </a:xfrm>
          <a:prstGeom prst="rect">
            <a:avLst/>
          </a:prstGeom>
        </p:spPr>
        <p:txBody>
          <a:bodyPr wrap="square">
            <a:spAutoFit/>
          </a:bodyPr>
          <a:lstStyle/>
          <a:p>
            <a:r>
              <a:rPr lang="en-US" sz="4000" dirty="0">
                <a:latin typeface="Arial" panose="020B0604020202020204" pitchFamily="34" charset="0"/>
                <a:ea typeface="Calibri" panose="020F0502020204030204" pitchFamily="34" charset="0"/>
                <a:cs typeface="Arial" panose="020B0604020202020204" pitchFamily="34" charset="0"/>
              </a:rPr>
              <a:t>Then comes the second step:—</a:t>
            </a:r>
          </a:p>
          <a:p>
            <a:endParaRPr lang="en-US" sz="4000" dirty="0">
              <a:latin typeface="Arial" panose="020B0604020202020204" pitchFamily="34" charset="0"/>
              <a:ea typeface="Calibri" panose="020F0502020204030204" pitchFamily="34" charset="0"/>
              <a:cs typeface="Arial" panose="020B0604020202020204" pitchFamily="34" charset="0"/>
            </a:endParaRPr>
          </a:p>
          <a:p>
            <a:r>
              <a:rPr lang="en-US" sz="4000" dirty="0">
                <a:solidFill>
                  <a:srgbClr val="002060"/>
                </a:solidFill>
                <a:latin typeface="Arial" panose="020B0604020202020204" pitchFamily="34" charset="0"/>
                <a:ea typeface="Calibri" panose="020F0502020204030204" pitchFamily="34" charset="0"/>
                <a:cs typeface="Arial" panose="020B0604020202020204" pitchFamily="34" charset="0"/>
              </a:rPr>
              <a:t>“</a:t>
            </a:r>
            <a:r>
              <a:rPr lang="en-US" sz="4000" dirty="0">
                <a:solidFill>
                  <a:srgbClr val="002060"/>
                </a:solidFill>
                <a:latin typeface="Arial" panose="020B0604020202020204" pitchFamily="34" charset="0"/>
                <a:ea typeface="Calibri" panose="020F0502020204030204" pitchFamily="34" charset="0"/>
              </a:rPr>
              <a:t>I must believe that such a life in the land of Canaan is a possible life.” </a:t>
            </a:r>
            <a:endParaRPr lang="en-US" sz="4000" dirty="0">
              <a:solidFill>
                <a:srgbClr val="002060"/>
              </a:solidFill>
            </a:endParaRPr>
          </a:p>
        </p:txBody>
      </p:sp>
      <p:sp>
        <p:nvSpPr>
          <p:cNvPr id="7" name="Rectangle 6"/>
          <p:cNvSpPr/>
          <p:nvPr/>
        </p:nvSpPr>
        <p:spPr>
          <a:xfrm>
            <a:off x="7055223" y="5325035"/>
            <a:ext cx="1999129" cy="145228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97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17176" y="1039906"/>
            <a:ext cx="7718612" cy="550432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98612"/>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Are You Ready To Leave The Wilderness?</a:t>
            </a:r>
          </a:p>
        </p:txBody>
      </p:sp>
      <p:grpSp>
        <p:nvGrpSpPr>
          <p:cNvPr id="4" name="Group 3"/>
          <p:cNvGrpSpPr>
            <a:grpSpLocks noGrp="1" noUngrp="1" noChangeAspect="1"/>
          </p:cNvGrpSpPr>
          <p:nvPr/>
        </p:nvGrpSpPr>
        <p:grpSpPr bwMode="auto">
          <a:xfrm>
            <a:off x="7073152" y="5342842"/>
            <a:ext cx="1972236" cy="1515158"/>
            <a:chOff x="685800" y="828675"/>
            <a:chExt cx="7772400" cy="5580063"/>
          </a:xfrm>
        </p:grpSpPr>
        <p:pic>
          <p:nvPicPr>
            <p:cNvPr id="5"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6"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fontAlgn="base">
                <a:lnSpc>
                  <a:spcPct val="90000"/>
                </a:lnSpc>
                <a:spcBef>
                  <a:spcPct val="0"/>
                </a:spcBef>
                <a:spcAft>
                  <a:spcPct val="0"/>
                </a:spcAft>
              </a:pPr>
              <a:endParaRPr lang="en-US" sz="2200" dirty="0">
                <a:solidFill>
                  <a:srgbClr val="000000"/>
                </a:solidFill>
                <a:latin typeface="Calibri"/>
                <a:cs typeface="Calibri" pitchFamily="34" charset="0"/>
              </a:endParaRPr>
            </a:p>
          </p:txBody>
        </p:sp>
      </p:grpSp>
      <p:sp>
        <p:nvSpPr>
          <p:cNvPr id="3" name="Rectangle 2"/>
          <p:cNvSpPr/>
          <p:nvPr/>
        </p:nvSpPr>
        <p:spPr>
          <a:xfrm>
            <a:off x="717175" y="1057834"/>
            <a:ext cx="7673789" cy="5458930"/>
          </a:xfrm>
          <a:prstGeom prst="rect">
            <a:avLst/>
          </a:prstGeom>
        </p:spPr>
        <p:txBody>
          <a:bodyPr wrap="square">
            <a:spAutoFit/>
          </a:bodyPr>
          <a:lstStyle/>
          <a:p>
            <a:pPr>
              <a:lnSpc>
                <a:spcPct val="115000"/>
              </a:lnSpc>
              <a:spcAft>
                <a:spcPts val="1000"/>
              </a:spcAft>
            </a:pPr>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Num. 32:10–13  </a:t>
            </a:r>
            <a:endParaRPr lang="en-US"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aseline="30000" dirty="0">
                <a:latin typeface="Calibri" panose="020F0502020204030204" pitchFamily="34" charset="0"/>
                <a:ea typeface="Times New Roman" panose="02020603050405020304" pitchFamily="18" charset="0"/>
                <a:cs typeface="Calibri" panose="020F0502020204030204" pitchFamily="34" charset="0"/>
              </a:rPr>
              <a:t>10 </a:t>
            </a:r>
            <a:r>
              <a:rPr lang="en-US" sz="2400" dirty="0">
                <a:latin typeface="Calibri" panose="020F0502020204030204" pitchFamily="34" charset="0"/>
                <a:ea typeface="Times New Roman" panose="02020603050405020304" pitchFamily="18" charset="0"/>
                <a:cs typeface="Calibri" panose="020F0502020204030204" pitchFamily="34" charset="0"/>
              </a:rPr>
              <a:t>So the </a:t>
            </a:r>
            <a:r>
              <a:rPr lang="en-US" sz="2400" cap="small" dirty="0">
                <a:latin typeface="Calibri" panose="020F0502020204030204" pitchFamily="34" charset="0"/>
                <a:ea typeface="Times New Roman" panose="02020603050405020304" pitchFamily="18" charset="0"/>
                <a:cs typeface="Calibri" panose="020F0502020204030204" pitchFamily="34" charset="0"/>
              </a:rPr>
              <a:t>Lord</a:t>
            </a:r>
            <a:r>
              <a:rPr lang="en-US" sz="2400" dirty="0">
                <a:latin typeface="Calibri" panose="020F0502020204030204" pitchFamily="34" charset="0"/>
                <a:ea typeface="Times New Roman" panose="02020603050405020304" pitchFamily="18" charset="0"/>
                <a:cs typeface="Calibri" panose="020F0502020204030204" pitchFamily="34" charset="0"/>
              </a:rPr>
              <a:t>’s anger was aroused on that day, and He swore an oath, saying, </a:t>
            </a:r>
            <a:r>
              <a:rPr lang="en-US" sz="2400" baseline="30000" dirty="0">
                <a:latin typeface="Calibri" panose="020F0502020204030204" pitchFamily="34" charset="0"/>
                <a:ea typeface="Times New Roman" panose="02020603050405020304" pitchFamily="18" charset="0"/>
                <a:cs typeface="Calibri" panose="020F0502020204030204" pitchFamily="34" charset="0"/>
              </a:rPr>
              <a:t>11 </a:t>
            </a:r>
            <a:r>
              <a:rPr lang="en-US" sz="2400" dirty="0">
                <a:latin typeface="Calibri" panose="020F0502020204030204" pitchFamily="34" charset="0"/>
                <a:ea typeface="Times New Roman" panose="02020603050405020304" pitchFamily="18" charset="0"/>
                <a:cs typeface="Calibri" panose="020F0502020204030204" pitchFamily="34" charset="0"/>
              </a:rPr>
              <a:t>‘Surely none of the men who came up from Egypt, from twenty years old and above, shall see the land of which I swore to Abraham, Isaac, and Jacob, because they have not wholly followed Me, </a:t>
            </a:r>
            <a:r>
              <a:rPr lang="en-US" sz="2400" baseline="30000" dirty="0">
                <a:latin typeface="Calibri" panose="020F0502020204030204" pitchFamily="34" charset="0"/>
                <a:ea typeface="Times New Roman" panose="02020603050405020304" pitchFamily="18" charset="0"/>
                <a:cs typeface="Calibri" panose="020F0502020204030204" pitchFamily="34" charset="0"/>
              </a:rPr>
              <a:t>12 </a:t>
            </a:r>
            <a:r>
              <a:rPr lang="en-US" sz="2400" dirty="0">
                <a:latin typeface="Calibri" panose="020F0502020204030204" pitchFamily="34" charset="0"/>
                <a:ea typeface="Times New Roman" panose="02020603050405020304" pitchFamily="18" charset="0"/>
                <a:cs typeface="Calibri" panose="020F0502020204030204" pitchFamily="34" charset="0"/>
              </a:rPr>
              <a:t>except Caleb the son of </a:t>
            </a:r>
            <a:r>
              <a:rPr lang="en-US" sz="2400" dirty="0" err="1">
                <a:latin typeface="Calibri" panose="020F0502020204030204" pitchFamily="34" charset="0"/>
                <a:ea typeface="Times New Roman" panose="02020603050405020304" pitchFamily="18" charset="0"/>
                <a:cs typeface="Calibri" panose="020F0502020204030204" pitchFamily="34" charset="0"/>
              </a:rPr>
              <a:t>Jephunneh</a:t>
            </a:r>
            <a:r>
              <a:rPr lang="en-US" sz="2400" dirty="0">
                <a:latin typeface="Calibri" panose="020F0502020204030204" pitchFamily="34" charset="0"/>
                <a:ea typeface="Times New Roman" panose="02020603050405020304" pitchFamily="18" charset="0"/>
                <a:cs typeface="Calibri" panose="020F0502020204030204" pitchFamily="34" charset="0"/>
              </a:rPr>
              <a:t>, the </a:t>
            </a:r>
            <a:r>
              <a:rPr lang="en-US" sz="2400" dirty="0" err="1">
                <a:latin typeface="Calibri" panose="020F0502020204030204" pitchFamily="34" charset="0"/>
                <a:ea typeface="Times New Roman" panose="02020603050405020304" pitchFamily="18" charset="0"/>
                <a:cs typeface="Calibri" panose="020F0502020204030204" pitchFamily="34" charset="0"/>
              </a:rPr>
              <a:t>Kenizzite</a:t>
            </a:r>
            <a:r>
              <a:rPr lang="en-US" sz="2400" dirty="0">
                <a:latin typeface="Calibri" panose="020F0502020204030204" pitchFamily="34" charset="0"/>
                <a:ea typeface="Times New Roman" panose="02020603050405020304" pitchFamily="18" charset="0"/>
                <a:cs typeface="Calibri" panose="020F0502020204030204" pitchFamily="34" charset="0"/>
              </a:rPr>
              <a:t>, and Joshua the son of Nun, for they have wholly followed the </a:t>
            </a:r>
            <a:r>
              <a:rPr lang="en-US" sz="2400" cap="small" dirty="0">
                <a:latin typeface="Calibri" panose="020F0502020204030204" pitchFamily="34" charset="0"/>
                <a:ea typeface="Times New Roman" panose="02020603050405020304" pitchFamily="18" charset="0"/>
                <a:cs typeface="Calibri" panose="020F0502020204030204" pitchFamily="34" charset="0"/>
              </a:rPr>
              <a:t>Lord</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baseline="30000" dirty="0">
                <a:latin typeface="Calibri" panose="020F0502020204030204" pitchFamily="34" charset="0"/>
                <a:ea typeface="Times New Roman" panose="02020603050405020304" pitchFamily="18" charset="0"/>
                <a:cs typeface="Calibri" panose="020F0502020204030204" pitchFamily="34" charset="0"/>
              </a:rPr>
              <a:t>13 </a:t>
            </a:r>
            <a:r>
              <a:rPr lang="en-US" sz="2400" dirty="0">
                <a:latin typeface="Calibri" panose="020F0502020204030204" pitchFamily="34" charset="0"/>
                <a:ea typeface="Times New Roman" panose="02020603050405020304" pitchFamily="18" charset="0"/>
                <a:cs typeface="Calibri" panose="020F0502020204030204" pitchFamily="34" charset="0"/>
              </a:rPr>
              <a:t>So the </a:t>
            </a:r>
            <a:r>
              <a:rPr lang="en-US" sz="2400" cap="small" dirty="0">
                <a:latin typeface="Calibri" panose="020F0502020204030204" pitchFamily="34" charset="0"/>
                <a:ea typeface="Times New Roman" panose="02020603050405020304" pitchFamily="18" charset="0"/>
                <a:cs typeface="Calibri" panose="020F0502020204030204" pitchFamily="34" charset="0"/>
              </a:rPr>
              <a:t>Lord</a:t>
            </a:r>
            <a:r>
              <a:rPr lang="en-US" sz="2400" dirty="0">
                <a:latin typeface="Calibri" panose="020F0502020204030204" pitchFamily="34" charset="0"/>
                <a:ea typeface="Times New Roman" panose="02020603050405020304" pitchFamily="18" charset="0"/>
                <a:cs typeface="Calibri" panose="020F0502020204030204" pitchFamily="34" charset="0"/>
              </a:rPr>
              <a:t>’s anger was aroused against Israel, and He made them wander in the wilderness forty years, until all                        the generation that had done evil in the sight of                   the </a:t>
            </a:r>
            <a:r>
              <a:rPr lang="en-US" sz="2400" cap="small" dirty="0">
                <a:latin typeface="Calibri" panose="020F0502020204030204" pitchFamily="34" charset="0"/>
                <a:ea typeface="Times New Roman" panose="02020603050405020304" pitchFamily="18" charset="0"/>
                <a:cs typeface="Calibri" panose="020F0502020204030204" pitchFamily="34" charset="0"/>
              </a:rPr>
              <a:t>Lord</a:t>
            </a:r>
            <a:r>
              <a:rPr lang="en-US" sz="2400" dirty="0">
                <a:latin typeface="Calibri" panose="020F0502020204030204" pitchFamily="34" charset="0"/>
                <a:ea typeface="Times New Roman" panose="02020603050405020304" pitchFamily="18" charset="0"/>
                <a:cs typeface="Calibri" panose="020F0502020204030204" pitchFamily="34" charset="0"/>
              </a:rPr>
              <a:t> was gone.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073152" y="5342842"/>
            <a:ext cx="1972236" cy="142208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910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612"/>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Are You Ready To Leave The Wilderness?</a:t>
            </a:r>
          </a:p>
        </p:txBody>
      </p:sp>
      <p:grpSp>
        <p:nvGrpSpPr>
          <p:cNvPr id="4" name="Group 3"/>
          <p:cNvGrpSpPr>
            <a:grpSpLocks noGrp="1" noUngrp="1" noChangeAspect="1"/>
          </p:cNvGrpSpPr>
          <p:nvPr/>
        </p:nvGrpSpPr>
        <p:grpSpPr bwMode="auto">
          <a:xfrm>
            <a:off x="7073152" y="5342842"/>
            <a:ext cx="1972236" cy="1515158"/>
            <a:chOff x="685800" y="828675"/>
            <a:chExt cx="7772400" cy="5580063"/>
          </a:xfrm>
        </p:grpSpPr>
        <p:pic>
          <p:nvPicPr>
            <p:cNvPr id="5"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6"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fontAlgn="base">
                <a:lnSpc>
                  <a:spcPct val="90000"/>
                </a:lnSpc>
                <a:spcBef>
                  <a:spcPct val="0"/>
                </a:spcBef>
                <a:spcAft>
                  <a:spcPct val="0"/>
                </a:spcAft>
              </a:pPr>
              <a:endParaRPr lang="en-US" sz="2200" dirty="0">
                <a:solidFill>
                  <a:srgbClr val="000000"/>
                </a:solidFill>
                <a:latin typeface="Calibri"/>
                <a:cs typeface="Calibri" pitchFamily="34" charset="0"/>
              </a:endParaRPr>
            </a:p>
          </p:txBody>
        </p:sp>
      </p:grpSp>
      <p:sp>
        <p:nvSpPr>
          <p:cNvPr id="3" name="Rectangle 2"/>
          <p:cNvSpPr/>
          <p:nvPr/>
        </p:nvSpPr>
        <p:spPr>
          <a:xfrm>
            <a:off x="448236" y="926699"/>
            <a:ext cx="8175811" cy="5469895"/>
          </a:xfrm>
          <a:prstGeom prst="rect">
            <a:avLst/>
          </a:prstGeom>
        </p:spPr>
        <p:txBody>
          <a:bodyPr wrap="square">
            <a:spAutoFit/>
          </a:bodyPr>
          <a:lstStyle/>
          <a:p>
            <a:pPr>
              <a:lnSpc>
                <a:spcPct val="107000"/>
              </a:lnSpc>
              <a:spcAft>
                <a:spcPts val="1000"/>
              </a:spcAft>
            </a:pPr>
            <a:r>
              <a:rPr lang="en-US" sz="2000" b="1" dirty="0">
                <a:latin typeface="Calibri" panose="020F0502020204030204" pitchFamily="34" charset="0"/>
                <a:ea typeface="Times New Roman" panose="02020603050405020304" pitchFamily="18" charset="0"/>
                <a:cs typeface="Calibri" panose="020F0502020204030204" pitchFamily="34" charset="0"/>
              </a:rPr>
              <a:t>1 Peter 1:13–21</a:t>
            </a:r>
            <a:r>
              <a:rPr lang="en-US" sz="2000" dirty="0">
                <a:latin typeface="Calibri" panose="020F0502020204030204" pitchFamily="34" charset="0"/>
                <a:ea typeface="Times New Roman" panose="02020603050405020304" pitchFamily="18" charset="0"/>
                <a:cs typeface="Calibri" panose="020F0502020204030204" pitchFamily="34" charset="0"/>
              </a:rPr>
              <a:t> (NKJV)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Bef>
                <a:spcPts val="900"/>
              </a:spcBef>
              <a:spcAft>
                <a:spcPts val="1000"/>
              </a:spcAft>
            </a:pPr>
            <a:r>
              <a:rPr lang="en-US" sz="2400" baseline="30000" dirty="0">
                <a:latin typeface="Calibri" panose="020F0502020204030204" pitchFamily="34" charset="0"/>
                <a:ea typeface="Times New Roman" panose="02020603050405020304" pitchFamily="18" charset="0"/>
                <a:cs typeface="Calibri" panose="020F0502020204030204" pitchFamily="34" charset="0"/>
              </a:rPr>
              <a:t>13 </a:t>
            </a:r>
            <a:r>
              <a:rPr lang="en-US" sz="2400" dirty="0">
                <a:latin typeface="Calibri" panose="020F0502020204030204" pitchFamily="34" charset="0"/>
                <a:ea typeface="Times New Roman" panose="02020603050405020304" pitchFamily="18" charset="0"/>
                <a:cs typeface="Calibri" panose="020F0502020204030204" pitchFamily="34" charset="0"/>
              </a:rPr>
              <a:t>Therefore gird up the loins of your mind</a:t>
            </a:r>
            <a:r>
              <a:rPr lang="en-US" sz="2000" dirty="0">
                <a:latin typeface="Calibri" panose="020F0502020204030204" pitchFamily="34" charset="0"/>
                <a:ea typeface="Times New Roman" panose="02020603050405020304" pitchFamily="18" charset="0"/>
                <a:cs typeface="Calibri" panose="020F0502020204030204" pitchFamily="34" charset="0"/>
              </a:rPr>
              <a:t>, be sober, and rest your hope fully upon the grace that is to be brought to you at the revelation of Jesus Christ; </a:t>
            </a:r>
            <a:r>
              <a:rPr lang="en-US" sz="2000" baseline="30000" dirty="0">
                <a:latin typeface="Calibri" panose="020F0502020204030204" pitchFamily="34" charset="0"/>
                <a:ea typeface="Times New Roman" panose="02020603050405020304" pitchFamily="18" charset="0"/>
                <a:cs typeface="Calibri" panose="020F0502020204030204" pitchFamily="34" charset="0"/>
              </a:rPr>
              <a:t>14 </a:t>
            </a:r>
            <a:r>
              <a:rPr lang="en-US" sz="2000" dirty="0">
                <a:latin typeface="Calibri" panose="020F0502020204030204" pitchFamily="34" charset="0"/>
                <a:ea typeface="Times New Roman" panose="02020603050405020304" pitchFamily="18" charset="0"/>
                <a:cs typeface="Calibri" panose="020F0502020204030204" pitchFamily="34" charset="0"/>
              </a:rPr>
              <a:t>as obedient children, not conforming yourselves to the former lusts, as in your ignorance; </a:t>
            </a:r>
            <a:r>
              <a:rPr lang="en-US" sz="2000" baseline="30000" dirty="0">
                <a:latin typeface="Calibri" panose="020F0502020204030204" pitchFamily="34" charset="0"/>
                <a:ea typeface="Times New Roman" panose="02020603050405020304" pitchFamily="18" charset="0"/>
                <a:cs typeface="Calibri" panose="020F0502020204030204" pitchFamily="34" charset="0"/>
              </a:rPr>
              <a:t>15 </a:t>
            </a:r>
            <a:r>
              <a:rPr lang="en-US" sz="2000" dirty="0">
                <a:latin typeface="Calibri" panose="020F0502020204030204" pitchFamily="34" charset="0"/>
                <a:ea typeface="Times New Roman" panose="02020603050405020304" pitchFamily="18" charset="0"/>
                <a:cs typeface="Calibri" panose="020F0502020204030204" pitchFamily="34" charset="0"/>
              </a:rPr>
              <a:t>but as He who called you is holy, you also be holy in all your conduct, </a:t>
            </a:r>
            <a:r>
              <a:rPr lang="en-US" sz="2000" baseline="30000" dirty="0">
                <a:latin typeface="Calibri" panose="020F0502020204030204" pitchFamily="34" charset="0"/>
                <a:ea typeface="Times New Roman" panose="02020603050405020304" pitchFamily="18" charset="0"/>
                <a:cs typeface="Calibri" panose="020F0502020204030204" pitchFamily="34" charset="0"/>
              </a:rPr>
              <a:t>16 </a:t>
            </a:r>
            <a:r>
              <a:rPr lang="en-US" sz="2000" dirty="0">
                <a:latin typeface="Calibri" panose="020F0502020204030204" pitchFamily="34" charset="0"/>
                <a:ea typeface="Times New Roman" panose="02020603050405020304" pitchFamily="18" charset="0"/>
                <a:cs typeface="Calibri" panose="020F0502020204030204" pitchFamily="34" charset="0"/>
              </a:rPr>
              <a:t>because it is written, “Be holy, for I am holy.”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pPr>
            <a:r>
              <a:rPr lang="en-US" sz="2000" baseline="30000" dirty="0">
                <a:latin typeface="Calibri" panose="020F0502020204030204" pitchFamily="34" charset="0"/>
                <a:ea typeface="Times New Roman" panose="02020603050405020304" pitchFamily="18" charset="0"/>
                <a:cs typeface="Calibri" panose="020F0502020204030204" pitchFamily="34" charset="0"/>
              </a:rPr>
              <a:t>17 </a:t>
            </a:r>
            <a:r>
              <a:rPr lang="en-US" sz="2000" dirty="0">
                <a:latin typeface="Calibri" panose="020F0502020204030204" pitchFamily="34" charset="0"/>
                <a:ea typeface="Times New Roman" panose="02020603050405020304" pitchFamily="18" charset="0"/>
                <a:cs typeface="Calibri" panose="020F0502020204030204" pitchFamily="34" charset="0"/>
              </a:rPr>
              <a:t>And if you call on the Father, who without partiality judges according to each one’s work, conduct yourselves throughout the time of your stay here in fear; </a:t>
            </a:r>
            <a:r>
              <a:rPr lang="en-US" sz="2000" baseline="30000" dirty="0">
                <a:latin typeface="Calibri" panose="020F0502020204030204" pitchFamily="34" charset="0"/>
                <a:ea typeface="Times New Roman" panose="02020603050405020304" pitchFamily="18" charset="0"/>
                <a:cs typeface="Calibri" panose="020F0502020204030204" pitchFamily="34" charset="0"/>
              </a:rPr>
              <a:t>18 </a:t>
            </a:r>
            <a:r>
              <a:rPr lang="en-US" sz="2000" dirty="0">
                <a:latin typeface="Calibri" panose="020F0502020204030204" pitchFamily="34" charset="0"/>
                <a:ea typeface="Times New Roman" panose="02020603050405020304" pitchFamily="18" charset="0"/>
                <a:cs typeface="Calibri" panose="020F0502020204030204" pitchFamily="34" charset="0"/>
              </a:rPr>
              <a:t>knowing that you were not redeemed with corruptible things, like silver or gold, from your aimless conduct received by tradition from your fathers, </a:t>
            </a:r>
            <a:r>
              <a:rPr lang="en-US" sz="2000" baseline="30000" dirty="0">
                <a:latin typeface="Calibri" panose="020F0502020204030204" pitchFamily="34" charset="0"/>
                <a:ea typeface="Times New Roman" panose="02020603050405020304" pitchFamily="18" charset="0"/>
                <a:cs typeface="Calibri" panose="020F0502020204030204" pitchFamily="34" charset="0"/>
              </a:rPr>
              <a:t>19 </a:t>
            </a:r>
            <a:r>
              <a:rPr lang="en-US" sz="2000" dirty="0">
                <a:latin typeface="Calibri" panose="020F0502020204030204" pitchFamily="34" charset="0"/>
                <a:ea typeface="Times New Roman" panose="02020603050405020304" pitchFamily="18" charset="0"/>
                <a:cs typeface="Calibri" panose="020F0502020204030204" pitchFamily="34" charset="0"/>
              </a:rPr>
              <a:t>but with the precious blood of Christ, as of a lamb without blemish and without spot. </a:t>
            </a:r>
            <a:r>
              <a:rPr lang="en-US" sz="2000" baseline="30000" dirty="0">
                <a:latin typeface="Calibri" panose="020F0502020204030204" pitchFamily="34" charset="0"/>
                <a:ea typeface="Times New Roman" panose="02020603050405020304" pitchFamily="18" charset="0"/>
                <a:cs typeface="Calibri" panose="020F0502020204030204" pitchFamily="34" charset="0"/>
              </a:rPr>
              <a:t>20 </a:t>
            </a:r>
            <a:r>
              <a:rPr lang="en-US" sz="2000" dirty="0">
                <a:latin typeface="Calibri" panose="020F0502020204030204" pitchFamily="34" charset="0"/>
                <a:ea typeface="Times New Roman" panose="02020603050405020304" pitchFamily="18" charset="0"/>
                <a:cs typeface="Calibri" panose="020F0502020204030204" pitchFamily="34" charset="0"/>
              </a:rPr>
              <a:t>He indeed was foreordained before the foundation of the world, but was manifest in these last times for you </a:t>
            </a:r>
            <a:r>
              <a:rPr lang="en-US" sz="2000" baseline="30000" dirty="0">
                <a:latin typeface="Calibri" panose="020F0502020204030204" pitchFamily="34" charset="0"/>
                <a:ea typeface="Times New Roman" panose="02020603050405020304" pitchFamily="18" charset="0"/>
                <a:cs typeface="Calibri" panose="020F0502020204030204" pitchFamily="34" charset="0"/>
              </a:rPr>
              <a:t>21 </a:t>
            </a:r>
            <a:r>
              <a:rPr lang="en-US" sz="2000" dirty="0">
                <a:latin typeface="Calibri" panose="020F0502020204030204" pitchFamily="34" charset="0"/>
                <a:ea typeface="Times New Roman" panose="02020603050405020304" pitchFamily="18" charset="0"/>
                <a:cs typeface="Calibri" panose="020F0502020204030204" pitchFamily="34" charset="0"/>
              </a:rPr>
              <a:t>who                through Him believe in God, who raised  Him from the dead                           and gave Him glory, so that your faith and hope are in God.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073152" y="5342842"/>
            <a:ext cx="1972236" cy="141170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526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612"/>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Are You Ready To Leave The Wilderness?</a:t>
            </a:r>
          </a:p>
        </p:txBody>
      </p:sp>
      <p:grpSp>
        <p:nvGrpSpPr>
          <p:cNvPr id="4" name="Group 3"/>
          <p:cNvGrpSpPr>
            <a:grpSpLocks noGrp="1" noUngrp="1" noChangeAspect="1"/>
          </p:cNvGrpSpPr>
          <p:nvPr/>
        </p:nvGrpSpPr>
        <p:grpSpPr bwMode="auto">
          <a:xfrm>
            <a:off x="7073152" y="5342842"/>
            <a:ext cx="1972236" cy="1515158"/>
            <a:chOff x="685800" y="828675"/>
            <a:chExt cx="7772400" cy="5580063"/>
          </a:xfrm>
        </p:grpSpPr>
        <p:pic>
          <p:nvPicPr>
            <p:cNvPr id="5"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6"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fontAlgn="base">
                <a:lnSpc>
                  <a:spcPct val="90000"/>
                </a:lnSpc>
                <a:spcBef>
                  <a:spcPct val="0"/>
                </a:spcBef>
                <a:spcAft>
                  <a:spcPct val="0"/>
                </a:spcAft>
              </a:pPr>
              <a:endParaRPr lang="en-US" sz="2200" dirty="0">
                <a:solidFill>
                  <a:srgbClr val="000000"/>
                </a:solidFill>
                <a:latin typeface="Calibri"/>
                <a:cs typeface="Calibri" pitchFamily="34" charset="0"/>
              </a:endParaRPr>
            </a:p>
          </p:txBody>
        </p:sp>
      </p:grpSp>
      <p:sp>
        <p:nvSpPr>
          <p:cNvPr id="3" name="Rectangle 2"/>
          <p:cNvSpPr/>
          <p:nvPr/>
        </p:nvSpPr>
        <p:spPr>
          <a:xfrm>
            <a:off x="439271" y="1210235"/>
            <a:ext cx="7987553" cy="3631059"/>
          </a:xfrm>
          <a:prstGeom prst="rect">
            <a:avLst/>
          </a:prstGeom>
        </p:spPr>
        <p:txBody>
          <a:bodyPr wrap="square">
            <a:spAutoFit/>
          </a:bodyPr>
          <a:lstStyle/>
          <a:p>
            <a:pPr>
              <a:lnSpc>
                <a:spcPct val="107000"/>
              </a:lnSpc>
            </a:pPr>
            <a:r>
              <a:rPr lang="en-US" sz="3200" dirty="0">
                <a:latin typeface="Arial" panose="020B0604020202020204" pitchFamily="34" charset="0"/>
                <a:ea typeface="Calibri" panose="020F0502020204030204" pitchFamily="34" charset="0"/>
                <a:cs typeface="Times New Roman" panose="02020603050405020304" pitchFamily="18" charset="0"/>
              </a:rPr>
              <a:t>1st  God brought us out of Egypt;</a:t>
            </a:r>
          </a:p>
          <a:p>
            <a:pPr>
              <a:lnSpc>
                <a:spcPct val="107000"/>
              </a:lnSpc>
            </a:pPr>
            <a:r>
              <a:rPr lang="en-US" sz="3200" dirty="0">
                <a:latin typeface="Arial" panose="020B0604020202020204" pitchFamily="34" charset="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200" dirty="0">
                <a:latin typeface="Arial" panose="020B0604020202020204" pitchFamily="34" charset="0"/>
                <a:ea typeface="Calibri" panose="020F0502020204030204" pitchFamily="34" charset="0"/>
                <a:cs typeface="Times New Roman" panose="02020603050405020304" pitchFamily="18" charset="0"/>
              </a:rPr>
              <a:t>2nd He brings us into Canaan.  </a:t>
            </a:r>
          </a:p>
          <a:p>
            <a:pPr>
              <a:lnSpc>
                <a:spcPct val="107000"/>
              </a:lnSpc>
            </a:pPr>
            <a:endParaRPr lang="en-US" sz="3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3200" dirty="0">
                <a:latin typeface="Arial" panose="020B0604020202020204" pitchFamily="34" charset="0"/>
                <a:ea typeface="Calibri" panose="020F0502020204030204" pitchFamily="34" charset="0"/>
                <a:cs typeface="Times New Roman" panose="02020603050405020304" pitchFamily="18" charset="0"/>
              </a:rPr>
              <a:t>Then comes— 3rd, the question……….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350"/>
              </a:spcBef>
              <a:spcAft>
                <a:spcPts val="900"/>
              </a:spcAft>
            </a:pPr>
            <a:r>
              <a:rPr lang="en-US" sz="4400" b="1" u="sng" dirty="0">
                <a:latin typeface="Arial" panose="020B0604020202020204" pitchFamily="34" charset="0"/>
                <a:ea typeface="Calibri" panose="020F0502020204030204" pitchFamily="34" charset="0"/>
                <a:cs typeface="Times New Roman" panose="02020603050405020304" pitchFamily="18" charset="0"/>
              </a:rPr>
              <a:t>How does God bring us in?</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073152" y="5342842"/>
            <a:ext cx="1972236" cy="141170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289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6166" y="755325"/>
            <a:ext cx="8283388" cy="575305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98612"/>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Are You Ready To Leave The Wilderness?</a:t>
            </a:r>
          </a:p>
        </p:txBody>
      </p:sp>
      <p:grpSp>
        <p:nvGrpSpPr>
          <p:cNvPr id="4" name="Group 3"/>
          <p:cNvGrpSpPr>
            <a:grpSpLocks noGrp="1" noUngrp="1" noChangeAspect="1"/>
          </p:cNvGrpSpPr>
          <p:nvPr/>
        </p:nvGrpSpPr>
        <p:grpSpPr bwMode="auto">
          <a:xfrm>
            <a:off x="7037293" y="5342842"/>
            <a:ext cx="1972236" cy="1515158"/>
            <a:chOff x="685800" y="828675"/>
            <a:chExt cx="7772400" cy="5580063"/>
          </a:xfrm>
        </p:grpSpPr>
        <p:pic>
          <p:nvPicPr>
            <p:cNvPr id="5"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6"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fontAlgn="base">
                <a:lnSpc>
                  <a:spcPct val="90000"/>
                </a:lnSpc>
                <a:spcBef>
                  <a:spcPct val="0"/>
                </a:spcBef>
                <a:spcAft>
                  <a:spcPct val="0"/>
                </a:spcAft>
              </a:pPr>
              <a:endParaRPr lang="en-US" sz="2200" dirty="0">
                <a:solidFill>
                  <a:srgbClr val="000000"/>
                </a:solidFill>
                <a:latin typeface="Calibri"/>
                <a:cs typeface="Calibri" pitchFamily="34" charset="0"/>
              </a:endParaRPr>
            </a:p>
          </p:txBody>
        </p:sp>
      </p:grpSp>
      <p:sp>
        <p:nvSpPr>
          <p:cNvPr id="3" name="Rectangle 2"/>
          <p:cNvSpPr/>
          <p:nvPr/>
        </p:nvSpPr>
        <p:spPr>
          <a:xfrm>
            <a:off x="555811" y="839908"/>
            <a:ext cx="7960659" cy="5654753"/>
          </a:xfrm>
          <a:prstGeom prst="rect">
            <a:avLst/>
          </a:prstGeom>
        </p:spPr>
        <p:txBody>
          <a:bodyPr wrap="square">
            <a:spAutoFit/>
          </a:bodyPr>
          <a:lstStyle/>
          <a:p>
            <a:pPr>
              <a:lnSpc>
                <a:spcPct val="107000"/>
              </a:lnSpc>
              <a:spcAft>
                <a:spcPts val="1000"/>
              </a:spcAft>
            </a:pPr>
            <a:r>
              <a:rPr lang="en-US" sz="2200" dirty="0">
                <a:latin typeface="Calibri" panose="020F0502020204030204" pitchFamily="34" charset="0"/>
                <a:ea typeface="Times New Roman" panose="02020603050405020304" pitchFamily="18" charset="0"/>
                <a:cs typeface="Calibri" panose="020F0502020204030204" pitchFamily="34" charset="0"/>
              </a:rPr>
              <a:t>Joshua 3:14–17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pPr>
            <a:r>
              <a:rPr lang="en-US" sz="2200" baseline="30000" dirty="0">
                <a:latin typeface="Calibri" panose="020F0502020204030204" pitchFamily="34" charset="0"/>
                <a:ea typeface="Times New Roman" panose="02020603050405020304" pitchFamily="18" charset="0"/>
                <a:cs typeface="Calibri" panose="020F0502020204030204" pitchFamily="34" charset="0"/>
              </a:rPr>
              <a:t>14 </a:t>
            </a:r>
            <a:r>
              <a:rPr lang="en-US" sz="2200" dirty="0">
                <a:latin typeface="Calibri" panose="020F0502020204030204" pitchFamily="34" charset="0"/>
                <a:ea typeface="Times New Roman" panose="02020603050405020304" pitchFamily="18" charset="0"/>
                <a:cs typeface="Calibri" panose="020F0502020204030204" pitchFamily="34" charset="0"/>
              </a:rPr>
              <a:t>So it was, when the people set out from their camp to cross over the Jordan, with the priests bearing the ark of the covenant before the people, </a:t>
            </a:r>
            <a:r>
              <a:rPr lang="en-US" sz="2200" baseline="30000" dirty="0">
                <a:latin typeface="Calibri" panose="020F0502020204030204" pitchFamily="34" charset="0"/>
                <a:ea typeface="Times New Roman" panose="02020603050405020304" pitchFamily="18" charset="0"/>
                <a:cs typeface="Calibri" panose="020F0502020204030204" pitchFamily="34" charset="0"/>
              </a:rPr>
              <a:t>15 </a:t>
            </a:r>
            <a:r>
              <a:rPr lang="en-US" sz="2200" dirty="0">
                <a:latin typeface="Calibri" panose="020F0502020204030204" pitchFamily="34" charset="0"/>
                <a:ea typeface="Times New Roman" panose="02020603050405020304" pitchFamily="18" charset="0"/>
                <a:cs typeface="Calibri" panose="020F0502020204030204" pitchFamily="34" charset="0"/>
              </a:rPr>
              <a:t>and as those who bore the ark came to the Jordan, and the feet of the priests who bore the ark dipped in the edge of the water (for the Jordan overflows all its banks during the whole time of harvest), </a:t>
            </a:r>
            <a:r>
              <a:rPr lang="en-US" sz="2200" baseline="30000" dirty="0">
                <a:latin typeface="Calibri" panose="020F0502020204030204" pitchFamily="34" charset="0"/>
                <a:ea typeface="Times New Roman" panose="02020603050405020304" pitchFamily="18" charset="0"/>
                <a:cs typeface="Calibri" panose="020F0502020204030204" pitchFamily="34" charset="0"/>
              </a:rPr>
              <a:t>16 </a:t>
            </a:r>
            <a:r>
              <a:rPr lang="en-US" sz="2200" dirty="0">
                <a:latin typeface="Calibri" panose="020F0502020204030204" pitchFamily="34" charset="0"/>
                <a:ea typeface="Times New Roman" panose="02020603050405020304" pitchFamily="18" charset="0"/>
                <a:cs typeface="Calibri" panose="020F0502020204030204" pitchFamily="34" charset="0"/>
              </a:rPr>
              <a:t>that the waters which came down from upstream stood </a:t>
            </a:r>
            <a:r>
              <a:rPr lang="en-US" sz="2200" i="1" dirty="0">
                <a:latin typeface="Calibri" panose="020F0502020204030204" pitchFamily="34" charset="0"/>
                <a:ea typeface="Times New Roman" panose="02020603050405020304" pitchFamily="18" charset="0"/>
                <a:cs typeface="Calibri" panose="020F0502020204030204" pitchFamily="34" charset="0"/>
              </a:rPr>
              <a:t>still, and</a:t>
            </a:r>
            <a:r>
              <a:rPr lang="en-US" sz="2200" dirty="0">
                <a:latin typeface="Calibri" panose="020F0502020204030204" pitchFamily="34" charset="0"/>
                <a:ea typeface="Times New Roman" panose="02020603050405020304" pitchFamily="18" charset="0"/>
                <a:cs typeface="Calibri" panose="020F0502020204030204" pitchFamily="34" charset="0"/>
              </a:rPr>
              <a:t> rose in a heap very far away at Adam, the city that </a:t>
            </a:r>
            <a:r>
              <a:rPr lang="en-US" sz="2200" i="1" dirty="0">
                <a:latin typeface="Calibri" panose="020F0502020204030204" pitchFamily="34" charset="0"/>
                <a:ea typeface="Times New Roman" panose="02020603050405020304" pitchFamily="18" charset="0"/>
                <a:cs typeface="Calibri" panose="020F0502020204030204" pitchFamily="34" charset="0"/>
              </a:rPr>
              <a:t>is</a:t>
            </a:r>
            <a:r>
              <a:rPr lang="en-US" sz="2200" dirty="0">
                <a:latin typeface="Calibri" panose="020F0502020204030204" pitchFamily="34" charset="0"/>
                <a:ea typeface="Times New Roman" panose="02020603050405020304" pitchFamily="18" charset="0"/>
                <a:cs typeface="Calibri" panose="020F0502020204030204" pitchFamily="34" charset="0"/>
              </a:rPr>
              <a:t> beside </a:t>
            </a:r>
            <a:r>
              <a:rPr lang="en-US" sz="2200" dirty="0" err="1">
                <a:latin typeface="Calibri" panose="020F0502020204030204" pitchFamily="34" charset="0"/>
                <a:ea typeface="Times New Roman" panose="02020603050405020304" pitchFamily="18" charset="0"/>
                <a:cs typeface="Calibri" panose="020F0502020204030204" pitchFamily="34" charset="0"/>
              </a:rPr>
              <a:t>Zaretan</a:t>
            </a:r>
            <a:r>
              <a:rPr lang="en-US" sz="2200" dirty="0">
                <a:latin typeface="Calibri" panose="020F0502020204030204" pitchFamily="34" charset="0"/>
                <a:ea typeface="Times New Roman" panose="02020603050405020304" pitchFamily="18" charset="0"/>
                <a:cs typeface="Calibri" panose="020F0502020204030204" pitchFamily="34" charset="0"/>
              </a:rPr>
              <a:t>. So the waters that went down into the Sea of the Arabah, the Salt Sea, failed, </a:t>
            </a:r>
            <a:r>
              <a:rPr lang="en-US" sz="2200" i="1" dirty="0">
                <a:latin typeface="Calibri" panose="020F0502020204030204" pitchFamily="34" charset="0"/>
                <a:ea typeface="Times New Roman" panose="02020603050405020304" pitchFamily="18" charset="0"/>
                <a:cs typeface="Calibri" panose="020F0502020204030204" pitchFamily="34" charset="0"/>
              </a:rPr>
              <a:t>and</a:t>
            </a:r>
            <a:r>
              <a:rPr lang="en-US" sz="2200" dirty="0">
                <a:latin typeface="Calibri" panose="020F0502020204030204" pitchFamily="34" charset="0"/>
                <a:ea typeface="Times New Roman" panose="02020603050405020304" pitchFamily="18" charset="0"/>
                <a:cs typeface="Calibri" panose="020F0502020204030204" pitchFamily="34" charset="0"/>
              </a:rPr>
              <a:t> were cut off; and the people crossed over opposite Jericho. </a:t>
            </a:r>
            <a:r>
              <a:rPr lang="en-US" sz="2200" baseline="30000" dirty="0">
                <a:latin typeface="Calibri" panose="020F0502020204030204" pitchFamily="34" charset="0"/>
                <a:ea typeface="Times New Roman" panose="02020603050405020304" pitchFamily="18" charset="0"/>
                <a:cs typeface="Calibri" panose="020F0502020204030204" pitchFamily="34" charset="0"/>
              </a:rPr>
              <a:t>17 </a:t>
            </a:r>
            <a:r>
              <a:rPr lang="en-US" sz="2200" dirty="0">
                <a:latin typeface="Calibri" panose="020F0502020204030204" pitchFamily="34" charset="0"/>
                <a:ea typeface="Times New Roman" panose="02020603050405020304" pitchFamily="18" charset="0"/>
                <a:cs typeface="Calibri" panose="020F0502020204030204" pitchFamily="34" charset="0"/>
              </a:rPr>
              <a:t>Then the priests who bore the ark of the covenant of the </a:t>
            </a:r>
            <a:r>
              <a:rPr lang="en-US" sz="2200" cap="small" dirty="0">
                <a:latin typeface="Calibri" panose="020F0502020204030204" pitchFamily="34" charset="0"/>
                <a:ea typeface="Times New Roman" panose="02020603050405020304" pitchFamily="18" charset="0"/>
                <a:cs typeface="Calibri" panose="020F0502020204030204" pitchFamily="34" charset="0"/>
              </a:rPr>
              <a:t>Lord</a:t>
            </a:r>
            <a:r>
              <a:rPr lang="en-US" sz="2200" dirty="0">
                <a:latin typeface="Calibri" panose="020F0502020204030204" pitchFamily="34" charset="0"/>
                <a:ea typeface="Times New Roman" panose="02020603050405020304" pitchFamily="18" charset="0"/>
                <a:cs typeface="Calibri" panose="020F0502020204030204" pitchFamily="34" charset="0"/>
              </a:rPr>
              <a:t> stood firm on dry ground in the midst of the Jordan; and all Israel crossed over on dry               ground, until all the people had crossed completely                         over the Jordan.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037293" y="5342842"/>
            <a:ext cx="1972236" cy="142208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17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7553" y="1084730"/>
            <a:ext cx="8337176" cy="533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98612"/>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Are You Ready To Leave The Wilderness?</a:t>
            </a:r>
          </a:p>
        </p:txBody>
      </p:sp>
      <p:grpSp>
        <p:nvGrpSpPr>
          <p:cNvPr id="4" name="Group 3"/>
          <p:cNvGrpSpPr>
            <a:grpSpLocks noGrp="1" noUngrp="1" noChangeAspect="1"/>
          </p:cNvGrpSpPr>
          <p:nvPr/>
        </p:nvGrpSpPr>
        <p:grpSpPr bwMode="auto">
          <a:xfrm>
            <a:off x="7073152" y="5342842"/>
            <a:ext cx="1972236" cy="1515158"/>
            <a:chOff x="685800" y="828675"/>
            <a:chExt cx="7772400" cy="5580063"/>
          </a:xfrm>
        </p:grpSpPr>
        <p:pic>
          <p:nvPicPr>
            <p:cNvPr id="5"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6"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fontAlgn="base">
                <a:lnSpc>
                  <a:spcPct val="90000"/>
                </a:lnSpc>
                <a:spcBef>
                  <a:spcPct val="0"/>
                </a:spcBef>
                <a:spcAft>
                  <a:spcPct val="0"/>
                </a:spcAft>
              </a:pPr>
              <a:endParaRPr lang="en-US" sz="2200" dirty="0">
                <a:solidFill>
                  <a:srgbClr val="000000"/>
                </a:solidFill>
                <a:latin typeface="Calibri"/>
                <a:cs typeface="Calibri" pitchFamily="34" charset="0"/>
              </a:endParaRPr>
            </a:p>
          </p:txBody>
        </p:sp>
      </p:grpSp>
      <p:sp>
        <p:nvSpPr>
          <p:cNvPr id="3" name="Rectangle 2"/>
          <p:cNvSpPr/>
          <p:nvPr/>
        </p:nvSpPr>
        <p:spPr>
          <a:xfrm>
            <a:off x="510988" y="1219199"/>
            <a:ext cx="8104094" cy="5140382"/>
          </a:xfrm>
          <a:prstGeom prst="rect">
            <a:avLst/>
          </a:prstGeom>
        </p:spPr>
        <p:txBody>
          <a:bodyPr wrap="square">
            <a:spAutoFit/>
          </a:bodyPr>
          <a:lstStyle/>
          <a:p>
            <a:pPr>
              <a:lnSpc>
                <a:spcPct val="107000"/>
              </a:lnSpc>
            </a:pPr>
            <a:r>
              <a:rPr lang="en-US" sz="2800" b="1" dirty="0">
                <a:latin typeface="Arial" panose="020B0604020202020204" pitchFamily="34" charset="0"/>
                <a:ea typeface="Calibri" panose="020F0502020204030204" pitchFamily="34" charset="0"/>
                <a:cs typeface="Times New Roman" panose="02020603050405020304" pitchFamily="18" charset="0"/>
              </a:rPr>
              <a:t>After Israel had crossed the river, the Captain of the Lord’s host had to come and encourage Joshua, promising to take charge of the army and remain with them</a:t>
            </a:r>
            <a:r>
              <a:rPr lang="en-US" sz="2800" dirty="0">
                <a:latin typeface="Arial" panose="020B060402020202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pPr>
            <a:r>
              <a:rPr lang="en-US" sz="2800" dirty="0">
                <a:latin typeface="Arial" panose="020B060402020202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Arial" panose="020B0604020202020204" pitchFamily="34" charset="0"/>
                <a:ea typeface="Calibri" panose="020F0502020204030204" pitchFamily="34" charset="0"/>
                <a:cs typeface="Times New Roman" panose="02020603050405020304" pitchFamily="18" charset="0"/>
              </a:rPr>
              <a:t>You need the power of God’s Spirit to enable you to overcome sin and temptation. </a:t>
            </a:r>
          </a:p>
          <a:p>
            <a:pPr>
              <a:lnSpc>
                <a:spcPct val="107000"/>
              </a:lnSpc>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Arial" panose="020B0604020202020204" pitchFamily="34" charset="0"/>
                <a:ea typeface="Calibri" panose="020F0502020204030204" pitchFamily="34" charset="0"/>
                <a:cs typeface="Times New Roman" panose="02020603050405020304" pitchFamily="18" charset="0"/>
              </a:rPr>
              <a:t>You need to live in His fellowship—in His unbroken fellowship, without which you         cannot stand or conquer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073152" y="5342842"/>
            <a:ext cx="1972236" cy="141170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8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1341" y="986118"/>
            <a:ext cx="8184777" cy="532503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98612"/>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Are You Ready To Leave The Wilderness?</a:t>
            </a:r>
          </a:p>
        </p:txBody>
      </p:sp>
      <p:grpSp>
        <p:nvGrpSpPr>
          <p:cNvPr id="4" name="Group 3"/>
          <p:cNvGrpSpPr>
            <a:grpSpLocks noGrp="1" noUngrp="1" noChangeAspect="1"/>
          </p:cNvGrpSpPr>
          <p:nvPr/>
        </p:nvGrpSpPr>
        <p:grpSpPr bwMode="auto">
          <a:xfrm>
            <a:off x="7073152" y="5342842"/>
            <a:ext cx="1972236" cy="1515158"/>
            <a:chOff x="685800" y="828675"/>
            <a:chExt cx="7772400" cy="5580063"/>
          </a:xfrm>
        </p:grpSpPr>
        <p:pic>
          <p:nvPicPr>
            <p:cNvPr id="5"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6"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fontAlgn="base">
                <a:lnSpc>
                  <a:spcPct val="90000"/>
                </a:lnSpc>
                <a:spcBef>
                  <a:spcPct val="0"/>
                </a:spcBef>
                <a:spcAft>
                  <a:spcPct val="0"/>
                </a:spcAft>
              </a:pPr>
              <a:endParaRPr lang="en-US" sz="2200" dirty="0">
                <a:solidFill>
                  <a:srgbClr val="000000"/>
                </a:solidFill>
                <a:latin typeface="Calibri"/>
                <a:cs typeface="Calibri" pitchFamily="34" charset="0"/>
              </a:endParaRPr>
            </a:p>
          </p:txBody>
        </p:sp>
      </p:grpSp>
      <p:sp>
        <p:nvSpPr>
          <p:cNvPr id="7" name="Rectangle 6"/>
          <p:cNvSpPr/>
          <p:nvPr/>
        </p:nvSpPr>
        <p:spPr>
          <a:xfrm>
            <a:off x="403412" y="977153"/>
            <a:ext cx="8175812" cy="5361468"/>
          </a:xfrm>
          <a:prstGeom prst="rect">
            <a:avLst/>
          </a:prstGeom>
        </p:spPr>
        <p:txBody>
          <a:bodyPr wrap="square">
            <a:spAutoFit/>
          </a:bodyPr>
          <a:lstStyle/>
          <a:p>
            <a:pPr>
              <a:lnSpc>
                <a:spcPct val="107000"/>
              </a:lnSpc>
            </a:pPr>
            <a:r>
              <a:rPr lang="en-US" sz="2000" b="1" dirty="0">
                <a:latin typeface="Arial" panose="020B0604020202020204" pitchFamily="34" charset="0"/>
                <a:ea typeface="Calibri" panose="020F0502020204030204" pitchFamily="34" charset="0"/>
                <a:cs typeface="Times New Roman" panose="02020603050405020304" pitchFamily="18" charset="0"/>
              </a:rPr>
              <a:t>Heb.3:12–19</a:t>
            </a:r>
            <a:r>
              <a:rPr lang="en-US" sz="2000" dirty="0">
                <a:latin typeface="Arial" panose="020B0604020202020204" pitchFamily="34" charset="0"/>
                <a:ea typeface="Calibri" panose="020F0502020204030204" pitchFamily="34" charset="0"/>
                <a:cs typeface="Times New Roman" panose="02020603050405020304" pitchFamily="18" charset="0"/>
              </a:rPr>
              <a:t> (NKJV)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baseline="30000" dirty="0">
                <a:latin typeface="Arial" panose="020B0604020202020204" pitchFamily="34" charset="0"/>
                <a:ea typeface="Calibri" panose="020F0502020204030204" pitchFamily="34" charset="0"/>
                <a:cs typeface="Times New Roman" panose="02020603050405020304" pitchFamily="18" charset="0"/>
              </a:rPr>
              <a:t>12 </a:t>
            </a:r>
            <a:r>
              <a:rPr lang="en-US" sz="2000" dirty="0">
                <a:latin typeface="Arial" panose="020B0604020202020204" pitchFamily="34" charset="0"/>
                <a:ea typeface="Calibri" panose="020F0502020204030204" pitchFamily="34" charset="0"/>
                <a:cs typeface="Times New Roman" panose="02020603050405020304" pitchFamily="18" charset="0"/>
              </a:rPr>
              <a:t>Beware, brethren, lest there be in any of you an evil heart of unbelief in departing from the living God; </a:t>
            </a:r>
            <a:r>
              <a:rPr lang="en-US" sz="2000" baseline="30000" dirty="0">
                <a:latin typeface="Arial" panose="020B0604020202020204" pitchFamily="34" charset="0"/>
                <a:ea typeface="Calibri" panose="020F0502020204030204" pitchFamily="34" charset="0"/>
                <a:cs typeface="Times New Roman" panose="02020603050405020304" pitchFamily="18" charset="0"/>
              </a:rPr>
              <a:t>13 </a:t>
            </a:r>
            <a:r>
              <a:rPr lang="en-US" sz="2000" dirty="0">
                <a:latin typeface="Arial" panose="020B0604020202020204" pitchFamily="34" charset="0"/>
                <a:ea typeface="Calibri" panose="020F0502020204030204" pitchFamily="34" charset="0"/>
                <a:cs typeface="Times New Roman" panose="02020603050405020304" pitchFamily="18" charset="0"/>
              </a:rPr>
              <a:t>but exhort one another daily, while it is called “Today,” lest any of you be hardened through the deceitfulness of sin. </a:t>
            </a:r>
            <a:r>
              <a:rPr lang="en-US" sz="2000" baseline="30000" dirty="0">
                <a:latin typeface="Arial" panose="020B0604020202020204" pitchFamily="34" charset="0"/>
                <a:ea typeface="Calibri" panose="020F0502020204030204" pitchFamily="34" charset="0"/>
                <a:cs typeface="Times New Roman" panose="02020603050405020304" pitchFamily="18" charset="0"/>
              </a:rPr>
              <a:t>14 </a:t>
            </a:r>
            <a:r>
              <a:rPr lang="en-US" sz="2000" dirty="0">
                <a:latin typeface="Arial" panose="020B0604020202020204" pitchFamily="34" charset="0"/>
                <a:ea typeface="Calibri" panose="020F0502020204030204" pitchFamily="34" charset="0"/>
                <a:cs typeface="Times New Roman" panose="02020603050405020304" pitchFamily="18" charset="0"/>
              </a:rPr>
              <a:t>For we have become partakers of Christ if we hold the beginning of our confidence steadfast to the end, </a:t>
            </a:r>
            <a:r>
              <a:rPr lang="en-US" sz="2000" baseline="30000" dirty="0">
                <a:latin typeface="Arial" panose="020B0604020202020204" pitchFamily="34" charset="0"/>
                <a:ea typeface="Calibri" panose="020F0502020204030204" pitchFamily="34" charset="0"/>
                <a:cs typeface="Times New Roman" panose="02020603050405020304" pitchFamily="18" charset="0"/>
              </a:rPr>
              <a:t>15 </a:t>
            </a:r>
            <a:r>
              <a:rPr lang="en-US" sz="2000" dirty="0">
                <a:latin typeface="Arial" panose="020B0604020202020204" pitchFamily="34" charset="0"/>
                <a:ea typeface="Calibri" panose="020F0502020204030204" pitchFamily="34" charset="0"/>
                <a:cs typeface="Times New Roman" panose="02020603050405020304" pitchFamily="18" charset="0"/>
              </a:rPr>
              <a:t>while it is said: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latin typeface="Arial" panose="020B0604020202020204" pitchFamily="34" charset="0"/>
                <a:ea typeface="Calibri" panose="020F0502020204030204" pitchFamily="34" charset="0"/>
                <a:cs typeface="Times New Roman" panose="02020603050405020304" pitchFamily="18" charset="0"/>
              </a:rPr>
              <a:t>“Today, if you will hear His voice,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latin typeface="Arial" panose="020B0604020202020204" pitchFamily="34" charset="0"/>
                <a:ea typeface="Calibri" panose="020F0502020204030204" pitchFamily="34" charset="0"/>
                <a:cs typeface="Times New Roman" panose="02020603050405020304" pitchFamily="18" charset="0"/>
              </a:rPr>
              <a:t>Do not harden your hearts as in the rebellion.”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baseline="30000" dirty="0">
                <a:latin typeface="Arial" panose="020B0604020202020204" pitchFamily="34" charset="0"/>
                <a:ea typeface="Calibri" panose="020F0502020204030204" pitchFamily="34" charset="0"/>
                <a:cs typeface="Times New Roman" panose="02020603050405020304" pitchFamily="18" charset="0"/>
              </a:rPr>
              <a:t>16 </a:t>
            </a:r>
            <a:r>
              <a:rPr lang="en-US" sz="2000" dirty="0">
                <a:latin typeface="Arial" panose="020B0604020202020204" pitchFamily="34" charset="0"/>
                <a:ea typeface="Calibri" panose="020F0502020204030204" pitchFamily="34" charset="0"/>
                <a:cs typeface="Times New Roman" panose="02020603050405020304" pitchFamily="18" charset="0"/>
              </a:rPr>
              <a:t>For who, having heard, rebelled? Indeed, was it not all who came out of Egypt, led by Moses? </a:t>
            </a:r>
            <a:r>
              <a:rPr lang="en-US" sz="2000" baseline="30000" dirty="0">
                <a:latin typeface="Arial" panose="020B0604020202020204" pitchFamily="34" charset="0"/>
                <a:ea typeface="Calibri" panose="020F0502020204030204" pitchFamily="34" charset="0"/>
                <a:cs typeface="Times New Roman" panose="02020603050405020304" pitchFamily="18" charset="0"/>
              </a:rPr>
              <a:t>17 </a:t>
            </a:r>
            <a:r>
              <a:rPr lang="en-US" sz="2000" dirty="0">
                <a:latin typeface="Arial" panose="020B0604020202020204" pitchFamily="34" charset="0"/>
                <a:ea typeface="Calibri" panose="020F0502020204030204" pitchFamily="34" charset="0"/>
                <a:cs typeface="Times New Roman" panose="02020603050405020304" pitchFamily="18" charset="0"/>
              </a:rPr>
              <a:t>Now with whom was He angry forty years? Was it not with those who sinned, whose corpses fell in the wilderness? </a:t>
            </a:r>
            <a:r>
              <a:rPr lang="en-US" sz="2000" baseline="30000" dirty="0">
                <a:latin typeface="Arial" panose="020B0604020202020204" pitchFamily="34" charset="0"/>
                <a:ea typeface="Calibri" panose="020F0502020204030204" pitchFamily="34" charset="0"/>
                <a:cs typeface="Times New Roman" panose="02020603050405020304" pitchFamily="18" charset="0"/>
              </a:rPr>
              <a:t>18 </a:t>
            </a:r>
            <a:r>
              <a:rPr lang="en-US" sz="2000" dirty="0">
                <a:latin typeface="Arial" panose="020B0604020202020204" pitchFamily="34" charset="0"/>
                <a:ea typeface="Calibri" panose="020F0502020204030204" pitchFamily="34" charset="0"/>
                <a:cs typeface="Times New Roman" panose="02020603050405020304" pitchFamily="18" charset="0"/>
              </a:rPr>
              <a:t>And to whom did He swear that they would</a:t>
            </a:r>
          </a:p>
          <a:p>
            <a:pPr>
              <a:lnSpc>
                <a:spcPct val="107000"/>
              </a:lnSpc>
            </a:pPr>
            <a:r>
              <a:rPr lang="en-US" sz="2000" dirty="0">
                <a:latin typeface="Arial" panose="020B0604020202020204" pitchFamily="34" charset="0"/>
                <a:ea typeface="Calibri" panose="020F0502020204030204" pitchFamily="34" charset="0"/>
                <a:cs typeface="Times New Roman" panose="02020603050405020304" pitchFamily="18" charset="0"/>
              </a:rPr>
              <a:t>not enter His rest, but to those who did not obey? </a:t>
            </a:r>
            <a:r>
              <a:rPr lang="en-US" sz="2000" baseline="30000" dirty="0">
                <a:latin typeface="Arial" panose="020B0604020202020204" pitchFamily="34" charset="0"/>
                <a:ea typeface="Calibri" panose="020F0502020204030204" pitchFamily="34" charset="0"/>
                <a:cs typeface="Times New Roman" panose="02020603050405020304" pitchFamily="18" charset="0"/>
              </a:rPr>
              <a:t>19 </a:t>
            </a:r>
            <a:r>
              <a:rPr lang="en-US" sz="2000" dirty="0">
                <a:latin typeface="Arial" panose="020B0604020202020204" pitchFamily="34" charset="0"/>
                <a:ea typeface="Calibri" panose="020F0502020204030204" pitchFamily="34" charset="0"/>
                <a:cs typeface="Times New Roman" panose="02020603050405020304" pitchFamily="18" charset="0"/>
              </a:rPr>
              <a:t>So we</a:t>
            </a:r>
          </a:p>
          <a:p>
            <a:pPr>
              <a:lnSpc>
                <a:spcPct val="107000"/>
              </a:lnSpc>
            </a:pPr>
            <a:r>
              <a:rPr lang="en-US" sz="2000" dirty="0">
                <a:latin typeface="Arial" panose="020B0604020202020204" pitchFamily="34" charset="0"/>
                <a:ea typeface="Calibri" panose="020F0502020204030204" pitchFamily="34" charset="0"/>
                <a:cs typeface="Times New Roman" panose="02020603050405020304" pitchFamily="18" charset="0"/>
              </a:rPr>
              <a:t> see that they could not enter in because of unbelief.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7073152" y="5342842"/>
            <a:ext cx="1972236" cy="142208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151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484" y="125506"/>
            <a:ext cx="8444753" cy="6406369"/>
          </a:xfrm>
          <a:prstGeom prst="rect">
            <a:avLst/>
          </a:prstGeom>
        </p:spPr>
        <p:txBody>
          <a:bodyPr wrap="square">
            <a:spAutoFit/>
          </a:bodyPr>
          <a:lstStyle/>
          <a:p>
            <a:pPr>
              <a:lnSpc>
                <a:spcPct val="115000"/>
              </a:lnSpc>
              <a:spcAft>
                <a:spcPts val="1000"/>
              </a:spcAft>
            </a:pPr>
            <a:r>
              <a:rPr lang="en-US" sz="2800" b="1" dirty="0">
                <a:solidFill>
                  <a:srgbClr val="0070C0"/>
                </a:solidFill>
                <a:latin typeface="Calibri" panose="020F0502020204030204" pitchFamily="34" charset="0"/>
              </a:rPr>
              <a:t>Joshua 5:13–15 </a:t>
            </a:r>
            <a:r>
              <a:rPr lang="en-US" sz="2800" dirty="0">
                <a:latin typeface="Calibri" panose="020F0502020204030204" pitchFamily="34" charset="0"/>
              </a:rPr>
              <a:t>(NKJV) </a:t>
            </a:r>
          </a:p>
          <a:p>
            <a:pPr>
              <a:spcBef>
                <a:spcPts val="1800"/>
              </a:spcBef>
              <a:spcAft>
                <a:spcPts val="1000"/>
              </a:spcAft>
            </a:pPr>
            <a:r>
              <a:rPr lang="en-US" sz="2600" b="1" i="1" dirty="0">
                <a:latin typeface="Calibri" panose="020F0502020204030204" pitchFamily="34" charset="0"/>
              </a:rPr>
              <a:t>The Commander of the Army of the </a:t>
            </a:r>
            <a:r>
              <a:rPr lang="en-US" sz="2600" b="1" i="1" cap="small" dirty="0">
                <a:latin typeface="Calibri" panose="020F0502020204030204" pitchFamily="34" charset="0"/>
              </a:rPr>
              <a:t>Lord</a:t>
            </a:r>
            <a:r>
              <a:rPr lang="en-US" sz="2600" dirty="0">
                <a:latin typeface="Calibri" panose="020F0502020204030204" pitchFamily="34" charset="0"/>
              </a:rPr>
              <a:t> </a:t>
            </a:r>
          </a:p>
          <a:p>
            <a:pPr indent="228600">
              <a:spcBef>
                <a:spcPts val="900"/>
              </a:spcBef>
              <a:spcAft>
                <a:spcPts val="1000"/>
              </a:spcAft>
            </a:pPr>
            <a:r>
              <a:rPr lang="en-US" sz="2600" baseline="30000" dirty="0">
                <a:latin typeface="Calibri" panose="020F0502020204030204" pitchFamily="34" charset="0"/>
              </a:rPr>
              <a:t>13 </a:t>
            </a:r>
            <a:r>
              <a:rPr lang="en-US" sz="2600" dirty="0">
                <a:latin typeface="Calibri" panose="020F0502020204030204" pitchFamily="34" charset="0"/>
              </a:rPr>
              <a:t>And it came to pass, when Joshua was by Jericho, that he lifted his eyes and looked, and behold, a Man stood opposite him with His sword drawn in His hand. And Joshua went to Him and said to Him, “</a:t>
            </a:r>
            <a:r>
              <a:rPr lang="en-US" sz="2600" i="1" dirty="0">
                <a:latin typeface="Calibri" panose="020F0502020204030204" pitchFamily="34" charset="0"/>
              </a:rPr>
              <a:t>Are</a:t>
            </a:r>
            <a:r>
              <a:rPr lang="en-US" sz="2600" dirty="0">
                <a:latin typeface="Calibri" panose="020F0502020204030204" pitchFamily="34" charset="0"/>
              </a:rPr>
              <a:t> You for us or for our adversaries?” </a:t>
            </a:r>
          </a:p>
          <a:p>
            <a:pPr indent="228600"/>
            <a:r>
              <a:rPr lang="en-US" sz="2600" baseline="30000" dirty="0">
                <a:latin typeface="Calibri" panose="020F0502020204030204" pitchFamily="34" charset="0"/>
              </a:rPr>
              <a:t>14 </a:t>
            </a:r>
            <a:r>
              <a:rPr lang="en-US" sz="2600" dirty="0">
                <a:latin typeface="Calibri" panose="020F0502020204030204" pitchFamily="34" charset="0"/>
              </a:rPr>
              <a:t>So He said, “No, but </a:t>
            </a:r>
            <a:r>
              <a:rPr lang="en-US" sz="2600" i="1" dirty="0">
                <a:latin typeface="Calibri" panose="020F0502020204030204" pitchFamily="34" charset="0"/>
              </a:rPr>
              <a:t>as</a:t>
            </a:r>
            <a:r>
              <a:rPr lang="en-US" sz="2600" dirty="0">
                <a:latin typeface="Calibri" panose="020F0502020204030204" pitchFamily="34" charset="0"/>
              </a:rPr>
              <a:t> Commander of the army of the </a:t>
            </a:r>
            <a:r>
              <a:rPr lang="en-US" sz="2600" cap="small" dirty="0">
                <a:latin typeface="Calibri" panose="020F0502020204030204" pitchFamily="34" charset="0"/>
              </a:rPr>
              <a:t>Lord</a:t>
            </a:r>
            <a:r>
              <a:rPr lang="en-US" sz="2600" dirty="0">
                <a:latin typeface="Calibri" panose="020F0502020204030204" pitchFamily="34" charset="0"/>
              </a:rPr>
              <a:t> I have now come.” </a:t>
            </a:r>
          </a:p>
          <a:p>
            <a:pPr indent="228600"/>
            <a:r>
              <a:rPr lang="en-US" sz="2600" dirty="0">
                <a:latin typeface="Calibri" panose="020F0502020204030204" pitchFamily="34" charset="0"/>
              </a:rPr>
              <a:t>And Joshua fell on his face to the earth and worshiped, and said to Him, “What does my Lord say to His servant?” </a:t>
            </a:r>
          </a:p>
          <a:p>
            <a:pPr indent="228600">
              <a:lnSpc>
                <a:spcPct val="115000"/>
              </a:lnSpc>
            </a:pPr>
            <a:r>
              <a:rPr lang="en-US" sz="2800" baseline="30000" dirty="0">
                <a:latin typeface="Calibri" panose="020F0502020204030204" pitchFamily="34" charset="0"/>
              </a:rPr>
              <a:t>15 </a:t>
            </a:r>
            <a:r>
              <a:rPr lang="en-US" sz="2800" dirty="0">
                <a:latin typeface="Calibri" panose="020F0502020204030204" pitchFamily="34" charset="0"/>
              </a:rPr>
              <a:t>Then the Commander of the </a:t>
            </a:r>
            <a:r>
              <a:rPr lang="en-US" sz="2800" cap="small" dirty="0">
                <a:latin typeface="Calibri" panose="020F0502020204030204" pitchFamily="34" charset="0"/>
              </a:rPr>
              <a:t>Lord</a:t>
            </a:r>
            <a:r>
              <a:rPr lang="en-US" sz="2800" dirty="0">
                <a:latin typeface="Calibri" panose="020F0502020204030204" pitchFamily="34" charset="0"/>
              </a:rPr>
              <a:t>’s army said to Joshua, “Take your sandal off your foot, for the place where you stand </a:t>
            </a:r>
            <a:r>
              <a:rPr lang="en-US" sz="2800" i="1" dirty="0">
                <a:latin typeface="Calibri" panose="020F0502020204030204" pitchFamily="34" charset="0"/>
              </a:rPr>
              <a:t>is</a:t>
            </a:r>
            <a:r>
              <a:rPr lang="en-US" sz="2800" dirty="0">
                <a:latin typeface="Calibri" panose="020F0502020204030204" pitchFamily="34" charset="0"/>
              </a:rPr>
              <a:t> holy.” And Joshua did so. </a:t>
            </a:r>
            <a:endParaRPr lang="en-US" sz="2800" dirty="0">
              <a:effectLst/>
              <a:latin typeface="Calibri" panose="020F0502020204030204" pitchFamily="34" charset="0"/>
            </a:endParaRPr>
          </a:p>
        </p:txBody>
      </p:sp>
    </p:spTree>
    <p:extLst>
      <p:ext uri="{BB962C8B-B14F-4D97-AF65-F5344CB8AC3E}">
        <p14:creationId xmlns:p14="http://schemas.microsoft.com/office/powerpoint/2010/main" val="3447762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heila\Desktop\ULTIMATE Royality Free\1-Bib Pics-Ot\Joshua\Angelic Captain\Josh see Angel 1208OT-61.jpg"/>
          <p:cNvPicPr>
            <a:picLocks noChangeAspect="1" noChangeArrowheads="1"/>
          </p:cNvPicPr>
          <p:nvPr/>
        </p:nvPicPr>
        <p:blipFill>
          <a:blip r:embed="rId2"/>
          <a:srcRect r="12500"/>
          <a:stretch>
            <a:fillRect/>
          </a:stretch>
        </p:blipFill>
        <p:spPr bwMode="auto">
          <a:xfrm flipH="1">
            <a:off x="1066800" y="1477404"/>
            <a:ext cx="7010400" cy="5075796"/>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0" y="533400"/>
            <a:ext cx="9144000" cy="8382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ysClr val="windowText" lastClr="000000"/>
                  </a:solidFill>
                </a:ln>
                <a:solidFill>
                  <a:srgbClr val="0070C0"/>
                </a:solidFill>
                <a:effectLst/>
                <a:uLnTx/>
                <a:uFillTx/>
                <a:latin typeface="Arial" pitchFamily="34" charset="0"/>
                <a:ea typeface="+mn-ea"/>
                <a:cs typeface="Arial" pitchFamily="34" charset="0"/>
              </a:rPr>
              <a:t>God provided Joshua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ysClr val="windowText" lastClr="000000"/>
                  </a:solidFill>
                </a:ln>
                <a:solidFill>
                  <a:srgbClr val="0070C0"/>
                </a:solidFill>
                <a:effectLst/>
                <a:uLnTx/>
                <a:uFillTx/>
                <a:latin typeface="Arial" pitchFamily="34" charset="0"/>
                <a:ea typeface="+mn-ea"/>
                <a:cs typeface="Arial" pitchFamily="34" charset="0"/>
              </a:rPr>
              <a:t>and all Israel an infallible captain</a:t>
            </a:r>
          </a:p>
        </p:txBody>
      </p:sp>
      <p:sp>
        <p:nvSpPr>
          <p:cNvPr id="3" name="Freeform 2"/>
          <p:cNvSpPr/>
          <p:nvPr/>
        </p:nvSpPr>
        <p:spPr>
          <a:xfrm>
            <a:off x="3733800" y="1447800"/>
            <a:ext cx="3759200" cy="4851400"/>
          </a:xfrm>
          <a:custGeom>
            <a:avLst/>
            <a:gdLst>
              <a:gd name="connsiteX0" fmla="*/ 1549400 w 3759200"/>
              <a:gd name="connsiteY0" fmla="*/ 25400 h 4851400"/>
              <a:gd name="connsiteX1" fmla="*/ 1447800 w 3759200"/>
              <a:gd name="connsiteY1" fmla="*/ 12700 h 4851400"/>
              <a:gd name="connsiteX2" fmla="*/ 1384300 w 3759200"/>
              <a:gd name="connsiteY2" fmla="*/ 0 h 4851400"/>
              <a:gd name="connsiteX3" fmla="*/ 1282700 w 3759200"/>
              <a:gd name="connsiteY3" fmla="*/ 12700 h 4851400"/>
              <a:gd name="connsiteX4" fmla="*/ 1320800 w 3759200"/>
              <a:gd name="connsiteY4" fmla="*/ 38100 h 4851400"/>
              <a:gd name="connsiteX5" fmla="*/ 1320800 w 3759200"/>
              <a:gd name="connsiteY5" fmla="*/ 114300 h 4851400"/>
              <a:gd name="connsiteX6" fmla="*/ 1282700 w 3759200"/>
              <a:gd name="connsiteY6" fmla="*/ 127000 h 4851400"/>
              <a:gd name="connsiteX7" fmla="*/ 1295400 w 3759200"/>
              <a:gd name="connsiteY7" fmla="*/ 279400 h 4851400"/>
              <a:gd name="connsiteX8" fmla="*/ 1282700 w 3759200"/>
              <a:gd name="connsiteY8" fmla="*/ 355600 h 4851400"/>
              <a:gd name="connsiteX9" fmla="*/ 1244600 w 3759200"/>
              <a:gd name="connsiteY9" fmla="*/ 342900 h 4851400"/>
              <a:gd name="connsiteX10" fmla="*/ 1206500 w 3759200"/>
              <a:gd name="connsiteY10" fmla="*/ 317500 h 4851400"/>
              <a:gd name="connsiteX11" fmla="*/ 1181100 w 3759200"/>
              <a:gd name="connsiteY11" fmla="*/ 228600 h 4851400"/>
              <a:gd name="connsiteX12" fmla="*/ 1155700 w 3759200"/>
              <a:gd name="connsiteY12" fmla="*/ 152400 h 4851400"/>
              <a:gd name="connsiteX13" fmla="*/ 1117600 w 3759200"/>
              <a:gd name="connsiteY13" fmla="*/ 76200 h 4851400"/>
              <a:gd name="connsiteX14" fmla="*/ 1079500 w 3759200"/>
              <a:gd name="connsiteY14" fmla="*/ 63500 h 4851400"/>
              <a:gd name="connsiteX15" fmla="*/ 990600 w 3759200"/>
              <a:gd name="connsiteY15" fmla="*/ 50800 h 4851400"/>
              <a:gd name="connsiteX16" fmla="*/ 990600 w 3759200"/>
              <a:gd name="connsiteY16" fmla="*/ 127000 h 4851400"/>
              <a:gd name="connsiteX17" fmla="*/ 1003300 w 3759200"/>
              <a:gd name="connsiteY17" fmla="*/ 266700 h 4851400"/>
              <a:gd name="connsiteX18" fmla="*/ 990600 w 3759200"/>
              <a:gd name="connsiteY18" fmla="*/ 342900 h 4851400"/>
              <a:gd name="connsiteX19" fmla="*/ 901700 w 3759200"/>
              <a:gd name="connsiteY19" fmla="*/ 330200 h 4851400"/>
              <a:gd name="connsiteX20" fmla="*/ 825500 w 3759200"/>
              <a:gd name="connsiteY20" fmla="*/ 292100 h 4851400"/>
              <a:gd name="connsiteX21" fmla="*/ 774700 w 3759200"/>
              <a:gd name="connsiteY21" fmla="*/ 241300 h 4851400"/>
              <a:gd name="connsiteX22" fmla="*/ 723900 w 3759200"/>
              <a:gd name="connsiteY22" fmla="*/ 190500 h 4851400"/>
              <a:gd name="connsiteX23" fmla="*/ 774700 w 3759200"/>
              <a:gd name="connsiteY23" fmla="*/ 368300 h 4851400"/>
              <a:gd name="connsiteX24" fmla="*/ 787400 w 3759200"/>
              <a:gd name="connsiteY24" fmla="*/ 406400 h 4851400"/>
              <a:gd name="connsiteX25" fmla="*/ 749300 w 3759200"/>
              <a:gd name="connsiteY25" fmla="*/ 431800 h 4851400"/>
              <a:gd name="connsiteX26" fmla="*/ 673100 w 3759200"/>
              <a:gd name="connsiteY26" fmla="*/ 406400 h 4851400"/>
              <a:gd name="connsiteX27" fmla="*/ 723900 w 3759200"/>
              <a:gd name="connsiteY27" fmla="*/ 469900 h 4851400"/>
              <a:gd name="connsiteX28" fmla="*/ 749300 w 3759200"/>
              <a:gd name="connsiteY28" fmla="*/ 508000 h 4851400"/>
              <a:gd name="connsiteX29" fmla="*/ 774700 w 3759200"/>
              <a:gd name="connsiteY29" fmla="*/ 584200 h 4851400"/>
              <a:gd name="connsiteX30" fmla="*/ 762000 w 3759200"/>
              <a:gd name="connsiteY30" fmla="*/ 698500 h 4851400"/>
              <a:gd name="connsiteX31" fmla="*/ 711200 w 3759200"/>
              <a:gd name="connsiteY31" fmla="*/ 673100 h 4851400"/>
              <a:gd name="connsiteX32" fmla="*/ 673100 w 3759200"/>
              <a:gd name="connsiteY32" fmla="*/ 635000 h 4851400"/>
              <a:gd name="connsiteX33" fmla="*/ 635000 w 3759200"/>
              <a:gd name="connsiteY33" fmla="*/ 609600 h 4851400"/>
              <a:gd name="connsiteX34" fmla="*/ 584200 w 3759200"/>
              <a:gd name="connsiteY34" fmla="*/ 622300 h 4851400"/>
              <a:gd name="connsiteX35" fmla="*/ 609600 w 3759200"/>
              <a:gd name="connsiteY35" fmla="*/ 673100 h 4851400"/>
              <a:gd name="connsiteX36" fmla="*/ 698500 w 3759200"/>
              <a:gd name="connsiteY36" fmla="*/ 800100 h 4851400"/>
              <a:gd name="connsiteX37" fmla="*/ 711200 w 3759200"/>
              <a:gd name="connsiteY37" fmla="*/ 838200 h 4851400"/>
              <a:gd name="connsiteX38" fmla="*/ 698500 w 3759200"/>
              <a:gd name="connsiteY38" fmla="*/ 901700 h 4851400"/>
              <a:gd name="connsiteX39" fmla="*/ 609600 w 3759200"/>
              <a:gd name="connsiteY39" fmla="*/ 977900 h 4851400"/>
              <a:gd name="connsiteX40" fmla="*/ 584200 w 3759200"/>
              <a:gd name="connsiteY40" fmla="*/ 1016000 h 4851400"/>
              <a:gd name="connsiteX41" fmla="*/ 495300 w 3759200"/>
              <a:gd name="connsiteY41" fmla="*/ 1041400 h 4851400"/>
              <a:gd name="connsiteX42" fmla="*/ 457200 w 3759200"/>
              <a:gd name="connsiteY42" fmla="*/ 1066800 h 4851400"/>
              <a:gd name="connsiteX43" fmla="*/ 419100 w 3759200"/>
              <a:gd name="connsiteY43" fmla="*/ 1104900 h 4851400"/>
              <a:gd name="connsiteX44" fmla="*/ 317500 w 3759200"/>
              <a:gd name="connsiteY44" fmla="*/ 1130300 h 4851400"/>
              <a:gd name="connsiteX45" fmla="*/ 241300 w 3759200"/>
              <a:gd name="connsiteY45" fmla="*/ 1168400 h 4851400"/>
              <a:gd name="connsiteX46" fmla="*/ 203200 w 3759200"/>
              <a:gd name="connsiteY46" fmla="*/ 1181100 h 4851400"/>
              <a:gd name="connsiteX47" fmla="*/ 419100 w 3759200"/>
              <a:gd name="connsiteY47" fmla="*/ 1193800 h 4851400"/>
              <a:gd name="connsiteX48" fmla="*/ 457200 w 3759200"/>
              <a:gd name="connsiteY48" fmla="*/ 1206500 h 4851400"/>
              <a:gd name="connsiteX49" fmla="*/ 444500 w 3759200"/>
              <a:gd name="connsiteY49" fmla="*/ 1244600 h 4851400"/>
              <a:gd name="connsiteX50" fmla="*/ 393700 w 3759200"/>
              <a:gd name="connsiteY50" fmla="*/ 1257300 h 4851400"/>
              <a:gd name="connsiteX51" fmla="*/ 304800 w 3759200"/>
              <a:gd name="connsiteY51" fmla="*/ 1270000 h 4851400"/>
              <a:gd name="connsiteX52" fmla="*/ 431800 w 3759200"/>
              <a:gd name="connsiteY52" fmla="*/ 1320800 h 4851400"/>
              <a:gd name="connsiteX53" fmla="*/ 406400 w 3759200"/>
              <a:gd name="connsiteY53" fmla="*/ 1371600 h 4851400"/>
              <a:gd name="connsiteX54" fmla="*/ 368300 w 3759200"/>
              <a:gd name="connsiteY54" fmla="*/ 1384300 h 4851400"/>
              <a:gd name="connsiteX55" fmla="*/ 342900 w 3759200"/>
              <a:gd name="connsiteY55" fmla="*/ 1422400 h 4851400"/>
              <a:gd name="connsiteX56" fmla="*/ 266700 w 3759200"/>
              <a:gd name="connsiteY56" fmla="*/ 1460500 h 4851400"/>
              <a:gd name="connsiteX57" fmla="*/ 368300 w 3759200"/>
              <a:gd name="connsiteY57" fmla="*/ 1511300 h 4851400"/>
              <a:gd name="connsiteX58" fmla="*/ 355600 w 3759200"/>
              <a:gd name="connsiteY58" fmla="*/ 1600200 h 4851400"/>
              <a:gd name="connsiteX59" fmla="*/ 228600 w 3759200"/>
              <a:gd name="connsiteY59" fmla="*/ 1663700 h 4851400"/>
              <a:gd name="connsiteX60" fmla="*/ 266700 w 3759200"/>
              <a:gd name="connsiteY60" fmla="*/ 1689100 h 4851400"/>
              <a:gd name="connsiteX61" fmla="*/ 292100 w 3759200"/>
              <a:gd name="connsiteY61" fmla="*/ 1727200 h 4851400"/>
              <a:gd name="connsiteX62" fmla="*/ 279400 w 3759200"/>
              <a:gd name="connsiteY62" fmla="*/ 1765300 h 4851400"/>
              <a:gd name="connsiteX63" fmla="*/ 152400 w 3759200"/>
              <a:gd name="connsiteY63" fmla="*/ 1803400 h 4851400"/>
              <a:gd name="connsiteX64" fmla="*/ 190500 w 3759200"/>
              <a:gd name="connsiteY64" fmla="*/ 1828800 h 4851400"/>
              <a:gd name="connsiteX65" fmla="*/ 241300 w 3759200"/>
              <a:gd name="connsiteY65" fmla="*/ 1905000 h 4851400"/>
              <a:gd name="connsiteX66" fmla="*/ 215900 w 3759200"/>
              <a:gd name="connsiteY66" fmla="*/ 1943100 h 4851400"/>
              <a:gd name="connsiteX67" fmla="*/ 139700 w 3759200"/>
              <a:gd name="connsiteY67" fmla="*/ 2019300 h 4851400"/>
              <a:gd name="connsiteX68" fmla="*/ 203200 w 3759200"/>
              <a:gd name="connsiteY68" fmla="*/ 2032000 h 4851400"/>
              <a:gd name="connsiteX69" fmla="*/ 177800 w 3759200"/>
              <a:gd name="connsiteY69" fmla="*/ 2070100 h 4851400"/>
              <a:gd name="connsiteX70" fmla="*/ 127000 w 3759200"/>
              <a:gd name="connsiteY70" fmla="*/ 2082800 h 4851400"/>
              <a:gd name="connsiteX71" fmla="*/ 88900 w 3759200"/>
              <a:gd name="connsiteY71" fmla="*/ 2108200 h 4851400"/>
              <a:gd name="connsiteX72" fmla="*/ 50800 w 3759200"/>
              <a:gd name="connsiteY72" fmla="*/ 2120900 h 4851400"/>
              <a:gd name="connsiteX73" fmla="*/ 0 w 3759200"/>
              <a:gd name="connsiteY73" fmla="*/ 2171700 h 4851400"/>
              <a:gd name="connsiteX74" fmla="*/ 279400 w 3759200"/>
              <a:gd name="connsiteY74" fmla="*/ 2184400 h 4851400"/>
              <a:gd name="connsiteX75" fmla="*/ 254000 w 3759200"/>
              <a:gd name="connsiteY75" fmla="*/ 2235200 h 4851400"/>
              <a:gd name="connsiteX76" fmla="*/ 139700 w 3759200"/>
              <a:gd name="connsiteY76" fmla="*/ 2298700 h 4851400"/>
              <a:gd name="connsiteX77" fmla="*/ 127000 w 3759200"/>
              <a:gd name="connsiteY77" fmla="*/ 2336800 h 4851400"/>
              <a:gd name="connsiteX78" fmla="*/ 114300 w 3759200"/>
              <a:gd name="connsiteY78" fmla="*/ 2425700 h 4851400"/>
              <a:gd name="connsiteX79" fmla="*/ 203200 w 3759200"/>
              <a:gd name="connsiteY79" fmla="*/ 2438400 h 4851400"/>
              <a:gd name="connsiteX80" fmla="*/ 254000 w 3759200"/>
              <a:gd name="connsiteY80" fmla="*/ 2413000 h 4851400"/>
              <a:gd name="connsiteX81" fmla="*/ 317500 w 3759200"/>
              <a:gd name="connsiteY81" fmla="*/ 2400300 h 4851400"/>
              <a:gd name="connsiteX82" fmla="*/ 406400 w 3759200"/>
              <a:gd name="connsiteY82" fmla="*/ 2374900 h 4851400"/>
              <a:gd name="connsiteX83" fmla="*/ 368300 w 3759200"/>
              <a:gd name="connsiteY83" fmla="*/ 2413000 h 4851400"/>
              <a:gd name="connsiteX84" fmla="*/ 330200 w 3759200"/>
              <a:gd name="connsiteY84" fmla="*/ 2438400 h 4851400"/>
              <a:gd name="connsiteX85" fmla="*/ 304800 w 3759200"/>
              <a:gd name="connsiteY85" fmla="*/ 2476500 h 4851400"/>
              <a:gd name="connsiteX86" fmla="*/ 266700 w 3759200"/>
              <a:gd name="connsiteY86" fmla="*/ 2489200 h 4851400"/>
              <a:gd name="connsiteX87" fmla="*/ 190500 w 3759200"/>
              <a:gd name="connsiteY87" fmla="*/ 2527300 h 4851400"/>
              <a:gd name="connsiteX88" fmla="*/ 165100 w 3759200"/>
              <a:gd name="connsiteY88" fmla="*/ 2565400 h 4851400"/>
              <a:gd name="connsiteX89" fmla="*/ 139700 w 3759200"/>
              <a:gd name="connsiteY89" fmla="*/ 2654300 h 4851400"/>
              <a:gd name="connsiteX90" fmla="*/ 114300 w 3759200"/>
              <a:gd name="connsiteY90" fmla="*/ 2730500 h 4851400"/>
              <a:gd name="connsiteX91" fmla="*/ 101600 w 3759200"/>
              <a:gd name="connsiteY91" fmla="*/ 2768600 h 4851400"/>
              <a:gd name="connsiteX92" fmla="*/ 127000 w 3759200"/>
              <a:gd name="connsiteY92" fmla="*/ 2946400 h 4851400"/>
              <a:gd name="connsiteX93" fmla="*/ 165100 w 3759200"/>
              <a:gd name="connsiteY93" fmla="*/ 2933700 h 4851400"/>
              <a:gd name="connsiteX94" fmla="*/ 241300 w 3759200"/>
              <a:gd name="connsiteY94" fmla="*/ 2959100 h 4851400"/>
              <a:gd name="connsiteX95" fmla="*/ 292100 w 3759200"/>
              <a:gd name="connsiteY95" fmla="*/ 3035300 h 4851400"/>
              <a:gd name="connsiteX96" fmla="*/ 279400 w 3759200"/>
              <a:gd name="connsiteY96" fmla="*/ 3111500 h 4851400"/>
              <a:gd name="connsiteX97" fmla="*/ 317500 w 3759200"/>
              <a:gd name="connsiteY97" fmla="*/ 3073400 h 4851400"/>
              <a:gd name="connsiteX98" fmla="*/ 381000 w 3759200"/>
              <a:gd name="connsiteY98" fmla="*/ 3060700 h 4851400"/>
              <a:gd name="connsiteX99" fmla="*/ 508000 w 3759200"/>
              <a:gd name="connsiteY99" fmla="*/ 3048000 h 4851400"/>
              <a:gd name="connsiteX100" fmla="*/ 584200 w 3759200"/>
              <a:gd name="connsiteY100" fmla="*/ 3048000 h 4851400"/>
              <a:gd name="connsiteX101" fmla="*/ 596900 w 3759200"/>
              <a:gd name="connsiteY101" fmla="*/ 3086100 h 4851400"/>
              <a:gd name="connsiteX102" fmla="*/ 584200 w 3759200"/>
              <a:gd name="connsiteY102" fmla="*/ 3124200 h 4851400"/>
              <a:gd name="connsiteX103" fmla="*/ 558800 w 3759200"/>
              <a:gd name="connsiteY103" fmla="*/ 3327400 h 4851400"/>
              <a:gd name="connsiteX104" fmla="*/ 546100 w 3759200"/>
              <a:gd name="connsiteY104" fmla="*/ 3365500 h 4851400"/>
              <a:gd name="connsiteX105" fmla="*/ 508000 w 3759200"/>
              <a:gd name="connsiteY105" fmla="*/ 3390900 h 4851400"/>
              <a:gd name="connsiteX106" fmla="*/ 546100 w 3759200"/>
              <a:gd name="connsiteY106" fmla="*/ 3378200 h 4851400"/>
              <a:gd name="connsiteX107" fmla="*/ 635000 w 3759200"/>
              <a:gd name="connsiteY107" fmla="*/ 3390900 h 4851400"/>
              <a:gd name="connsiteX108" fmla="*/ 622300 w 3759200"/>
              <a:gd name="connsiteY108" fmla="*/ 3543300 h 4851400"/>
              <a:gd name="connsiteX109" fmla="*/ 609600 w 3759200"/>
              <a:gd name="connsiteY109" fmla="*/ 3581400 h 4851400"/>
              <a:gd name="connsiteX110" fmla="*/ 571500 w 3759200"/>
              <a:gd name="connsiteY110" fmla="*/ 3619500 h 4851400"/>
              <a:gd name="connsiteX111" fmla="*/ 533400 w 3759200"/>
              <a:gd name="connsiteY111" fmla="*/ 3644900 h 4851400"/>
              <a:gd name="connsiteX112" fmla="*/ 673100 w 3759200"/>
              <a:gd name="connsiteY112" fmla="*/ 3632200 h 4851400"/>
              <a:gd name="connsiteX113" fmla="*/ 698500 w 3759200"/>
              <a:gd name="connsiteY113" fmla="*/ 3670300 h 4851400"/>
              <a:gd name="connsiteX114" fmla="*/ 609600 w 3759200"/>
              <a:gd name="connsiteY114" fmla="*/ 3771900 h 4851400"/>
              <a:gd name="connsiteX115" fmla="*/ 546100 w 3759200"/>
              <a:gd name="connsiteY115" fmla="*/ 3822700 h 4851400"/>
              <a:gd name="connsiteX116" fmla="*/ 520700 w 3759200"/>
              <a:gd name="connsiteY116" fmla="*/ 3860800 h 4851400"/>
              <a:gd name="connsiteX117" fmla="*/ 584200 w 3759200"/>
              <a:gd name="connsiteY117" fmla="*/ 3848100 h 4851400"/>
              <a:gd name="connsiteX118" fmla="*/ 660400 w 3759200"/>
              <a:gd name="connsiteY118" fmla="*/ 3797300 h 4851400"/>
              <a:gd name="connsiteX119" fmla="*/ 736600 w 3759200"/>
              <a:gd name="connsiteY119" fmla="*/ 3759200 h 4851400"/>
              <a:gd name="connsiteX120" fmla="*/ 800100 w 3759200"/>
              <a:gd name="connsiteY120" fmla="*/ 3733800 h 4851400"/>
              <a:gd name="connsiteX121" fmla="*/ 825500 w 3759200"/>
              <a:gd name="connsiteY121" fmla="*/ 3810000 h 4851400"/>
              <a:gd name="connsiteX122" fmla="*/ 800100 w 3759200"/>
              <a:gd name="connsiteY122" fmla="*/ 3898900 h 4851400"/>
              <a:gd name="connsiteX123" fmla="*/ 774700 w 3759200"/>
              <a:gd name="connsiteY123" fmla="*/ 3937000 h 4851400"/>
              <a:gd name="connsiteX124" fmla="*/ 698500 w 3759200"/>
              <a:gd name="connsiteY124" fmla="*/ 3987800 h 4851400"/>
              <a:gd name="connsiteX125" fmla="*/ 673100 w 3759200"/>
              <a:gd name="connsiteY125" fmla="*/ 4025900 h 4851400"/>
              <a:gd name="connsiteX126" fmla="*/ 558800 w 3759200"/>
              <a:gd name="connsiteY126" fmla="*/ 4064000 h 4851400"/>
              <a:gd name="connsiteX127" fmla="*/ 520700 w 3759200"/>
              <a:gd name="connsiteY127" fmla="*/ 4076700 h 4851400"/>
              <a:gd name="connsiteX128" fmla="*/ 508000 w 3759200"/>
              <a:gd name="connsiteY128" fmla="*/ 4114800 h 4851400"/>
              <a:gd name="connsiteX129" fmla="*/ 546100 w 3759200"/>
              <a:gd name="connsiteY129" fmla="*/ 4127500 h 4851400"/>
              <a:gd name="connsiteX130" fmla="*/ 469900 w 3759200"/>
              <a:gd name="connsiteY130" fmla="*/ 4165600 h 4851400"/>
              <a:gd name="connsiteX131" fmla="*/ 457200 w 3759200"/>
              <a:gd name="connsiteY131" fmla="*/ 4203700 h 4851400"/>
              <a:gd name="connsiteX132" fmla="*/ 431800 w 3759200"/>
              <a:gd name="connsiteY132" fmla="*/ 4241800 h 4851400"/>
              <a:gd name="connsiteX133" fmla="*/ 469900 w 3759200"/>
              <a:gd name="connsiteY133" fmla="*/ 4216400 h 4851400"/>
              <a:gd name="connsiteX134" fmla="*/ 508000 w 3759200"/>
              <a:gd name="connsiteY134" fmla="*/ 4203700 h 4851400"/>
              <a:gd name="connsiteX135" fmla="*/ 533400 w 3759200"/>
              <a:gd name="connsiteY135" fmla="*/ 4165600 h 4851400"/>
              <a:gd name="connsiteX136" fmla="*/ 571500 w 3759200"/>
              <a:gd name="connsiteY136" fmla="*/ 4140200 h 4851400"/>
              <a:gd name="connsiteX137" fmla="*/ 622300 w 3759200"/>
              <a:gd name="connsiteY137" fmla="*/ 4064000 h 4851400"/>
              <a:gd name="connsiteX138" fmla="*/ 698500 w 3759200"/>
              <a:gd name="connsiteY138" fmla="*/ 4038600 h 4851400"/>
              <a:gd name="connsiteX139" fmla="*/ 774700 w 3759200"/>
              <a:gd name="connsiteY139" fmla="*/ 3987800 h 4851400"/>
              <a:gd name="connsiteX140" fmla="*/ 812800 w 3759200"/>
              <a:gd name="connsiteY140" fmla="*/ 3962400 h 4851400"/>
              <a:gd name="connsiteX141" fmla="*/ 901700 w 3759200"/>
              <a:gd name="connsiteY141" fmla="*/ 3924300 h 4851400"/>
              <a:gd name="connsiteX142" fmla="*/ 990600 w 3759200"/>
              <a:gd name="connsiteY142" fmla="*/ 3886200 h 4851400"/>
              <a:gd name="connsiteX143" fmla="*/ 939800 w 3759200"/>
              <a:gd name="connsiteY143" fmla="*/ 3962400 h 4851400"/>
              <a:gd name="connsiteX144" fmla="*/ 914400 w 3759200"/>
              <a:gd name="connsiteY144" fmla="*/ 4013200 h 4851400"/>
              <a:gd name="connsiteX145" fmla="*/ 850900 w 3759200"/>
              <a:gd name="connsiteY145" fmla="*/ 4114800 h 4851400"/>
              <a:gd name="connsiteX146" fmla="*/ 812800 w 3759200"/>
              <a:gd name="connsiteY146" fmla="*/ 4165600 h 4851400"/>
              <a:gd name="connsiteX147" fmla="*/ 762000 w 3759200"/>
              <a:gd name="connsiteY147" fmla="*/ 4203700 h 4851400"/>
              <a:gd name="connsiteX148" fmla="*/ 711200 w 3759200"/>
              <a:gd name="connsiteY148" fmla="*/ 4178300 h 4851400"/>
              <a:gd name="connsiteX149" fmla="*/ 749300 w 3759200"/>
              <a:gd name="connsiteY149" fmla="*/ 4140200 h 4851400"/>
              <a:gd name="connsiteX150" fmla="*/ 914400 w 3759200"/>
              <a:gd name="connsiteY150" fmla="*/ 4127500 h 4851400"/>
              <a:gd name="connsiteX151" fmla="*/ 1079500 w 3759200"/>
              <a:gd name="connsiteY151" fmla="*/ 4229100 h 4851400"/>
              <a:gd name="connsiteX152" fmla="*/ 1117600 w 3759200"/>
              <a:gd name="connsiteY152" fmla="*/ 4241800 h 4851400"/>
              <a:gd name="connsiteX153" fmla="*/ 1079500 w 3759200"/>
              <a:gd name="connsiteY153" fmla="*/ 4254500 h 4851400"/>
              <a:gd name="connsiteX154" fmla="*/ 1219200 w 3759200"/>
              <a:gd name="connsiteY154" fmla="*/ 4216400 h 4851400"/>
              <a:gd name="connsiteX155" fmla="*/ 1270000 w 3759200"/>
              <a:gd name="connsiteY155" fmla="*/ 4254500 h 4851400"/>
              <a:gd name="connsiteX156" fmla="*/ 1308100 w 3759200"/>
              <a:gd name="connsiteY156" fmla="*/ 4279900 h 4851400"/>
              <a:gd name="connsiteX157" fmla="*/ 1295400 w 3759200"/>
              <a:gd name="connsiteY157" fmla="*/ 4318000 h 4851400"/>
              <a:gd name="connsiteX158" fmla="*/ 1219200 w 3759200"/>
              <a:gd name="connsiteY158" fmla="*/ 4368800 h 4851400"/>
              <a:gd name="connsiteX159" fmla="*/ 1257300 w 3759200"/>
              <a:gd name="connsiteY159" fmla="*/ 4381500 h 4851400"/>
              <a:gd name="connsiteX160" fmla="*/ 1308100 w 3759200"/>
              <a:gd name="connsiteY160" fmla="*/ 4368800 h 4851400"/>
              <a:gd name="connsiteX161" fmla="*/ 1333500 w 3759200"/>
              <a:gd name="connsiteY161" fmla="*/ 4406900 h 4851400"/>
              <a:gd name="connsiteX162" fmla="*/ 1320800 w 3759200"/>
              <a:gd name="connsiteY162" fmla="*/ 4457700 h 4851400"/>
              <a:gd name="connsiteX163" fmla="*/ 1282700 w 3759200"/>
              <a:gd name="connsiteY163" fmla="*/ 4483100 h 4851400"/>
              <a:gd name="connsiteX164" fmla="*/ 1181100 w 3759200"/>
              <a:gd name="connsiteY164" fmla="*/ 4508500 h 4851400"/>
              <a:gd name="connsiteX165" fmla="*/ 1143000 w 3759200"/>
              <a:gd name="connsiteY165" fmla="*/ 4533900 h 4851400"/>
              <a:gd name="connsiteX166" fmla="*/ 1079500 w 3759200"/>
              <a:gd name="connsiteY166" fmla="*/ 4648200 h 4851400"/>
              <a:gd name="connsiteX167" fmla="*/ 1143000 w 3759200"/>
              <a:gd name="connsiteY167" fmla="*/ 4699000 h 4851400"/>
              <a:gd name="connsiteX168" fmla="*/ 1117600 w 3759200"/>
              <a:gd name="connsiteY168" fmla="*/ 4737100 h 4851400"/>
              <a:gd name="connsiteX169" fmla="*/ 1231900 w 3759200"/>
              <a:gd name="connsiteY169" fmla="*/ 4699000 h 4851400"/>
              <a:gd name="connsiteX170" fmla="*/ 1485900 w 3759200"/>
              <a:gd name="connsiteY170" fmla="*/ 4686300 h 4851400"/>
              <a:gd name="connsiteX171" fmla="*/ 1612900 w 3759200"/>
              <a:gd name="connsiteY171" fmla="*/ 4622800 h 4851400"/>
              <a:gd name="connsiteX172" fmla="*/ 1727200 w 3759200"/>
              <a:gd name="connsiteY172" fmla="*/ 4648200 h 4851400"/>
              <a:gd name="connsiteX173" fmla="*/ 1765300 w 3759200"/>
              <a:gd name="connsiteY173" fmla="*/ 4686300 h 4851400"/>
              <a:gd name="connsiteX174" fmla="*/ 1841500 w 3759200"/>
              <a:gd name="connsiteY174" fmla="*/ 4775200 h 4851400"/>
              <a:gd name="connsiteX175" fmla="*/ 1955800 w 3759200"/>
              <a:gd name="connsiteY175" fmla="*/ 4851400 h 4851400"/>
              <a:gd name="connsiteX176" fmla="*/ 2006600 w 3759200"/>
              <a:gd name="connsiteY176" fmla="*/ 4838700 h 4851400"/>
              <a:gd name="connsiteX177" fmla="*/ 2044700 w 3759200"/>
              <a:gd name="connsiteY177" fmla="*/ 4826000 h 4851400"/>
              <a:gd name="connsiteX178" fmla="*/ 2197100 w 3759200"/>
              <a:gd name="connsiteY178" fmla="*/ 4813300 h 4851400"/>
              <a:gd name="connsiteX179" fmla="*/ 2349500 w 3759200"/>
              <a:gd name="connsiteY179" fmla="*/ 4762500 h 4851400"/>
              <a:gd name="connsiteX180" fmla="*/ 2387600 w 3759200"/>
              <a:gd name="connsiteY180" fmla="*/ 4724400 h 4851400"/>
              <a:gd name="connsiteX181" fmla="*/ 2413000 w 3759200"/>
              <a:gd name="connsiteY181" fmla="*/ 4686300 h 4851400"/>
              <a:gd name="connsiteX182" fmla="*/ 2451100 w 3759200"/>
              <a:gd name="connsiteY182" fmla="*/ 4673600 h 4851400"/>
              <a:gd name="connsiteX183" fmla="*/ 2527300 w 3759200"/>
              <a:gd name="connsiteY183" fmla="*/ 4635500 h 4851400"/>
              <a:gd name="connsiteX184" fmla="*/ 2514600 w 3759200"/>
              <a:gd name="connsiteY184" fmla="*/ 4597400 h 4851400"/>
              <a:gd name="connsiteX185" fmla="*/ 2438400 w 3759200"/>
              <a:gd name="connsiteY185" fmla="*/ 4508500 h 4851400"/>
              <a:gd name="connsiteX186" fmla="*/ 2374900 w 3759200"/>
              <a:gd name="connsiteY186" fmla="*/ 4432300 h 4851400"/>
              <a:gd name="connsiteX187" fmla="*/ 2438400 w 3759200"/>
              <a:gd name="connsiteY187" fmla="*/ 4318000 h 4851400"/>
              <a:gd name="connsiteX188" fmla="*/ 2476500 w 3759200"/>
              <a:gd name="connsiteY188" fmla="*/ 4343400 h 4851400"/>
              <a:gd name="connsiteX189" fmla="*/ 2501900 w 3759200"/>
              <a:gd name="connsiteY189" fmla="*/ 4381500 h 4851400"/>
              <a:gd name="connsiteX190" fmla="*/ 2578100 w 3759200"/>
              <a:gd name="connsiteY190" fmla="*/ 4406900 h 4851400"/>
              <a:gd name="connsiteX191" fmla="*/ 2654300 w 3759200"/>
              <a:gd name="connsiteY191" fmla="*/ 4445000 h 4851400"/>
              <a:gd name="connsiteX192" fmla="*/ 2692400 w 3759200"/>
              <a:gd name="connsiteY192" fmla="*/ 4483100 h 4851400"/>
              <a:gd name="connsiteX193" fmla="*/ 2717800 w 3759200"/>
              <a:gd name="connsiteY193" fmla="*/ 4521200 h 4851400"/>
              <a:gd name="connsiteX194" fmla="*/ 2794000 w 3759200"/>
              <a:gd name="connsiteY194" fmla="*/ 4572000 h 4851400"/>
              <a:gd name="connsiteX195" fmla="*/ 2755900 w 3759200"/>
              <a:gd name="connsiteY195" fmla="*/ 4406900 h 4851400"/>
              <a:gd name="connsiteX196" fmla="*/ 2743200 w 3759200"/>
              <a:gd name="connsiteY196" fmla="*/ 4368800 h 4851400"/>
              <a:gd name="connsiteX197" fmla="*/ 2717800 w 3759200"/>
              <a:gd name="connsiteY197" fmla="*/ 4330700 h 4851400"/>
              <a:gd name="connsiteX198" fmla="*/ 2755900 w 3759200"/>
              <a:gd name="connsiteY198" fmla="*/ 4318000 h 4851400"/>
              <a:gd name="connsiteX199" fmla="*/ 2730500 w 3759200"/>
              <a:gd name="connsiteY199" fmla="*/ 4114800 h 4851400"/>
              <a:gd name="connsiteX200" fmla="*/ 2743200 w 3759200"/>
              <a:gd name="connsiteY200" fmla="*/ 4076700 h 4851400"/>
              <a:gd name="connsiteX201" fmla="*/ 2806700 w 3759200"/>
              <a:gd name="connsiteY201" fmla="*/ 4127500 h 4851400"/>
              <a:gd name="connsiteX202" fmla="*/ 2844800 w 3759200"/>
              <a:gd name="connsiteY202" fmla="*/ 4076700 h 4851400"/>
              <a:gd name="connsiteX203" fmla="*/ 2870200 w 3759200"/>
              <a:gd name="connsiteY203" fmla="*/ 4013200 h 4851400"/>
              <a:gd name="connsiteX204" fmla="*/ 2908300 w 3759200"/>
              <a:gd name="connsiteY204" fmla="*/ 4051300 h 4851400"/>
              <a:gd name="connsiteX205" fmla="*/ 2921000 w 3759200"/>
              <a:gd name="connsiteY205" fmla="*/ 4089400 h 4851400"/>
              <a:gd name="connsiteX206" fmla="*/ 2997200 w 3759200"/>
              <a:gd name="connsiteY206" fmla="*/ 4140200 h 4851400"/>
              <a:gd name="connsiteX207" fmla="*/ 3035300 w 3759200"/>
              <a:gd name="connsiteY207" fmla="*/ 4191000 h 4851400"/>
              <a:gd name="connsiteX208" fmla="*/ 3060700 w 3759200"/>
              <a:gd name="connsiteY208" fmla="*/ 4267200 h 4851400"/>
              <a:gd name="connsiteX209" fmla="*/ 3073400 w 3759200"/>
              <a:gd name="connsiteY209" fmla="*/ 4305300 h 4851400"/>
              <a:gd name="connsiteX210" fmla="*/ 3060700 w 3759200"/>
              <a:gd name="connsiteY210" fmla="*/ 4102100 h 4851400"/>
              <a:gd name="connsiteX211" fmla="*/ 3035300 w 3759200"/>
              <a:gd name="connsiteY211" fmla="*/ 4025900 h 4851400"/>
              <a:gd name="connsiteX212" fmla="*/ 3022600 w 3759200"/>
              <a:gd name="connsiteY212" fmla="*/ 3975100 h 4851400"/>
              <a:gd name="connsiteX213" fmla="*/ 2997200 w 3759200"/>
              <a:gd name="connsiteY213" fmla="*/ 3898900 h 4851400"/>
              <a:gd name="connsiteX214" fmla="*/ 2984500 w 3759200"/>
              <a:gd name="connsiteY214" fmla="*/ 3848100 h 4851400"/>
              <a:gd name="connsiteX215" fmla="*/ 2959100 w 3759200"/>
              <a:gd name="connsiteY215" fmla="*/ 3797300 h 4851400"/>
              <a:gd name="connsiteX216" fmla="*/ 2921000 w 3759200"/>
              <a:gd name="connsiteY216" fmla="*/ 3721100 h 4851400"/>
              <a:gd name="connsiteX217" fmla="*/ 2959100 w 3759200"/>
              <a:gd name="connsiteY217" fmla="*/ 3594100 h 4851400"/>
              <a:gd name="connsiteX218" fmla="*/ 2997200 w 3759200"/>
              <a:gd name="connsiteY218" fmla="*/ 3619500 h 4851400"/>
              <a:gd name="connsiteX219" fmla="*/ 3022600 w 3759200"/>
              <a:gd name="connsiteY219" fmla="*/ 3657600 h 4851400"/>
              <a:gd name="connsiteX220" fmla="*/ 3060700 w 3759200"/>
              <a:gd name="connsiteY220" fmla="*/ 3683000 h 4851400"/>
              <a:gd name="connsiteX221" fmla="*/ 3111500 w 3759200"/>
              <a:gd name="connsiteY221" fmla="*/ 3759200 h 4851400"/>
              <a:gd name="connsiteX222" fmla="*/ 3124200 w 3759200"/>
              <a:gd name="connsiteY222" fmla="*/ 3848100 h 4851400"/>
              <a:gd name="connsiteX223" fmla="*/ 3098800 w 3759200"/>
              <a:gd name="connsiteY223" fmla="*/ 3771900 h 4851400"/>
              <a:gd name="connsiteX224" fmla="*/ 3086100 w 3759200"/>
              <a:gd name="connsiteY224" fmla="*/ 3733800 h 4851400"/>
              <a:gd name="connsiteX225" fmla="*/ 3048000 w 3759200"/>
              <a:gd name="connsiteY225" fmla="*/ 3606800 h 4851400"/>
              <a:gd name="connsiteX226" fmla="*/ 3022600 w 3759200"/>
              <a:gd name="connsiteY226" fmla="*/ 3568700 h 4851400"/>
              <a:gd name="connsiteX227" fmla="*/ 3009900 w 3759200"/>
              <a:gd name="connsiteY227" fmla="*/ 3517900 h 4851400"/>
              <a:gd name="connsiteX228" fmla="*/ 2984500 w 3759200"/>
              <a:gd name="connsiteY228" fmla="*/ 3479800 h 4851400"/>
              <a:gd name="connsiteX229" fmla="*/ 3022600 w 3759200"/>
              <a:gd name="connsiteY229" fmla="*/ 3467100 h 4851400"/>
              <a:gd name="connsiteX230" fmla="*/ 3086100 w 3759200"/>
              <a:gd name="connsiteY230" fmla="*/ 3492500 h 4851400"/>
              <a:gd name="connsiteX231" fmla="*/ 3035300 w 3759200"/>
              <a:gd name="connsiteY231" fmla="*/ 3390900 h 4851400"/>
              <a:gd name="connsiteX232" fmla="*/ 3009900 w 3759200"/>
              <a:gd name="connsiteY232" fmla="*/ 3314700 h 4851400"/>
              <a:gd name="connsiteX233" fmla="*/ 2959100 w 3759200"/>
              <a:gd name="connsiteY233" fmla="*/ 3238500 h 4851400"/>
              <a:gd name="connsiteX234" fmla="*/ 3060700 w 3759200"/>
              <a:gd name="connsiteY234" fmla="*/ 3213100 h 4851400"/>
              <a:gd name="connsiteX235" fmla="*/ 3111500 w 3759200"/>
              <a:gd name="connsiteY235" fmla="*/ 3225800 h 4851400"/>
              <a:gd name="connsiteX236" fmla="*/ 3149600 w 3759200"/>
              <a:gd name="connsiteY236" fmla="*/ 3238500 h 4851400"/>
              <a:gd name="connsiteX237" fmla="*/ 3238500 w 3759200"/>
              <a:gd name="connsiteY237" fmla="*/ 3251200 h 4851400"/>
              <a:gd name="connsiteX238" fmla="*/ 3352800 w 3759200"/>
              <a:gd name="connsiteY238" fmla="*/ 3327400 h 4851400"/>
              <a:gd name="connsiteX239" fmla="*/ 3390900 w 3759200"/>
              <a:gd name="connsiteY239" fmla="*/ 3365500 h 4851400"/>
              <a:gd name="connsiteX240" fmla="*/ 3429000 w 3759200"/>
              <a:gd name="connsiteY240" fmla="*/ 3378200 h 4851400"/>
              <a:gd name="connsiteX241" fmla="*/ 3505200 w 3759200"/>
              <a:gd name="connsiteY241" fmla="*/ 3429000 h 4851400"/>
              <a:gd name="connsiteX242" fmla="*/ 3530600 w 3759200"/>
              <a:gd name="connsiteY242" fmla="*/ 3467100 h 4851400"/>
              <a:gd name="connsiteX243" fmla="*/ 3517900 w 3759200"/>
              <a:gd name="connsiteY243" fmla="*/ 3429000 h 4851400"/>
              <a:gd name="connsiteX244" fmla="*/ 3505200 w 3759200"/>
              <a:gd name="connsiteY244" fmla="*/ 3378200 h 4851400"/>
              <a:gd name="connsiteX245" fmla="*/ 3492500 w 3759200"/>
              <a:gd name="connsiteY245" fmla="*/ 3314700 h 4851400"/>
              <a:gd name="connsiteX246" fmla="*/ 3441700 w 3759200"/>
              <a:gd name="connsiteY246" fmla="*/ 3175000 h 4851400"/>
              <a:gd name="connsiteX247" fmla="*/ 3378200 w 3759200"/>
              <a:gd name="connsiteY247" fmla="*/ 3073400 h 4851400"/>
              <a:gd name="connsiteX248" fmla="*/ 3352800 w 3759200"/>
              <a:gd name="connsiteY248" fmla="*/ 2984500 h 4851400"/>
              <a:gd name="connsiteX249" fmla="*/ 3327400 w 3759200"/>
              <a:gd name="connsiteY249" fmla="*/ 2895600 h 4851400"/>
              <a:gd name="connsiteX250" fmla="*/ 3340100 w 3759200"/>
              <a:gd name="connsiteY250" fmla="*/ 2857500 h 4851400"/>
              <a:gd name="connsiteX251" fmla="*/ 3378200 w 3759200"/>
              <a:gd name="connsiteY251" fmla="*/ 2895600 h 4851400"/>
              <a:gd name="connsiteX252" fmla="*/ 3441700 w 3759200"/>
              <a:gd name="connsiteY252" fmla="*/ 2971800 h 4851400"/>
              <a:gd name="connsiteX253" fmla="*/ 3454400 w 3759200"/>
              <a:gd name="connsiteY253" fmla="*/ 3009900 h 4851400"/>
              <a:gd name="connsiteX254" fmla="*/ 3492500 w 3759200"/>
              <a:gd name="connsiteY254" fmla="*/ 3022600 h 4851400"/>
              <a:gd name="connsiteX255" fmla="*/ 3505200 w 3759200"/>
              <a:gd name="connsiteY255" fmla="*/ 3060700 h 4851400"/>
              <a:gd name="connsiteX256" fmla="*/ 3479800 w 3759200"/>
              <a:gd name="connsiteY256" fmla="*/ 3022600 h 4851400"/>
              <a:gd name="connsiteX257" fmla="*/ 3467100 w 3759200"/>
              <a:gd name="connsiteY257" fmla="*/ 2768600 h 4851400"/>
              <a:gd name="connsiteX258" fmla="*/ 3505200 w 3759200"/>
              <a:gd name="connsiteY258" fmla="*/ 2755900 h 4851400"/>
              <a:gd name="connsiteX259" fmla="*/ 3543300 w 3759200"/>
              <a:gd name="connsiteY259" fmla="*/ 2781300 h 4851400"/>
              <a:gd name="connsiteX260" fmla="*/ 3568700 w 3759200"/>
              <a:gd name="connsiteY260" fmla="*/ 2819400 h 4851400"/>
              <a:gd name="connsiteX261" fmla="*/ 3644900 w 3759200"/>
              <a:gd name="connsiteY261" fmla="*/ 2832100 h 4851400"/>
              <a:gd name="connsiteX262" fmla="*/ 3683000 w 3759200"/>
              <a:gd name="connsiteY262" fmla="*/ 2844800 h 4851400"/>
              <a:gd name="connsiteX263" fmla="*/ 3619500 w 3759200"/>
              <a:gd name="connsiteY263" fmla="*/ 2730500 h 4851400"/>
              <a:gd name="connsiteX264" fmla="*/ 3581400 w 3759200"/>
              <a:gd name="connsiteY264" fmla="*/ 2667000 h 4851400"/>
              <a:gd name="connsiteX265" fmla="*/ 3543300 w 3759200"/>
              <a:gd name="connsiteY265" fmla="*/ 2641600 h 4851400"/>
              <a:gd name="connsiteX266" fmla="*/ 3530600 w 3759200"/>
              <a:gd name="connsiteY266" fmla="*/ 2603500 h 4851400"/>
              <a:gd name="connsiteX267" fmla="*/ 3517900 w 3759200"/>
              <a:gd name="connsiteY267" fmla="*/ 2552700 h 4851400"/>
              <a:gd name="connsiteX268" fmla="*/ 3492500 w 3759200"/>
              <a:gd name="connsiteY268" fmla="*/ 2514600 h 4851400"/>
              <a:gd name="connsiteX269" fmla="*/ 3454400 w 3759200"/>
              <a:gd name="connsiteY269" fmla="*/ 2438400 h 4851400"/>
              <a:gd name="connsiteX270" fmla="*/ 3606800 w 3759200"/>
              <a:gd name="connsiteY270" fmla="*/ 2413000 h 4851400"/>
              <a:gd name="connsiteX271" fmla="*/ 3619500 w 3759200"/>
              <a:gd name="connsiteY271" fmla="*/ 2463800 h 4851400"/>
              <a:gd name="connsiteX272" fmla="*/ 3657600 w 3759200"/>
              <a:gd name="connsiteY272" fmla="*/ 2476500 h 4851400"/>
              <a:gd name="connsiteX273" fmla="*/ 3695700 w 3759200"/>
              <a:gd name="connsiteY273" fmla="*/ 2463800 h 4851400"/>
              <a:gd name="connsiteX274" fmla="*/ 3619500 w 3759200"/>
              <a:gd name="connsiteY274" fmla="*/ 2362200 h 4851400"/>
              <a:gd name="connsiteX275" fmla="*/ 3594100 w 3759200"/>
              <a:gd name="connsiteY275" fmla="*/ 2286000 h 4851400"/>
              <a:gd name="connsiteX276" fmla="*/ 3568700 w 3759200"/>
              <a:gd name="connsiteY276" fmla="*/ 2247900 h 4851400"/>
              <a:gd name="connsiteX277" fmla="*/ 3619500 w 3759200"/>
              <a:gd name="connsiteY277" fmla="*/ 2260600 h 4851400"/>
              <a:gd name="connsiteX278" fmla="*/ 3695700 w 3759200"/>
              <a:gd name="connsiteY278" fmla="*/ 2286000 h 4851400"/>
              <a:gd name="connsiteX279" fmla="*/ 3733800 w 3759200"/>
              <a:gd name="connsiteY279" fmla="*/ 2298700 h 4851400"/>
              <a:gd name="connsiteX280" fmla="*/ 3759200 w 3759200"/>
              <a:gd name="connsiteY280" fmla="*/ 2260600 h 4851400"/>
              <a:gd name="connsiteX281" fmla="*/ 3733800 w 3759200"/>
              <a:gd name="connsiteY281" fmla="*/ 2222500 h 4851400"/>
              <a:gd name="connsiteX282" fmla="*/ 3683000 w 3759200"/>
              <a:gd name="connsiteY282" fmla="*/ 2159000 h 4851400"/>
              <a:gd name="connsiteX283" fmla="*/ 3581400 w 3759200"/>
              <a:gd name="connsiteY283" fmla="*/ 2146300 h 4851400"/>
              <a:gd name="connsiteX284" fmla="*/ 3644900 w 3759200"/>
              <a:gd name="connsiteY284" fmla="*/ 1981200 h 4851400"/>
              <a:gd name="connsiteX285" fmla="*/ 3670300 w 3759200"/>
              <a:gd name="connsiteY285" fmla="*/ 1943100 h 4851400"/>
              <a:gd name="connsiteX286" fmla="*/ 3632200 w 3759200"/>
              <a:gd name="connsiteY286" fmla="*/ 1930400 h 4851400"/>
              <a:gd name="connsiteX287" fmla="*/ 3556000 w 3759200"/>
              <a:gd name="connsiteY287" fmla="*/ 1968500 h 4851400"/>
              <a:gd name="connsiteX288" fmla="*/ 3517900 w 3759200"/>
              <a:gd name="connsiteY288" fmla="*/ 1981200 h 4851400"/>
              <a:gd name="connsiteX289" fmla="*/ 3479800 w 3759200"/>
              <a:gd name="connsiteY289" fmla="*/ 1968500 h 4851400"/>
              <a:gd name="connsiteX290" fmla="*/ 3403600 w 3759200"/>
              <a:gd name="connsiteY290" fmla="*/ 1892300 h 4851400"/>
              <a:gd name="connsiteX291" fmla="*/ 3416300 w 3759200"/>
              <a:gd name="connsiteY291" fmla="*/ 1854200 h 4851400"/>
              <a:gd name="connsiteX292" fmla="*/ 3505200 w 3759200"/>
              <a:gd name="connsiteY292" fmla="*/ 1841500 h 4851400"/>
              <a:gd name="connsiteX293" fmla="*/ 3543300 w 3759200"/>
              <a:gd name="connsiteY293" fmla="*/ 1828800 h 4851400"/>
              <a:gd name="connsiteX294" fmla="*/ 3606800 w 3759200"/>
              <a:gd name="connsiteY294" fmla="*/ 1752600 h 4851400"/>
              <a:gd name="connsiteX295" fmla="*/ 3568700 w 3759200"/>
              <a:gd name="connsiteY295" fmla="*/ 1765300 h 4851400"/>
              <a:gd name="connsiteX296" fmla="*/ 3530600 w 3759200"/>
              <a:gd name="connsiteY296" fmla="*/ 1790700 h 4851400"/>
              <a:gd name="connsiteX297" fmla="*/ 3441700 w 3759200"/>
              <a:gd name="connsiteY297" fmla="*/ 1778000 h 4851400"/>
              <a:gd name="connsiteX298" fmla="*/ 3365500 w 3759200"/>
              <a:gd name="connsiteY298" fmla="*/ 1727200 h 4851400"/>
              <a:gd name="connsiteX299" fmla="*/ 3327400 w 3759200"/>
              <a:gd name="connsiteY299" fmla="*/ 1739900 h 4851400"/>
              <a:gd name="connsiteX300" fmla="*/ 3251200 w 3759200"/>
              <a:gd name="connsiteY300" fmla="*/ 1727200 h 4851400"/>
              <a:gd name="connsiteX301" fmla="*/ 3276600 w 3759200"/>
              <a:gd name="connsiteY301" fmla="*/ 1485900 h 4851400"/>
              <a:gd name="connsiteX302" fmla="*/ 3289300 w 3759200"/>
              <a:gd name="connsiteY302" fmla="*/ 1447800 h 4851400"/>
              <a:gd name="connsiteX303" fmla="*/ 3327400 w 3759200"/>
              <a:gd name="connsiteY303" fmla="*/ 1371600 h 4851400"/>
              <a:gd name="connsiteX304" fmla="*/ 3289300 w 3759200"/>
              <a:gd name="connsiteY304" fmla="*/ 1384300 h 4851400"/>
              <a:gd name="connsiteX305" fmla="*/ 3225800 w 3759200"/>
              <a:gd name="connsiteY305" fmla="*/ 1371600 h 4851400"/>
              <a:gd name="connsiteX306" fmla="*/ 3200400 w 3759200"/>
              <a:gd name="connsiteY306" fmla="*/ 1295400 h 4851400"/>
              <a:gd name="connsiteX307" fmla="*/ 3187700 w 3759200"/>
              <a:gd name="connsiteY307" fmla="*/ 939800 h 4851400"/>
              <a:gd name="connsiteX308" fmla="*/ 3213100 w 3759200"/>
              <a:gd name="connsiteY308" fmla="*/ 406400 h 4851400"/>
              <a:gd name="connsiteX309" fmla="*/ 3200400 w 3759200"/>
              <a:gd name="connsiteY309" fmla="*/ 165100 h 4851400"/>
              <a:gd name="connsiteX310" fmla="*/ 3175000 w 3759200"/>
              <a:gd name="connsiteY310" fmla="*/ 88900 h 4851400"/>
              <a:gd name="connsiteX311" fmla="*/ 3149600 w 3759200"/>
              <a:gd name="connsiteY311" fmla="*/ 165100 h 4851400"/>
              <a:gd name="connsiteX312" fmla="*/ 3124200 w 3759200"/>
              <a:gd name="connsiteY312" fmla="*/ 482600 h 4851400"/>
              <a:gd name="connsiteX313" fmla="*/ 3111500 w 3759200"/>
              <a:gd name="connsiteY313" fmla="*/ 1079500 h 4851400"/>
              <a:gd name="connsiteX314" fmla="*/ 3035300 w 3759200"/>
              <a:gd name="connsiteY314" fmla="*/ 1231900 h 4851400"/>
              <a:gd name="connsiteX315" fmla="*/ 3009900 w 3759200"/>
              <a:gd name="connsiteY315" fmla="*/ 1270000 h 4851400"/>
              <a:gd name="connsiteX316" fmla="*/ 2984500 w 3759200"/>
              <a:gd name="connsiteY316" fmla="*/ 1231900 h 4851400"/>
              <a:gd name="connsiteX317" fmla="*/ 2971800 w 3759200"/>
              <a:gd name="connsiteY317" fmla="*/ 1193800 h 4851400"/>
              <a:gd name="connsiteX318" fmla="*/ 2857500 w 3759200"/>
              <a:gd name="connsiteY318" fmla="*/ 1130300 h 4851400"/>
              <a:gd name="connsiteX319" fmla="*/ 2882900 w 3759200"/>
              <a:gd name="connsiteY319" fmla="*/ 977900 h 4851400"/>
              <a:gd name="connsiteX320" fmla="*/ 2895600 w 3759200"/>
              <a:gd name="connsiteY320" fmla="*/ 939800 h 4851400"/>
              <a:gd name="connsiteX321" fmla="*/ 2921000 w 3759200"/>
              <a:gd name="connsiteY321" fmla="*/ 901700 h 4851400"/>
              <a:gd name="connsiteX322" fmla="*/ 2908300 w 3759200"/>
              <a:gd name="connsiteY322" fmla="*/ 850900 h 4851400"/>
              <a:gd name="connsiteX323" fmla="*/ 2870200 w 3759200"/>
              <a:gd name="connsiteY323" fmla="*/ 863600 h 4851400"/>
              <a:gd name="connsiteX324" fmla="*/ 2819400 w 3759200"/>
              <a:gd name="connsiteY324" fmla="*/ 939800 h 4851400"/>
              <a:gd name="connsiteX325" fmla="*/ 2743200 w 3759200"/>
              <a:gd name="connsiteY325" fmla="*/ 1003300 h 4851400"/>
              <a:gd name="connsiteX326" fmla="*/ 2705100 w 3759200"/>
              <a:gd name="connsiteY326" fmla="*/ 990600 h 4851400"/>
              <a:gd name="connsiteX327" fmla="*/ 2692400 w 3759200"/>
              <a:gd name="connsiteY327" fmla="*/ 939800 h 4851400"/>
              <a:gd name="connsiteX328" fmla="*/ 2743200 w 3759200"/>
              <a:gd name="connsiteY328" fmla="*/ 723900 h 4851400"/>
              <a:gd name="connsiteX329" fmla="*/ 2794000 w 3759200"/>
              <a:gd name="connsiteY329" fmla="*/ 660400 h 4851400"/>
              <a:gd name="connsiteX330" fmla="*/ 2806700 w 3759200"/>
              <a:gd name="connsiteY330" fmla="*/ 622300 h 4851400"/>
              <a:gd name="connsiteX331" fmla="*/ 2755900 w 3759200"/>
              <a:gd name="connsiteY331" fmla="*/ 533400 h 4851400"/>
              <a:gd name="connsiteX332" fmla="*/ 2717800 w 3759200"/>
              <a:gd name="connsiteY332" fmla="*/ 571500 h 4851400"/>
              <a:gd name="connsiteX333" fmla="*/ 2654300 w 3759200"/>
              <a:gd name="connsiteY333" fmla="*/ 685800 h 4851400"/>
              <a:gd name="connsiteX334" fmla="*/ 2628900 w 3759200"/>
              <a:gd name="connsiteY334" fmla="*/ 723900 h 4851400"/>
              <a:gd name="connsiteX335" fmla="*/ 2590800 w 3759200"/>
              <a:gd name="connsiteY335" fmla="*/ 749300 h 4851400"/>
              <a:gd name="connsiteX336" fmla="*/ 2552700 w 3759200"/>
              <a:gd name="connsiteY336" fmla="*/ 711200 h 4851400"/>
              <a:gd name="connsiteX337" fmla="*/ 2552700 w 3759200"/>
              <a:gd name="connsiteY337" fmla="*/ 520700 h 4851400"/>
              <a:gd name="connsiteX338" fmla="*/ 2565400 w 3759200"/>
              <a:gd name="connsiteY338" fmla="*/ 444500 h 4851400"/>
              <a:gd name="connsiteX339" fmla="*/ 2590800 w 3759200"/>
              <a:gd name="connsiteY339" fmla="*/ 368300 h 4851400"/>
              <a:gd name="connsiteX340" fmla="*/ 2616200 w 3759200"/>
              <a:gd name="connsiteY340" fmla="*/ 330200 h 4851400"/>
              <a:gd name="connsiteX341" fmla="*/ 2578100 w 3759200"/>
              <a:gd name="connsiteY341" fmla="*/ 368300 h 4851400"/>
              <a:gd name="connsiteX342" fmla="*/ 2552700 w 3759200"/>
              <a:gd name="connsiteY342" fmla="*/ 406400 h 4851400"/>
              <a:gd name="connsiteX343" fmla="*/ 2476500 w 3759200"/>
              <a:gd name="connsiteY343" fmla="*/ 469900 h 4851400"/>
              <a:gd name="connsiteX344" fmla="*/ 2425700 w 3759200"/>
              <a:gd name="connsiteY344" fmla="*/ 584200 h 4851400"/>
              <a:gd name="connsiteX345" fmla="*/ 2387600 w 3759200"/>
              <a:gd name="connsiteY345" fmla="*/ 673100 h 4851400"/>
              <a:gd name="connsiteX346" fmla="*/ 2349500 w 3759200"/>
              <a:gd name="connsiteY346" fmla="*/ 660400 h 4851400"/>
              <a:gd name="connsiteX347" fmla="*/ 2336800 w 3759200"/>
              <a:gd name="connsiteY347" fmla="*/ 469900 h 4851400"/>
              <a:gd name="connsiteX348" fmla="*/ 2324100 w 3759200"/>
              <a:gd name="connsiteY348" fmla="*/ 419100 h 4851400"/>
              <a:gd name="connsiteX349" fmla="*/ 2298700 w 3759200"/>
              <a:gd name="connsiteY349" fmla="*/ 177800 h 4851400"/>
              <a:gd name="connsiteX350" fmla="*/ 2286000 w 3759200"/>
              <a:gd name="connsiteY350" fmla="*/ 139700 h 4851400"/>
              <a:gd name="connsiteX351" fmla="*/ 2235200 w 3759200"/>
              <a:gd name="connsiteY351" fmla="*/ 63500 h 4851400"/>
              <a:gd name="connsiteX352" fmla="*/ 2184400 w 3759200"/>
              <a:gd name="connsiteY352" fmla="*/ 0 h 4851400"/>
              <a:gd name="connsiteX353" fmla="*/ 2159000 w 3759200"/>
              <a:gd name="connsiteY353" fmla="*/ 38100 h 4851400"/>
              <a:gd name="connsiteX354" fmla="*/ 2082800 w 3759200"/>
              <a:gd name="connsiteY354" fmla="*/ 63500 h 4851400"/>
              <a:gd name="connsiteX355" fmla="*/ 2057400 w 3759200"/>
              <a:gd name="connsiteY355" fmla="*/ 215900 h 4851400"/>
              <a:gd name="connsiteX356" fmla="*/ 2044700 w 3759200"/>
              <a:gd name="connsiteY356" fmla="*/ 304800 h 4851400"/>
              <a:gd name="connsiteX357" fmla="*/ 2019300 w 3759200"/>
              <a:gd name="connsiteY357" fmla="*/ 228600 h 4851400"/>
              <a:gd name="connsiteX358" fmla="*/ 1993900 w 3759200"/>
              <a:gd name="connsiteY358" fmla="*/ 190500 h 4851400"/>
              <a:gd name="connsiteX359" fmla="*/ 1968500 w 3759200"/>
              <a:gd name="connsiteY359" fmla="*/ 114300 h 4851400"/>
              <a:gd name="connsiteX360" fmla="*/ 1866900 w 3759200"/>
              <a:gd name="connsiteY360" fmla="*/ 88900 h 4851400"/>
              <a:gd name="connsiteX361" fmla="*/ 1803400 w 3759200"/>
              <a:gd name="connsiteY361" fmla="*/ 25400 h 4851400"/>
              <a:gd name="connsiteX362" fmla="*/ 1727200 w 3759200"/>
              <a:gd name="connsiteY362" fmla="*/ 0 h 4851400"/>
              <a:gd name="connsiteX363" fmla="*/ 1651000 w 3759200"/>
              <a:gd name="connsiteY363" fmla="*/ 25400 h 4851400"/>
              <a:gd name="connsiteX364" fmla="*/ 1612900 w 3759200"/>
              <a:gd name="connsiteY364" fmla="*/ 38100 h 4851400"/>
              <a:gd name="connsiteX365" fmla="*/ 1524000 w 3759200"/>
              <a:gd name="connsiteY365" fmla="*/ 50800 h 4851400"/>
              <a:gd name="connsiteX366" fmla="*/ 1308100 w 3759200"/>
              <a:gd name="connsiteY366" fmla="*/ 3810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3759200" h="4851400">
                <a:moveTo>
                  <a:pt x="1549400" y="25400"/>
                </a:moveTo>
                <a:cubicBezTo>
                  <a:pt x="1515533" y="21167"/>
                  <a:pt x="1481533" y="17890"/>
                  <a:pt x="1447800" y="12700"/>
                </a:cubicBezTo>
                <a:cubicBezTo>
                  <a:pt x="1426465" y="9418"/>
                  <a:pt x="1405886" y="0"/>
                  <a:pt x="1384300" y="0"/>
                </a:cubicBezTo>
                <a:cubicBezTo>
                  <a:pt x="1350170" y="0"/>
                  <a:pt x="1316567" y="8467"/>
                  <a:pt x="1282700" y="12700"/>
                </a:cubicBezTo>
                <a:cubicBezTo>
                  <a:pt x="1295400" y="21167"/>
                  <a:pt x="1311265" y="26181"/>
                  <a:pt x="1320800" y="38100"/>
                </a:cubicBezTo>
                <a:cubicBezTo>
                  <a:pt x="1335852" y="56915"/>
                  <a:pt x="1339615" y="95485"/>
                  <a:pt x="1320800" y="114300"/>
                </a:cubicBezTo>
                <a:cubicBezTo>
                  <a:pt x="1311334" y="123766"/>
                  <a:pt x="1295400" y="122767"/>
                  <a:pt x="1282700" y="127000"/>
                </a:cubicBezTo>
                <a:cubicBezTo>
                  <a:pt x="1286933" y="177800"/>
                  <a:pt x="1295400" y="228424"/>
                  <a:pt x="1295400" y="279400"/>
                </a:cubicBezTo>
                <a:cubicBezTo>
                  <a:pt x="1295400" y="305150"/>
                  <a:pt x="1298786" y="335492"/>
                  <a:pt x="1282700" y="355600"/>
                </a:cubicBezTo>
                <a:cubicBezTo>
                  <a:pt x="1274337" y="366053"/>
                  <a:pt x="1256574" y="348887"/>
                  <a:pt x="1244600" y="342900"/>
                </a:cubicBezTo>
                <a:cubicBezTo>
                  <a:pt x="1230948" y="336074"/>
                  <a:pt x="1219200" y="325967"/>
                  <a:pt x="1206500" y="317500"/>
                </a:cubicBezTo>
                <a:cubicBezTo>
                  <a:pt x="1163819" y="189457"/>
                  <a:pt x="1228940" y="388068"/>
                  <a:pt x="1181100" y="228600"/>
                </a:cubicBezTo>
                <a:cubicBezTo>
                  <a:pt x="1173407" y="202955"/>
                  <a:pt x="1164167" y="177800"/>
                  <a:pt x="1155700" y="152400"/>
                </a:cubicBezTo>
                <a:cubicBezTo>
                  <a:pt x="1147334" y="127301"/>
                  <a:pt x="1139981" y="94105"/>
                  <a:pt x="1117600" y="76200"/>
                </a:cubicBezTo>
                <a:cubicBezTo>
                  <a:pt x="1107147" y="67837"/>
                  <a:pt x="1092627" y="66125"/>
                  <a:pt x="1079500" y="63500"/>
                </a:cubicBezTo>
                <a:cubicBezTo>
                  <a:pt x="1050147" y="57629"/>
                  <a:pt x="1020233" y="55033"/>
                  <a:pt x="990600" y="50800"/>
                </a:cubicBezTo>
                <a:cubicBezTo>
                  <a:pt x="966893" y="121920"/>
                  <a:pt x="980440" y="55880"/>
                  <a:pt x="990600" y="127000"/>
                </a:cubicBezTo>
                <a:cubicBezTo>
                  <a:pt x="997213" y="173289"/>
                  <a:pt x="999067" y="220133"/>
                  <a:pt x="1003300" y="266700"/>
                </a:cubicBezTo>
                <a:cubicBezTo>
                  <a:pt x="999067" y="292100"/>
                  <a:pt x="1012436" y="329252"/>
                  <a:pt x="990600" y="342900"/>
                </a:cubicBezTo>
                <a:cubicBezTo>
                  <a:pt x="965216" y="358765"/>
                  <a:pt x="931053" y="336071"/>
                  <a:pt x="901700" y="330200"/>
                </a:cubicBezTo>
                <a:cubicBezTo>
                  <a:pt x="864143" y="322689"/>
                  <a:pt x="857610" y="313507"/>
                  <a:pt x="825500" y="292100"/>
                </a:cubicBezTo>
                <a:cubicBezTo>
                  <a:pt x="791633" y="190500"/>
                  <a:pt x="842433" y="309033"/>
                  <a:pt x="774700" y="241300"/>
                </a:cubicBezTo>
                <a:cubicBezTo>
                  <a:pt x="706967" y="173567"/>
                  <a:pt x="825500" y="224367"/>
                  <a:pt x="723900" y="190500"/>
                </a:cubicBezTo>
                <a:cubicBezTo>
                  <a:pt x="755794" y="318075"/>
                  <a:pt x="738261" y="258982"/>
                  <a:pt x="774700" y="368300"/>
                </a:cubicBezTo>
                <a:lnTo>
                  <a:pt x="787400" y="406400"/>
                </a:lnTo>
                <a:cubicBezTo>
                  <a:pt x="774700" y="414867"/>
                  <a:pt x="764356" y="434309"/>
                  <a:pt x="749300" y="431800"/>
                </a:cubicBezTo>
                <a:cubicBezTo>
                  <a:pt x="622457" y="410660"/>
                  <a:pt x="787328" y="368324"/>
                  <a:pt x="673100" y="406400"/>
                </a:cubicBezTo>
                <a:cubicBezTo>
                  <a:pt x="737326" y="449218"/>
                  <a:pt x="693228" y="408556"/>
                  <a:pt x="723900" y="469900"/>
                </a:cubicBezTo>
                <a:cubicBezTo>
                  <a:pt x="730726" y="483552"/>
                  <a:pt x="743101" y="494052"/>
                  <a:pt x="749300" y="508000"/>
                </a:cubicBezTo>
                <a:cubicBezTo>
                  <a:pt x="760174" y="532466"/>
                  <a:pt x="774700" y="584200"/>
                  <a:pt x="774700" y="584200"/>
                </a:cubicBezTo>
                <a:cubicBezTo>
                  <a:pt x="770467" y="622300"/>
                  <a:pt x="784281" y="667306"/>
                  <a:pt x="762000" y="698500"/>
                </a:cubicBezTo>
                <a:cubicBezTo>
                  <a:pt x="750996" y="713906"/>
                  <a:pt x="726606" y="684104"/>
                  <a:pt x="711200" y="673100"/>
                </a:cubicBezTo>
                <a:cubicBezTo>
                  <a:pt x="696585" y="662661"/>
                  <a:pt x="686898" y="646498"/>
                  <a:pt x="673100" y="635000"/>
                </a:cubicBezTo>
                <a:cubicBezTo>
                  <a:pt x="661374" y="625229"/>
                  <a:pt x="647700" y="618067"/>
                  <a:pt x="635000" y="609600"/>
                </a:cubicBezTo>
                <a:cubicBezTo>
                  <a:pt x="618067" y="613833"/>
                  <a:pt x="590682" y="606094"/>
                  <a:pt x="584200" y="622300"/>
                </a:cubicBezTo>
                <a:cubicBezTo>
                  <a:pt x="577169" y="639878"/>
                  <a:pt x="599566" y="657046"/>
                  <a:pt x="609600" y="673100"/>
                </a:cubicBezTo>
                <a:cubicBezTo>
                  <a:pt x="630300" y="706220"/>
                  <a:pt x="687469" y="767008"/>
                  <a:pt x="698500" y="800100"/>
                </a:cubicBezTo>
                <a:lnTo>
                  <a:pt x="711200" y="838200"/>
                </a:lnTo>
                <a:cubicBezTo>
                  <a:pt x="706967" y="859367"/>
                  <a:pt x="708153" y="882393"/>
                  <a:pt x="698500" y="901700"/>
                </a:cubicBezTo>
                <a:cubicBezTo>
                  <a:pt x="684676" y="929349"/>
                  <a:pt x="628520" y="958980"/>
                  <a:pt x="609600" y="977900"/>
                </a:cubicBezTo>
                <a:cubicBezTo>
                  <a:pt x="598807" y="988693"/>
                  <a:pt x="596119" y="1006465"/>
                  <a:pt x="584200" y="1016000"/>
                </a:cubicBezTo>
                <a:cubicBezTo>
                  <a:pt x="575918" y="1022625"/>
                  <a:pt x="498619" y="1040570"/>
                  <a:pt x="495300" y="1041400"/>
                </a:cubicBezTo>
                <a:cubicBezTo>
                  <a:pt x="482600" y="1049867"/>
                  <a:pt x="468926" y="1057029"/>
                  <a:pt x="457200" y="1066800"/>
                </a:cubicBezTo>
                <a:cubicBezTo>
                  <a:pt x="443402" y="1078298"/>
                  <a:pt x="434044" y="1094937"/>
                  <a:pt x="419100" y="1104900"/>
                </a:cubicBezTo>
                <a:cubicBezTo>
                  <a:pt x="401682" y="1116512"/>
                  <a:pt x="327759" y="1127735"/>
                  <a:pt x="317500" y="1130300"/>
                </a:cubicBezTo>
                <a:cubicBezTo>
                  <a:pt x="253656" y="1146261"/>
                  <a:pt x="303381" y="1137360"/>
                  <a:pt x="241300" y="1168400"/>
                </a:cubicBezTo>
                <a:cubicBezTo>
                  <a:pt x="229326" y="1174387"/>
                  <a:pt x="215900" y="1176867"/>
                  <a:pt x="203200" y="1181100"/>
                </a:cubicBezTo>
                <a:cubicBezTo>
                  <a:pt x="275167" y="1185333"/>
                  <a:pt x="347367" y="1186627"/>
                  <a:pt x="419100" y="1193800"/>
                </a:cubicBezTo>
                <a:cubicBezTo>
                  <a:pt x="432421" y="1195132"/>
                  <a:pt x="451213" y="1194526"/>
                  <a:pt x="457200" y="1206500"/>
                </a:cubicBezTo>
                <a:cubicBezTo>
                  <a:pt x="463187" y="1218474"/>
                  <a:pt x="454953" y="1236237"/>
                  <a:pt x="444500" y="1244600"/>
                </a:cubicBezTo>
                <a:cubicBezTo>
                  <a:pt x="430870" y="1255504"/>
                  <a:pt x="410873" y="1254178"/>
                  <a:pt x="393700" y="1257300"/>
                </a:cubicBezTo>
                <a:cubicBezTo>
                  <a:pt x="364249" y="1262655"/>
                  <a:pt x="334433" y="1265767"/>
                  <a:pt x="304800" y="1270000"/>
                </a:cubicBezTo>
                <a:cubicBezTo>
                  <a:pt x="240668" y="1366198"/>
                  <a:pt x="299108" y="1254454"/>
                  <a:pt x="431800" y="1320800"/>
                </a:cubicBezTo>
                <a:cubicBezTo>
                  <a:pt x="448733" y="1329267"/>
                  <a:pt x="419787" y="1358213"/>
                  <a:pt x="406400" y="1371600"/>
                </a:cubicBezTo>
                <a:cubicBezTo>
                  <a:pt x="396934" y="1381066"/>
                  <a:pt x="381000" y="1380067"/>
                  <a:pt x="368300" y="1384300"/>
                </a:cubicBezTo>
                <a:cubicBezTo>
                  <a:pt x="359833" y="1397000"/>
                  <a:pt x="353693" y="1411607"/>
                  <a:pt x="342900" y="1422400"/>
                </a:cubicBezTo>
                <a:cubicBezTo>
                  <a:pt x="318281" y="1447019"/>
                  <a:pt x="297688" y="1450171"/>
                  <a:pt x="266700" y="1460500"/>
                </a:cubicBezTo>
                <a:cubicBezTo>
                  <a:pt x="200855" y="1559268"/>
                  <a:pt x="273067" y="1426649"/>
                  <a:pt x="368300" y="1511300"/>
                </a:cubicBezTo>
                <a:cubicBezTo>
                  <a:pt x="390673" y="1531187"/>
                  <a:pt x="371671" y="1574946"/>
                  <a:pt x="355600" y="1600200"/>
                </a:cubicBezTo>
                <a:cubicBezTo>
                  <a:pt x="326994" y="1645153"/>
                  <a:pt x="273499" y="1652475"/>
                  <a:pt x="228600" y="1663700"/>
                </a:cubicBezTo>
                <a:cubicBezTo>
                  <a:pt x="241300" y="1672167"/>
                  <a:pt x="255907" y="1678307"/>
                  <a:pt x="266700" y="1689100"/>
                </a:cubicBezTo>
                <a:cubicBezTo>
                  <a:pt x="277493" y="1699893"/>
                  <a:pt x="289591" y="1712144"/>
                  <a:pt x="292100" y="1727200"/>
                </a:cubicBezTo>
                <a:cubicBezTo>
                  <a:pt x="294301" y="1740405"/>
                  <a:pt x="287763" y="1754847"/>
                  <a:pt x="279400" y="1765300"/>
                </a:cubicBezTo>
                <a:cubicBezTo>
                  <a:pt x="249590" y="1802562"/>
                  <a:pt x="191305" y="1797842"/>
                  <a:pt x="152400" y="1803400"/>
                </a:cubicBezTo>
                <a:cubicBezTo>
                  <a:pt x="165100" y="1811867"/>
                  <a:pt x="180449" y="1817313"/>
                  <a:pt x="190500" y="1828800"/>
                </a:cubicBezTo>
                <a:cubicBezTo>
                  <a:pt x="210602" y="1851774"/>
                  <a:pt x="241300" y="1905000"/>
                  <a:pt x="241300" y="1905000"/>
                </a:cubicBezTo>
                <a:cubicBezTo>
                  <a:pt x="232833" y="1917700"/>
                  <a:pt x="226041" y="1931692"/>
                  <a:pt x="215900" y="1943100"/>
                </a:cubicBezTo>
                <a:cubicBezTo>
                  <a:pt x="192035" y="1969948"/>
                  <a:pt x="139700" y="2019300"/>
                  <a:pt x="139700" y="2019300"/>
                </a:cubicBezTo>
                <a:cubicBezTo>
                  <a:pt x="160867" y="2023533"/>
                  <a:pt x="190248" y="2014731"/>
                  <a:pt x="203200" y="2032000"/>
                </a:cubicBezTo>
                <a:cubicBezTo>
                  <a:pt x="212358" y="2044211"/>
                  <a:pt x="190500" y="2061633"/>
                  <a:pt x="177800" y="2070100"/>
                </a:cubicBezTo>
                <a:cubicBezTo>
                  <a:pt x="163277" y="2079782"/>
                  <a:pt x="143933" y="2078567"/>
                  <a:pt x="127000" y="2082800"/>
                </a:cubicBezTo>
                <a:cubicBezTo>
                  <a:pt x="114300" y="2091267"/>
                  <a:pt x="102552" y="2101374"/>
                  <a:pt x="88900" y="2108200"/>
                </a:cubicBezTo>
                <a:cubicBezTo>
                  <a:pt x="76926" y="2114187"/>
                  <a:pt x="60266" y="2111434"/>
                  <a:pt x="50800" y="2120900"/>
                </a:cubicBezTo>
                <a:cubicBezTo>
                  <a:pt x="-16933" y="2188633"/>
                  <a:pt x="101600" y="2137833"/>
                  <a:pt x="0" y="2171700"/>
                </a:cubicBezTo>
                <a:cubicBezTo>
                  <a:pt x="127839" y="2256926"/>
                  <a:pt x="-97042" y="2117969"/>
                  <a:pt x="279400" y="2184400"/>
                </a:cubicBezTo>
                <a:cubicBezTo>
                  <a:pt x="298044" y="2187690"/>
                  <a:pt x="267387" y="2221813"/>
                  <a:pt x="254000" y="2235200"/>
                </a:cubicBezTo>
                <a:cubicBezTo>
                  <a:pt x="210331" y="2278869"/>
                  <a:pt x="187610" y="2282730"/>
                  <a:pt x="139700" y="2298700"/>
                </a:cubicBezTo>
                <a:cubicBezTo>
                  <a:pt x="135467" y="2311400"/>
                  <a:pt x="132987" y="2324826"/>
                  <a:pt x="127000" y="2336800"/>
                </a:cubicBezTo>
                <a:cubicBezTo>
                  <a:pt x="117041" y="2356717"/>
                  <a:pt x="69168" y="2397493"/>
                  <a:pt x="114300" y="2425700"/>
                </a:cubicBezTo>
                <a:cubicBezTo>
                  <a:pt x="139684" y="2441565"/>
                  <a:pt x="173567" y="2434167"/>
                  <a:pt x="203200" y="2438400"/>
                </a:cubicBezTo>
                <a:cubicBezTo>
                  <a:pt x="220133" y="2429933"/>
                  <a:pt x="236039" y="2418987"/>
                  <a:pt x="254000" y="2413000"/>
                </a:cubicBezTo>
                <a:cubicBezTo>
                  <a:pt x="274478" y="2406174"/>
                  <a:pt x="296428" y="2404983"/>
                  <a:pt x="317500" y="2400300"/>
                </a:cubicBezTo>
                <a:cubicBezTo>
                  <a:pt x="365340" y="2389669"/>
                  <a:pt x="363972" y="2389043"/>
                  <a:pt x="406400" y="2374900"/>
                </a:cubicBezTo>
                <a:cubicBezTo>
                  <a:pt x="393700" y="2387600"/>
                  <a:pt x="382098" y="2401502"/>
                  <a:pt x="368300" y="2413000"/>
                </a:cubicBezTo>
                <a:cubicBezTo>
                  <a:pt x="356574" y="2422771"/>
                  <a:pt x="340993" y="2427607"/>
                  <a:pt x="330200" y="2438400"/>
                </a:cubicBezTo>
                <a:cubicBezTo>
                  <a:pt x="319407" y="2449193"/>
                  <a:pt x="316719" y="2466965"/>
                  <a:pt x="304800" y="2476500"/>
                </a:cubicBezTo>
                <a:cubicBezTo>
                  <a:pt x="294347" y="2484863"/>
                  <a:pt x="278674" y="2483213"/>
                  <a:pt x="266700" y="2489200"/>
                </a:cubicBezTo>
                <a:cubicBezTo>
                  <a:pt x="168223" y="2538439"/>
                  <a:pt x="286265" y="2495378"/>
                  <a:pt x="190500" y="2527300"/>
                </a:cubicBezTo>
                <a:cubicBezTo>
                  <a:pt x="182033" y="2540000"/>
                  <a:pt x="171926" y="2551748"/>
                  <a:pt x="165100" y="2565400"/>
                </a:cubicBezTo>
                <a:cubicBezTo>
                  <a:pt x="154430" y="2586740"/>
                  <a:pt x="145804" y="2633955"/>
                  <a:pt x="139700" y="2654300"/>
                </a:cubicBezTo>
                <a:cubicBezTo>
                  <a:pt x="132007" y="2679945"/>
                  <a:pt x="122767" y="2705100"/>
                  <a:pt x="114300" y="2730500"/>
                </a:cubicBezTo>
                <a:lnTo>
                  <a:pt x="101600" y="2768600"/>
                </a:lnTo>
                <a:cubicBezTo>
                  <a:pt x="80549" y="3126474"/>
                  <a:pt x="39742" y="3004572"/>
                  <a:pt x="127000" y="2946400"/>
                </a:cubicBezTo>
                <a:cubicBezTo>
                  <a:pt x="138139" y="2938974"/>
                  <a:pt x="152400" y="2937933"/>
                  <a:pt x="165100" y="2933700"/>
                </a:cubicBezTo>
                <a:cubicBezTo>
                  <a:pt x="190500" y="2942167"/>
                  <a:pt x="226448" y="2936823"/>
                  <a:pt x="241300" y="2959100"/>
                </a:cubicBezTo>
                <a:lnTo>
                  <a:pt x="292100" y="3035300"/>
                </a:lnTo>
                <a:cubicBezTo>
                  <a:pt x="287867" y="3060700"/>
                  <a:pt x="265116" y="3090074"/>
                  <a:pt x="279400" y="3111500"/>
                </a:cubicBezTo>
                <a:cubicBezTo>
                  <a:pt x="289363" y="3126444"/>
                  <a:pt x="301436" y="3081432"/>
                  <a:pt x="317500" y="3073400"/>
                </a:cubicBezTo>
                <a:cubicBezTo>
                  <a:pt x="336807" y="3063747"/>
                  <a:pt x="359604" y="3063553"/>
                  <a:pt x="381000" y="3060700"/>
                </a:cubicBezTo>
                <a:cubicBezTo>
                  <a:pt x="423171" y="3055077"/>
                  <a:pt x="465667" y="3052233"/>
                  <a:pt x="508000" y="3048000"/>
                </a:cubicBezTo>
                <a:cubicBezTo>
                  <a:pt x="533400" y="3039533"/>
                  <a:pt x="558800" y="3022600"/>
                  <a:pt x="584200" y="3048000"/>
                </a:cubicBezTo>
                <a:cubicBezTo>
                  <a:pt x="593666" y="3057466"/>
                  <a:pt x="592667" y="3073400"/>
                  <a:pt x="596900" y="3086100"/>
                </a:cubicBezTo>
                <a:cubicBezTo>
                  <a:pt x="592667" y="3098800"/>
                  <a:pt x="586093" y="3110948"/>
                  <a:pt x="584200" y="3124200"/>
                </a:cubicBezTo>
                <a:cubicBezTo>
                  <a:pt x="565798" y="3253013"/>
                  <a:pt x="582400" y="3232999"/>
                  <a:pt x="558800" y="3327400"/>
                </a:cubicBezTo>
                <a:cubicBezTo>
                  <a:pt x="555553" y="3340387"/>
                  <a:pt x="554463" y="3355047"/>
                  <a:pt x="546100" y="3365500"/>
                </a:cubicBezTo>
                <a:cubicBezTo>
                  <a:pt x="536565" y="3377419"/>
                  <a:pt x="508000" y="3375636"/>
                  <a:pt x="508000" y="3390900"/>
                </a:cubicBezTo>
                <a:cubicBezTo>
                  <a:pt x="508000" y="3404287"/>
                  <a:pt x="533400" y="3382433"/>
                  <a:pt x="546100" y="3378200"/>
                </a:cubicBezTo>
                <a:cubicBezTo>
                  <a:pt x="575733" y="3382433"/>
                  <a:pt x="622456" y="3363721"/>
                  <a:pt x="635000" y="3390900"/>
                </a:cubicBezTo>
                <a:cubicBezTo>
                  <a:pt x="656362" y="3437184"/>
                  <a:pt x="629037" y="3492771"/>
                  <a:pt x="622300" y="3543300"/>
                </a:cubicBezTo>
                <a:cubicBezTo>
                  <a:pt x="620531" y="3556570"/>
                  <a:pt x="617026" y="3570261"/>
                  <a:pt x="609600" y="3581400"/>
                </a:cubicBezTo>
                <a:cubicBezTo>
                  <a:pt x="599637" y="3596344"/>
                  <a:pt x="585298" y="3608002"/>
                  <a:pt x="571500" y="3619500"/>
                </a:cubicBezTo>
                <a:cubicBezTo>
                  <a:pt x="559774" y="3629271"/>
                  <a:pt x="518254" y="3643007"/>
                  <a:pt x="533400" y="3644900"/>
                </a:cubicBezTo>
                <a:cubicBezTo>
                  <a:pt x="579798" y="3650700"/>
                  <a:pt x="626533" y="3636433"/>
                  <a:pt x="673100" y="3632200"/>
                </a:cubicBezTo>
                <a:cubicBezTo>
                  <a:pt x="681567" y="3644900"/>
                  <a:pt x="701811" y="3655400"/>
                  <a:pt x="698500" y="3670300"/>
                </a:cubicBezTo>
                <a:cubicBezTo>
                  <a:pt x="685616" y="3728278"/>
                  <a:pt x="649909" y="3745028"/>
                  <a:pt x="609600" y="3771900"/>
                </a:cubicBezTo>
                <a:cubicBezTo>
                  <a:pt x="536807" y="3881089"/>
                  <a:pt x="633734" y="3752593"/>
                  <a:pt x="546100" y="3822700"/>
                </a:cubicBezTo>
                <a:cubicBezTo>
                  <a:pt x="534181" y="3832235"/>
                  <a:pt x="508000" y="3852333"/>
                  <a:pt x="520700" y="3860800"/>
                </a:cubicBezTo>
                <a:cubicBezTo>
                  <a:pt x="538661" y="3872774"/>
                  <a:pt x="563033" y="3852333"/>
                  <a:pt x="584200" y="3848100"/>
                </a:cubicBezTo>
                <a:cubicBezTo>
                  <a:pt x="609600" y="3831167"/>
                  <a:pt x="631440" y="3806953"/>
                  <a:pt x="660400" y="3797300"/>
                </a:cubicBezTo>
                <a:cubicBezTo>
                  <a:pt x="712980" y="3779773"/>
                  <a:pt x="687361" y="3792026"/>
                  <a:pt x="736600" y="3759200"/>
                </a:cubicBezTo>
                <a:cubicBezTo>
                  <a:pt x="747375" y="3743038"/>
                  <a:pt x="766860" y="3687263"/>
                  <a:pt x="800100" y="3733800"/>
                </a:cubicBezTo>
                <a:cubicBezTo>
                  <a:pt x="815662" y="3755587"/>
                  <a:pt x="825500" y="3810000"/>
                  <a:pt x="825500" y="3810000"/>
                </a:cubicBezTo>
                <a:cubicBezTo>
                  <a:pt x="821431" y="3826276"/>
                  <a:pt x="809210" y="3880680"/>
                  <a:pt x="800100" y="3898900"/>
                </a:cubicBezTo>
                <a:cubicBezTo>
                  <a:pt x="793274" y="3912552"/>
                  <a:pt x="786187" y="3926949"/>
                  <a:pt x="774700" y="3937000"/>
                </a:cubicBezTo>
                <a:cubicBezTo>
                  <a:pt x="751726" y="3957102"/>
                  <a:pt x="698500" y="3987800"/>
                  <a:pt x="698500" y="3987800"/>
                </a:cubicBezTo>
                <a:cubicBezTo>
                  <a:pt x="690033" y="4000500"/>
                  <a:pt x="683893" y="4015107"/>
                  <a:pt x="673100" y="4025900"/>
                </a:cubicBezTo>
                <a:cubicBezTo>
                  <a:pt x="635222" y="4063778"/>
                  <a:pt x="613536" y="4051837"/>
                  <a:pt x="558800" y="4064000"/>
                </a:cubicBezTo>
                <a:cubicBezTo>
                  <a:pt x="545732" y="4066904"/>
                  <a:pt x="533400" y="4072467"/>
                  <a:pt x="520700" y="4076700"/>
                </a:cubicBezTo>
                <a:cubicBezTo>
                  <a:pt x="516467" y="4089400"/>
                  <a:pt x="502013" y="4102826"/>
                  <a:pt x="508000" y="4114800"/>
                </a:cubicBezTo>
                <a:cubicBezTo>
                  <a:pt x="513987" y="4126774"/>
                  <a:pt x="546100" y="4114113"/>
                  <a:pt x="546100" y="4127500"/>
                </a:cubicBezTo>
                <a:cubicBezTo>
                  <a:pt x="546100" y="4143913"/>
                  <a:pt x="479295" y="4162468"/>
                  <a:pt x="469900" y="4165600"/>
                </a:cubicBezTo>
                <a:cubicBezTo>
                  <a:pt x="465667" y="4178300"/>
                  <a:pt x="463187" y="4191726"/>
                  <a:pt x="457200" y="4203700"/>
                </a:cubicBezTo>
                <a:cubicBezTo>
                  <a:pt x="450374" y="4217352"/>
                  <a:pt x="421007" y="4231007"/>
                  <a:pt x="431800" y="4241800"/>
                </a:cubicBezTo>
                <a:cubicBezTo>
                  <a:pt x="442593" y="4252593"/>
                  <a:pt x="456248" y="4223226"/>
                  <a:pt x="469900" y="4216400"/>
                </a:cubicBezTo>
                <a:cubicBezTo>
                  <a:pt x="481874" y="4210413"/>
                  <a:pt x="495300" y="4207933"/>
                  <a:pt x="508000" y="4203700"/>
                </a:cubicBezTo>
                <a:cubicBezTo>
                  <a:pt x="516467" y="4191000"/>
                  <a:pt x="522607" y="4176393"/>
                  <a:pt x="533400" y="4165600"/>
                </a:cubicBezTo>
                <a:cubicBezTo>
                  <a:pt x="544193" y="4154807"/>
                  <a:pt x="561449" y="4151687"/>
                  <a:pt x="571500" y="4140200"/>
                </a:cubicBezTo>
                <a:cubicBezTo>
                  <a:pt x="591602" y="4117226"/>
                  <a:pt x="593340" y="4073653"/>
                  <a:pt x="622300" y="4064000"/>
                </a:cubicBezTo>
                <a:cubicBezTo>
                  <a:pt x="647700" y="4055533"/>
                  <a:pt x="676223" y="4053452"/>
                  <a:pt x="698500" y="4038600"/>
                </a:cubicBezTo>
                <a:lnTo>
                  <a:pt x="774700" y="3987800"/>
                </a:lnTo>
                <a:cubicBezTo>
                  <a:pt x="787400" y="3979333"/>
                  <a:pt x="799148" y="3969226"/>
                  <a:pt x="812800" y="3962400"/>
                </a:cubicBezTo>
                <a:cubicBezTo>
                  <a:pt x="981282" y="3878159"/>
                  <a:pt x="770892" y="3980361"/>
                  <a:pt x="901700" y="3924300"/>
                </a:cubicBezTo>
                <a:cubicBezTo>
                  <a:pt x="1011554" y="3877220"/>
                  <a:pt x="901249" y="3915984"/>
                  <a:pt x="990600" y="3886200"/>
                </a:cubicBezTo>
                <a:cubicBezTo>
                  <a:pt x="973667" y="3911600"/>
                  <a:pt x="955506" y="3936223"/>
                  <a:pt x="939800" y="3962400"/>
                </a:cubicBezTo>
                <a:cubicBezTo>
                  <a:pt x="930060" y="3978634"/>
                  <a:pt x="923594" y="3996650"/>
                  <a:pt x="914400" y="4013200"/>
                </a:cubicBezTo>
                <a:cubicBezTo>
                  <a:pt x="899570" y="4039894"/>
                  <a:pt x="870748" y="4087013"/>
                  <a:pt x="850900" y="4114800"/>
                </a:cubicBezTo>
                <a:cubicBezTo>
                  <a:pt x="838597" y="4132024"/>
                  <a:pt x="827767" y="4150633"/>
                  <a:pt x="812800" y="4165600"/>
                </a:cubicBezTo>
                <a:cubicBezTo>
                  <a:pt x="797833" y="4180567"/>
                  <a:pt x="778933" y="4191000"/>
                  <a:pt x="762000" y="4203700"/>
                </a:cubicBezTo>
                <a:cubicBezTo>
                  <a:pt x="745067" y="4195233"/>
                  <a:pt x="714913" y="4196864"/>
                  <a:pt x="711200" y="4178300"/>
                </a:cubicBezTo>
                <a:cubicBezTo>
                  <a:pt x="707678" y="4160688"/>
                  <a:pt x="731876" y="4144556"/>
                  <a:pt x="749300" y="4140200"/>
                </a:cubicBezTo>
                <a:cubicBezTo>
                  <a:pt x="802848" y="4126813"/>
                  <a:pt x="859367" y="4131733"/>
                  <a:pt x="914400" y="4127500"/>
                </a:cubicBezTo>
                <a:cubicBezTo>
                  <a:pt x="1035172" y="4248272"/>
                  <a:pt x="953567" y="4201115"/>
                  <a:pt x="1079500" y="4229100"/>
                </a:cubicBezTo>
                <a:cubicBezTo>
                  <a:pt x="1092568" y="4232004"/>
                  <a:pt x="1104900" y="4237567"/>
                  <a:pt x="1117600" y="4241800"/>
                </a:cubicBezTo>
                <a:cubicBezTo>
                  <a:pt x="1104900" y="4246033"/>
                  <a:pt x="1070034" y="4263966"/>
                  <a:pt x="1079500" y="4254500"/>
                </a:cubicBezTo>
                <a:cubicBezTo>
                  <a:pt x="1111822" y="4222178"/>
                  <a:pt x="1183107" y="4221556"/>
                  <a:pt x="1219200" y="4216400"/>
                </a:cubicBezTo>
                <a:cubicBezTo>
                  <a:pt x="1236133" y="4229100"/>
                  <a:pt x="1252776" y="4242197"/>
                  <a:pt x="1270000" y="4254500"/>
                </a:cubicBezTo>
                <a:cubicBezTo>
                  <a:pt x="1282420" y="4263372"/>
                  <a:pt x="1302431" y="4265728"/>
                  <a:pt x="1308100" y="4279900"/>
                </a:cubicBezTo>
                <a:cubicBezTo>
                  <a:pt x="1313072" y="4292329"/>
                  <a:pt x="1302826" y="4306861"/>
                  <a:pt x="1295400" y="4318000"/>
                </a:cubicBezTo>
                <a:cubicBezTo>
                  <a:pt x="1268219" y="4358771"/>
                  <a:pt x="1259144" y="4355485"/>
                  <a:pt x="1219200" y="4368800"/>
                </a:cubicBezTo>
                <a:cubicBezTo>
                  <a:pt x="1231900" y="4373033"/>
                  <a:pt x="1243913" y="4381500"/>
                  <a:pt x="1257300" y="4381500"/>
                </a:cubicBezTo>
                <a:cubicBezTo>
                  <a:pt x="1274754" y="4381500"/>
                  <a:pt x="1291541" y="4363280"/>
                  <a:pt x="1308100" y="4368800"/>
                </a:cubicBezTo>
                <a:cubicBezTo>
                  <a:pt x="1322580" y="4373627"/>
                  <a:pt x="1325033" y="4394200"/>
                  <a:pt x="1333500" y="4406900"/>
                </a:cubicBezTo>
                <a:cubicBezTo>
                  <a:pt x="1329267" y="4423833"/>
                  <a:pt x="1330482" y="4443177"/>
                  <a:pt x="1320800" y="4457700"/>
                </a:cubicBezTo>
                <a:cubicBezTo>
                  <a:pt x="1312333" y="4470400"/>
                  <a:pt x="1296352" y="4476274"/>
                  <a:pt x="1282700" y="4483100"/>
                </a:cubicBezTo>
                <a:cubicBezTo>
                  <a:pt x="1256665" y="4496117"/>
                  <a:pt x="1205252" y="4503670"/>
                  <a:pt x="1181100" y="4508500"/>
                </a:cubicBezTo>
                <a:cubicBezTo>
                  <a:pt x="1168400" y="4516967"/>
                  <a:pt x="1153051" y="4522413"/>
                  <a:pt x="1143000" y="4533900"/>
                </a:cubicBezTo>
                <a:cubicBezTo>
                  <a:pt x="1095972" y="4587647"/>
                  <a:pt x="1096943" y="4595871"/>
                  <a:pt x="1079500" y="4648200"/>
                </a:cubicBezTo>
                <a:cubicBezTo>
                  <a:pt x="1103290" y="4656130"/>
                  <a:pt x="1143000" y="4660703"/>
                  <a:pt x="1143000" y="4699000"/>
                </a:cubicBezTo>
                <a:cubicBezTo>
                  <a:pt x="1143000" y="4714264"/>
                  <a:pt x="1102792" y="4733398"/>
                  <a:pt x="1117600" y="4737100"/>
                </a:cubicBezTo>
                <a:cubicBezTo>
                  <a:pt x="1153583" y="4746096"/>
                  <a:pt x="1194858" y="4700852"/>
                  <a:pt x="1231900" y="4699000"/>
                </a:cubicBezTo>
                <a:lnTo>
                  <a:pt x="1485900" y="4686300"/>
                </a:lnTo>
                <a:cubicBezTo>
                  <a:pt x="1576623" y="4625818"/>
                  <a:pt x="1532484" y="4642904"/>
                  <a:pt x="1612900" y="4622800"/>
                </a:cubicBezTo>
                <a:cubicBezTo>
                  <a:pt x="1651000" y="4631267"/>
                  <a:pt x="1691173" y="4633189"/>
                  <a:pt x="1727200" y="4648200"/>
                </a:cubicBezTo>
                <a:cubicBezTo>
                  <a:pt x="1743779" y="4655108"/>
                  <a:pt x="1753611" y="4672663"/>
                  <a:pt x="1765300" y="4686300"/>
                </a:cubicBezTo>
                <a:cubicBezTo>
                  <a:pt x="1796203" y="4722353"/>
                  <a:pt x="1803684" y="4746838"/>
                  <a:pt x="1841500" y="4775200"/>
                </a:cubicBezTo>
                <a:cubicBezTo>
                  <a:pt x="1878132" y="4802674"/>
                  <a:pt x="1955800" y="4851400"/>
                  <a:pt x="1955800" y="4851400"/>
                </a:cubicBezTo>
                <a:cubicBezTo>
                  <a:pt x="1972733" y="4847167"/>
                  <a:pt x="1989817" y="4843495"/>
                  <a:pt x="2006600" y="4838700"/>
                </a:cubicBezTo>
                <a:cubicBezTo>
                  <a:pt x="2019472" y="4835022"/>
                  <a:pt x="2031430" y="4827769"/>
                  <a:pt x="2044700" y="4826000"/>
                </a:cubicBezTo>
                <a:cubicBezTo>
                  <a:pt x="2095229" y="4819263"/>
                  <a:pt x="2146300" y="4817533"/>
                  <a:pt x="2197100" y="4813300"/>
                </a:cubicBezTo>
                <a:cubicBezTo>
                  <a:pt x="2247262" y="4800760"/>
                  <a:pt x="2305333" y="4794048"/>
                  <a:pt x="2349500" y="4762500"/>
                </a:cubicBezTo>
                <a:cubicBezTo>
                  <a:pt x="2364115" y="4752061"/>
                  <a:pt x="2376102" y="4738198"/>
                  <a:pt x="2387600" y="4724400"/>
                </a:cubicBezTo>
                <a:cubicBezTo>
                  <a:pt x="2397371" y="4712674"/>
                  <a:pt x="2401081" y="4695835"/>
                  <a:pt x="2413000" y="4686300"/>
                </a:cubicBezTo>
                <a:cubicBezTo>
                  <a:pt x="2423453" y="4677937"/>
                  <a:pt x="2439126" y="4679587"/>
                  <a:pt x="2451100" y="4673600"/>
                </a:cubicBezTo>
                <a:cubicBezTo>
                  <a:pt x="2549577" y="4624361"/>
                  <a:pt x="2431535" y="4667422"/>
                  <a:pt x="2527300" y="4635500"/>
                </a:cubicBezTo>
                <a:cubicBezTo>
                  <a:pt x="2523067" y="4622800"/>
                  <a:pt x="2521242" y="4609023"/>
                  <a:pt x="2514600" y="4597400"/>
                </a:cubicBezTo>
                <a:cubicBezTo>
                  <a:pt x="2480009" y="4536866"/>
                  <a:pt x="2479345" y="4557634"/>
                  <a:pt x="2438400" y="4508500"/>
                </a:cubicBezTo>
                <a:cubicBezTo>
                  <a:pt x="2349993" y="4402412"/>
                  <a:pt x="2486210" y="4543610"/>
                  <a:pt x="2374900" y="4432300"/>
                </a:cubicBezTo>
                <a:cubicBezTo>
                  <a:pt x="2385494" y="4326361"/>
                  <a:pt x="2347902" y="4279215"/>
                  <a:pt x="2438400" y="4318000"/>
                </a:cubicBezTo>
                <a:cubicBezTo>
                  <a:pt x="2452429" y="4324013"/>
                  <a:pt x="2463800" y="4334933"/>
                  <a:pt x="2476500" y="4343400"/>
                </a:cubicBezTo>
                <a:cubicBezTo>
                  <a:pt x="2484967" y="4356100"/>
                  <a:pt x="2488957" y="4373410"/>
                  <a:pt x="2501900" y="4381500"/>
                </a:cubicBezTo>
                <a:cubicBezTo>
                  <a:pt x="2524604" y="4395690"/>
                  <a:pt x="2552700" y="4398433"/>
                  <a:pt x="2578100" y="4406900"/>
                </a:cubicBezTo>
                <a:cubicBezTo>
                  <a:pt x="2616285" y="4419628"/>
                  <a:pt x="2621474" y="4417645"/>
                  <a:pt x="2654300" y="4445000"/>
                </a:cubicBezTo>
                <a:cubicBezTo>
                  <a:pt x="2668098" y="4456498"/>
                  <a:pt x="2680902" y="4469302"/>
                  <a:pt x="2692400" y="4483100"/>
                </a:cubicBezTo>
                <a:cubicBezTo>
                  <a:pt x="2702171" y="4494826"/>
                  <a:pt x="2706313" y="4511149"/>
                  <a:pt x="2717800" y="4521200"/>
                </a:cubicBezTo>
                <a:cubicBezTo>
                  <a:pt x="2740774" y="4541302"/>
                  <a:pt x="2794000" y="4572000"/>
                  <a:pt x="2794000" y="4572000"/>
                </a:cubicBezTo>
                <a:cubicBezTo>
                  <a:pt x="2777514" y="4456595"/>
                  <a:pt x="2790766" y="4511498"/>
                  <a:pt x="2755900" y="4406900"/>
                </a:cubicBezTo>
                <a:cubicBezTo>
                  <a:pt x="2751667" y="4394200"/>
                  <a:pt x="2750626" y="4379939"/>
                  <a:pt x="2743200" y="4368800"/>
                </a:cubicBezTo>
                <a:lnTo>
                  <a:pt x="2717800" y="4330700"/>
                </a:lnTo>
                <a:cubicBezTo>
                  <a:pt x="2730500" y="4326467"/>
                  <a:pt x="2753864" y="4331231"/>
                  <a:pt x="2755900" y="4318000"/>
                </a:cubicBezTo>
                <a:cubicBezTo>
                  <a:pt x="2766681" y="4247926"/>
                  <a:pt x="2747027" y="4180909"/>
                  <a:pt x="2730500" y="4114800"/>
                </a:cubicBezTo>
                <a:cubicBezTo>
                  <a:pt x="2734733" y="4102100"/>
                  <a:pt x="2731226" y="4082687"/>
                  <a:pt x="2743200" y="4076700"/>
                </a:cubicBezTo>
                <a:cubicBezTo>
                  <a:pt x="2773872" y="4061364"/>
                  <a:pt x="2798854" y="4115731"/>
                  <a:pt x="2806700" y="4127500"/>
                </a:cubicBezTo>
                <a:cubicBezTo>
                  <a:pt x="2819400" y="4110567"/>
                  <a:pt x="2840649" y="4097456"/>
                  <a:pt x="2844800" y="4076700"/>
                </a:cubicBezTo>
                <a:cubicBezTo>
                  <a:pt x="2860632" y="3997539"/>
                  <a:pt x="2791694" y="3987031"/>
                  <a:pt x="2870200" y="4013200"/>
                </a:cubicBezTo>
                <a:cubicBezTo>
                  <a:pt x="2882900" y="4025900"/>
                  <a:pt x="2898337" y="4036356"/>
                  <a:pt x="2908300" y="4051300"/>
                </a:cubicBezTo>
                <a:cubicBezTo>
                  <a:pt x="2915726" y="4062439"/>
                  <a:pt x="2911534" y="4079934"/>
                  <a:pt x="2921000" y="4089400"/>
                </a:cubicBezTo>
                <a:cubicBezTo>
                  <a:pt x="2942586" y="4110986"/>
                  <a:pt x="2978884" y="4115778"/>
                  <a:pt x="2997200" y="4140200"/>
                </a:cubicBezTo>
                <a:lnTo>
                  <a:pt x="3035300" y="4191000"/>
                </a:lnTo>
                <a:lnTo>
                  <a:pt x="3060700" y="4267200"/>
                </a:lnTo>
                <a:lnTo>
                  <a:pt x="3073400" y="4305300"/>
                </a:lnTo>
                <a:cubicBezTo>
                  <a:pt x="3069167" y="4237567"/>
                  <a:pt x="3069870" y="4169343"/>
                  <a:pt x="3060700" y="4102100"/>
                </a:cubicBezTo>
                <a:cubicBezTo>
                  <a:pt x="3057082" y="4075572"/>
                  <a:pt x="3041794" y="4051875"/>
                  <a:pt x="3035300" y="4025900"/>
                </a:cubicBezTo>
                <a:cubicBezTo>
                  <a:pt x="3031067" y="4008967"/>
                  <a:pt x="3027616" y="3991818"/>
                  <a:pt x="3022600" y="3975100"/>
                </a:cubicBezTo>
                <a:cubicBezTo>
                  <a:pt x="3014907" y="3949455"/>
                  <a:pt x="3003694" y="3924875"/>
                  <a:pt x="2997200" y="3898900"/>
                </a:cubicBezTo>
                <a:cubicBezTo>
                  <a:pt x="2992967" y="3881967"/>
                  <a:pt x="2990629" y="3864443"/>
                  <a:pt x="2984500" y="3848100"/>
                </a:cubicBezTo>
                <a:cubicBezTo>
                  <a:pt x="2977853" y="3830373"/>
                  <a:pt x="2966558" y="3814701"/>
                  <a:pt x="2959100" y="3797300"/>
                </a:cubicBezTo>
                <a:cubicBezTo>
                  <a:pt x="2927552" y="3723688"/>
                  <a:pt x="2969813" y="3794319"/>
                  <a:pt x="2921000" y="3721100"/>
                </a:cubicBezTo>
                <a:cubicBezTo>
                  <a:pt x="2942105" y="3446731"/>
                  <a:pt x="2901082" y="3536082"/>
                  <a:pt x="2959100" y="3594100"/>
                </a:cubicBezTo>
                <a:cubicBezTo>
                  <a:pt x="2969893" y="3604893"/>
                  <a:pt x="2984500" y="3611033"/>
                  <a:pt x="2997200" y="3619500"/>
                </a:cubicBezTo>
                <a:cubicBezTo>
                  <a:pt x="3005667" y="3632200"/>
                  <a:pt x="3011807" y="3646807"/>
                  <a:pt x="3022600" y="3657600"/>
                </a:cubicBezTo>
                <a:cubicBezTo>
                  <a:pt x="3033393" y="3668393"/>
                  <a:pt x="3050649" y="3671513"/>
                  <a:pt x="3060700" y="3683000"/>
                </a:cubicBezTo>
                <a:cubicBezTo>
                  <a:pt x="3080802" y="3705974"/>
                  <a:pt x="3111500" y="3759200"/>
                  <a:pt x="3111500" y="3759200"/>
                </a:cubicBezTo>
                <a:cubicBezTo>
                  <a:pt x="3115733" y="3788833"/>
                  <a:pt x="3133666" y="3876498"/>
                  <a:pt x="3124200" y="3848100"/>
                </a:cubicBezTo>
                <a:lnTo>
                  <a:pt x="3098800" y="3771900"/>
                </a:lnTo>
                <a:cubicBezTo>
                  <a:pt x="3094567" y="3759200"/>
                  <a:pt x="3089347" y="3746787"/>
                  <a:pt x="3086100" y="3733800"/>
                </a:cubicBezTo>
                <a:cubicBezTo>
                  <a:pt x="3079001" y="3705403"/>
                  <a:pt x="3060368" y="3625352"/>
                  <a:pt x="3048000" y="3606800"/>
                </a:cubicBezTo>
                <a:lnTo>
                  <a:pt x="3022600" y="3568700"/>
                </a:lnTo>
                <a:cubicBezTo>
                  <a:pt x="3018367" y="3551767"/>
                  <a:pt x="3016776" y="3533943"/>
                  <a:pt x="3009900" y="3517900"/>
                </a:cubicBezTo>
                <a:cubicBezTo>
                  <a:pt x="3003887" y="3503871"/>
                  <a:pt x="2980798" y="3494608"/>
                  <a:pt x="2984500" y="3479800"/>
                </a:cubicBezTo>
                <a:cubicBezTo>
                  <a:pt x="2987747" y="3466813"/>
                  <a:pt x="3009900" y="3471333"/>
                  <a:pt x="3022600" y="3467100"/>
                </a:cubicBezTo>
                <a:cubicBezTo>
                  <a:pt x="3023655" y="3469209"/>
                  <a:pt x="3057379" y="3578664"/>
                  <a:pt x="3086100" y="3492500"/>
                </a:cubicBezTo>
                <a:cubicBezTo>
                  <a:pt x="3097075" y="3459576"/>
                  <a:pt x="3048938" y="3409083"/>
                  <a:pt x="3035300" y="3390900"/>
                </a:cubicBezTo>
                <a:cubicBezTo>
                  <a:pt x="3026833" y="3365500"/>
                  <a:pt x="3021874" y="3338647"/>
                  <a:pt x="3009900" y="3314700"/>
                </a:cubicBezTo>
                <a:cubicBezTo>
                  <a:pt x="2996248" y="3287396"/>
                  <a:pt x="2959100" y="3238500"/>
                  <a:pt x="2959100" y="3238500"/>
                </a:cubicBezTo>
                <a:cubicBezTo>
                  <a:pt x="2992967" y="3230033"/>
                  <a:pt x="3026833" y="3204633"/>
                  <a:pt x="3060700" y="3213100"/>
                </a:cubicBezTo>
                <a:cubicBezTo>
                  <a:pt x="3077633" y="3217333"/>
                  <a:pt x="3094717" y="3221005"/>
                  <a:pt x="3111500" y="3225800"/>
                </a:cubicBezTo>
                <a:cubicBezTo>
                  <a:pt x="3124372" y="3229478"/>
                  <a:pt x="3136473" y="3235875"/>
                  <a:pt x="3149600" y="3238500"/>
                </a:cubicBezTo>
                <a:cubicBezTo>
                  <a:pt x="3178953" y="3244371"/>
                  <a:pt x="3208867" y="3246967"/>
                  <a:pt x="3238500" y="3251200"/>
                </a:cubicBezTo>
                <a:cubicBezTo>
                  <a:pt x="3285870" y="3279622"/>
                  <a:pt x="3311647" y="3292126"/>
                  <a:pt x="3352800" y="3327400"/>
                </a:cubicBezTo>
                <a:cubicBezTo>
                  <a:pt x="3366437" y="3339089"/>
                  <a:pt x="3375956" y="3355537"/>
                  <a:pt x="3390900" y="3365500"/>
                </a:cubicBezTo>
                <a:cubicBezTo>
                  <a:pt x="3402039" y="3372926"/>
                  <a:pt x="3417298" y="3371699"/>
                  <a:pt x="3429000" y="3378200"/>
                </a:cubicBezTo>
                <a:cubicBezTo>
                  <a:pt x="3455685" y="3393025"/>
                  <a:pt x="3505200" y="3429000"/>
                  <a:pt x="3505200" y="3429000"/>
                </a:cubicBezTo>
                <a:cubicBezTo>
                  <a:pt x="3513667" y="3441700"/>
                  <a:pt x="3515336" y="3467100"/>
                  <a:pt x="3530600" y="3467100"/>
                </a:cubicBezTo>
                <a:cubicBezTo>
                  <a:pt x="3543987" y="3467100"/>
                  <a:pt x="3521578" y="3441872"/>
                  <a:pt x="3517900" y="3429000"/>
                </a:cubicBezTo>
                <a:cubicBezTo>
                  <a:pt x="3513105" y="3412217"/>
                  <a:pt x="3508986" y="3395239"/>
                  <a:pt x="3505200" y="3378200"/>
                </a:cubicBezTo>
                <a:cubicBezTo>
                  <a:pt x="3500517" y="3357128"/>
                  <a:pt x="3498180" y="3335525"/>
                  <a:pt x="3492500" y="3314700"/>
                </a:cubicBezTo>
                <a:cubicBezTo>
                  <a:pt x="3472286" y="3240582"/>
                  <a:pt x="3466490" y="3243171"/>
                  <a:pt x="3441700" y="3175000"/>
                </a:cubicBezTo>
                <a:cubicBezTo>
                  <a:pt x="3407846" y="3081902"/>
                  <a:pt x="3440645" y="3115030"/>
                  <a:pt x="3378200" y="3073400"/>
                </a:cubicBezTo>
                <a:cubicBezTo>
                  <a:pt x="3347750" y="2982049"/>
                  <a:pt x="3384694" y="3096128"/>
                  <a:pt x="3352800" y="2984500"/>
                </a:cubicBezTo>
                <a:cubicBezTo>
                  <a:pt x="3316361" y="2856963"/>
                  <a:pt x="3367102" y="3054409"/>
                  <a:pt x="3327400" y="2895600"/>
                </a:cubicBezTo>
                <a:cubicBezTo>
                  <a:pt x="3331633" y="2882900"/>
                  <a:pt x="3326713" y="2857500"/>
                  <a:pt x="3340100" y="2857500"/>
                </a:cubicBezTo>
                <a:cubicBezTo>
                  <a:pt x="3358061" y="2857500"/>
                  <a:pt x="3366702" y="2881802"/>
                  <a:pt x="3378200" y="2895600"/>
                </a:cubicBezTo>
                <a:cubicBezTo>
                  <a:pt x="3466607" y="3001688"/>
                  <a:pt x="3330390" y="2860490"/>
                  <a:pt x="3441700" y="2971800"/>
                </a:cubicBezTo>
                <a:cubicBezTo>
                  <a:pt x="3445933" y="2984500"/>
                  <a:pt x="3444934" y="3000434"/>
                  <a:pt x="3454400" y="3009900"/>
                </a:cubicBezTo>
                <a:cubicBezTo>
                  <a:pt x="3463866" y="3019366"/>
                  <a:pt x="3483034" y="3013134"/>
                  <a:pt x="3492500" y="3022600"/>
                </a:cubicBezTo>
                <a:cubicBezTo>
                  <a:pt x="3502802" y="3032902"/>
                  <a:pt x="3594574" y="3167949"/>
                  <a:pt x="3505200" y="3060700"/>
                </a:cubicBezTo>
                <a:cubicBezTo>
                  <a:pt x="3495429" y="3048974"/>
                  <a:pt x="3488267" y="3035300"/>
                  <a:pt x="3479800" y="3022600"/>
                </a:cubicBezTo>
                <a:cubicBezTo>
                  <a:pt x="3475567" y="2937933"/>
                  <a:pt x="3459063" y="2852991"/>
                  <a:pt x="3467100" y="2768600"/>
                </a:cubicBezTo>
                <a:cubicBezTo>
                  <a:pt x="3468369" y="2755273"/>
                  <a:pt x="3491995" y="2753699"/>
                  <a:pt x="3505200" y="2755900"/>
                </a:cubicBezTo>
                <a:cubicBezTo>
                  <a:pt x="3520256" y="2758409"/>
                  <a:pt x="3530600" y="2772833"/>
                  <a:pt x="3543300" y="2781300"/>
                </a:cubicBezTo>
                <a:cubicBezTo>
                  <a:pt x="3551767" y="2794000"/>
                  <a:pt x="3555048" y="2812574"/>
                  <a:pt x="3568700" y="2819400"/>
                </a:cubicBezTo>
                <a:cubicBezTo>
                  <a:pt x="3591732" y="2830916"/>
                  <a:pt x="3619763" y="2826514"/>
                  <a:pt x="3644900" y="2832100"/>
                </a:cubicBezTo>
                <a:cubicBezTo>
                  <a:pt x="3657968" y="2835004"/>
                  <a:pt x="3670300" y="2840567"/>
                  <a:pt x="3683000" y="2844800"/>
                </a:cubicBezTo>
                <a:cubicBezTo>
                  <a:pt x="3657455" y="2768164"/>
                  <a:pt x="3685004" y="2839673"/>
                  <a:pt x="3619500" y="2730500"/>
                </a:cubicBezTo>
                <a:cubicBezTo>
                  <a:pt x="3606800" y="2709333"/>
                  <a:pt x="3597464" y="2685742"/>
                  <a:pt x="3581400" y="2667000"/>
                </a:cubicBezTo>
                <a:cubicBezTo>
                  <a:pt x="3571467" y="2655411"/>
                  <a:pt x="3556000" y="2650067"/>
                  <a:pt x="3543300" y="2641600"/>
                </a:cubicBezTo>
                <a:cubicBezTo>
                  <a:pt x="3539067" y="2628900"/>
                  <a:pt x="3534278" y="2616372"/>
                  <a:pt x="3530600" y="2603500"/>
                </a:cubicBezTo>
                <a:cubicBezTo>
                  <a:pt x="3525805" y="2586717"/>
                  <a:pt x="3524776" y="2568743"/>
                  <a:pt x="3517900" y="2552700"/>
                </a:cubicBezTo>
                <a:cubicBezTo>
                  <a:pt x="3511887" y="2538671"/>
                  <a:pt x="3499326" y="2528252"/>
                  <a:pt x="3492500" y="2514600"/>
                </a:cubicBezTo>
                <a:cubicBezTo>
                  <a:pt x="3439920" y="2409440"/>
                  <a:pt x="3527193" y="2547589"/>
                  <a:pt x="3454400" y="2438400"/>
                </a:cubicBezTo>
                <a:cubicBezTo>
                  <a:pt x="3477709" y="2368473"/>
                  <a:pt x="3468359" y="2355316"/>
                  <a:pt x="3606800" y="2413000"/>
                </a:cubicBezTo>
                <a:cubicBezTo>
                  <a:pt x="3622912" y="2419713"/>
                  <a:pt x="3608596" y="2450170"/>
                  <a:pt x="3619500" y="2463800"/>
                </a:cubicBezTo>
                <a:cubicBezTo>
                  <a:pt x="3627863" y="2474253"/>
                  <a:pt x="3644900" y="2472267"/>
                  <a:pt x="3657600" y="2476500"/>
                </a:cubicBezTo>
                <a:cubicBezTo>
                  <a:pt x="3670300" y="2472267"/>
                  <a:pt x="3699933" y="2476500"/>
                  <a:pt x="3695700" y="2463800"/>
                </a:cubicBezTo>
                <a:cubicBezTo>
                  <a:pt x="3682313" y="2423639"/>
                  <a:pt x="3619500" y="2362200"/>
                  <a:pt x="3619500" y="2362200"/>
                </a:cubicBezTo>
                <a:cubicBezTo>
                  <a:pt x="3611033" y="2336800"/>
                  <a:pt x="3608952" y="2308277"/>
                  <a:pt x="3594100" y="2286000"/>
                </a:cubicBezTo>
                <a:cubicBezTo>
                  <a:pt x="3585633" y="2273300"/>
                  <a:pt x="3557907" y="2258693"/>
                  <a:pt x="3568700" y="2247900"/>
                </a:cubicBezTo>
                <a:cubicBezTo>
                  <a:pt x="3581042" y="2235558"/>
                  <a:pt x="3602782" y="2255584"/>
                  <a:pt x="3619500" y="2260600"/>
                </a:cubicBezTo>
                <a:cubicBezTo>
                  <a:pt x="3645145" y="2268293"/>
                  <a:pt x="3670300" y="2277533"/>
                  <a:pt x="3695700" y="2286000"/>
                </a:cubicBezTo>
                <a:lnTo>
                  <a:pt x="3733800" y="2298700"/>
                </a:lnTo>
                <a:cubicBezTo>
                  <a:pt x="3742267" y="2286000"/>
                  <a:pt x="3759200" y="2275864"/>
                  <a:pt x="3759200" y="2260600"/>
                </a:cubicBezTo>
                <a:cubicBezTo>
                  <a:pt x="3759200" y="2245336"/>
                  <a:pt x="3740626" y="2236152"/>
                  <a:pt x="3733800" y="2222500"/>
                </a:cubicBezTo>
                <a:cubicBezTo>
                  <a:pt x="3715975" y="2186851"/>
                  <a:pt x="3732578" y="2172521"/>
                  <a:pt x="3683000" y="2159000"/>
                </a:cubicBezTo>
                <a:cubicBezTo>
                  <a:pt x="3650072" y="2150020"/>
                  <a:pt x="3615267" y="2150533"/>
                  <a:pt x="3581400" y="2146300"/>
                </a:cubicBezTo>
                <a:cubicBezTo>
                  <a:pt x="3598417" y="2027180"/>
                  <a:pt x="3577496" y="2082307"/>
                  <a:pt x="3644900" y="1981200"/>
                </a:cubicBezTo>
                <a:lnTo>
                  <a:pt x="3670300" y="1943100"/>
                </a:lnTo>
                <a:cubicBezTo>
                  <a:pt x="3657600" y="1938867"/>
                  <a:pt x="3645587" y="1930400"/>
                  <a:pt x="3632200" y="1930400"/>
                </a:cubicBezTo>
                <a:cubicBezTo>
                  <a:pt x="3600278" y="1930400"/>
                  <a:pt x="3581684" y="1955658"/>
                  <a:pt x="3556000" y="1968500"/>
                </a:cubicBezTo>
                <a:cubicBezTo>
                  <a:pt x="3544026" y="1974487"/>
                  <a:pt x="3530600" y="1976967"/>
                  <a:pt x="3517900" y="1981200"/>
                </a:cubicBezTo>
                <a:cubicBezTo>
                  <a:pt x="3505200" y="1976967"/>
                  <a:pt x="3490367" y="1976719"/>
                  <a:pt x="3479800" y="1968500"/>
                </a:cubicBezTo>
                <a:cubicBezTo>
                  <a:pt x="3451446" y="1946447"/>
                  <a:pt x="3403600" y="1892300"/>
                  <a:pt x="3403600" y="1892300"/>
                </a:cubicBezTo>
                <a:cubicBezTo>
                  <a:pt x="3407833" y="1879600"/>
                  <a:pt x="3404326" y="1860187"/>
                  <a:pt x="3416300" y="1854200"/>
                </a:cubicBezTo>
                <a:cubicBezTo>
                  <a:pt x="3443074" y="1840813"/>
                  <a:pt x="3475847" y="1847371"/>
                  <a:pt x="3505200" y="1841500"/>
                </a:cubicBezTo>
                <a:cubicBezTo>
                  <a:pt x="3518327" y="1838875"/>
                  <a:pt x="3530600" y="1833033"/>
                  <a:pt x="3543300" y="1828800"/>
                </a:cubicBezTo>
                <a:cubicBezTo>
                  <a:pt x="3543647" y="1828453"/>
                  <a:pt x="3612694" y="1764388"/>
                  <a:pt x="3606800" y="1752600"/>
                </a:cubicBezTo>
                <a:cubicBezTo>
                  <a:pt x="3600813" y="1740626"/>
                  <a:pt x="3580674" y="1759313"/>
                  <a:pt x="3568700" y="1765300"/>
                </a:cubicBezTo>
                <a:cubicBezTo>
                  <a:pt x="3555048" y="1772126"/>
                  <a:pt x="3543300" y="1782233"/>
                  <a:pt x="3530600" y="1790700"/>
                </a:cubicBezTo>
                <a:cubicBezTo>
                  <a:pt x="3500967" y="1786467"/>
                  <a:pt x="3469639" y="1788746"/>
                  <a:pt x="3441700" y="1778000"/>
                </a:cubicBezTo>
                <a:cubicBezTo>
                  <a:pt x="3413208" y="1767041"/>
                  <a:pt x="3365500" y="1727200"/>
                  <a:pt x="3365500" y="1727200"/>
                </a:cubicBezTo>
                <a:lnTo>
                  <a:pt x="3327400" y="1739900"/>
                </a:lnTo>
                <a:lnTo>
                  <a:pt x="3251200" y="1727200"/>
                </a:lnTo>
                <a:cubicBezTo>
                  <a:pt x="3235064" y="1675565"/>
                  <a:pt x="3256692" y="1555578"/>
                  <a:pt x="3276600" y="1485900"/>
                </a:cubicBezTo>
                <a:cubicBezTo>
                  <a:pt x="3280278" y="1473028"/>
                  <a:pt x="3283313" y="1459774"/>
                  <a:pt x="3289300" y="1447800"/>
                </a:cubicBezTo>
                <a:cubicBezTo>
                  <a:pt x="3290010" y="1446380"/>
                  <a:pt x="3338041" y="1382241"/>
                  <a:pt x="3327400" y="1371600"/>
                </a:cubicBezTo>
                <a:cubicBezTo>
                  <a:pt x="3317934" y="1362134"/>
                  <a:pt x="3302000" y="1380067"/>
                  <a:pt x="3289300" y="1384300"/>
                </a:cubicBezTo>
                <a:cubicBezTo>
                  <a:pt x="3268133" y="1380067"/>
                  <a:pt x="3241064" y="1386864"/>
                  <a:pt x="3225800" y="1371600"/>
                </a:cubicBezTo>
                <a:cubicBezTo>
                  <a:pt x="3206868" y="1352668"/>
                  <a:pt x="3200400" y="1295400"/>
                  <a:pt x="3200400" y="1295400"/>
                </a:cubicBezTo>
                <a:cubicBezTo>
                  <a:pt x="3196167" y="1176867"/>
                  <a:pt x="3187700" y="1058409"/>
                  <a:pt x="3187700" y="939800"/>
                </a:cubicBezTo>
                <a:cubicBezTo>
                  <a:pt x="3187700" y="732310"/>
                  <a:pt x="3199374" y="598564"/>
                  <a:pt x="3213100" y="406400"/>
                </a:cubicBezTo>
                <a:cubicBezTo>
                  <a:pt x="3208867" y="325967"/>
                  <a:pt x="3209997" y="245071"/>
                  <a:pt x="3200400" y="165100"/>
                </a:cubicBezTo>
                <a:cubicBezTo>
                  <a:pt x="3197210" y="138517"/>
                  <a:pt x="3175000" y="88900"/>
                  <a:pt x="3175000" y="88900"/>
                </a:cubicBezTo>
                <a:cubicBezTo>
                  <a:pt x="3166533" y="114300"/>
                  <a:pt x="3151270" y="138378"/>
                  <a:pt x="3149600" y="165100"/>
                </a:cubicBezTo>
                <a:cubicBezTo>
                  <a:pt x="3134509" y="406560"/>
                  <a:pt x="3144394" y="300850"/>
                  <a:pt x="3124200" y="482600"/>
                </a:cubicBezTo>
                <a:cubicBezTo>
                  <a:pt x="3119967" y="681567"/>
                  <a:pt x="3122747" y="880806"/>
                  <a:pt x="3111500" y="1079500"/>
                </a:cubicBezTo>
                <a:cubicBezTo>
                  <a:pt x="3108248" y="1136959"/>
                  <a:pt x="3064693" y="1187811"/>
                  <a:pt x="3035300" y="1231900"/>
                </a:cubicBezTo>
                <a:lnTo>
                  <a:pt x="3009900" y="1270000"/>
                </a:lnTo>
                <a:cubicBezTo>
                  <a:pt x="3001433" y="1257300"/>
                  <a:pt x="2991326" y="1245552"/>
                  <a:pt x="2984500" y="1231900"/>
                </a:cubicBezTo>
                <a:cubicBezTo>
                  <a:pt x="2978513" y="1219926"/>
                  <a:pt x="2981266" y="1203266"/>
                  <a:pt x="2971800" y="1193800"/>
                </a:cubicBezTo>
                <a:cubicBezTo>
                  <a:pt x="2928131" y="1150131"/>
                  <a:pt x="2905410" y="1146270"/>
                  <a:pt x="2857500" y="1130300"/>
                </a:cubicBezTo>
                <a:cubicBezTo>
                  <a:pt x="2867807" y="1047842"/>
                  <a:pt x="2864253" y="1043164"/>
                  <a:pt x="2882900" y="977900"/>
                </a:cubicBezTo>
                <a:cubicBezTo>
                  <a:pt x="2886578" y="965028"/>
                  <a:pt x="2889613" y="951774"/>
                  <a:pt x="2895600" y="939800"/>
                </a:cubicBezTo>
                <a:cubicBezTo>
                  <a:pt x="2902426" y="926148"/>
                  <a:pt x="2912533" y="914400"/>
                  <a:pt x="2921000" y="901700"/>
                </a:cubicBezTo>
                <a:cubicBezTo>
                  <a:pt x="2916767" y="884767"/>
                  <a:pt x="2922264" y="861373"/>
                  <a:pt x="2908300" y="850900"/>
                </a:cubicBezTo>
                <a:cubicBezTo>
                  <a:pt x="2897590" y="842868"/>
                  <a:pt x="2879666" y="854134"/>
                  <a:pt x="2870200" y="863600"/>
                </a:cubicBezTo>
                <a:cubicBezTo>
                  <a:pt x="2848614" y="885186"/>
                  <a:pt x="2844800" y="922867"/>
                  <a:pt x="2819400" y="939800"/>
                </a:cubicBezTo>
                <a:cubicBezTo>
                  <a:pt x="2766356" y="975163"/>
                  <a:pt x="2792093" y="954407"/>
                  <a:pt x="2743200" y="1003300"/>
                </a:cubicBezTo>
                <a:cubicBezTo>
                  <a:pt x="2730500" y="999067"/>
                  <a:pt x="2713463" y="1001053"/>
                  <a:pt x="2705100" y="990600"/>
                </a:cubicBezTo>
                <a:cubicBezTo>
                  <a:pt x="2694196" y="976970"/>
                  <a:pt x="2692400" y="957254"/>
                  <a:pt x="2692400" y="939800"/>
                </a:cubicBezTo>
                <a:cubicBezTo>
                  <a:pt x="2692400" y="743214"/>
                  <a:pt x="2655437" y="782409"/>
                  <a:pt x="2743200" y="723900"/>
                </a:cubicBezTo>
                <a:cubicBezTo>
                  <a:pt x="2775122" y="628135"/>
                  <a:pt x="2728348" y="742464"/>
                  <a:pt x="2794000" y="660400"/>
                </a:cubicBezTo>
                <a:cubicBezTo>
                  <a:pt x="2802363" y="649947"/>
                  <a:pt x="2802467" y="635000"/>
                  <a:pt x="2806700" y="622300"/>
                </a:cubicBezTo>
                <a:cubicBezTo>
                  <a:pt x="2804460" y="608859"/>
                  <a:pt x="2811847" y="514751"/>
                  <a:pt x="2755900" y="533400"/>
                </a:cubicBezTo>
                <a:cubicBezTo>
                  <a:pt x="2738861" y="539080"/>
                  <a:pt x="2730500" y="558800"/>
                  <a:pt x="2717800" y="571500"/>
                </a:cubicBezTo>
                <a:cubicBezTo>
                  <a:pt x="2695447" y="638560"/>
                  <a:pt x="2712526" y="598461"/>
                  <a:pt x="2654300" y="685800"/>
                </a:cubicBezTo>
                <a:cubicBezTo>
                  <a:pt x="2645833" y="698500"/>
                  <a:pt x="2641600" y="715433"/>
                  <a:pt x="2628900" y="723900"/>
                </a:cubicBezTo>
                <a:lnTo>
                  <a:pt x="2590800" y="749300"/>
                </a:lnTo>
                <a:cubicBezTo>
                  <a:pt x="2578100" y="736600"/>
                  <a:pt x="2562663" y="726144"/>
                  <a:pt x="2552700" y="711200"/>
                </a:cubicBezTo>
                <a:cubicBezTo>
                  <a:pt x="2520799" y="663349"/>
                  <a:pt x="2550620" y="539423"/>
                  <a:pt x="2552700" y="520700"/>
                </a:cubicBezTo>
                <a:cubicBezTo>
                  <a:pt x="2555544" y="495107"/>
                  <a:pt x="2559155" y="469482"/>
                  <a:pt x="2565400" y="444500"/>
                </a:cubicBezTo>
                <a:cubicBezTo>
                  <a:pt x="2571894" y="418525"/>
                  <a:pt x="2575948" y="390577"/>
                  <a:pt x="2590800" y="368300"/>
                </a:cubicBezTo>
                <a:cubicBezTo>
                  <a:pt x="2599267" y="355600"/>
                  <a:pt x="2631464" y="330200"/>
                  <a:pt x="2616200" y="330200"/>
                </a:cubicBezTo>
                <a:cubicBezTo>
                  <a:pt x="2598239" y="330200"/>
                  <a:pt x="2589598" y="354502"/>
                  <a:pt x="2578100" y="368300"/>
                </a:cubicBezTo>
                <a:cubicBezTo>
                  <a:pt x="2568329" y="380026"/>
                  <a:pt x="2562471" y="394674"/>
                  <a:pt x="2552700" y="406400"/>
                </a:cubicBezTo>
                <a:cubicBezTo>
                  <a:pt x="2522142" y="443070"/>
                  <a:pt x="2513962" y="444925"/>
                  <a:pt x="2476500" y="469900"/>
                </a:cubicBezTo>
                <a:cubicBezTo>
                  <a:pt x="2401785" y="581973"/>
                  <a:pt x="2516380" y="402840"/>
                  <a:pt x="2425700" y="584200"/>
                </a:cubicBezTo>
                <a:cubicBezTo>
                  <a:pt x="2394313" y="646974"/>
                  <a:pt x="2406287" y="617039"/>
                  <a:pt x="2387600" y="673100"/>
                </a:cubicBezTo>
                <a:cubicBezTo>
                  <a:pt x="2374900" y="668867"/>
                  <a:pt x="2352747" y="673387"/>
                  <a:pt x="2349500" y="660400"/>
                </a:cubicBezTo>
                <a:cubicBezTo>
                  <a:pt x="2334065" y="598659"/>
                  <a:pt x="2343462" y="533191"/>
                  <a:pt x="2336800" y="469900"/>
                </a:cubicBezTo>
                <a:cubicBezTo>
                  <a:pt x="2334973" y="452541"/>
                  <a:pt x="2328333" y="436033"/>
                  <a:pt x="2324100" y="419100"/>
                </a:cubicBezTo>
                <a:cubicBezTo>
                  <a:pt x="2317661" y="335399"/>
                  <a:pt x="2316632" y="258492"/>
                  <a:pt x="2298700" y="177800"/>
                </a:cubicBezTo>
                <a:cubicBezTo>
                  <a:pt x="2295796" y="164732"/>
                  <a:pt x="2292501" y="151402"/>
                  <a:pt x="2286000" y="139700"/>
                </a:cubicBezTo>
                <a:cubicBezTo>
                  <a:pt x="2271175" y="113015"/>
                  <a:pt x="2244853" y="92460"/>
                  <a:pt x="2235200" y="63500"/>
                </a:cubicBezTo>
                <a:cubicBezTo>
                  <a:pt x="2217673" y="10920"/>
                  <a:pt x="2233639" y="32826"/>
                  <a:pt x="2184400" y="0"/>
                </a:cubicBezTo>
                <a:cubicBezTo>
                  <a:pt x="2175933" y="12700"/>
                  <a:pt x="2171943" y="30010"/>
                  <a:pt x="2159000" y="38100"/>
                </a:cubicBezTo>
                <a:cubicBezTo>
                  <a:pt x="2136296" y="52290"/>
                  <a:pt x="2082800" y="63500"/>
                  <a:pt x="2082800" y="63500"/>
                </a:cubicBezTo>
                <a:cubicBezTo>
                  <a:pt x="2056987" y="140938"/>
                  <a:pt x="2074414" y="79788"/>
                  <a:pt x="2057400" y="215900"/>
                </a:cubicBezTo>
                <a:cubicBezTo>
                  <a:pt x="2053687" y="245603"/>
                  <a:pt x="2048933" y="275167"/>
                  <a:pt x="2044700" y="304800"/>
                </a:cubicBezTo>
                <a:cubicBezTo>
                  <a:pt x="2036233" y="279400"/>
                  <a:pt x="2034152" y="250877"/>
                  <a:pt x="2019300" y="228600"/>
                </a:cubicBezTo>
                <a:cubicBezTo>
                  <a:pt x="2010833" y="215900"/>
                  <a:pt x="2000099" y="204448"/>
                  <a:pt x="1993900" y="190500"/>
                </a:cubicBezTo>
                <a:cubicBezTo>
                  <a:pt x="1983026" y="166034"/>
                  <a:pt x="1994754" y="119551"/>
                  <a:pt x="1968500" y="114300"/>
                </a:cubicBezTo>
                <a:cubicBezTo>
                  <a:pt x="1891873" y="98975"/>
                  <a:pt x="1925478" y="108426"/>
                  <a:pt x="1866900" y="88900"/>
                </a:cubicBezTo>
                <a:cubicBezTo>
                  <a:pt x="1843728" y="54142"/>
                  <a:pt x="1843505" y="43225"/>
                  <a:pt x="1803400" y="25400"/>
                </a:cubicBezTo>
                <a:cubicBezTo>
                  <a:pt x="1778934" y="14526"/>
                  <a:pt x="1727200" y="0"/>
                  <a:pt x="1727200" y="0"/>
                </a:cubicBezTo>
                <a:lnTo>
                  <a:pt x="1651000" y="25400"/>
                </a:lnTo>
                <a:cubicBezTo>
                  <a:pt x="1638300" y="29633"/>
                  <a:pt x="1626152" y="36207"/>
                  <a:pt x="1612900" y="38100"/>
                </a:cubicBezTo>
                <a:lnTo>
                  <a:pt x="1524000" y="50800"/>
                </a:lnTo>
                <a:cubicBezTo>
                  <a:pt x="1384594" y="33374"/>
                  <a:pt x="1456530" y="38100"/>
                  <a:pt x="1308100" y="38100"/>
                </a:cubicBezTo>
              </a:path>
            </a:pathLst>
          </a:custGeom>
          <a:noFill/>
          <a:ln>
            <a:solidFill>
              <a:schemeClr val="bg1"/>
            </a:solidFill>
          </a:ln>
          <a:effectLst>
            <a:glow rad="228600">
              <a:srgbClr val="FFFF99">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reeform 4"/>
          <p:cNvSpPr/>
          <p:nvPr/>
        </p:nvSpPr>
        <p:spPr>
          <a:xfrm>
            <a:off x="1054100" y="3517900"/>
            <a:ext cx="2389850" cy="3035300"/>
          </a:xfrm>
          <a:custGeom>
            <a:avLst/>
            <a:gdLst>
              <a:gd name="connsiteX0" fmla="*/ 1676400 w 2389850"/>
              <a:gd name="connsiteY0" fmla="*/ 50800 h 3035300"/>
              <a:gd name="connsiteX1" fmla="*/ 1955800 w 2389850"/>
              <a:gd name="connsiteY1" fmla="*/ 38100 h 3035300"/>
              <a:gd name="connsiteX2" fmla="*/ 1993900 w 2389850"/>
              <a:gd name="connsiteY2" fmla="*/ 50800 h 3035300"/>
              <a:gd name="connsiteX3" fmla="*/ 2070100 w 2389850"/>
              <a:gd name="connsiteY3" fmla="*/ 114300 h 3035300"/>
              <a:gd name="connsiteX4" fmla="*/ 2095500 w 2389850"/>
              <a:gd name="connsiteY4" fmla="*/ 152400 h 3035300"/>
              <a:gd name="connsiteX5" fmla="*/ 2133600 w 2389850"/>
              <a:gd name="connsiteY5" fmla="*/ 165100 h 3035300"/>
              <a:gd name="connsiteX6" fmla="*/ 2209800 w 2389850"/>
              <a:gd name="connsiteY6" fmla="*/ 203200 h 3035300"/>
              <a:gd name="connsiteX7" fmla="*/ 2222500 w 2389850"/>
              <a:gd name="connsiteY7" fmla="*/ 241300 h 3035300"/>
              <a:gd name="connsiteX8" fmla="*/ 2260600 w 2389850"/>
              <a:gd name="connsiteY8" fmla="*/ 266700 h 3035300"/>
              <a:gd name="connsiteX9" fmla="*/ 2336800 w 2389850"/>
              <a:gd name="connsiteY9" fmla="*/ 330200 h 3035300"/>
              <a:gd name="connsiteX10" fmla="*/ 2349500 w 2389850"/>
              <a:gd name="connsiteY10" fmla="*/ 381000 h 3035300"/>
              <a:gd name="connsiteX11" fmla="*/ 2286000 w 2389850"/>
              <a:gd name="connsiteY11" fmla="*/ 317500 h 3035300"/>
              <a:gd name="connsiteX12" fmla="*/ 2222500 w 2389850"/>
              <a:gd name="connsiteY12" fmla="*/ 266700 h 3035300"/>
              <a:gd name="connsiteX13" fmla="*/ 2082800 w 2389850"/>
              <a:gd name="connsiteY13" fmla="*/ 279400 h 3035300"/>
              <a:gd name="connsiteX14" fmla="*/ 2019300 w 2389850"/>
              <a:gd name="connsiteY14" fmla="*/ 342900 h 3035300"/>
              <a:gd name="connsiteX15" fmla="*/ 2006600 w 2389850"/>
              <a:gd name="connsiteY15" fmla="*/ 381000 h 3035300"/>
              <a:gd name="connsiteX16" fmla="*/ 1981200 w 2389850"/>
              <a:gd name="connsiteY16" fmla="*/ 419100 h 3035300"/>
              <a:gd name="connsiteX17" fmla="*/ 1955800 w 2389850"/>
              <a:gd name="connsiteY17" fmla="*/ 495300 h 3035300"/>
              <a:gd name="connsiteX18" fmla="*/ 1943100 w 2389850"/>
              <a:gd name="connsiteY18" fmla="*/ 533400 h 3035300"/>
              <a:gd name="connsiteX19" fmla="*/ 1930400 w 2389850"/>
              <a:gd name="connsiteY19" fmla="*/ 571500 h 3035300"/>
              <a:gd name="connsiteX20" fmla="*/ 1917700 w 2389850"/>
              <a:gd name="connsiteY20" fmla="*/ 622300 h 3035300"/>
              <a:gd name="connsiteX21" fmla="*/ 1905000 w 2389850"/>
              <a:gd name="connsiteY21" fmla="*/ 762000 h 3035300"/>
              <a:gd name="connsiteX22" fmla="*/ 1892300 w 2389850"/>
              <a:gd name="connsiteY22" fmla="*/ 990600 h 3035300"/>
              <a:gd name="connsiteX23" fmla="*/ 1879600 w 2389850"/>
              <a:gd name="connsiteY23" fmla="*/ 1041400 h 3035300"/>
              <a:gd name="connsiteX24" fmla="*/ 1866900 w 2389850"/>
              <a:gd name="connsiteY24" fmla="*/ 1117600 h 3035300"/>
              <a:gd name="connsiteX25" fmla="*/ 1854200 w 2389850"/>
              <a:gd name="connsiteY25" fmla="*/ 1155700 h 3035300"/>
              <a:gd name="connsiteX26" fmla="*/ 1841500 w 2389850"/>
              <a:gd name="connsiteY26" fmla="*/ 1206500 h 3035300"/>
              <a:gd name="connsiteX27" fmla="*/ 1816100 w 2389850"/>
              <a:gd name="connsiteY27" fmla="*/ 1485900 h 3035300"/>
              <a:gd name="connsiteX28" fmla="*/ 1803400 w 2389850"/>
              <a:gd name="connsiteY28" fmla="*/ 1600200 h 3035300"/>
              <a:gd name="connsiteX29" fmla="*/ 1778000 w 2389850"/>
              <a:gd name="connsiteY29" fmla="*/ 1701800 h 3035300"/>
              <a:gd name="connsiteX30" fmla="*/ 1752600 w 2389850"/>
              <a:gd name="connsiteY30" fmla="*/ 1879600 h 3035300"/>
              <a:gd name="connsiteX31" fmla="*/ 1727200 w 2389850"/>
              <a:gd name="connsiteY31" fmla="*/ 1981200 h 3035300"/>
              <a:gd name="connsiteX32" fmla="*/ 1689100 w 2389850"/>
              <a:gd name="connsiteY32" fmla="*/ 2108200 h 3035300"/>
              <a:gd name="connsiteX33" fmla="*/ 1663700 w 2389850"/>
              <a:gd name="connsiteY33" fmla="*/ 2146300 h 3035300"/>
              <a:gd name="connsiteX34" fmla="*/ 1638300 w 2389850"/>
              <a:gd name="connsiteY34" fmla="*/ 2235200 h 3035300"/>
              <a:gd name="connsiteX35" fmla="*/ 1612900 w 2389850"/>
              <a:gd name="connsiteY35" fmla="*/ 2273300 h 3035300"/>
              <a:gd name="connsiteX36" fmla="*/ 1600200 w 2389850"/>
              <a:gd name="connsiteY36" fmla="*/ 2311400 h 3035300"/>
              <a:gd name="connsiteX37" fmla="*/ 1549400 w 2389850"/>
              <a:gd name="connsiteY37" fmla="*/ 2387600 h 3035300"/>
              <a:gd name="connsiteX38" fmla="*/ 1473200 w 2389850"/>
              <a:gd name="connsiteY38" fmla="*/ 2514600 h 3035300"/>
              <a:gd name="connsiteX39" fmla="*/ 1447800 w 2389850"/>
              <a:gd name="connsiteY39" fmla="*/ 2552700 h 3035300"/>
              <a:gd name="connsiteX40" fmla="*/ 1397000 w 2389850"/>
              <a:gd name="connsiteY40" fmla="*/ 2616200 h 3035300"/>
              <a:gd name="connsiteX41" fmla="*/ 1346200 w 2389850"/>
              <a:gd name="connsiteY41" fmla="*/ 2730500 h 3035300"/>
              <a:gd name="connsiteX42" fmla="*/ 1270000 w 2389850"/>
              <a:gd name="connsiteY42" fmla="*/ 2781300 h 3035300"/>
              <a:gd name="connsiteX43" fmla="*/ 1244600 w 2389850"/>
              <a:gd name="connsiteY43" fmla="*/ 2832100 h 3035300"/>
              <a:gd name="connsiteX44" fmla="*/ 1092200 w 2389850"/>
              <a:gd name="connsiteY44" fmla="*/ 2844800 h 3035300"/>
              <a:gd name="connsiteX45" fmla="*/ 723900 w 2389850"/>
              <a:gd name="connsiteY45" fmla="*/ 2819400 h 3035300"/>
              <a:gd name="connsiteX46" fmla="*/ 647700 w 2389850"/>
              <a:gd name="connsiteY46" fmla="*/ 2832100 h 3035300"/>
              <a:gd name="connsiteX47" fmla="*/ 558800 w 2389850"/>
              <a:gd name="connsiteY47" fmla="*/ 2844800 h 3035300"/>
              <a:gd name="connsiteX48" fmla="*/ 508000 w 2389850"/>
              <a:gd name="connsiteY48" fmla="*/ 2857500 h 3035300"/>
              <a:gd name="connsiteX49" fmla="*/ 406400 w 2389850"/>
              <a:gd name="connsiteY49" fmla="*/ 2870200 h 3035300"/>
              <a:gd name="connsiteX50" fmla="*/ 304800 w 2389850"/>
              <a:gd name="connsiteY50" fmla="*/ 2908300 h 3035300"/>
              <a:gd name="connsiteX51" fmla="*/ 228600 w 2389850"/>
              <a:gd name="connsiteY51" fmla="*/ 2933700 h 3035300"/>
              <a:gd name="connsiteX52" fmla="*/ 177800 w 2389850"/>
              <a:gd name="connsiteY52" fmla="*/ 3009900 h 3035300"/>
              <a:gd name="connsiteX53" fmla="*/ 101600 w 2389850"/>
              <a:gd name="connsiteY53" fmla="*/ 3035300 h 3035300"/>
              <a:gd name="connsiteX54" fmla="*/ 63500 w 2389850"/>
              <a:gd name="connsiteY54" fmla="*/ 3022600 h 3035300"/>
              <a:gd name="connsiteX55" fmla="*/ 25400 w 2389850"/>
              <a:gd name="connsiteY55" fmla="*/ 2984500 h 3035300"/>
              <a:gd name="connsiteX56" fmla="*/ 0 w 2389850"/>
              <a:gd name="connsiteY56" fmla="*/ 2895600 h 3035300"/>
              <a:gd name="connsiteX57" fmla="*/ 38100 w 2389850"/>
              <a:gd name="connsiteY57" fmla="*/ 2730500 h 3035300"/>
              <a:gd name="connsiteX58" fmla="*/ 88900 w 2389850"/>
              <a:gd name="connsiteY58" fmla="*/ 2717800 h 3035300"/>
              <a:gd name="connsiteX59" fmla="*/ 127000 w 2389850"/>
              <a:gd name="connsiteY59" fmla="*/ 2692400 h 3035300"/>
              <a:gd name="connsiteX60" fmla="*/ 152400 w 2389850"/>
              <a:gd name="connsiteY60" fmla="*/ 2654300 h 3035300"/>
              <a:gd name="connsiteX61" fmla="*/ 228600 w 2389850"/>
              <a:gd name="connsiteY61" fmla="*/ 2628900 h 3035300"/>
              <a:gd name="connsiteX62" fmla="*/ 304800 w 2389850"/>
              <a:gd name="connsiteY62" fmla="*/ 2590800 h 3035300"/>
              <a:gd name="connsiteX63" fmla="*/ 330200 w 2389850"/>
              <a:gd name="connsiteY63" fmla="*/ 2552700 h 3035300"/>
              <a:gd name="connsiteX64" fmla="*/ 368300 w 2389850"/>
              <a:gd name="connsiteY64" fmla="*/ 2540000 h 3035300"/>
              <a:gd name="connsiteX65" fmla="*/ 482600 w 2389850"/>
              <a:gd name="connsiteY65" fmla="*/ 2527300 h 3035300"/>
              <a:gd name="connsiteX66" fmla="*/ 558800 w 2389850"/>
              <a:gd name="connsiteY66" fmla="*/ 2476500 h 3035300"/>
              <a:gd name="connsiteX67" fmla="*/ 596900 w 2389850"/>
              <a:gd name="connsiteY67" fmla="*/ 2451100 h 3035300"/>
              <a:gd name="connsiteX68" fmla="*/ 698500 w 2389850"/>
              <a:gd name="connsiteY68" fmla="*/ 2425700 h 3035300"/>
              <a:gd name="connsiteX69" fmla="*/ 736600 w 2389850"/>
              <a:gd name="connsiteY69" fmla="*/ 2413000 h 3035300"/>
              <a:gd name="connsiteX70" fmla="*/ 812800 w 2389850"/>
              <a:gd name="connsiteY70" fmla="*/ 2362200 h 3035300"/>
              <a:gd name="connsiteX71" fmla="*/ 825500 w 2389850"/>
              <a:gd name="connsiteY71" fmla="*/ 2324100 h 3035300"/>
              <a:gd name="connsiteX72" fmla="*/ 914400 w 2389850"/>
              <a:gd name="connsiteY72" fmla="*/ 2235200 h 3035300"/>
              <a:gd name="connsiteX73" fmla="*/ 1003300 w 2389850"/>
              <a:gd name="connsiteY73" fmla="*/ 2222500 h 3035300"/>
              <a:gd name="connsiteX74" fmla="*/ 1041400 w 2389850"/>
              <a:gd name="connsiteY74" fmla="*/ 2209800 h 3035300"/>
              <a:gd name="connsiteX75" fmla="*/ 1079500 w 2389850"/>
              <a:gd name="connsiteY75" fmla="*/ 2171700 h 3035300"/>
              <a:gd name="connsiteX76" fmla="*/ 1130300 w 2389850"/>
              <a:gd name="connsiteY76" fmla="*/ 2095500 h 3035300"/>
              <a:gd name="connsiteX77" fmla="*/ 1168400 w 2389850"/>
              <a:gd name="connsiteY77" fmla="*/ 2070100 h 3035300"/>
              <a:gd name="connsiteX78" fmla="*/ 1181100 w 2389850"/>
              <a:gd name="connsiteY78" fmla="*/ 1968500 h 3035300"/>
              <a:gd name="connsiteX79" fmla="*/ 1155700 w 2389850"/>
              <a:gd name="connsiteY79" fmla="*/ 1892300 h 3035300"/>
              <a:gd name="connsiteX80" fmla="*/ 1104900 w 2389850"/>
              <a:gd name="connsiteY80" fmla="*/ 1739900 h 3035300"/>
              <a:gd name="connsiteX81" fmla="*/ 1079500 w 2389850"/>
              <a:gd name="connsiteY81" fmla="*/ 1663700 h 3035300"/>
              <a:gd name="connsiteX82" fmla="*/ 1066800 w 2389850"/>
              <a:gd name="connsiteY82" fmla="*/ 1625600 h 3035300"/>
              <a:gd name="connsiteX83" fmla="*/ 1028700 w 2389850"/>
              <a:gd name="connsiteY83" fmla="*/ 1600200 h 3035300"/>
              <a:gd name="connsiteX84" fmla="*/ 1003300 w 2389850"/>
              <a:gd name="connsiteY84" fmla="*/ 1562100 h 3035300"/>
              <a:gd name="connsiteX85" fmla="*/ 965200 w 2389850"/>
              <a:gd name="connsiteY85" fmla="*/ 1536700 h 3035300"/>
              <a:gd name="connsiteX86" fmla="*/ 876300 w 2389850"/>
              <a:gd name="connsiteY86" fmla="*/ 1422400 h 3035300"/>
              <a:gd name="connsiteX87" fmla="*/ 850900 w 2389850"/>
              <a:gd name="connsiteY87" fmla="*/ 1346200 h 3035300"/>
              <a:gd name="connsiteX88" fmla="*/ 863600 w 2389850"/>
              <a:gd name="connsiteY88" fmla="*/ 1308100 h 3035300"/>
              <a:gd name="connsiteX89" fmla="*/ 952500 w 2389850"/>
              <a:gd name="connsiteY89" fmla="*/ 1206500 h 3035300"/>
              <a:gd name="connsiteX90" fmla="*/ 977900 w 2389850"/>
              <a:gd name="connsiteY90" fmla="*/ 1130300 h 3035300"/>
              <a:gd name="connsiteX91" fmla="*/ 990600 w 2389850"/>
              <a:gd name="connsiteY91" fmla="*/ 1092200 h 3035300"/>
              <a:gd name="connsiteX92" fmla="*/ 1016000 w 2389850"/>
              <a:gd name="connsiteY92" fmla="*/ 1054100 h 3035300"/>
              <a:gd name="connsiteX93" fmla="*/ 1016000 w 2389850"/>
              <a:gd name="connsiteY93" fmla="*/ 914400 h 3035300"/>
              <a:gd name="connsiteX94" fmla="*/ 901700 w 2389850"/>
              <a:gd name="connsiteY94" fmla="*/ 876300 h 3035300"/>
              <a:gd name="connsiteX95" fmla="*/ 863600 w 2389850"/>
              <a:gd name="connsiteY95" fmla="*/ 863600 h 3035300"/>
              <a:gd name="connsiteX96" fmla="*/ 762000 w 2389850"/>
              <a:gd name="connsiteY96" fmla="*/ 889000 h 3035300"/>
              <a:gd name="connsiteX97" fmla="*/ 723900 w 2389850"/>
              <a:gd name="connsiteY97" fmla="*/ 965200 h 3035300"/>
              <a:gd name="connsiteX98" fmla="*/ 698500 w 2389850"/>
              <a:gd name="connsiteY98" fmla="*/ 1003300 h 3035300"/>
              <a:gd name="connsiteX99" fmla="*/ 673100 w 2389850"/>
              <a:gd name="connsiteY99" fmla="*/ 1079500 h 3035300"/>
              <a:gd name="connsiteX100" fmla="*/ 660400 w 2389850"/>
              <a:gd name="connsiteY100" fmla="*/ 1117600 h 3035300"/>
              <a:gd name="connsiteX101" fmla="*/ 635000 w 2389850"/>
              <a:gd name="connsiteY101" fmla="*/ 1079500 h 3035300"/>
              <a:gd name="connsiteX102" fmla="*/ 673100 w 2389850"/>
              <a:gd name="connsiteY102" fmla="*/ 876300 h 3035300"/>
              <a:gd name="connsiteX103" fmla="*/ 711200 w 2389850"/>
              <a:gd name="connsiteY103" fmla="*/ 850900 h 3035300"/>
              <a:gd name="connsiteX104" fmla="*/ 749300 w 2389850"/>
              <a:gd name="connsiteY104" fmla="*/ 774700 h 3035300"/>
              <a:gd name="connsiteX105" fmla="*/ 762000 w 2389850"/>
              <a:gd name="connsiteY105" fmla="*/ 736600 h 3035300"/>
              <a:gd name="connsiteX106" fmla="*/ 787400 w 2389850"/>
              <a:gd name="connsiteY106" fmla="*/ 698500 h 3035300"/>
              <a:gd name="connsiteX107" fmla="*/ 800100 w 2389850"/>
              <a:gd name="connsiteY107" fmla="*/ 660400 h 3035300"/>
              <a:gd name="connsiteX108" fmla="*/ 850900 w 2389850"/>
              <a:gd name="connsiteY108" fmla="*/ 584200 h 3035300"/>
              <a:gd name="connsiteX109" fmla="*/ 863600 w 2389850"/>
              <a:gd name="connsiteY109" fmla="*/ 546100 h 3035300"/>
              <a:gd name="connsiteX110" fmla="*/ 889000 w 2389850"/>
              <a:gd name="connsiteY110" fmla="*/ 508000 h 3035300"/>
              <a:gd name="connsiteX111" fmla="*/ 914400 w 2389850"/>
              <a:gd name="connsiteY111" fmla="*/ 431800 h 3035300"/>
              <a:gd name="connsiteX112" fmla="*/ 939800 w 2389850"/>
              <a:gd name="connsiteY112" fmla="*/ 355600 h 3035300"/>
              <a:gd name="connsiteX113" fmla="*/ 952500 w 2389850"/>
              <a:gd name="connsiteY113" fmla="*/ 317500 h 3035300"/>
              <a:gd name="connsiteX114" fmla="*/ 1028700 w 2389850"/>
              <a:gd name="connsiteY114" fmla="*/ 241300 h 3035300"/>
              <a:gd name="connsiteX115" fmla="*/ 1143000 w 2389850"/>
              <a:gd name="connsiteY115" fmla="*/ 152400 h 3035300"/>
              <a:gd name="connsiteX116" fmla="*/ 1206500 w 2389850"/>
              <a:gd name="connsiteY116" fmla="*/ 88900 h 3035300"/>
              <a:gd name="connsiteX117" fmla="*/ 1244600 w 2389850"/>
              <a:gd name="connsiteY117" fmla="*/ 114300 h 3035300"/>
              <a:gd name="connsiteX118" fmla="*/ 1346200 w 2389850"/>
              <a:gd name="connsiteY118" fmla="*/ 127000 h 3035300"/>
              <a:gd name="connsiteX119" fmla="*/ 1422400 w 2389850"/>
              <a:gd name="connsiteY119" fmla="*/ 114300 h 3035300"/>
              <a:gd name="connsiteX120" fmla="*/ 1460500 w 2389850"/>
              <a:gd name="connsiteY120" fmla="*/ 88900 h 3035300"/>
              <a:gd name="connsiteX121" fmla="*/ 1498600 w 2389850"/>
              <a:gd name="connsiteY121" fmla="*/ 76200 h 3035300"/>
              <a:gd name="connsiteX122" fmla="*/ 1524000 w 2389850"/>
              <a:gd name="connsiteY122" fmla="*/ 38100 h 3035300"/>
              <a:gd name="connsiteX123" fmla="*/ 1600200 w 2389850"/>
              <a:gd name="connsiteY123" fmla="*/ 0 h 3035300"/>
              <a:gd name="connsiteX124" fmla="*/ 1689100 w 2389850"/>
              <a:gd name="connsiteY124" fmla="*/ 12700 h 3035300"/>
              <a:gd name="connsiteX125" fmla="*/ 1765300 w 2389850"/>
              <a:gd name="connsiteY125" fmla="*/ 38100 h 3035300"/>
              <a:gd name="connsiteX126" fmla="*/ 1816100 w 2389850"/>
              <a:gd name="connsiteY126" fmla="*/ 50800 h 3035300"/>
              <a:gd name="connsiteX127" fmla="*/ 1943100 w 2389850"/>
              <a:gd name="connsiteY127" fmla="*/ 88900 h 3035300"/>
              <a:gd name="connsiteX128" fmla="*/ 2019300 w 2389850"/>
              <a:gd name="connsiteY128" fmla="*/ 139700 h 3035300"/>
              <a:gd name="connsiteX129" fmla="*/ 2057400 w 2389850"/>
              <a:gd name="connsiteY129" fmla="*/ 177800 h 3035300"/>
              <a:gd name="connsiteX130" fmla="*/ 2171700 w 2389850"/>
              <a:gd name="connsiteY130" fmla="*/ 203200 h 3035300"/>
              <a:gd name="connsiteX131" fmla="*/ 2247900 w 2389850"/>
              <a:gd name="connsiteY131" fmla="*/ 266700 h 3035300"/>
              <a:gd name="connsiteX132" fmla="*/ 2286000 w 2389850"/>
              <a:gd name="connsiteY132" fmla="*/ 279400 h 3035300"/>
              <a:gd name="connsiteX133" fmla="*/ 2298700 w 2389850"/>
              <a:gd name="connsiteY133" fmla="*/ 317500 h 3035300"/>
              <a:gd name="connsiteX134" fmla="*/ 2336800 w 2389850"/>
              <a:gd name="connsiteY134" fmla="*/ 342900 h 3035300"/>
              <a:gd name="connsiteX135" fmla="*/ 2362200 w 2389850"/>
              <a:gd name="connsiteY135" fmla="*/ 419100 h 3035300"/>
              <a:gd name="connsiteX136" fmla="*/ 2387600 w 2389850"/>
              <a:gd name="connsiteY136" fmla="*/ 457200 h 3035300"/>
              <a:gd name="connsiteX137" fmla="*/ 2387600 w 2389850"/>
              <a:gd name="connsiteY137" fmla="*/ 482600 h 303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2389850" h="3035300">
                <a:moveTo>
                  <a:pt x="1676400" y="50800"/>
                </a:moveTo>
                <a:cubicBezTo>
                  <a:pt x="1853386" y="15403"/>
                  <a:pt x="1760377" y="21815"/>
                  <a:pt x="1955800" y="38100"/>
                </a:cubicBezTo>
                <a:cubicBezTo>
                  <a:pt x="1968500" y="42333"/>
                  <a:pt x="1981926" y="44813"/>
                  <a:pt x="1993900" y="50800"/>
                </a:cubicBezTo>
                <a:cubicBezTo>
                  <a:pt x="2022443" y="65071"/>
                  <a:pt x="2050038" y="90225"/>
                  <a:pt x="2070100" y="114300"/>
                </a:cubicBezTo>
                <a:cubicBezTo>
                  <a:pt x="2079871" y="126026"/>
                  <a:pt x="2083581" y="142865"/>
                  <a:pt x="2095500" y="152400"/>
                </a:cubicBezTo>
                <a:cubicBezTo>
                  <a:pt x="2105953" y="160763"/>
                  <a:pt x="2121626" y="159113"/>
                  <a:pt x="2133600" y="165100"/>
                </a:cubicBezTo>
                <a:cubicBezTo>
                  <a:pt x="2232077" y="214339"/>
                  <a:pt x="2114035" y="171278"/>
                  <a:pt x="2209800" y="203200"/>
                </a:cubicBezTo>
                <a:cubicBezTo>
                  <a:pt x="2214033" y="215900"/>
                  <a:pt x="2214137" y="230847"/>
                  <a:pt x="2222500" y="241300"/>
                </a:cubicBezTo>
                <a:cubicBezTo>
                  <a:pt x="2232035" y="253219"/>
                  <a:pt x="2248874" y="256929"/>
                  <a:pt x="2260600" y="266700"/>
                </a:cubicBezTo>
                <a:cubicBezTo>
                  <a:pt x="2358386" y="348188"/>
                  <a:pt x="2242205" y="267137"/>
                  <a:pt x="2336800" y="330200"/>
                </a:cubicBezTo>
                <a:cubicBezTo>
                  <a:pt x="2396067" y="419100"/>
                  <a:pt x="2413000" y="423333"/>
                  <a:pt x="2349500" y="381000"/>
                </a:cubicBezTo>
                <a:cubicBezTo>
                  <a:pt x="2281767" y="279400"/>
                  <a:pt x="2370667" y="402167"/>
                  <a:pt x="2286000" y="317500"/>
                </a:cubicBezTo>
                <a:cubicBezTo>
                  <a:pt x="2228555" y="260055"/>
                  <a:pt x="2296673" y="291424"/>
                  <a:pt x="2222500" y="266700"/>
                </a:cubicBezTo>
                <a:cubicBezTo>
                  <a:pt x="2175933" y="270933"/>
                  <a:pt x="2128521" y="269603"/>
                  <a:pt x="2082800" y="279400"/>
                </a:cubicBezTo>
                <a:cubicBezTo>
                  <a:pt x="2054352" y="285496"/>
                  <a:pt x="2030815" y="319871"/>
                  <a:pt x="2019300" y="342900"/>
                </a:cubicBezTo>
                <a:cubicBezTo>
                  <a:pt x="2013313" y="354874"/>
                  <a:pt x="2012587" y="369026"/>
                  <a:pt x="2006600" y="381000"/>
                </a:cubicBezTo>
                <a:cubicBezTo>
                  <a:pt x="1999774" y="394652"/>
                  <a:pt x="1987399" y="405152"/>
                  <a:pt x="1981200" y="419100"/>
                </a:cubicBezTo>
                <a:cubicBezTo>
                  <a:pt x="1970326" y="443566"/>
                  <a:pt x="1964267" y="469900"/>
                  <a:pt x="1955800" y="495300"/>
                </a:cubicBezTo>
                <a:lnTo>
                  <a:pt x="1943100" y="533400"/>
                </a:lnTo>
                <a:cubicBezTo>
                  <a:pt x="1938867" y="546100"/>
                  <a:pt x="1933647" y="558513"/>
                  <a:pt x="1930400" y="571500"/>
                </a:cubicBezTo>
                <a:lnTo>
                  <a:pt x="1917700" y="622300"/>
                </a:lnTo>
                <a:cubicBezTo>
                  <a:pt x="1913467" y="668867"/>
                  <a:pt x="1908217" y="715352"/>
                  <a:pt x="1905000" y="762000"/>
                </a:cubicBezTo>
                <a:cubicBezTo>
                  <a:pt x="1899749" y="838137"/>
                  <a:pt x="1899209" y="914596"/>
                  <a:pt x="1892300" y="990600"/>
                </a:cubicBezTo>
                <a:cubicBezTo>
                  <a:pt x="1890720" y="1007983"/>
                  <a:pt x="1883023" y="1024284"/>
                  <a:pt x="1879600" y="1041400"/>
                </a:cubicBezTo>
                <a:cubicBezTo>
                  <a:pt x="1874550" y="1066650"/>
                  <a:pt x="1872486" y="1092463"/>
                  <a:pt x="1866900" y="1117600"/>
                </a:cubicBezTo>
                <a:cubicBezTo>
                  <a:pt x="1863996" y="1130668"/>
                  <a:pt x="1857878" y="1142828"/>
                  <a:pt x="1854200" y="1155700"/>
                </a:cubicBezTo>
                <a:cubicBezTo>
                  <a:pt x="1849405" y="1172483"/>
                  <a:pt x="1845733" y="1189567"/>
                  <a:pt x="1841500" y="1206500"/>
                </a:cubicBezTo>
                <a:cubicBezTo>
                  <a:pt x="1816098" y="1612931"/>
                  <a:pt x="1844167" y="1275397"/>
                  <a:pt x="1816100" y="1485900"/>
                </a:cubicBezTo>
                <a:cubicBezTo>
                  <a:pt x="1811034" y="1523898"/>
                  <a:pt x="1808821" y="1562251"/>
                  <a:pt x="1803400" y="1600200"/>
                </a:cubicBezTo>
                <a:cubicBezTo>
                  <a:pt x="1795737" y="1653839"/>
                  <a:pt x="1792774" y="1657478"/>
                  <a:pt x="1778000" y="1701800"/>
                </a:cubicBezTo>
                <a:cubicBezTo>
                  <a:pt x="1769533" y="1761067"/>
                  <a:pt x="1771532" y="1822804"/>
                  <a:pt x="1752600" y="1879600"/>
                </a:cubicBezTo>
                <a:cubicBezTo>
                  <a:pt x="1729906" y="1947683"/>
                  <a:pt x="1747634" y="1889248"/>
                  <a:pt x="1727200" y="1981200"/>
                </a:cubicBezTo>
                <a:cubicBezTo>
                  <a:pt x="1721284" y="2007823"/>
                  <a:pt x="1699653" y="2092371"/>
                  <a:pt x="1689100" y="2108200"/>
                </a:cubicBezTo>
                <a:cubicBezTo>
                  <a:pt x="1680633" y="2120900"/>
                  <a:pt x="1670526" y="2132648"/>
                  <a:pt x="1663700" y="2146300"/>
                </a:cubicBezTo>
                <a:cubicBezTo>
                  <a:pt x="1638986" y="2195728"/>
                  <a:pt x="1662715" y="2178233"/>
                  <a:pt x="1638300" y="2235200"/>
                </a:cubicBezTo>
                <a:cubicBezTo>
                  <a:pt x="1632287" y="2249229"/>
                  <a:pt x="1619726" y="2259648"/>
                  <a:pt x="1612900" y="2273300"/>
                </a:cubicBezTo>
                <a:cubicBezTo>
                  <a:pt x="1606913" y="2285274"/>
                  <a:pt x="1606701" y="2299698"/>
                  <a:pt x="1600200" y="2311400"/>
                </a:cubicBezTo>
                <a:cubicBezTo>
                  <a:pt x="1585375" y="2338085"/>
                  <a:pt x="1563052" y="2360296"/>
                  <a:pt x="1549400" y="2387600"/>
                </a:cubicBezTo>
                <a:cubicBezTo>
                  <a:pt x="1510348" y="2465704"/>
                  <a:pt x="1534502" y="2422648"/>
                  <a:pt x="1473200" y="2514600"/>
                </a:cubicBezTo>
                <a:cubicBezTo>
                  <a:pt x="1464733" y="2527300"/>
                  <a:pt x="1452627" y="2538220"/>
                  <a:pt x="1447800" y="2552700"/>
                </a:cubicBezTo>
                <a:cubicBezTo>
                  <a:pt x="1430273" y="2605280"/>
                  <a:pt x="1446239" y="2583374"/>
                  <a:pt x="1397000" y="2616200"/>
                </a:cubicBezTo>
                <a:cubicBezTo>
                  <a:pt x="1387540" y="2644581"/>
                  <a:pt x="1374613" y="2705639"/>
                  <a:pt x="1346200" y="2730500"/>
                </a:cubicBezTo>
                <a:cubicBezTo>
                  <a:pt x="1323226" y="2750602"/>
                  <a:pt x="1270000" y="2781300"/>
                  <a:pt x="1270000" y="2781300"/>
                </a:cubicBezTo>
                <a:cubicBezTo>
                  <a:pt x="1261533" y="2798233"/>
                  <a:pt x="1256720" y="2817556"/>
                  <a:pt x="1244600" y="2832100"/>
                </a:cubicBezTo>
                <a:cubicBezTo>
                  <a:pt x="1203077" y="2881928"/>
                  <a:pt x="1150160" y="2851240"/>
                  <a:pt x="1092200" y="2844800"/>
                </a:cubicBezTo>
                <a:cubicBezTo>
                  <a:pt x="1004076" y="2712614"/>
                  <a:pt x="1076644" y="2798022"/>
                  <a:pt x="723900" y="2819400"/>
                </a:cubicBezTo>
                <a:cubicBezTo>
                  <a:pt x="698197" y="2820958"/>
                  <a:pt x="673151" y="2828184"/>
                  <a:pt x="647700" y="2832100"/>
                </a:cubicBezTo>
                <a:cubicBezTo>
                  <a:pt x="618114" y="2836652"/>
                  <a:pt x="588251" y="2839445"/>
                  <a:pt x="558800" y="2844800"/>
                </a:cubicBezTo>
                <a:cubicBezTo>
                  <a:pt x="541627" y="2847922"/>
                  <a:pt x="525217" y="2854631"/>
                  <a:pt x="508000" y="2857500"/>
                </a:cubicBezTo>
                <a:cubicBezTo>
                  <a:pt x="474334" y="2863111"/>
                  <a:pt x="440267" y="2865967"/>
                  <a:pt x="406400" y="2870200"/>
                </a:cubicBezTo>
                <a:cubicBezTo>
                  <a:pt x="340096" y="2914403"/>
                  <a:pt x="397753" y="2882949"/>
                  <a:pt x="304800" y="2908300"/>
                </a:cubicBezTo>
                <a:cubicBezTo>
                  <a:pt x="278969" y="2915345"/>
                  <a:pt x="228600" y="2933700"/>
                  <a:pt x="228600" y="2933700"/>
                </a:cubicBezTo>
                <a:cubicBezTo>
                  <a:pt x="211667" y="2959100"/>
                  <a:pt x="206760" y="3000247"/>
                  <a:pt x="177800" y="3009900"/>
                </a:cubicBezTo>
                <a:lnTo>
                  <a:pt x="101600" y="3035300"/>
                </a:lnTo>
                <a:cubicBezTo>
                  <a:pt x="88900" y="3031067"/>
                  <a:pt x="74639" y="3030026"/>
                  <a:pt x="63500" y="3022600"/>
                </a:cubicBezTo>
                <a:cubicBezTo>
                  <a:pt x="48556" y="3012637"/>
                  <a:pt x="35363" y="2999444"/>
                  <a:pt x="25400" y="2984500"/>
                </a:cubicBezTo>
                <a:cubicBezTo>
                  <a:pt x="18112" y="2973568"/>
                  <a:pt x="1694" y="2902374"/>
                  <a:pt x="0" y="2895600"/>
                </a:cubicBezTo>
                <a:cubicBezTo>
                  <a:pt x="2024" y="2875357"/>
                  <a:pt x="-6524" y="2760250"/>
                  <a:pt x="38100" y="2730500"/>
                </a:cubicBezTo>
                <a:cubicBezTo>
                  <a:pt x="52623" y="2720818"/>
                  <a:pt x="71967" y="2722033"/>
                  <a:pt x="88900" y="2717800"/>
                </a:cubicBezTo>
                <a:cubicBezTo>
                  <a:pt x="101600" y="2709333"/>
                  <a:pt x="116207" y="2703193"/>
                  <a:pt x="127000" y="2692400"/>
                </a:cubicBezTo>
                <a:cubicBezTo>
                  <a:pt x="137793" y="2681607"/>
                  <a:pt x="139457" y="2662390"/>
                  <a:pt x="152400" y="2654300"/>
                </a:cubicBezTo>
                <a:cubicBezTo>
                  <a:pt x="175104" y="2640110"/>
                  <a:pt x="206323" y="2643752"/>
                  <a:pt x="228600" y="2628900"/>
                </a:cubicBezTo>
                <a:cubicBezTo>
                  <a:pt x="277839" y="2596074"/>
                  <a:pt x="252220" y="2608327"/>
                  <a:pt x="304800" y="2590800"/>
                </a:cubicBezTo>
                <a:cubicBezTo>
                  <a:pt x="313267" y="2578100"/>
                  <a:pt x="318281" y="2562235"/>
                  <a:pt x="330200" y="2552700"/>
                </a:cubicBezTo>
                <a:cubicBezTo>
                  <a:pt x="340653" y="2544337"/>
                  <a:pt x="355095" y="2542201"/>
                  <a:pt x="368300" y="2540000"/>
                </a:cubicBezTo>
                <a:cubicBezTo>
                  <a:pt x="406113" y="2533698"/>
                  <a:pt x="444500" y="2531533"/>
                  <a:pt x="482600" y="2527300"/>
                </a:cubicBezTo>
                <a:lnTo>
                  <a:pt x="558800" y="2476500"/>
                </a:lnTo>
                <a:cubicBezTo>
                  <a:pt x="571500" y="2468033"/>
                  <a:pt x="582420" y="2455927"/>
                  <a:pt x="596900" y="2451100"/>
                </a:cubicBezTo>
                <a:cubicBezTo>
                  <a:pt x="683991" y="2422070"/>
                  <a:pt x="575897" y="2456351"/>
                  <a:pt x="698500" y="2425700"/>
                </a:cubicBezTo>
                <a:cubicBezTo>
                  <a:pt x="711487" y="2422453"/>
                  <a:pt x="724898" y="2419501"/>
                  <a:pt x="736600" y="2413000"/>
                </a:cubicBezTo>
                <a:cubicBezTo>
                  <a:pt x="763285" y="2398175"/>
                  <a:pt x="812800" y="2362200"/>
                  <a:pt x="812800" y="2362200"/>
                </a:cubicBezTo>
                <a:cubicBezTo>
                  <a:pt x="817033" y="2349500"/>
                  <a:pt x="818999" y="2335802"/>
                  <a:pt x="825500" y="2324100"/>
                </a:cubicBezTo>
                <a:cubicBezTo>
                  <a:pt x="860065" y="2261883"/>
                  <a:pt x="857715" y="2246537"/>
                  <a:pt x="914400" y="2235200"/>
                </a:cubicBezTo>
                <a:cubicBezTo>
                  <a:pt x="943753" y="2229329"/>
                  <a:pt x="973667" y="2226733"/>
                  <a:pt x="1003300" y="2222500"/>
                </a:cubicBezTo>
                <a:cubicBezTo>
                  <a:pt x="1016000" y="2218267"/>
                  <a:pt x="1030261" y="2217226"/>
                  <a:pt x="1041400" y="2209800"/>
                </a:cubicBezTo>
                <a:cubicBezTo>
                  <a:pt x="1056344" y="2199837"/>
                  <a:pt x="1068473" y="2185877"/>
                  <a:pt x="1079500" y="2171700"/>
                </a:cubicBezTo>
                <a:cubicBezTo>
                  <a:pt x="1098242" y="2147603"/>
                  <a:pt x="1104900" y="2112433"/>
                  <a:pt x="1130300" y="2095500"/>
                </a:cubicBezTo>
                <a:lnTo>
                  <a:pt x="1168400" y="2070100"/>
                </a:lnTo>
                <a:cubicBezTo>
                  <a:pt x="1202910" y="2018335"/>
                  <a:pt x="1200843" y="2040892"/>
                  <a:pt x="1181100" y="1968500"/>
                </a:cubicBezTo>
                <a:cubicBezTo>
                  <a:pt x="1174055" y="1942669"/>
                  <a:pt x="1164167" y="1917700"/>
                  <a:pt x="1155700" y="1892300"/>
                </a:cubicBezTo>
                <a:lnTo>
                  <a:pt x="1104900" y="1739900"/>
                </a:lnTo>
                <a:lnTo>
                  <a:pt x="1079500" y="1663700"/>
                </a:lnTo>
                <a:cubicBezTo>
                  <a:pt x="1075267" y="1651000"/>
                  <a:pt x="1077939" y="1633026"/>
                  <a:pt x="1066800" y="1625600"/>
                </a:cubicBezTo>
                <a:lnTo>
                  <a:pt x="1028700" y="1600200"/>
                </a:lnTo>
                <a:cubicBezTo>
                  <a:pt x="1020233" y="1587500"/>
                  <a:pt x="1014093" y="1572893"/>
                  <a:pt x="1003300" y="1562100"/>
                </a:cubicBezTo>
                <a:cubicBezTo>
                  <a:pt x="992507" y="1551307"/>
                  <a:pt x="976926" y="1546471"/>
                  <a:pt x="965200" y="1536700"/>
                </a:cubicBezTo>
                <a:cubicBezTo>
                  <a:pt x="934855" y="1511413"/>
                  <a:pt x="887193" y="1455078"/>
                  <a:pt x="876300" y="1422400"/>
                </a:cubicBezTo>
                <a:lnTo>
                  <a:pt x="850900" y="1346200"/>
                </a:lnTo>
                <a:cubicBezTo>
                  <a:pt x="855133" y="1333500"/>
                  <a:pt x="855237" y="1318553"/>
                  <a:pt x="863600" y="1308100"/>
                </a:cubicBezTo>
                <a:cubicBezTo>
                  <a:pt x="922867" y="1234017"/>
                  <a:pt x="901700" y="1358900"/>
                  <a:pt x="952500" y="1206500"/>
                </a:cubicBezTo>
                <a:lnTo>
                  <a:pt x="977900" y="1130300"/>
                </a:lnTo>
                <a:cubicBezTo>
                  <a:pt x="982133" y="1117600"/>
                  <a:pt x="983174" y="1103339"/>
                  <a:pt x="990600" y="1092200"/>
                </a:cubicBezTo>
                <a:lnTo>
                  <a:pt x="1016000" y="1054100"/>
                </a:lnTo>
                <a:cubicBezTo>
                  <a:pt x="1026398" y="1012507"/>
                  <a:pt x="1047567" y="954986"/>
                  <a:pt x="1016000" y="914400"/>
                </a:cubicBezTo>
                <a:lnTo>
                  <a:pt x="901700" y="876300"/>
                </a:lnTo>
                <a:lnTo>
                  <a:pt x="863600" y="863600"/>
                </a:lnTo>
                <a:cubicBezTo>
                  <a:pt x="860438" y="864232"/>
                  <a:pt x="775017" y="878586"/>
                  <a:pt x="762000" y="889000"/>
                </a:cubicBezTo>
                <a:cubicBezTo>
                  <a:pt x="731670" y="913264"/>
                  <a:pt x="739238" y="934524"/>
                  <a:pt x="723900" y="965200"/>
                </a:cubicBezTo>
                <a:cubicBezTo>
                  <a:pt x="717074" y="978852"/>
                  <a:pt x="704699" y="989352"/>
                  <a:pt x="698500" y="1003300"/>
                </a:cubicBezTo>
                <a:cubicBezTo>
                  <a:pt x="687626" y="1027766"/>
                  <a:pt x="681567" y="1054100"/>
                  <a:pt x="673100" y="1079500"/>
                </a:cubicBezTo>
                <a:lnTo>
                  <a:pt x="660400" y="1117600"/>
                </a:lnTo>
                <a:cubicBezTo>
                  <a:pt x="651933" y="1104900"/>
                  <a:pt x="635952" y="1094734"/>
                  <a:pt x="635000" y="1079500"/>
                </a:cubicBezTo>
                <a:cubicBezTo>
                  <a:pt x="631167" y="1018170"/>
                  <a:pt x="621978" y="927422"/>
                  <a:pt x="673100" y="876300"/>
                </a:cubicBezTo>
                <a:cubicBezTo>
                  <a:pt x="683893" y="865507"/>
                  <a:pt x="698500" y="859367"/>
                  <a:pt x="711200" y="850900"/>
                </a:cubicBezTo>
                <a:cubicBezTo>
                  <a:pt x="743122" y="755135"/>
                  <a:pt x="700061" y="873177"/>
                  <a:pt x="749300" y="774700"/>
                </a:cubicBezTo>
                <a:cubicBezTo>
                  <a:pt x="755287" y="762726"/>
                  <a:pt x="756013" y="748574"/>
                  <a:pt x="762000" y="736600"/>
                </a:cubicBezTo>
                <a:cubicBezTo>
                  <a:pt x="768826" y="722948"/>
                  <a:pt x="780574" y="712152"/>
                  <a:pt x="787400" y="698500"/>
                </a:cubicBezTo>
                <a:cubicBezTo>
                  <a:pt x="793387" y="686526"/>
                  <a:pt x="793599" y="672102"/>
                  <a:pt x="800100" y="660400"/>
                </a:cubicBezTo>
                <a:cubicBezTo>
                  <a:pt x="814925" y="633715"/>
                  <a:pt x="841247" y="613160"/>
                  <a:pt x="850900" y="584200"/>
                </a:cubicBezTo>
                <a:cubicBezTo>
                  <a:pt x="855133" y="571500"/>
                  <a:pt x="857613" y="558074"/>
                  <a:pt x="863600" y="546100"/>
                </a:cubicBezTo>
                <a:cubicBezTo>
                  <a:pt x="870426" y="532448"/>
                  <a:pt x="882801" y="521948"/>
                  <a:pt x="889000" y="508000"/>
                </a:cubicBezTo>
                <a:cubicBezTo>
                  <a:pt x="899874" y="483534"/>
                  <a:pt x="905933" y="457200"/>
                  <a:pt x="914400" y="431800"/>
                </a:cubicBezTo>
                <a:lnTo>
                  <a:pt x="939800" y="355600"/>
                </a:lnTo>
                <a:cubicBezTo>
                  <a:pt x="944033" y="342900"/>
                  <a:pt x="943034" y="326966"/>
                  <a:pt x="952500" y="317500"/>
                </a:cubicBezTo>
                <a:cubicBezTo>
                  <a:pt x="977900" y="292100"/>
                  <a:pt x="998812" y="261225"/>
                  <a:pt x="1028700" y="241300"/>
                </a:cubicBezTo>
                <a:cubicBezTo>
                  <a:pt x="1119844" y="180537"/>
                  <a:pt x="1083314" y="212086"/>
                  <a:pt x="1143000" y="152400"/>
                </a:cubicBezTo>
                <a:cubicBezTo>
                  <a:pt x="1166586" y="81643"/>
                  <a:pt x="1146024" y="58662"/>
                  <a:pt x="1206500" y="88900"/>
                </a:cubicBezTo>
                <a:cubicBezTo>
                  <a:pt x="1220152" y="95726"/>
                  <a:pt x="1229874" y="110284"/>
                  <a:pt x="1244600" y="114300"/>
                </a:cubicBezTo>
                <a:cubicBezTo>
                  <a:pt x="1277528" y="123280"/>
                  <a:pt x="1312333" y="122767"/>
                  <a:pt x="1346200" y="127000"/>
                </a:cubicBezTo>
                <a:cubicBezTo>
                  <a:pt x="1371600" y="122767"/>
                  <a:pt x="1397971" y="122443"/>
                  <a:pt x="1422400" y="114300"/>
                </a:cubicBezTo>
                <a:cubicBezTo>
                  <a:pt x="1436880" y="109473"/>
                  <a:pt x="1446848" y="95726"/>
                  <a:pt x="1460500" y="88900"/>
                </a:cubicBezTo>
                <a:cubicBezTo>
                  <a:pt x="1472474" y="82913"/>
                  <a:pt x="1485900" y="80433"/>
                  <a:pt x="1498600" y="76200"/>
                </a:cubicBezTo>
                <a:cubicBezTo>
                  <a:pt x="1507067" y="63500"/>
                  <a:pt x="1513207" y="48893"/>
                  <a:pt x="1524000" y="38100"/>
                </a:cubicBezTo>
                <a:cubicBezTo>
                  <a:pt x="1548619" y="13481"/>
                  <a:pt x="1569212" y="10329"/>
                  <a:pt x="1600200" y="0"/>
                </a:cubicBezTo>
                <a:cubicBezTo>
                  <a:pt x="1629833" y="4233"/>
                  <a:pt x="1659932" y="5969"/>
                  <a:pt x="1689100" y="12700"/>
                </a:cubicBezTo>
                <a:cubicBezTo>
                  <a:pt x="1715188" y="18720"/>
                  <a:pt x="1739325" y="31606"/>
                  <a:pt x="1765300" y="38100"/>
                </a:cubicBezTo>
                <a:cubicBezTo>
                  <a:pt x="1782233" y="42333"/>
                  <a:pt x="1799382" y="45784"/>
                  <a:pt x="1816100" y="50800"/>
                </a:cubicBezTo>
                <a:cubicBezTo>
                  <a:pt x="1970698" y="97179"/>
                  <a:pt x="1826011" y="59628"/>
                  <a:pt x="1943100" y="88900"/>
                </a:cubicBezTo>
                <a:cubicBezTo>
                  <a:pt x="1968500" y="105833"/>
                  <a:pt x="1997714" y="118114"/>
                  <a:pt x="2019300" y="139700"/>
                </a:cubicBezTo>
                <a:cubicBezTo>
                  <a:pt x="2032000" y="152400"/>
                  <a:pt x="2042456" y="167837"/>
                  <a:pt x="2057400" y="177800"/>
                </a:cubicBezTo>
                <a:cubicBezTo>
                  <a:pt x="2078243" y="191695"/>
                  <a:pt x="2162480" y="201663"/>
                  <a:pt x="2171700" y="203200"/>
                </a:cubicBezTo>
                <a:cubicBezTo>
                  <a:pt x="2199787" y="231287"/>
                  <a:pt x="2212537" y="249019"/>
                  <a:pt x="2247900" y="266700"/>
                </a:cubicBezTo>
                <a:cubicBezTo>
                  <a:pt x="2259874" y="272687"/>
                  <a:pt x="2273300" y="275167"/>
                  <a:pt x="2286000" y="279400"/>
                </a:cubicBezTo>
                <a:cubicBezTo>
                  <a:pt x="2290233" y="292100"/>
                  <a:pt x="2290337" y="307047"/>
                  <a:pt x="2298700" y="317500"/>
                </a:cubicBezTo>
                <a:cubicBezTo>
                  <a:pt x="2308235" y="329419"/>
                  <a:pt x="2328710" y="329957"/>
                  <a:pt x="2336800" y="342900"/>
                </a:cubicBezTo>
                <a:cubicBezTo>
                  <a:pt x="2350990" y="365604"/>
                  <a:pt x="2347348" y="396823"/>
                  <a:pt x="2362200" y="419100"/>
                </a:cubicBezTo>
                <a:cubicBezTo>
                  <a:pt x="2370667" y="431800"/>
                  <a:pt x="2381931" y="443028"/>
                  <a:pt x="2387600" y="457200"/>
                </a:cubicBezTo>
                <a:cubicBezTo>
                  <a:pt x="2390744" y="465061"/>
                  <a:pt x="2387600" y="474133"/>
                  <a:pt x="2387600" y="482600"/>
                </a:cubicBezTo>
              </a:path>
            </a:pathLst>
          </a:custGeom>
          <a:solidFill>
            <a:srgbClr val="558ED5">
              <a:alpha val="38039"/>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reeform 5"/>
          <p:cNvSpPr/>
          <p:nvPr/>
        </p:nvSpPr>
        <p:spPr>
          <a:xfrm>
            <a:off x="2729387" y="4673600"/>
            <a:ext cx="775813" cy="1044519"/>
          </a:xfrm>
          <a:custGeom>
            <a:avLst/>
            <a:gdLst>
              <a:gd name="connsiteX0" fmla="*/ 115413 w 775813"/>
              <a:gd name="connsiteY0" fmla="*/ 698500 h 1044519"/>
              <a:gd name="connsiteX1" fmla="*/ 90013 w 775813"/>
              <a:gd name="connsiteY1" fmla="*/ 787400 h 1044519"/>
              <a:gd name="connsiteX2" fmla="*/ 77313 w 775813"/>
              <a:gd name="connsiteY2" fmla="*/ 825500 h 1044519"/>
              <a:gd name="connsiteX3" fmla="*/ 26513 w 775813"/>
              <a:gd name="connsiteY3" fmla="*/ 939800 h 1044519"/>
              <a:gd name="connsiteX4" fmla="*/ 1113 w 775813"/>
              <a:gd name="connsiteY4" fmla="*/ 1041400 h 1044519"/>
              <a:gd name="connsiteX5" fmla="*/ 39213 w 775813"/>
              <a:gd name="connsiteY5" fmla="*/ 1016000 h 1044519"/>
              <a:gd name="connsiteX6" fmla="*/ 64613 w 775813"/>
              <a:gd name="connsiteY6" fmla="*/ 965200 h 1044519"/>
              <a:gd name="connsiteX7" fmla="*/ 90013 w 775813"/>
              <a:gd name="connsiteY7" fmla="*/ 927100 h 1044519"/>
              <a:gd name="connsiteX8" fmla="*/ 128113 w 775813"/>
              <a:gd name="connsiteY8" fmla="*/ 850900 h 1044519"/>
              <a:gd name="connsiteX9" fmla="*/ 204313 w 775813"/>
              <a:gd name="connsiteY9" fmla="*/ 800100 h 1044519"/>
              <a:gd name="connsiteX10" fmla="*/ 217013 w 775813"/>
              <a:gd name="connsiteY10" fmla="*/ 762000 h 1044519"/>
              <a:gd name="connsiteX11" fmla="*/ 267813 w 775813"/>
              <a:gd name="connsiteY11" fmla="*/ 685800 h 1044519"/>
              <a:gd name="connsiteX12" fmla="*/ 305913 w 775813"/>
              <a:gd name="connsiteY12" fmla="*/ 609600 h 1044519"/>
              <a:gd name="connsiteX13" fmla="*/ 382113 w 775813"/>
              <a:gd name="connsiteY13" fmla="*/ 558800 h 1044519"/>
              <a:gd name="connsiteX14" fmla="*/ 420213 w 775813"/>
              <a:gd name="connsiteY14" fmla="*/ 533400 h 1044519"/>
              <a:gd name="connsiteX15" fmla="*/ 445613 w 775813"/>
              <a:gd name="connsiteY15" fmla="*/ 495300 h 1044519"/>
              <a:gd name="connsiteX16" fmla="*/ 483713 w 775813"/>
              <a:gd name="connsiteY16" fmla="*/ 482600 h 1044519"/>
              <a:gd name="connsiteX17" fmla="*/ 534513 w 775813"/>
              <a:gd name="connsiteY17" fmla="*/ 406400 h 1044519"/>
              <a:gd name="connsiteX18" fmla="*/ 610713 w 775813"/>
              <a:gd name="connsiteY18" fmla="*/ 368300 h 1044519"/>
              <a:gd name="connsiteX19" fmla="*/ 636113 w 775813"/>
              <a:gd name="connsiteY19" fmla="*/ 330200 h 1044519"/>
              <a:gd name="connsiteX20" fmla="*/ 674213 w 775813"/>
              <a:gd name="connsiteY20" fmla="*/ 342900 h 1044519"/>
              <a:gd name="connsiteX21" fmla="*/ 648813 w 775813"/>
              <a:gd name="connsiteY21" fmla="*/ 381000 h 1044519"/>
              <a:gd name="connsiteX22" fmla="*/ 686913 w 775813"/>
              <a:gd name="connsiteY22" fmla="*/ 406400 h 1044519"/>
              <a:gd name="connsiteX23" fmla="*/ 737713 w 775813"/>
              <a:gd name="connsiteY23" fmla="*/ 342900 h 1044519"/>
              <a:gd name="connsiteX24" fmla="*/ 725013 w 775813"/>
              <a:gd name="connsiteY24" fmla="*/ 266700 h 1044519"/>
              <a:gd name="connsiteX25" fmla="*/ 725013 w 775813"/>
              <a:gd name="connsiteY25" fmla="*/ 127000 h 1044519"/>
              <a:gd name="connsiteX26" fmla="*/ 763113 w 775813"/>
              <a:gd name="connsiteY26" fmla="*/ 114300 h 1044519"/>
              <a:gd name="connsiteX27" fmla="*/ 775813 w 775813"/>
              <a:gd name="connsiteY27" fmla="*/ 76200 h 1044519"/>
              <a:gd name="connsiteX28" fmla="*/ 737713 w 775813"/>
              <a:gd name="connsiteY28" fmla="*/ 0 h 1044519"/>
              <a:gd name="connsiteX29" fmla="*/ 661513 w 775813"/>
              <a:gd name="connsiteY29" fmla="*/ 38100 h 1044519"/>
              <a:gd name="connsiteX30" fmla="*/ 598013 w 775813"/>
              <a:gd name="connsiteY30" fmla="*/ 88900 h 1044519"/>
              <a:gd name="connsiteX31" fmla="*/ 509113 w 775813"/>
              <a:gd name="connsiteY31" fmla="*/ 76200 h 1044519"/>
              <a:gd name="connsiteX32" fmla="*/ 471013 w 775813"/>
              <a:gd name="connsiteY32" fmla="*/ 63500 h 1044519"/>
              <a:gd name="connsiteX33" fmla="*/ 394813 w 775813"/>
              <a:gd name="connsiteY33" fmla="*/ 88900 h 1044519"/>
              <a:gd name="connsiteX34" fmla="*/ 394813 w 775813"/>
              <a:gd name="connsiteY34" fmla="*/ 177800 h 1044519"/>
              <a:gd name="connsiteX35" fmla="*/ 432913 w 775813"/>
              <a:gd name="connsiteY35" fmla="*/ 203200 h 1044519"/>
              <a:gd name="connsiteX36" fmla="*/ 394813 w 775813"/>
              <a:gd name="connsiteY36" fmla="*/ 317500 h 1044519"/>
              <a:gd name="connsiteX37" fmla="*/ 369413 w 775813"/>
              <a:gd name="connsiteY37" fmla="*/ 355600 h 1044519"/>
              <a:gd name="connsiteX38" fmla="*/ 344013 w 775813"/>
              <a:gd name="connsiteY38" fmla="*/ 393700 h 1044519"/>
              <a:gd name="connsiteX39" fmla="*/ 217013 w 775813"/>
              <a:gd name="connsiteY39" fmla="*/ 546100 h 1044519"/>
              <a:gd name="connsiteX40" fmla="*/ 191613 w 775813"/>
              <a:gd name="connsiteY40" fmla="*/ 584200 h 1044519"/>
              <a:gd name="connsiteX41" fmla="*/ 166213 w 775813"/>
              <a:gd name="connsiteY41" fmla="*/ 622300 h 1044519"/>
              <a:gd name="connsiteX42" fmla="*/ 153513 w 775813"/>
              <a:gd name="connsiteY42" fmla="*/ 660400 h 1044519"/>
              <a:gd name="connsiteX43" fmla="*/ 115413 w 775813"/>
              <a:gd name="connsiteY43" fmla="*/ 673100 h 1044519"/>
              <a:gd name="connsiteX44" fmla="*/ 90013 w 775813"/>
              <a:gd name="connsiteY44" fmla="*/ 825500 h 1044519"/>
              <a:gd name="connsiteX45" fmla="*/ 77313 w 775813"/>
              <a:gd name="connsiteY45" fmla="*/ 863600 h 1044519"/>
              <a:gd name="connsiteX46" fmla="*/ 51913 w 775813"/>
              <a:gd name="connsiteY46" fmla="*/ 901700 h 1044519"/>
              <a:gd name="connsiteX47" fmla="*/ 26513 w 775813"/>
              <a:gd name="connsiteY47" fmla="*/ 977900 h 1044519"/>
              <a:gd name="connsiteX48" fmla="*/ 13813 w 775813"/>
              <a:gd name="connsiteY48" fmla="*/ 1016000 h 1044519"/>
              <a:gd name="connsiteX49" fmla="*/ 1113 w 775813"/>
              <a:gd name="connsiteY49" fmla="*/ 1041400 h 104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5813" h="1044519">
                <a:moveTo>
                  <a:pt x="115413" y="698500"/>
                </a:moveTo>
                <a:cubicBezTo>
                  <a:pt x="106946" y="728133"/>
                  <a:pt x="98869" y="757881"/>
                  <a:pt x="90013" y="787400"/>
                </a:cubicBezTo>
                <a:cubicBezTo>
                  <a:pt x="86166" y="800222"/>
                  <a:pt x="83300" y="813526"/>
                  <a:pt x="77313" y="825500"/>
                </a:cubicBezTo>
                <a:cubicBezTo>
                  <a:pt x="16936" y="946255"/>
                  <a:pt x="92043" y="743211"/>
                  <a:pt x="26513" y="939800"/>
                </a:cubicBezTo>
                <a:cubicBezTo>
                  <a:pt x="20716" y="957192"/>
                  <a:pt x="-5698" y="1031183"/>
                  <a:pt x="1113" y="1041400"/>
                </a:cubicBezTo>
                <a:cubicBezTo>
                  <a:pt x="9580" y="1054100"/>
                  <a:pt x="26513" y="1024467"/>
                  <a:pt x="39213" y="1016000"/>
                </a:cubicBezTo>
                <a:cubicBezTo>
                  <a:pt x="47680" y="999067"/>
                  <a:pt x="55220" y="981638"/>
                  <a:pt x="64613" y="965200"/>
                </a:cubicBezTo>
                <a:cubicBezTo>
                  <a:pt x="72186" y="951948"/>
                  <a:pt x="83187" y="940752"/>
                  <a:pt x="90013" y="927100"/>
                </a:cubicBezTo>
                <a:cubicBezTo>
                  <a:pt x="107125" y="892877"/>
                  <a:pt x="95761" y="879208"/>
                  <a:pt x="128113" y="850900"/>
                </a:cubicBezTo>
                <a:cubicBezTo>
                  <a:pt x="151087" y="830798"/>
                  <a:pt x="204313" y="800100"/>
                  <a:pt x="204313" y="800100"/>
                </a:cubicBezTo>
                <a:cubicBezTo>
                  <a:pt x="208546" y="787400"/>
                  <a:pt x="210512" y="773702"/>
                  <a:pt x="217013" y="762000"/>
                </a:cubicBezTo>
                <a:cubicBezTo>
                  <a:pt x="231838" y="735315"/>
                  <a:pt x="258160" y="714760"/>
                  <a:pt x="267813" y="685800"/>
                </a:cubicBezTo>
                <a:cubicBezTo>
                  <a:pt x="276872" y="658623"/>
                  <a:pt x="282742" y="629875"/>
                  <a:pt x="305913" y="609600"/>
                </a:cubicBezTo>
                <a:cubicBezTo>
                  <a:pt x="328887" y="589498"/>
                  <a:pt x="356713" y="575733"/>
                  <a:pt x="382113" y="558800"/>
                </a:cubicBezTo>
                <a:lnTo>
                  <a:pt x="420213" y="533400"/>
                </a:lnTo>
                <a:cubicBezTo>
                  <a:pt x="428680" y="520700"/>
                  <a:pt x="433694" y="504835"/>
                  <a:pt x="445613" y="495300"/>
                </a:cubicBezTo>
                <a:cubicBezTo>
                  <a:pt x="456066" y="486937"/>
                  <a:pt x="474247" y="492066"/>
                  <a:pt x="483713" y="482600"/>
                </a:cubicBezTo>
                <a:cubicBezTo>
                  <a:pt x="505299" y="461014"/>
                  <a:pt x="505553" y="416053"/>
                  <a:pt x="534513" y="406400"/>
                </a:cubicBezTo>
                <a:cubicBezTo>
                  <a:pt x="587093" y="388873"/>
                  <a:pt x="561474" y="401126"/>
                  <a:pt x="610713" y="368300"/>
                </a:cubicBezTo>
                <a:cubicBezTo>
                  <a:pt x="619180" y="355600"/>
                  <a:pt x="621941" y="335869"/>
                  <a:pt x="636113" y="330200"/>
                </a:cubicBezTo>
                <a:cubicBezTo>
                  <a:pt x="648542" y="325228"/>
                  <a:pt x="670966" y="329913"/>
                  <a:pt x="674213" y="342900"/>
                </a:cubicBezTo>
                <a:cubicBezTo>
                  <a:pt x="677915" y="357708"/>
                  <a:pt x="657280" y="368300"/>
                  <a:pt x="648813" y="381000"/>
                </a:cubicBezTo>
                <a:cubicBezTo>
                  <a:pt x="661513" y="389467"/>
                  <a:pt x="671649" y="406400"/>
                  <a:pt x="686913" y="406400"/>
                </a:cubicBezTo>
                <a:cubicBezTo>
                  <a:pt x="725210" y="406400"/>
                  <a:pt x="729783" y="366690"/>
                  <a:pt x="737713" y="342900"/>
                </a:cubicBezTo>
                <a:cubicBezTo>
                  <a:pt x="733480" y="317500"/>
                  <a:pt x="730599" y="291837"/>
                  <a:pt x="725013" y="266700"/>
                </a:cubicBezTo>
                <a:cubicBezTo>
                  <a:pt x="711539" y="206067"/>
                  <a:pt x="685109" y="216783"/>
                  <a:pt x="725013" y="127000"/>
                </a:cubicBezTo>
                <a:cubicBezTo>
                  <a:pt x="730450" y="114767"/>
                  <a:pt x="750413" y="118533"/>
                  <a:pt x="763113" y="114300"/>
                </a:cubicBezTo>
                <a:cubicBezTo>
                  <a:pt x="767346" y="101600"/>
                  <a:pt x="775813" y="89587"/>
                  <a:pt x="775813" y="76200"/>
                </a:cubicBezTo>
                <a:cubicBezTo>
                  <a:pt x="775813" y="49910"/>
                  <a:pt x="750555" y="19263"/>
                  <a:pt x="737713" y="0"/>
                </a:cubicBezTo>
                <a:cubicBezTo>
                  <a:pt x="706725" y="10329"/>
                  <a:pt x="686132" y="13481"/>
                  <a:pt x="661513" y="38100"/>
                </a:cubicBezTo>
                <a:cubicBezTo>
                  <a:pt x="604068" y="95545"/>
                  <a:pt x="672186" y="64176"/>
                  <a:pt x="598013" y="88900"/>
                </a:cubicBezTo>
                <a:cubicBezTo>
                  <a:pt x="568380" y="84667"/>
                  <a:pt x="538466" y="82071"/>
                  <a:pt x="509113" y="76200"/>
                </a:cubicBezTo>
                <a:cubicBezTo>
                  <a:pt x="495986" y="73575"/>
                  <a:pt x="484318" y="62022"/>
                  <a:pt x="471013" y="63500"/>
                </a:cubicBezTo>
                <a:cubicBezTo>
                  <a:pt x="444403" y="66457"/>
                  <a:pt x="394813" y="88900"/>
                  <a:pt x="394813" y="88900"/>
                </a:cubicBezTo>
                <a:cubicBezTo>
                  <a:pt x="383388" y="123174"/>
                  <a:pt x="370007" y="140591"/>
                  <a:pt x="394813" y="177800"/>
                </a:cubicBezTo>
                <a:cubicBezTo>
                  <a:pt x="403280" y="190500"/>
                  <a:pt x="420213" y="194733"/>
                  <a:pt x="432913" y="203200"/>
                </a:cubicBezTo>
                <a:cubicBezTo>
                  <a:pt x="455266" y="270260"/>
                  <a:pt x="453039" y="230161"/>
                  <a:pt x="394813" y="317500"/>
                </a:cubicBezTo>
                <a:lnTo>
                  <a:pt x="369413" y="355600"/>
                </a:lnTo>
                <a:cubicBezTo>
                  <a:pt x="360946" y="368300"/>
                  <a:pt x="354806" y="382907"/>
                  <a:pt x="344013" y="393700"/>
                </a:cubicBezTo>
                <a:cubicBezTo>
                  <a:pt x="246227" y="491486"/>
                  <a:pt x="287738" y="440012"/>
                  <a:pt x="217013" y="546100"/>
                </a:cubicBezTo>
                <a:lnTo>
                  <a:pt x="191613" y="584200"/>
                </a:lnTo>
                <a:cubicBezTo>
                  <a:pt x="183146" y="596900"/>
                  <a:pt x="171040" y="607820"/>
                  <a:pt x="166213" y="622300"/>
                </a:cubicBezTo>
                <a:cubicBezTo>
                  <a:pt x="161980" y="635000"/>
                  <a:pt x="162979" y="650934"/>
                  <a:pt x="153513" y="660400"/>
                </a:cubicBezTo>
                <a:cubicBezTo>
                  <a:pt x="144047" y="669866"/>
                  <a:pt x="128113" y="668867"/>
                  <a:pt x="115413" y="673100"/>
                </a:cubicBezTo>
                <a:cubicBezTo>
                  <a:pt x="106946" y="723900"/>
                  <a:pt x="106299" y="776642"/>
                  <a:pt x="90013" y="825500"/>
                </a:cubicBezTo>
                <a:cubicBezTo>
                  <a:pt x="85780" y="838200"/>
                  <a:pt x="83300" y="851626"/>
                  <a:pt x="77313" y="863600"/>
                </a:cubicBezTo>
                <a:cubicBezTo>
                  <a:pt x="70487" y="877252"/>
                  <a:pt x="58112" y="887752"/>
                  <a:pt x="51913" y="901700"/>
                </a:cubicBezTo>
                <a:cubicBezTo>
                  <a:pt x="41039" y="926166"/>
                  <a:pt x="34980" y="952500"/>
                  <a:pt x="26513" y="977900"/>
                </a:cubicBezTo>
                <a:cubicBezTo>
                  <a:pt x="22280" y="990600"/>
                  <a:pt x="19800" y="1004026"/>
                  <a:pt x="13813" y="1016000"/>
                </a:cubicBezTo>
                <a:lnTo>
                  <a:pt x="1113" y="1041400"/>
                </a:lnTo>
              </a:path>
            </a:pathLst>
          </a:custGeom>
          <a:solidFill>
            <a:srgbClr val="FFC000">
              <a:alpha val="32941"/>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reeform 6"/>
          <p:cNvSpPr/>
          <p:nvPr/>
        </p:nvSpPr>
        <p:spPr>
          <a:xfrm>
            <a:off x="2078399" y="2921000"/>
            <a:ext cx="550501" cy="723900"/>
          </a:xfrm>
          <a:custGeom>
            <a:avLst/>
            <a:gdLst>
              <a:gd name="connsiteX0" fmla="*/ 537801 w 550501"/>
              <a:gd name="connsiteY0" fmla="*/ 292100 h 723900"/>
              <a:gd name="connsiteX1" fmla="*/ 512401 w 550501"/>
              <a:gd name="connsiteY1" fmla="*/ 457200 h 723900"/>
              <a:gd name="connsiteX2" fmla="*/ 487001 w 550501"/>
              <a:gd name="connsiteY2" fmla="*/ 495300 h 723900"/>
              <a:gd name="connsiteX3" fmla="*/ 448901 w 550501"/>
              <a:gd name="connsiteY3" fmla="*/ 635000 h 723900"/>
              <a:gd name="connsiteX4" fmla="*/ 410801 w 550501"/>
              <a:gd name="connsiteY4" fmla="*/ 711200 h 723900"/>
              <a:gd name="connsiteX5" fmla="*/ 372701 w 550501"/>
              <a:gd name="connsiteY5" fmla="*/ 723900 h 723900"/>
              <a:gd name="connsiteX6" fmla="*/ 207601 w 550501"/>
              <a:gd name="connsiteY6" fmla="*/ 698500 h 723900"/>
              <a:gd name="connsiteX7" fmla="*/ 169501 w 550501"/>
              <a:gd name="connsiteY7" fmla="*/ 673100 h 723900"/>
              <a:gd name="connsiteX8" fmla="*/ 131401 w 550501"/>
              <a:gd name="connsiteY8" fmla="*/ 482600 h 723900"/>
              <a:gd name="connsiteX9" fmla="*/ 106001 w 550501"/>
              <a:gd name="connsiteY9" fmla="*/ 406400 h 723900"/>
              <a:gd name="connsiteX10" fmla="*/ 93301 w 550501"/>
              <a:gd name="connsiteY10" fmla="*/ 368300 h 723900"/>
              <a:gd name="connsiteX11" fmla="*/ 80601 w 550501"/>
              <a:gd name="connsiteY11" fmla="*/ 215900 h 723900"/>
              <a:gd name="connsiteX12" fmla="*/ 42501 w 550501"/>
              <a:gd name="connsiteY12" fmla="*/ 190500 h 723900"/>
              <a:gd name="connsiteX13" fmla="*/ 17101 w 550501"/>
              <a:gd name="connsiteY13" fmla="*/ 152400 h 723900"/>
              <a:gd name="connsiteX14" fmla="*/ 4401 w 550501"/>
              <a:gd name="connsiteY14" fmla="*/ 114300 h 723900"/>
              <a:gd name="connsiteX15" fmla="*/ 80601 w 550501"/>
              <a:gd name="connsiteY15" fmla="*/ 139700 h 723900"/>
              <a:gd name="connsiteX16" fmla="*/ 144101 w 550501"/>
              <a:gd name="connsiteY16" fmla="*/ 88900 h 723900"/>
              <a:gd name="connsiteX17" fmla="*/ 220301 w 550501"/>
              <a:gd name="connsiteY17" fmla="*/ 63500 h 723900"/>
              <a:gd name="connsiteX18" fmla="*/ 258401 w 550501"/>
              <a:gd name="connsiteY18" fmla="*/ 38100 h 723900"/>
              <a:gd name="connsiteX19" fmla="*/ 448901 w 550501"/>
              <a:gd name="connsiteY19" fmla="*/ 0 h 723900"/>
              <a:gd name="connsiteX20" fmla="*/ 499701 w 550501"/>
              <a:gd name="connsiteY20" fmla="*/ 12700 h 723900"/>
              <a:gd name="connsiteX21" fmla="*/ 512401 w 550501"/>
              <a:gd name="connsiteY21" fmla="*/ 50800 h 723900"/>
              <a:gd name="connsiteX22" fmla="*/ 550501 w 550501"/>
              <a:gd name="connsiteY22" fmla="*/ 127000 h 723900"/>
              <a:gd name="connsiteX23" fmla="*/ 537801 w 550501"/>
              <a:gd name="connsiteY23" fmla="*/ 457200 h 723900"/>
              <a:gd name="connsiteX24" fmla="*/ 499701 w 550501"/>
              <a:gd name="connsiteY24" fmla="*/ 482600 h 723900"/>
              <a:gd name="connsiteX25" fmla="*/ 474301 w 550501"/>
              <a:gd name="connsiteY25" fmla="*/ 520700 h 723900"/>
              <a:gd name="connsiteX26" fmla="*/ 448901 w 550501"/>
              <a:gd name="connsiteY26" fmla="*/ 635000 h 723900"/>
              <a:gd name="connsiteX27" fmla="*/ 410801 w 550501"/>
              <a:gd name="connsiteY27" fmla="*/ 673100 h 723900"/>
              <a:gd name="connsiteX28" fmla="*/ 372701 w 550501"/>
              <a:gd name="connsiteY28" fmla="*/ 698500 h 723900"/>
              <a:gd name="connsiteX29" fmla="*/ 283801 w 550501"/>
              <a:gd name="connsiteY29" fmla="*/ 723900 h 723900"/>
              <a:gd name="connsiteX30" fmla="*/ 194901 w 550501"/>
              <a:gd name="connsiteY30" fmla="*/ 6858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0501" h="723900">
                <a:moveTo>
                  <a:pt x="537801" y="292100"/>
                </a:moveTo>
                <a:cubicBezTo>
                  <a:pt x="534159" y="328523"/>
                  <a:pt x="535286" y="411431"/>
                  <a:pt x="512401" y="457200"/>
                </a:cubicBezTo>
                <a:cubicBezTo>
                  <a:pt x="505575" y="470852"/>
                  <a:pt x="495468" y="482600"/>
                  <a:pt x="487001" y="495300"/>
                </a:cubicBezTo>
                <a:cubicBezTo>
                  <a:pt x="464147" y="678132"/>
                  <a:pt x="496927" y="538947"/>
                  <a:pt x="448901" y="635000"/>
                </a:cubicBezTo>
                <a:cubicBezTo>
                  <a:pt x="433563" y="665676"/>
                  <a:pt x="441131" y="686936"/>
                  <a:pt x="410801" y="711200"/>
                </a:cubicBezTo>
                <a:cubicBezTo>
                  <a:pt x="400348" y="719563"/>
                  <a:pt x="385401" y="719667"/>
                  <a:pt x="372701" y="723900"/>
                </a:cubicBezTo>
                <a:cubicBezTo>
                  <a:pt x="336278" y="720258"/>
                  <a:pt x="253370" y="721385"/>
                  <a:pt x="207601" y="698500"/>
                </a:cubicBezTo>
                <a:cubicBezTo>
                  <a:pt x="193949" y="691674"/>
                  <a:pt x="182201" y="681567"/>
                  <a:pt x="169501" y="673100"/>
                </a:cubicBezTo>
                <a:cubicBezTo>
                  <a:pt x="110108" y="494922"/>
                  <a:pt x="178371" y="717450"/>
                  <a:pt x="131401" y="482600"/>
                </a:cubicBezTo>
                <a:cubicBezTo>
                  <a:pt x="126150" y="456346"/>
                  <a:pt x="114468" y="431800"/>
                  <a:pt x="106001" y="406400"/>
                </a:cubicBezTo>
                <a:lnTo>
                  <a:pt x="93301" y="368300"/>
                </a:lnTo>
                <a:cubicBezTo>
                  <a:pt x="89068" y="317500"/>
                  <a:pt x="94605" y="264915"/>
                  <a:pt x="80601" y="215900"/>
                </a:cubicBezTo>
                <a:cubicBezTo>
                  <a:pt x="76408" y="201224"/>
                  <a:pt x="53294" y="201293"/>
                  <a:pt x="42501" y="190500"/>
                </a:cubicBezTo>
                <a:cubicBezTo>
                  <a:pt x="31708" y="179707"/>
                  <a:pt x="23927" y="166052"/>
                  <a:pt x="17101" y="152400"/>
                </a:cubicBezTo>
                <a:cubicBezTo>
                  <a:pt x="11114" y="140426"/>
                  <a:pt x="-8726" y="116925"/>
                  <a:pt x="4401" y="114300"/>
                </a:cubicBezTo>
                <a:cubicBezTo>
                  <a:pt x="30655" y="109049"/>
                  <a:pt x="80601" y="139700"/>
                  <a:pt x="80601" y="139700"/>
                </a:cubicBezTo>
                <a:cubicBezTo>
                  <a:pt x="219552" y="93383"/>
                  <a:pt x="12798" y="170964"/>
                  <a:pt x="144101" y="88900"/>
                </a:cubicBezTo>
                <a:cubicBezTo>
                  <a:pt x="166805" y="74710"/>
                  <a:pt x="198024" y="78352"/>
                  <a:pt x="220301" y="63500"/>
                </a:cubicBezTo>
                <a:cubicBezTo>
                  <a:pt x="233001" y="55033"/>
                  <a:pt x="244453" y="44299"/>
                  <a:pt x="258401" y="38100"/>
                </a:cubicBezTo>
                <a:cubicBezTo>
                  <a:pt x="333446" y="4747"/>
                  <a:pt x="361715" y="9687"/>
                  <a:pt x="448901" y="0"/>
                </a:cubicBezTo>
                <a:cubicBezTo>
                  <a:pt x="465834" y="4233"/>
                  <a:pt x="486071" y="1796"/>
                  <a:pt x="499701" y="12700"/>
                </a:cubicBezTo>
                <a:cubicBezTo>
                  <a:pt x="510154" y="21063"/>
                  <a:pt x="506414" y="38826"/>
                  <a:pt x="512401" y="50800"/>
                </a:cubicBezTo>
                <a:cubicBezTo>
                  <a:pt x="561640" y="149277"/>
                  <a:pt x="518579" y="31235"/>
                  <a:pt x="550501" y="127000"/>
                </a:cubicBezTo>
                <a:cubicBezTo>
                  <a:pt x="546268" y="237067"/>
                  <a:pt x="553378" y="348159"/>
                  <a:pt x="537801" y="457200"/>
                </a:cubicBezTo>
                <a:cubicBezTo>
                  <a:pt x="535642" y="472310"/>
                  <a:pt x="510494" y="471807"/>
                  <a:pt x="499701" y="482600"/>
                </a:cubicBezTo>
                <a:cubicBezTo>
                  <a:pt x="488908" y="493393"/>
                  <a:pt x="481127" y="507048"/>
                  <a:pt x="474301" y="520700"/>
                </a:cubicBezTo>
                <a:cubicBezTo>
                  <a:pt x="420632" y="628039"/>
                  <a:pt x="526945" y="459401"/>
                  <a:pt x="448901" y="635000"/>
                </a:cubicBezTo>
                <a:cubicBezTo>
                  <a:pt x="441607" y="651413"/>
                  <a:pt x="424599" y="661602"/>
                  <a:pt x="410801" y="673100"/>
                </a:cubicBezTo>
                <a:cubicBezTo>
                  <a:pt x="399075" y="682871"/>
                  <a:pt x="386353" y="691674"/>
                  <a:pt x="372701" y="698500"/>
                </a:cubicBezTo>
                <a:cubicBezTo>
                  <a:pt x="354481" y="707610"/>
                  <a:pt x="300077" y="719831"/>
                  <a:pt x="283801" y="723900"/>
                </a:cubicBezTo>
                <a:cubicBezTo>
                  <a:pt x="201921" y="696607"/>
                  <a:pt x="226533" y="717432"/>
                  <a:pt x="194901" y="685800"/>
                </a:cubicBezTo>
              </a:path>
            </a:pathLst>
          </a:custGeom>
          <a:solidFill>
            <a:srgbClr val="FFC000">
              <a:alpha val="27059"/>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7"/>
          <p:cNvSpPr/>
          <p:nvPr/>
        </p:nvSpPr>
        <p:spPr>
          <a:xfrm>
            <a:off x="2891645" y="3821903"/>
            <a:ext cx="537355" cy="1362395"/>
          </a:xfrm>
          <a:custGeom>
            <a:avLst/>
            <a:gdLst>
              <a:gd name="connsiteX0" fmla="*/ 397655 w 537355"/>
              <a:gd name="connsiteY0" fmla="*/ 13497 h 1362395"/>
              <a:gd name="connsiteX1" fmla="*/ 461155 w 537355"/>
              <a:gd name="connsiteY1" fmla="*/ 26197 h 1362395"/>
              <a:gd name="connsiteX2" fmla="*/ 473855 w 537355"/>
              <a:gd name="connsiteY2" fmla="*/ 64297 h 1362395"/>
              <a:gd name="connsiteX3" fmla="*/ 511955 w 537355"/>
              <a:gd name="connsiteY3" fmla="*/ 89697 h 1362395"/>
              <a:gd name="connsiteX4" fmla="*/ 537355 w 537355"/>
              <a:gd name="connsiteY4" fmla="*/ 280197 h 1362395"/>
              <a:gd name="connsiteX5" fmla="*/ 524655 w 537355"/>
              <a:gd name="connsiteY5" fmla="*/ 318297 h 1362395"/>
              <a:gd name="connsiteX6" fmla="*/ 486555 w 537355"/>
              <a:gd name="connsiteY6" fmla="*/ 305597 h 1362395"/>
              <a:gd name="connsiteX7" fmla="*/ 346855 w 537355"/>
              <a:gd name="connsiteY7" fmla="*/ 343697 h 1362395"/>
              <a:gd name="connsiteX8" fmla="*/ 308755 w 537355"/>
              <a:gd name="connsiteY8" fmla="*/ 356397 h 1362395"/>
              <a:gd name="connsiteX9" fmla="*/ 232555 w 537355"/>
              <a:gd name="connsiteY9" fmla="*/ 407197 h 1362395"/>
              <a:gd name="connsiteX10" fmla="*/ 194455 w 537355"/>
              <a:gd name="connsiteY10" fmla="*/ 432597 h 1362395"/>
              <a:gd name="connsiteX11" fmla="*/ 207155 w 537355"/>
              <a:gd name="connsiteY11" fmla="*/ 584997 h 1362395"/>
              <a:gd name="connsiteX12" fmla="*/ 219855 w 537355"/>
              <a:gd name="connsiteY12" fmla="*/ 635797 h 1362395"/>
              <a:gd name="connsiteX13" fmla="*/ 232555 w 537355"/>
              <a:gd name="connsiteY13" fmla="*/ 699297 h 1362395"/>
              <a:gd name="connsiteX14" fmla="*/ 257955 w 537355"/>
              <a:gd name="connsiteY14" fmla="*/ 788197 h 1362395"/>
              <a:gd name="connsiteX15" fmla="*/ 296055 w 537355"/>
              <a:gd name="connsiteY15" fmla="*/ 813597 h 1362395"/>
              <a:gd name="connsiteX16" fmla="*/ 334155 w 537355"/>
              <a:gd name="connsiteY16" fmla="*/ 851697 h 1362395"/>
              <a:gd name="connsiteX17" fmla="*/ 397655 w 537355"/>
              <a:gd name="connsiteY17" fmla="*/ 838997 h 1362395"/>
              <a:gd name="connsiteX18" fmla="*/ 410355 w 537355"/>
              <a:gd name="connsiteY18" fmla="*/ 915197 h 1362395"/>
              <a:gd name="connsiteX19" fmla="*/ 372255 w 537355"/>
              <a:gd name="connsiteY19" fmla="*/ 927897 h 1362395"/>
              <a:gd name="connsiteX20" fmla="*/ 283355 w 537355"/>
              <a:gd name="connsiteY20" fmla="*/ 915197 h 1362395"/>
              <a:gd name="connsiteX21" fmla="*/ 245255 w 537355"/>
              <a:gd name="connsiteY21" fmla="*/ 902497 h 1362395"/>
              <a:gd name="connsiteX22" fmla="*/ 169055 w 537355"/>
              <a:gd name="connsiteY22" fmla="*/ 927897 h 1362395"/>
              <a:gd name="connsiteX23" fmla="*/ 181755 w 537355"/>
              <a:gd name="connsiteY23" fmla="*/ 991397 h 1362395"/>
              <a:gd name="connsiteX24" fmla="*/ 219855 w 537355"/>
              <a:gd name="connsiteY24" fmla="*/ 1004097 h 1362395"/>
              <a:gd name="connsiteX25" fmla="*/ 232555 w 537355"/>
              <a:gd name="connsiteY25" fmla="*/ 1042197 h 1362395"/>
              <a:gd name="connsiteX26" fmla="*/ 219855 w 537355"/>
              <a:gd name="connsiteY26" fmla="*/ 1143797 h 1362395"/>
              <a:gd name="connsiteX27" fmla="*/ 143655 w 537355"/>
              <a:gd name="connsiteY27" fmla="*/ 1207297 h 1362395"/>
              <a:gd name="connsiteX28" fmla="*/ 54755 w 537355"/>
              <a:gd name="connsiteY28" fmla="*/ 1296197 h 1362395"/>
              <a:gd name="connsiteX29" fmla="*/ 42055 w 537355"/>
              <a:gd name="connsiteY29" fmla="*/ 1334297 h 1362395"/>
              <a:gd name="connsiteX30" fmla="*/ 3955 w 537355"/>
              <a:gd name="connsiteY30" fmla="*/ 1359697 h 1362395"/>
              <a:gd name="connsiteX31" fmla="*/ 16655 w 537355"/>
              <a:gd name="connsiteY31" fmla="*/ 1308897 h 1362395"/>
              <a:gd name="connsiteX32" fmla="*/ 42055 w 537355"/>
              <a:gd name="connsiteY32" fmla="*/ 1232697 h 1362395"/>
              <a:gd name="connsiteX33" fmla="*/ 54755 w 537355"/>
              <a:gd name="connsiteY33" fmla="*/ 1194597 h 1362395"/>
              <a:gd name="connsiteX34" fmla="*/ 67455 w 537355"/>
              <a:gd name="connsiteY34" fmla="*/ 1156497 h 1362395"/>
              <a:gd name="connsiteX35" fmla="*/ 80155 w 537355"/>
              <a:gd name="connsiteY35" fmla="*/ 927897 h 1362395"/>
              <a:gd name="connsiteX36" fmla="*/ 92855 w 537355"/>
              <a:gd name="connsiteY36" fmla="*/ 724697 h 1362395"/>
              <a:gd name="connsiteX37" fmla="*/ 105555 w 537355"/>
              <a:gd name="connsiteY37" fmla="*/ 457997 h 1362395"/>
              <a:gd name="connsiteX38" fmla="*/ 118255 w 537355"/>
              <a:gd name="connsiteY38" fmla="*/ 369097 h 1362395"/>
              <a:gd name="connsiteX39" fmla="*/ 130955 w 537355"/>
              <a:gd name="connsiteY39" fmla="*/ 229397 h 1362395"/>
              <a:gd name="connsiteX40" fmla="*/ 156355 w 537355"/>
              <a:gd name="connsiteY40" fmla="*/ 153197 h 1362395"/>
              <a:gd name="connsiteX41" fmla="*/ 219855 w 537355"/>
              <a:gd name="connsiteY41" fmla="*/ 38897 h 1362395"/>
              <a:gd name="connsiteX42" fmla="*/ 296055 w 537355"/>
              <a:gd name="connsiteY42" fmla="*/ 13497 h 1362395"/>
              <a:gd name="connsiteX43" fmla="*/ 334155 w 537355"/>
              <a:gd name="connsiteY43" fmla="*/ 797 h 1362395"/>
              <a:gd name="connsiteX44" fmla="*/ 511955 w 537355"/>
              <a:gd name="connsiteY44" fmla="*/ 51597 h 1362395"/>
              <a:gd name="connsiteX45" fmla="*/ 524655 w 537355"/>
              <a:gd name="connsiteY45" fmla="*/ 89697 h 1362395"/>
              <a:gd name="connsiteX46" fmla="*/ 511955 w 537355"/>
              <a:gd name="connsiteY46" fmla="*/ 305597 h 1362395"/>
              <a:gd name="connsiteX47" fmla="*/ 486555 w 537355"/>
              <a:gd name="connsiteY47" fmla="*/ 267497 h 1362395"/>
              <a:gd name="connsiteX48" fmla="*/ 384955 w 537355"/>
              <a:gd name="connsiteY48" fmla="*/ 280197 h 136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37355" h="1362395">
                <a:moveTo>
                  <a:pt x="397655" y="13497"/>
                </a:moveTo>
                <a:cubicBezTo>
                  <a:pt x="418822" y="17730"/>
                  <a:pt x="443194" y="14223"/>
                  <a:pt x="461155" y="26197"/>
                </a:cubicBezTo>
                <a:cubicBezTo>
                  <a:pt x="472294" y="33623"/>
                  <a:pt x="465492" y="53844"/>
                  <a:pt x="473855" y="64297"/>
                </a:cubicBezTo>
                <a:cubicBezTo>
                  <a:pt x="483390" y="76216"/>
                  <a:pt x="499255" y="81230"/>
                  <a:pt x="511955" y="89697"/>
                </a:cubicBezTo>
                <a:cubicBezTo>
                  <a:pt x="530665" y="164537"/>
                  <a:pt x="537355" y="180235"/>
                  <a:pt x="537355" y="280197"/>
                </a:cubicBezTo>
                <a:cubicBezTo>
                  <a:pt x="537355" y="293584"/>
                  <a:pt x="528888" y="305597"/>
                  <a:pt x="524655" y="318297"/>
                </a:cubicBezTo>
                <a:cubicBezTo>
                  <a:pt x="511955" y="314064"/>
                  <a:pt x="499942" y="305597"/>
                  <a:pt x="486555" y="305597"/>
                </a:cubicBezTo>
                <a:cubicBezTo>
                  <a:pt x="450653" y="305597"/>
                  <a:pt x="376737" y="333736"/>
                  <a:pt x="346855" y="343697"/>
                </a:cubicBezTo>
                <a:cubicBezTo>
                  <a:pt x="334155" y="347930"/>
                  <a:pt x="319894" y="348971"/>
                  <a:pt x="308755" y="356397"/>
                </a:cubicBezTo>
                <a:lnTo>
                  <a:pt x="232555" y="407197"/>
                </a:lnTo>
                <a:lnTo>
                  <a:pt x="194455" y="432597"/>
                </a:lnTo>
                <a:cubicBezTo>
                  <a:pt x="198688" y="483397"/>
                  <a:pt x="200832" y="534415"/>
                  <a:pt x="207155" y="584997"/>
                </a:cubicBezTo>
                <a:cubicBezTo>
                  <a:pt x="209320" y="602317"/>
                  <a:pt x="216069" y="618758"/>
                  <a:pt x="219855" y="635797"/>
                </a:cubicBezTo>
                <a:cubicBezTo>
                  <a:pt x="224538" y="656869"/>
                  <a:pt x="227872" y="678225"/>
                  <a:pt x="232555" y="699297"/>
                </a:cubicBezTo>
                <a:cubicBezTo>
                  <a:pt x="233257" y="702456"/>
                  <a:pt x="251428" y="780038"/>
                  <a:pt x="257955" y="788197"/>
                </a:cubicBezTo>
                <a:cubicBezTo>
                  <a:pt x="267490" y="800116"/>
                  <a:pt x="284329" y="803826"/>
                  <a:pt x="296055" y="813597"/>
                </a:cubicBezTo>
                <a:cubicBezTo>
                  <a:pt x="309853" y="825095"/>
                  <a:pt x="321455" y="838997"/>
                  <a:pt x="334155" y="851697"/>
                </a:cubicBezTo>
                <a:cubicBezTo>
                  <a:pt x="355322" y="847464"/>
                  <a:pt x="376900" y="833067"/>
                  <a:pt x="397655" y="838997"/>
                </a:cubicBezTo>
                <a:cubicBezTo>
                  <a:pt x="430397" y="848352"/>
                  <a:pt x="427955" y="897597"/>
                  <a:pt x="410355" y="915197"/>
                </a:cubicBezTo>
                <a:cubicBezTo>
                  <a:pt x="400889" y="924663"/>
                  <a:pt x="384955" y="923664"/>
                  <a:pt x="372255" y="927897"/>
                </a:cubicBezTo>
                <a:cubicBezTo>
                  <a:pt x="342622" y="923664"/>
                  <a:pt x="312708" y="921068"/>
                  <a:pt x="283355" y="915197"/>
                </a:cubicBezTo>
                <a:cubicBezTo>
                  <a:pt x="270228" y="912572"/>
                  <a:pt x="258560" y="901019"/>
                  <a:pt x="245255" y="902497"/>
                </a:cubicBezTo>
                <a:cubicBezTo>
                  <a:pt x="218645" y="905454"/>
                  <a:pt x="169055" y="927897"/>
                  <a:pt x="169055" y="927897"/>
                </a:cubicBezTo>
                <a:cubicBezTo>
                  <a:pt x="173288" y="949064"/>
                  <a:pt x="169781" y="973436"/>
                  <a:pt x="181755" y="991397"/>
                </a:cubicBezTo>
                <a:cubicBezTo>
                  <a:pt x="189181" y="1002536"/>
                  <a:pt x="210389" y="994631"/>
                  <a:pt x="219855" y="1004097"/>
                </a:cubicBezTo>
                <a:cubicBezTo>
                  <a:pt x="229321" y="1013563"/>
                  <a:pt x="228322" y="1029497"/>
                  <a:pt x="232555" y="1042197"/>
                </a:cubicBezTo>
                <a:cubicBezTo>
                  <a:pt x="228322" y="1076064"/>
                  <a:pt x="231519" y="1111722"/>
                  <a:pt x="219855" y="1143797"/>
                </a:cubicBezTo>
                <a:cubicBezTo>
                  <a:pt x="212032" y="1165310"/>
                  <a:pt x="161796" y="1195203"/>
                  <a:pt x="143655" y="1207297"/>
                </a:cubicBezTo>
                <a:cubicBezTo>
                  <a:pt x="85429" y="1294636"/>
                  <a:pt x="121815" y="1273844"/>
                  <a:pt x="54755" y="1296197"/>
                </a:cubicBezTo>
                <a:cubicBezTo>
                  <a:pt x="50522" y="1308897"/>
                  <a:pt x="50418" y="1323844"/>
                  <a:pt x="42055" y="1334297"/>
                </a:cubicBezTo>
                <a:cubicBezTo>
                  <a:pt x="32520" y="1346216"/>
                  <a:pt x="14748" y="1370490"/>
                  <a:pt x="3955" y="1359697"/>
                </a:cubicBezTo>
                <a:cubicBezTo>
                  <a:pt x="-8387" y="1347355"/>
                  <a:pt x="11639" y="1325615"/>
                  <a:pt x="16655" y="1308897"/>
                </a:cubicBezTo>
                <a:cubicBezTo>
                  <a:pt x="24348" y="1283252"/>
                  <a:pt x="33588" y="1258097"/>
                  <a:pt x="42055" y="1232697"/>
                </a:cubicBezTo>
                <a:lnTo>
                  <a:pt x="54755" y="1194597"/>
                </a:lnTo>
                <a:lnTo>
                  <a:pt x="67455" y="1156497"/>
                </a:lnTo>
                <a:cubicBezTo>
                  <a:pt x="71688" y="1080297"/>
                  <a:pt x="75673" y="1004083"/>
                  <a:pt x="80155" y="927897"/>
                </a:cubicBezTo>
                <a:cubicBezTo>
                  <a:pt x="84140" y="860149"/>
                  <a:pt x="89192" y="792464"/>
                  <a:pt x="92855" y="724697"/>
                </a:cubicBezTo>
                <a:cubicBezTo>
                  <a:pt x="97659" y="635826"/>
                  <a:pt x="99214" y="546772"/>
                  <a:pt x="105555" y="457997"/>
                </a:cubicBezTo>
                <a:cubicBezTo>
                  <a:pt x="107688" y="428139"/>
                  <a:pt x="114949" y="398848"/>
                  <a:pt x="118255" y="369097"/>
                </a:cubicBezTo>
                <a:cubicBezTo>
                  <a:pt x="123419" y="322624"/>
                  <a:pt x="122829" y="275444"/>
                  <a:pt x="130955" y="229397"/>
                </a:cubicBezTo>
                <a:cubicBezTo>
                  <a:pt x="135608" y="203030"/>
                  <a:pt x="147888" y="178597"/>
                  <a:pt x="156355" y="153197"/>
                </a:cubicBezTo>
                <a:cubicBezTo>
                  <a:pt x="167537" y="119650"/>
                  <a:pt x="187103" y="49814"/>
                  <a:pt x="219855" y="38897"/>
                </a:cubicBezTo>
                <a:lnTo>
                  <a:pt x="296055" y="13497"/>
                </a:lnTo>
                <a:lnTo>
                  <a:pt x="334155" y="797"/>
                </a:lnTo>
                <a:cubicBezTo>
                  <a:pt x="455001" y="10867"/>
                  <a:pt x="472281" y="-27751"/>
                  <a:pt x="511955" y="51597"/>
                </a:cubicBezTo>
                <a:cubicBezTo>
                  <a:pt x="517942" y="63571"/>
                  <a:pt x="520422" y="76997"/>
                  <a:pt x="524655" y="89697"/>
                </a:cubicBezTo>
                <a:cubicBezTo>
                  <a:pt x="520422" y="161664"/>
                  <a:pt x="527060" y="235106"/>
                  <a:pt x="511955" y="305597"/>
                </a:cubicBezTo>
                <a:cubicBezTo>
                  <a:pt x="508757" y="320522"/>
                  <a:pt x="501522" y="270490"/>
                  <a:pt x="486555" y="267497"/>
                </a:cubicBezTo>
                <a:cubicBezTo>
                  <a:pt x="453088" y="260804"/>
                  <a:pt x="384955" y="280197"/>
                  <a:pt x="384955" y="280197"/>
                </a:cubicBezTo>
              </a:path>
            </a:pathLst>
          </a:custGeom>
          <a:solidFill>
            <a:srgbClr val="D40A1D">
              <a:alpha val="24706"/>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reeform 9"/>
          <p:cNvSpPr/>
          <p:nvPr/>
        </p:nvSpPr>
        <p:spPr>
          <a:xfrm>
            <a:off x="2691312" y="4749800"/>
            <a:ext cx="1182188" cy="1143021"/>
          </a:xfrm>
          <a:custGeom>
            <a:avLst/>
            <a:gdLst>
              <a:gd name="connsiteX0" fmla="*/ 864688 w 1182188"/>
              <a:gd name="connsiteY0" fmla="*/ 76200 h 1143021"/>
              <a:gd name="connsiteX1" fmla="*/ 839288 w 1182188"/>
              <a:gd name="connsiteY1" fmla="*/ 139700 h 1143021"/>
              <a:gd name="connsiteX2" fmla="*/ 801188 w 1182188"/>
              <a:gd name="connsiteY2" fmla="*/ 165100 h 1143021"/>
              <a:gd name="connsiteX3" fmla="*/ 826588 w 1182188"/>
              <a:gd name="connsiteY3" fmla="*/ 279400 h 1143021"/>
              <a:gd name="connsiteX4" fmla="*/ 813888 w 1182188"/>
              <a:gd name="connsiteY4" fmla="*/ 368300 h 1143021"/>
              <a:gd name="connsiteX5" fmla="*/ 674188 w 1182188"/>
              <a:gd name="connsiteY5" fmla="*/ 342900 h 1143021"/>
              <a:gd name="connsiteX6" fmla="*/ 636088 w 1182188"/>
              <a:gd name="connsiteY6" fmla="*/ 355600 h 1143021"/>
              <a:gd name="connsiteX7" fmla="*/ 610688 w 1182188"/>
              <a:gd name="connsiteY7" fmla="*/ 393700 h 1143021"/>
              <a:gd name="connsiteX8" fmla="*/ 572588 w 1182188"/>
              <a:gd name="connsiteY8" fmla="*/ 419100 h 1143021"/>
              <a:gd name="connsiteX9" fmla="*/ 470988 w 1182188"/>
              <a:gd name="connsiteY9" fmla="*/ 508000 h 1143021"/>
              <a:gd name="connsiteX10" fmla="*/ 432888 w 1182188"/>
              <a:gd name="connsiteY10" fmla="*/ 533400 h 1143021"/>
              <a:gd name="connsiteX11" fmla="*/ 407488 w 1182188"/>
              <a:gd name="connsiteY11" fmla="*/ 571500 h 1143021"/>
              <a:gd name="connsiteX12" fmla="*/ 369388 w 1182188"/>
              <a:gd name="connsiteY12" fmla="*/ 596900 h 1143021"/>
              <a:gd name="connsiteX13" fmla="*/ 356688 w 1182188"/>
              <a:gd name="connsiteY13" fmla="*/ 635000 h 1143021"/>
              <a:gd name="connsiteX14" fmla="*/ 267788 w 1182188"/>
              <a:gd name="connsiteY14" fmla="*/ 723900 h 1143021"/>
              <a:gd name="connsiteX15" fmla="*/ 191588 w 1182188"/>
              <a:gd name="connsiteY15" fmla="*/ 838200 h 1143021"/>
              <a:gd name="connsiteX16" fmla="*/ 166188 w 1182188"/>
              <a:gd name="connsiteY16" fmla="*/ 876300 h 1143021"/>
              <a:gd name="connsiteX17" fmla="*/ 153488 w 1182188"/>
              <a:gd name="connsiteY17" fmla="*/ 914400 h 1143021"/>
              <a:gd name="connsiteX18" fmla="*/ 115388 w 1182188"/>
              <a:gd name="connsiteY18" fmla="*/ 939800 h 1143021"/>
              <a:gd name="connsiteX19" fmla="*/ 51888 w 1182188"/>
              <a:gd name="connsiteY19" fmla="*/ 1054100 h 1143021"/>
              <a:gd name="connsiteX20" fmla="*/ 13788 w 1182188"/>
              <a:gd name="connsiteY20" fmla="*/ 1079500 h 1143021"/>
              <a:gd name="connsiteX21" fmla="*/ 1088 w 1182188"/>
              <a:gd name="connsiteY21" fmla="*/ 1117600 h 1143021"/>
              <a:gd name="connsiteX22" fmla="*/ 115388 w 1182188"/>
              <a:gd name="connsiteY22" fmla="*/ 1117600 h 1143021"/>
              <a:gd name="connsiteX23" fmla="*/ 293188 w 1182188"/>
              <a:gd name="connsiteY23" fmla="*/ 1066800 h 1143021"/>
              <a:gd name="connsiteX24" fmla="*/ 407488 w 1182188"/>
              <a:gd name="connsiteY24" fmla="*/ 990600 h 1143021"/>
              <a:gd name="connsiteX25" fmla="*/ 445588 w 1182188"/>
              <a:gd name="connsiteY25" fmla="*/ 965200 h 1143021"/>
              <a:gd name="connsiteX26" fmla="*/ 483688 w 1182188"/>
              <a:gd name="connsiteY26" fmla="*/ 952500 h 1143021"/>
              <a:gd name="connsiteX27" fmla="*/ 496388 w 1182188"/>
              <a:gd name="connsiteY27" fmla="*/ 914400 h 1143021"/>
              <a:gd name="connsiteX28" fmla="*/ 572588 w 1182188"/>
              <a:gd name="connsiteY28" fmla="*/ 889000 h 1143021"/>
              <a:gd name="connsiteX29" fmla="*/ 610688 w 1182188"/>
              <a:gd name="connsiteY29" fmla="*/ 863600 h 1143021"/>
              <a:gd name="connsiteX30" fmla="*/ 648788 w 1182188"/>
              <a:gd name="connsiteY30" fmla="*/ 939800 h 1143021"/>
              <a:gd name="connsiteX31" fmla="*/ 661488 w 1182188"/>
              <a:gd name="connsiteY31" fmla="*/ 1028700 h 1143021"/>
              <a:gd name="connsiteX32" fmla="*/ 737688 w 1182188"/>
              <a:gd name="connsiteY32" fmla="*/ 1079500 h 1143021"/>
              <a:gd name="connsiteX33" fmla="*/ 813888 w 1182188"/>
              <a:gd name="connsiteY33" fmla="*/ 1117600 h 1143021"/>
              <a:gd name="connsiteX34" fmla="*/ 864688 w 1182188"/>
              <a:gd name="connsiteY34" fmla="*/ 1104900 h 1143021"/>
              <a:gd name="connsiteX35" fmla="*/ 1004388 w 1182188"/>
              <a:gd name="connsiteY35" fmla="*/ 1079500 h 1143021"/>
              <a:gd name="connsiteX36" fmla="*/ 1042488 w 1182188"/>
              <a:gd name="connsiteY36" fmla="*/ 1003300 h 1143021"/>
              <a:gd name="connsiteX37" fmla="*/ 1067888 w 1182188"/>
              <a:gd name="connsiteY37" fmla="*/ 927100 h 1143021"/>
              <a:gd name="connsiteX38" fmla="*/ 1080588 w 1182188"/>
              <a:gd name="connsiteY38" fmla="*/ 889000 h 1143021"/>
              <a:gd name="connsiteX39" fmla="*/ 1093288 w 1182188"/>
              <a:gd name="connsiteY39" fmla="*/ 850900 h 1143021"/>
              <a:gd name="connsiteX40" fmla="*/ 1105988 w 1182188"/>
              <a:gd name="connsiteY40" fmla="*/ 812800 h 1143021"/>
              <a:gd name="connsiteX41" fmla="*/ 1144088 w 1182188"/>
              <a:gd name="connsiteY41" fmla="*/ 520700 h 1143021"/>
              <a:gd name="connsiteX42" fmla="*/ 1169488 w 1182188"/>
              <a:gd name="connsiteY42" fmla="*/ 444500 h 1143021"/>
              <a:gd name="connsiteX43" fmla="*/ 1182188 w 1182188"/>
              <a:gd name="connsiteY43" fmla="*/ 406400 h 1143021"/>
              <a:gd name="connsiteX44" fmla="*/ 1156788 w 1182188"/>
              <a:gd name="connsiteY44" fmla="*/ 279400 h 1143021"/>
              <a:gd name="connsiteX45" fmla="*/ 1131388 w 1182188"/>
              <a:gd name="connsiteY45" fmla="*/ 177800 h 1143021"/>
              <a:gd name="connsiteX46" fmla="*/ 1080588 w 1182188"/>
              <a:gd name="connsiteY46" fmla="*/ 101600 h 1143021"/>
              <a:gd name="connsiteX47" fmla="*/ 966288 w 1182188"/>
              <a:gd name="connsiteY47" fmla="*/ 38100 h 1143021"/>
              <a:gd name="connsiteX48" fmla="*/ 928188 w 1182188"/>
              <a:gd name="connsiteY48" fmla="*/ 12700 h 1143021"/>
              <a:gd name="connsiteX49" fmla="*/ 890088 w 1182188"/>
              <a:gd name="connsiteY49" fmla="*/ 0 h 1143021"/>
              <a:gd name="connsiteX50" fmla="*/ 839288 w 1182188"/>
              <a:gd name="connsiteY50" fmla="*/ 76200 h 1143021"/>
              <a:gd name="connsiteX51" fmla="*/ 813888 w 1182188"/>
              <a:gd name="connsiteY51" fmla="*/ 152400 h 114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82188" h="1143021">
                <a:moveTo>
                  <a:pt x="864688" y="76200"/>
                </a:moveTo>
                <a:cubicBezTo>
                  <a:pt x="856221" y="97367"/>
                  <a:pt x="852539" y="121149"/>
                  <a:pt x="839288" y="139700"/>
                </a:cubicBezTo>
                <a:cubicBezTo>
                  <a:pt x="830416" y="152120"/>
                  <a:pt x="805381" y="150424"/>
                  <a:pt x="801188" y="165100"/>
                </a:cubicBezTo>
                <a:cubicBezTo>
                  <a:pt x="799038" y="172624"/>
                  <a:pt x="823428" y="266761"/>
                  <a:pt x="826588" y="279400"/>
                </a:cubicBezTo>
                <a:cubicBezTo>
                  <a:pt x="822355" y="309033"/>
                  <a:pt x="838795" y="351696"/>
                  <a:pt x="813888" y="368300"/>
                </a:cubicBezTo>
                <a:cubicBezTo>
                  <a:pt x="789954" y="384256"/>
                  <a:pt x="708993" y="354502"/>
                  <a:pt x="674188" y="342900"/>
                </a:cubicBezTo>
                <a:cubicBezTo>
                  <a:pt x="661488" y="347133"/>
                  <a:pt x="646541" y="347237"/>
                  <a:pt x="636088" y="355600"/>
                </a:cubicBezTo>
                <a:cubicBezTo>
                  <a:pt x="624169" y="365135"/>
                  <a:pt x="621481" y="382907"/>
                  <a:pt x="610688" y="393700"/>
                </a:cubicBezTo>
                <a:cubicBezTo>
                  <a:pt x="599895" y="404493"/>
                  <a:pt x="585288" y="410633"/>
                  <a:pt x="572588" y="419100"/>
                </a:cubicBezTo>
                <a:cubicBezTo>
                  <a:pt x="530255" y="482600"/>
                  <a:pt x="559888" y="448733"/>
                  <a:pt x="470988" y="508000"/>
                </a:cubicBezTo>
                <a:lnTo>
                  <a:pt x="432888" y="533400"/>
                </a:lnTo>
                <a:cubicBezTo>
                  <a:pt x="424421" y="546100"/>
                  <a:pt x="418281" y="560707"/>
                  <a:pt x="407488" y="571500"/>
                </a:cubicBezTo>
                <a:cubicBezTo>
                  <a:pt x="396695" y="582293"/>
                  <a:pt x="378923" y="584981"/>
                  <a:pt x="369388" y="596900"/>
                </a:cubicBezTo>
                <a:cubicBezTo>
                  <a:pt x="361025" y="607353"/>
                  <a:pt x="363189" y="623298"/>
                  <a:pt x="356688" y="635000"/>
                </a:cubicBezTo>
                <a:cubicBezTo>
                  <a:pt x="310372" y="718369"/>
                  <a:pt x="329626" y="703287"/>
                  <a:pt x="267788" y="723900"/>
                </a:cubicBezTo>
                <a:lnTo>
                  <a:pt x="191588" y="838200"/>
                </a:lnTo>
                <a:cubicBezTo>
                  <a:pt x="183121" y="850900"/>
                  <a:pt x="171015" y="861820"/>
                  <a:pt x="166188" y="876300"/>
                </a:cubicBezTo>
                <a:cubicBezTo>
                  <a:pt x="161955" y="889000"/>
                  <a:pt x="161851" y="903947"/>
                  <a:pt x="153488" y="914400"/>
                </a:cubicBezTo>
                <a:cubicBezTo>
                  <a:pt x="143953" y="926319"/>
                  <a:pt x="128088" y="931333"/>
                  <a:pt x="115388" y="939800"/>
                </a:cubicBezTo>
                <a:cubicBezTo>
                  <a:pt x="102154" y="979503"/>
                  <a:pt x="89319" y="1029146"/>
                  <a:pt x="51888" y="1054100"/>
                </a:cubicBezTo>
                <a:lnTo>
                  <a:pt x="13788" y="1079500"/>
                </a:lnTo>
                <a:cubicBezTo>
                  <a:pt x="9555" y="1092200"/>
                  <a:pt x="-3884" y="1105171"/>
                  <a:pt x="1088" y="1117600"/>
                </a:cubicBezTo>
                <a:cubicBezTo>
                  <a:pt x="22780" y="1171831"/>
                  <a:pt x="92566" y="1123306"/>
                  <a:pt x="115388" y="1117600"/>
                </a:cubicBezTo>
                <a:cubicBezTo>
                  <a:pt x="128936" y="1114213"/>
                  <a:pt x="271324" y="1081376"/>
                  <a:pt x="293188" y="1066800"/>
                </a:cubicBezTo>
                <a:lnTo>
                  <a:pt x="407488" y="990600"/>
                </a:lnTo>
                <a:cubicBezTo>
                  <a:pt x="420188" y="982133"/>
                  <a:pt x="431108" y="970027"/>
                  <a:pt x="445588" y="965200"/>
                </a:cubicBezTo>
                <a:lnTo>
                  <a:pt x="483688" y="952500"/>
                </a:lnTo>
                <a:cubicBezTo>
                  <a:pt x="487921" y="939800"/>
                  <a:pt x="485495" y="922181"/>
                  <a:pt x="496388" y="914400"/>
                </a:cubicBezTo>
                <a:cubicBezTo>
                  <a:pt x="518175" y="898838"/>
                  <a:pt x="550311" y="903852"/>
                  <a:pt x="572588" y="889000"/>
                </a:cubicBezTo>
                <a:lnTo>
                  <a:pt x="610688" y="863600"/>
                </a:lnTo>
                <a:cubicBezTo>
                  <a:pt x="632095" y="895710"/>
                  <a:pt x="641277" y="902243"/>
                  <a:pt x="648788" y="939800"/>
                </a:cubicBezTo>
                <a:cubicBezTo>
                  <a:pt x="654659" y="969153"/>
                  <a:pt x="645417" y="1003446"/>
                  <a:pt x="661488" y="1028700"/>
                </a:cubicBezTo>
                <a:cubicBezTo>
                  <a:pt x="677877" y="1054454"/>
                  <a:pt x="712288" y="1062567"/>
                  <a:pt x="737688" y="1079500"/>
                </a:cubicBezTo>
                <a:cubicBezTo>
                  <a:pt x="786927" y="1112326"/>
                  <a:pt x="761308" y="1100073"/>
                  <a:pt x="813888" y="1117600"/>
                </a:cubicBezTo>
                <a:cubicBezTo>
                  <a:pt x="830821" y="1113367"/>
                  <a:pt x="847471" y="1107769"/>
                  <a:pt x="864688" y="1104900"/>
                </a:cubicBezTo>
                <a:cubicBezTo>
                  <a:pt x="1008292" y="1080966"/>
                  <a:pt x="922644" y="1106748"/>
                  <a:pt x="1004388" y="1079500"/>
                </a:cubicBezTo>
                <a:cubicBezTo>
                  <a:pt x="1050705" y="940549"/>
                  <a:pt x="976836" y="1151016"/>
                  <a:pt x="1042488" y="1003300"/>
                </a:cubicBezTo>
                <a:cubicBezTo>
                  <a:pt x="1053362" y="978834"/>
                  <a:pt x="1059421" y="952500"/>
                  <a:pt x="1067888" y="927100"/>
                </a:cubicBezTo>
                <a:lnTo>
                  <a:pt x="1080588" y="889000"/>
                </a:lnTo>
                <a:lnTo>
                  <a:pt x="1093288" y="850900"/>
                </a:lnTo>
                <a:lnTo>
                  <a:pt x="1105988" y="812800"/>
                </a:lnTo>
                <a:cubicBezTo>
                  <a:pt x="1120260" y="570172"/>
                  <a:pt x="1095891" y="665292"/>
                  <a:pt x="1144088" y="520700"/>
                </a:cubicBezTo>
                <a:lnTo>
                  <a:pt x="1169488" y="444500"/>
                </a:lnTo>
                <a:lnTo>
                  <a:pt x="1182188" y="406400"/>
                </a:lnTo>
                <a:cubicBezTo>
                  <a:pt x="1157682" y="234857"/>
                  <a:pt x="1183387" y="376930"/>
                  <a:pt x="1156788" y="279400"/>
                </a:cubicBezTo>
                <a:cubicBezTo>
                  <a:pt x="1147603" y="245721"/>
                  <a:pt x="1150752" y="206846"/>
                  <a:pt x="1131388" y="177800"/>
                </a:cubicBezTo>
                <a:cubicBezTo>
                  <a:pt x="1114455" y="152400"/>
                  <a:pt x="1109548" y="111253"/>
                  <a:pt x="1080588" y="101600"/>
                </a:cubicBezTo>
                <a:cubicBezTo>
                  <a:pt x="1013528" y="79247"/>
                  <a:pt x="1053627" y="96326"/>
                  <a:pt x="966288" y="38100"/>
                </a:cubicBezTo>
                <a:cubicBezTo>
                  <a:pt x="953588" y="29633"/>
                  <a:pt x="942668" y="17527"/>
                  <a:pt x="928188" y="12700"/>
                </a:cubicBezTo>
                <a:lnTo>
                  <a:pt x="890088" y="0"/>
                </a:lnTo>
                <a:cubicBezTo>
                  <a:pt x="827708" y="20793"/>
                  <a:pt x="860744" y="-2470"/>
                  <a:pt x="839288" y="76200"/>
                </a:cubicBezTo>
                <a:cubicBezTo>
                  <a:pt x="832243" y="102031"/>
                  <a:pt x="813888" y="152400"/>
                  <a:pt x="813888" y="152400"/>
                </a:cubicBezTo>
              </a:path>
            </a:pathLst>
          </a:custGeom>
          <a:solidFill>
            <a:srgbClr val="D40A1D">
              <a:alpha val="27843"/>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Freeform 10"/>
          <p:cNvSpPr/>
          <p:nvPr/>
        </p:nvSpPr>
        <p:spPr>
          <a:xfrm>
            <a:off x="2467341" y="3186816"/>
            <a:ext cx="493021" cy="381884"/>
          </a:xfrm>
          <a:custGeom>
            <a:avLst/>
            <a:gdLst>
              <a:gd name="connsiteX0" fmla="*/ 148859 w 493021"/>
              <a:gd name="connsiteY0" fmla="*/ 884 h 381884"/>
              <a:gd name="connsiteX1" fmla="*/ 123459 w 493021"/>
              <a:gd name="connsiteY1" fmla="*/ 64384 h 381884"/>
              <a:gd name="connsiteX2" fmla="*/ 110759 w 493021"/>
              <a:gd name="connsiteY2" fmla="*/ 140584 h 381884"/>
              <a:gd name="connsiteX3" fmla="*/ 34559 w 493021"/>
              <a:gd name="connsiteY3" fmla="*/ 191384 h 381884"/>
              <a:gd name="connsiteX4" fmla="*/ 21859 w 493021"/>
              <a:gd name="connsiteY4" fmla="*/ 229484 h 381884"/>
              <a:gd name="connsiteX5" fmla="*/ 9159 w 493021"/>
              <a:gd name="connsiteY5" fmla="*/ 305684 h 381884"/>
              <a:gd name="connsiteX6" fmla="*/ 123459 w 493021"/>
              <a:gd name="connsiteY6" fmla="*/ 254884 h 381884"/>
              <a:gd name="connsiteX7" fmla="*/ 199659 w 493021"/>
              <a:gd name="connsiteY7" fmla="*/ 280284 h 381884"/>
              <a:gd name="connsiteX8" fmla="*/ 237759 w 493021"/>
              <a:gd name="connsiteY8" fmla="*/ 292984 h 381884"/>
              <a:gd name="connsiteX9" fmla="*/ 275859 w 493021"/>
              <a:gd name="connsiteY9" fmla="*/ 318384 h 381884"/>
              <a:gd name="connsiteX10" fmla="*/ 352059 w 493021"/>
              <a:gd name="connsiteY10" fmla="*/ 343784 h 381884"/>
              <a:gd name="connsiteX11" fmla="*/ 390159 w 493021"/>
              <a:gd name="connsiteY11" fmla="*/ 356484 h 381884"/>
              <a:gd name="connsiteX12" fmla="*/ 428259 w 493021"/>
              <a:gd name="connsiteY12" fmla="*/ 381884 h 381884"/>
              <a:gd name="connsiteX13" fmla="*/ 491759 w 493021"/>
              <a:gd name="connsiteY13" fmla="*/ 369184 h 381884"/>
              <a:gd name="connsiteX14" fmla="*/ 453659 w 493021"/>
              <a:gd name="connsiteY14" fmla="*/ 343784 h 381884"/>
              <a:gd name="connsiteX15" fmla="*/ 364759 w 493021"/>
              <a:gd name="connsiteY15" fmla="*/ 242184 h 381884"/>
              <a:gd name="connsiteX16" fmla="*/ 352059 w 493021"/>
              <a:gd name="connsiteY16" fmla="*/ 204084 h 381884"/>
              <a:gd name="connsiteX17" fmla="*/ 339359 w 493021"/>
              <a:gd name="connsiteY17" fmla="*/ 153284 h 381884"/>
              <a:gd name="connsiteX18" fmla="*/ 301259 w 493021"/>
              <a:gd name="connsiteY18" fmla="*/ 165984 h 381884"/>
              <a:gd name="connsiteX19" fmla="*/ 250459 w 493021"/>
              <a:gd name="connsiteY19" fmla="*/ 115184 h 381884"/>
              <a:gd name="connsiteX20" fmla="*/ 212359 w 493021"/>
              <a:gd name="connsiteY20" fmla="*/ 89784 h 381884"/>
              <a:gd name="connsiteX21" fmla="*/ 161559 w 493021"/>
              <a:gd name="connsiteY21" fmla="*/ 26284 h 381884"/>
              <a:gd name="connsiteX22" fmla="*/ 148859 w 493021"/>
              <a:gd name="connsiteY22" fmla="*/ 884 h 3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021" h="381884">
                <a:moveTo>
                  <a:pt x="148859" y="884"/>
                </a:moveTo>
                <a:cubicBezTo>
                  <a:pt x="142509" y="7234"/>
                  <a:pt x="129457" y="42390"/>
                  <a:pt x="123459" y="64384"/>
                </a:cubicBezTo>
                <a:cubicBezTo>
                  <a:pt x="116684" y="89227"/>
                  <a:pt x="125526" y="119488"/>
                  <a:pt x="110759" y="140584"/>
                </a:cubicBezTo>
                <a:cubicBezTo>
                  <a:pt x="93253" y="165593"/>
                  <a:pt x="34559" y="191384"/>
                  <a:pt x="34559" y="191384"/>
                </a:cubicBezTo>
                <a:cubicBezTo>
                  <a:pt x="30326" y="204084"/>
                  <a:pt x="24763" y="216416"/>
                  <a:pt x="21859" y="229484"/>
                </a:cubicBezTo>
                <a:cubicBezTo>
                  <a:pt x="16273" y="254621"/>
                  <a:pt x="-15270" y="313827"/>
                  <a:pt x="9159" y="305684"/>
                </a:cubicBezTo>
                <a:cubicBezTo>
                  <a:pt x="99839" y="275457"/>
                  <a:pt x="63082" y="295136"/>
                  <a:pt x="123459" y="254884"/>
                </a:cubicBezTo>
                <a:lnTo>
                  <a:pt x="199659" y="280284"/>
                </a:lnTo>
                <a:cubicBezTo>
                  <a:pt x="212359" y="284517"/>
                  <a:pt x="226620" y="285558"/>
                  <a:pt x="237759" y="292984"/>
                </a:cubicBezTo>
                <a:cubicBezTo>
                  <a:pt x="250459" y="301451"/>
                  <a:pt x="261911" y="312185"/>
                  <a:pt x="275859" y="318384"/>
                </a:cubicBezTo>
                <a:cubicBezTo>
                  <a:pt x="300325" y="329258"/>
                  <a:pt x="326659" y="335317"/>
                  <a:pt x="352059" y="343784"/>
                </a:cubicBezTo>
                <a:cubicBezTo>
                  <a:pt x="364759" y="348017"/>
                  <a:pt x="379020" y="349058"/>
                  <a:pt x="390159" y="356484"/>
                </a:cubicBezTo>
                <a:lnTo>
                  <a:pt x="428259" y="381884"/>
                </a:lnTo>
                <a:cubicBezTo>
                  <a:pt x="449426" y="377651"/>
                  <a:pt x="479785" y="387145"/>
                  <a:pt x="491759" y="369184"/>
                </a:cubicBezTo>
                <a:cubicBezTo>
                  <a:pt x="500226" y="356484"/>
                  <a:pt x="463710" y="355271"/>
                  <a:pt x="453659" y="343784"/>
                </a:cubicBezTo>
                <a:cubicBezTo>
                  <a:pt x="349942" y="225251"/>
                  <a:pt x="450484" y="299334"/>
                  <a:pt x="364759" y="242184"/>
                </a:cubicBezTo>
                <a:cubicBezTo>
                  <a:pt x="360526" y="229484"/>
                  <a:pt x="355737" y="216956"/>
                  <a:pt x="352059" y="204084"/>
                </a:cubicBezTo>
                <a:cubicBezTo>
                  <a:pt x="347264" y="187301"/>
                  <a:pt x="353323" y="163757"/>
                  <a:pt x="339359" y="153284"/>
                </a:cubicBezTo>
                <a:cubicBezTo>
                  <a:pt x="328649" y="145252"/>
                  <a:pt x="313959" y="161751"/>
                  <a:pt x="301259" y="165984"/>
                </a:cubicBezTo>
                <a:cubicBezTo>
                  <a:pt x="218132" y="138275"/>
                  <a:pt x="299720" y="176760"/>
                  <a:pt x="250459" y="115184"/>
                </a:cubicBezTo>
                <a:cubicBezTo>
                  <a:pt x="240924" y="103265"/>
                  <a:pt x="225059" y="98251"/>
                  <a:pt x="212359" y="89784"/>
                </a:cubicBezTo>
                <a:cubicBezTo>
                  <a:pt x="197711" y="45841"/>
                  <a:pt x="207515" y="49262"/>
                  <a:pt x="161559" y="26284"/>
                </a:cubicBezTo>
                <a:cubicBezTo>
                  <a:pt x="157773" y="24391"/>
                  <a:pt x="155209" y="-5466"/>
                  <a:pt x="148859" y="884"/>
                </a:cubicBezTo>
                <a:close/>
              </a:path>
            </a:pathLst>
          </a:custGeom>
          <a:solidFill>
            <a:srgbClr val="5A5434">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Freeform 11"/>
          <p:cNvSpPr/>
          <p:nvPr/>
        </p:nvSpPr>
        <p:spPr>
          <a:xfrm>
            <a:off x="6197600" y="1473200"/>
            <a:ext cx="1917700" cy="5194300"/>
          </a:xfrm>
          <a:custGeom>
            <a:avLst/>
            <a:gdLst>
              <a:gd name="connsiteX0" fmla="*/ 25400 w 1917700"/>
              <a:gd name="connsiteY0" fmla="*/ 38100 h 5194300"/>
              <a:gd name="connsiteX1" fmla="*/ 88900 w 1917700"/>
              <a:gd name="connsiteY1" fmla="*/ 50800 h 5194300"/>
              <a:gd name="connsiteX2" fmla="*/ 114300 w 1917700"/>
              <a:gd name="connsiteY2" fmla="*/ 127000 h 5194300"/>
              <a:gd name="connsiteX3" fmla="*/ 38100 w 1917700"/>
              <a:gd name="connsiteY3" fmla="*/ 152400 h 5194300"/>
              <a:gd name="connsiteX4" fmla="*/ 12700 w 1917700"/>
              <a:gd name="connsiteY4" fmla="*/ 228600 h 5194300"/>
              <a:gd name="connsiteX5" fmla="*/ 88900 w 1917700"/>
              <a:gd name="connsiteY5" fmla="*/ 266700 h 5194300"/>
              <a:gd name="connsiteX6" fmla="*/ 152400 w 1917700"/>
              <a:gd name="connsiteY6" fmla="*/ 254000 h 5194300"/>
              <a:gd name="connsiteX7" fmla="*/ 279400 w 1917700"/>
              <a:gd name="connsiteY7" fmla="*/ 215900 h 5194300"/>
              <a:gd name="connsiteX8" fmla="*/ 317500 w 1917700"/>
              <a:gd name="connsiteY8" fmla="*/ 241300 h 5194300"/>
              <a:gd name="connsiteX9" fmla="*/ 381000 w 1917700"/>
              <a:gd name="connsiteY9" fmla="*/ 304800 h 5194300"/>
              <a:gd name="connsiteX10" fmla="*/ 508000 w 1917700"/>
              <a:gd name="connsiteY10" fmla="*/ 368300 h 5194300"/>
              <a:gd name="connsiteX11" fmla="*/ 546100 w 1917700"/>
              <a:gd name="connsiteY11" fmla="*/ 406400 h 5194300"/>
              <a:gd name="connsiteX12" fmla="*/ 584200 w 1917700"/>
              <a:gd name="connsiteY12" fmla="*/ 571500 h 5194300"/>
              <a:gd name="connsiteX13" fmla="*/ 622300 w 1917700"/>
              <a:gd name="connsiteY13" fmla="*/ 558800 h 5194300"/>
              <a:gd name="connsiteX14" fmla="*/ 635000 w 1917700"/>
              <a:gd name="connsiteY14" fmla="*/ 520700 h 5194300"/>
              <a:gd name="connsiteX15" fmla="*/ 647700 w 1917700"/>
              <a:gd name="connsiteY15" fmla="*/ 228600 h 5194300"/>
              <a:gd name="connsiteX16" fmla="*/ 673100 w 1917700"/>
              <a:gd name="connsiteY16" fmla="*/ 190500 h 5194300"/>
              <a:gd name="connsiteX17" fmla="*/ 736600 w 1917700"/>
              <a:gd name="connsiteY17" fmla="*/ 76200 h 5194300"/>
              <a:gd name="connsiteX18" fmla="*/ 812800 w 1917700"/>
              <a:gd name="connsiteY18" fmla="*/ 25400 h 5194300"/>
              <a:gd name="connsiteX19" fmla="*/ 838200 w 1917700"/>
              <a:gd name="connsiteY19" fmla="*/ 63500 h 5194300"/>
              <a:gd name="connsiteX20" fmla="*/ 876300 w 1917700"/>
              <a:gd name="connsiteY20" fmla="*/ 101600 h 5194300"/>
              <a:gd name="connsiteX21" fmla="*/ 889000 w 1917700"/>
              <a:gd name="connsiteY21" fmla="*/ 342900 h 5194300"/>
              <a:gd name="connsiteX22" fmla="*/ 901700 w 1917700"/>
              <a:gd name="connsiteY22" fmla="*/ 952500 h 5194300"/>
              <a:gd name="connsiteX23" fmla="*/ 914400 w 1917700"/>
              <a:gd name="connsiteY23" fmla="*/ 990600 h 5194300"/>
              <a:gd name="connsiteX24" fmla="*/ 952500 w 1917700"/>
              <a:gd name="connsiteY24" fmla="*/ 1016000 h 5194300"/>
              <a:gd name="connsiteX25" fmla="*/ 1016000 w 1917700"/>
              <a:gd name="connsiteY25" fmla="*/ 1079500 h 5194300"/>
              <a:gd name="connsiteX26" fmla="*/ 1054100 w 1917700"/>
              <a:gd name="connsiteY26" fmla="*/ 1066800 h 5194300"/>
              <a:gd name="connsiteX27" fmla="*/ 1168400 w 1917700"/>
              <a:gd name="connsiteY27" fmla="*/ 1092200 h 5194300"/>
              <a:gd name="connsiteX28" fmla="*/ 1206500 w 1917700"/>
              <a:gd name="connsiteY28" fmla="*/ 1117600 h 5194300"/>
              <a:gd name="connsiteX29" fmla="*/ 1244600 w 1917700"/>
              <a:gd name="connsiteY29" fmla="*/ 1130300 h 5194300"/>
              <a:gd name="connsiteX30" fmla="*/ 1320800 w 1917700"/>
              <a:gd name="connsiteY30" fmla="*/ 1168400 h 5194300"/>
              <a:gd name="connsiteX31" fmla="*/ 1384300 w 1917700"/>
              <a:gd name="connsiteY31" fmla="*/ 1117600 h 5194300"/>
              <a:gd name="connsiteX32" fmla="*/ 1422400 w 1917700"/>
              <a:gd name="connsiteY32" fmla="*/ 1092200 h 5194300"/>
              <a:gd name="connsiteX33" fmla="*/ 1498600 w 1917700"/>
              <a:gd name="connsiteY33" fmla="*/ 1066800 h 5194300"/>
              <a:gd name="connsiteX34" fmla="*/ 1587500 w 1917700"/>
              <a:gd name="connsiteY34" fmla="*/ 1092200 h 5194300"/>
              <a:gd name="connsiteX35" fmla="*/ 1600200 w 1917700"/>
              <a:gd name="connsiteY35" fmla="*/ 1130300 h 5194300"/>
              <a:gd name="connsiteX36" fmla="*/ 1625600 w 1917700"/>
              <a:gd name="connsiteY36" fmla="*/ 1168400 h 5194300"/>
              <a:gd name="connsiteX37" fmla="*/ 1663700 w 1917700"/>
              <a:gd name="connsiteY37" fmla="*/ 1206500 h 5194300"/>
              <a:gd name="connsiteX38" fmla="*/ 1701800 w 1917700"/>
              <a:gd name="connsiteY38" fmla="*/ 1282700 h 5194300"/>
              <a:gd name="connsiteX39" fmla="*/ 1739900 w 1917700"/>
              <a:gd name="connsiteY39" fmla="*/ 1333500 h 5194300"/>
              <a:gd name="connsiteX40" fmla="*/ 1790700 w 1917700"/>
              <a:gd name="connsiteY40" fmla="*/ 1409700 h 5194300"/>
              <a:gd name="connsiteX41" fmla="*/ 1816100 w 1917700"/>
              <a:gd name="connsiteY41" fmla="*/ 1485900 h 5194300"/>
              <a:gd name="connsiteX42" fmla="*/ 1841500 w 1917700"/>
              <a:gd name="connsiteY42" fmla="*/ 1536700 h 5194300"/>
              <a:gd name="connsiteX43" fmla="*/ 1866900 w 1917700"/>
              <a:gd name="connsiteY43" fmla="*/ 1574800 h 5194300"/>
              <a:gd name="connsiteX44" fmla="*/ 1879600 w 1917700"/>
              <a:gd name="connsiteY44" fmla="*/ 1612900 h 5194300"/>
              <a:gd name="connsiteX45" fmla="*/ 1866900 w 1917700"/>
              <a:gd name="connsiteY45" fmla="*/ 1778000 h 5194300"/>
              <a:gd name="connsiteX46" fmla="*/ 1828800 w 1917700"/>
              <a:gd name="connsiteY46" fmla="*/ 1790700 h 5194300"/>
              <a:gd name="connsiteX47" fmla="*/ 1752600 w 1917700"/>
              <a:gd name="connsiteY47" fmla="*/ 1765300 h 5194300"/>
              <a:gd name="connsiteX48" fmla="*/ 1651000 w 1917700"/>
              <a:gd name="connsiteY48" fmla="*/ 1752600 h 5194300"/>
              <a:gd name="connsiteX49" fmla="*/ 1574800 w 1917700"/>
              <a:gd name="connsiteY49" fmla="*/ 1701800 h 5194300"/>
              <a:gd name="connsiteX50" fmla="*/ 1511300 w 1917700"/>
              <a:gd name="connsiteY50" fmla="*/ 1638300 h 5194300"/>
              <a:gd name="connsiteX51" fmla="*/ 1435100 w 1917700"/>
              <a:gd name="connsiteY51" fmla="*/ 1651000 h 5194300"/>
              <a:gd name="connsiteX52" fmla="*/ 1409700 w 1917700"/>
              <a:gd name="connsiteY52" fmla="*/ 1727200 h 5194300"/>
              <a:gd name="connsiteX53" fmla="*/ 1447800 w 1917700"/>
              <a:gd name="connsiteY53" fmla="*/ 1905000 h 5194300"/>
              <a:gd name="connsiteX54" fmla="*/ 1473200 w 1917700"/>
              <a:gd name="connsiteY54" fmla="*/ 1943100 h 5194300"/>
              <a:gd name="connsiteX55" fmla="*/ 1498600 w 1917700"/>
              <a:gd name="connsiteY55" fmla="*/ 2019300 h 5194300"/>
              <a:gd name="connsiteX56" fmla="*/ 1511300 w 1917700"/>
              <a:gd name="connsiteY56" fmla="*/ 2184400 h 5194300"/>
              <a:gd name="connsiteX57" fmla="*/ 1536700 w 1917700"/>
              <a:gd name="connsiteY57" fmla="*/ 2235200 h 5194300"/>
              <a:gd name="connsiteX58" fmla="*/ 1549400 w 1917700"/>
              <a:gd name="connsiteY58" fmla="*/ 2273300 h 5194300"/>
              <a:gd name="connsiteX59" fmla="*/ 1587500 w 1917700"/>
              <a:gd name="connsiteY59" fmla="*/ 2311400 h 5194300"/>
              <a:gd name="connsiteX60" fmla="*/ 1612900 w 1917700"/>
              <a:gd name="connsiteY60" fmla="*/ 2349500 h 5194300"/>
              <a:gd name="connsiteX61" fmla="*/ 1651000 w 1917700"/>
              <a:gd name="connsiteY61" fmla="*/ 2387600 h 5194300"/>
              <a:gd name="connsiteX62" fmla="*/ 1676400 w 1917700"/>
              <a:gd name="connsiteY62" fmla="*/ 2438400 h 5194300"/>
              <a:gd name="connsiteX63" fmla="*/ 1701800 w 1917700"/>
              <a:gd name="connsiteY63" fmla="*/ 2476500 h 5194300"/>
              <a:gd name="connsiteX64" fmla="*/ 1676400 w 1917700"/>
              <a:gd name="connsiteY64" fmla="*/ 2628900 h 5194300"/>
              <a:gd name="connsiteX65" fmla="*/ 1625600 w 1917700"/>
              <a:gd name="connsiteY65" fmla="*/ 2705100 h 5194300"/>
              <a:gd name="connsiteX66" fmla="*/ 1587500 w 1917700"/>
              <a:gd name="connsiteY66" fmla="*/ 2717800 h 5194300"/>
              <a:gd name="connsiteX67" fmla="*/ 1562100 w 1917700"/>
              <a:gd name="connsiteY67" fmla="*/ 2768600 h 5194300"/>
              <a:gd name="connsiteX68" fmla="*/ 1524000 w 1917700"/>
              <a:gd name="connsiteY68" fmla="*/ 2857500 h 5194300"/>
              <a:gd name="connsiteX69" fmla="*/ 1485900 w 1917700"/>
              <a:gd name="connsiteY69" fmla="*/ 2870200 h 5194300"/>
              <a:gd name="connsiteX70" fmla="*/ 1473200 w 1917700"/>
              <a:gd name="connsiteY70" fmla="*/ 2908300 h 5194300"/>
              <a:gd name="connsiteX71" fmla="*/ 1498600 w 1917700"/>
              <a:gd name="connsiteY71" fmla="*/ 2984500 h 5194300"/>
              <a:gd name="connsiteX72" fmla="*/ 1485900 w 1917700"/>
              <a:gd name="connsiteY72" fmla="*/ 3060700 h 5194300"/>
              <a:gd name="connsiteX73" fmla="*/ 1409700 w 1917700"/>
              <a:gd name="connsiteY73" fmla="*/ 3086100 h 5194300"/>
              <a:gd name="connsiteX74" fmla="*/ 1384300 w 1917700"/>
              <a:gd name="connsiteY74" fmla="*/ 3048000 h 5194300"/>
              <a:gd name="connsiteX75" fmla="*/ 1371600 w 1917700"/>
              <a:gd name="connsiteY75" fmla="*/ 3009900 h 5194300"/>
              <a:gd name="connsiteX76" fmla="*/ 1346200 w 1917700"/>
              <a:gd name="connsiteY76" fmla="*/ 3048000 h 5194300"/>
              <a:gd name="connsiteX77" fmla="*/ 1346200 w 1917700"/>
              <a:gd name="connsiteY77" fmla="*/ 3276600 h 5194300"/>
              <a:gd name="connsiteX78" fmla="*/ 1333500 w 1917700"/>
              <a:gd name="connsiteY78" fmla="*/ 3467100 h 5194300"/>
              <a:gd name="connsiteX79" fmla="*/ 1257300 w 1917700"/>
              <a:gd name="connsiteY79" fmla="*/ 3556000 h 5194300"/>
              <a:gd name="connsiteX80" fmla="*/ 1181100 w 1917700"/>
              <a:gd name="connsiteY80" fmla="*/ 3606800 h 5194300"/>
              <a:gd name="connsiteX81" fmla="*/ 1143000 w 1917700"/>
              <a:gd name="connsiteY81" fmla="*/ 3619500 h 5194300"/>
              <a:gd name="connsiteX82" fmla="*/ 1104900 w 1917700"/>
              <a:gd name="connsiteY82" fmla="*/ 3644900 h 5194300"/>
              <a:gd name="connsiteX83" fmla="*/ 1028700 w 1917700"/>
              <a:gd name="connsiteY83" fmla="*/ 3670300 h 5194300"/>
              <a:gd name="connsiteX84" fmla="*/ 1003300 w 1917700"/>
              <a:gd name="connsiteY84" fmla="*/ 3721100 h 5194300"/>
              <a:gd name="connsiteX85" fmla="*/ 990600 w 1917700"/>
              <a:gd name="connsiteY85" fmla="*/ 3759200 h 5194300"/>
              <a:gd name="connsiteX86" fmla="*/ 952500 w 1917700"/>
              <a:gd name="connsiteY86" fmla="*/ 3797300 h 5194300"/>
              <a:gd name="connsiteX87" fmla="*/ 927100 w 1917700"/>
              <a:gd name="connsiteY87" fmla="*/ 3873500 h 5194300"/>
              <a:gd name="connsiteX88" fmla="*/ 914400 w 1917700"/>
              <a:gd name="connsiteY88" fmla="*/ 3911600 h 5194300"/>
              <a:gd name="connsiteX89" fmla="*/ 901700 w 1917700"/>
              <a:gd name="connsiteY89" fmla="*/ 4140200 h 5194300"/>
              <a:gd name="connsiteX90" fmla="*/ 889000 w 1917700"/>
              <a:gd name="connsiteY90" fmla="*/ 4178300 h 5194300"/>
              <a:gd name="connsiteX91" fmla="*/ 876300 w 1917700"/>
              <a:gd name="connsiteY91" fmla="*/ 4381500 h 5194300"/>
              <a:gd name="connsiteX92" fmla="*/ 838200 w 1917700"/>
              <a:gd name="connsiteY92" fmla="*/ 4419600 h 5194300"/>
              <a:gd name="connsiteX93" fmla="*/ 749300 w 1917700"/>
              <a:gd name="connsiteY93" fmla="*/ 4521200 h 5194300"/>
              <a:gd name="connsiteX94" fmla="*/ 647700 w 1917700"/>
              <a:gd name="connsiteY94" fmla="*/ 4533900 h 5194300"/>
              <a:gd name="connsiteX95" fmla="*/ 622300 w 1917700"/>
              <a:gd name="connsiteY95" fmla="*/ 4737100 h 5194300"/>
              <a:gd name="connsiteX96" fmla="*/ 584200 w 1917700"/>
              <a:gd name="connsiteY96" fmla="*/ 4813300 h 5194300"/>
              <a:gd name="connsiteX97" fmla="*/ 571500 w 1917700"/>
              <a:gd name="connsiteY97" fmla="*/ 4927600 h 5194300"/>
              <a:gd name="connsiteX98" fmla="*/ 558800 w 1917700"/>
              <a:gd name="connsiteY98" fmla="*/ 4965700 h 5194300"/>
              <a:gd name="connsiteX99" fmla="*/ 520700 w 1917700"/>
              <a:gd name="connsiteY99" fmla="*/ 4991100 h 5194300"/>
              <a:gd name="connsiteX100" fmla="*/ 406400 w 1917700"/>
              <a:gd name="connsiteY100" fmla="*/ 4978400 h 5194300"/>
              <a:gd name="connsiteX101" fmla="*/ 342900 w 1917700"/>
              <a:gd name="connsiteY101" fmla="*/ 4965700 h 5194300"/>
              <a:gd name="connsiteX102" fmla="*/ 304800 w 1917700"/>
              <a:gd name="connsiteY102" fmla="*/ 5003800 h 5194300"/>
              <a:gd name="connsiteX103" fmla="*/ 203200 w 1917700"/>
              <a:gd name="connsiteY103" fmla="*/ 5143500 h 5194300"/>
              <a:gd name="connsiteX104" fmla="*/ 127000 w 1917700"/>
              <a:gd name="connsiteY104" fmla="*/ 5194300 h 5194300"/>
              <a:gd name="connsiteX105" fmla="*/ 88900 w 1917700"/>
              <a:gd name="connsiteY105" fmla="*/ 5181600 h 5194300"/>
              <a:gd name="connsiteX106" fmla="*/ 152400 w 1917700"/>
              <a:gd name="connsiteY106" fmla="*/ 5130800 h 5194300"/>
              <a:gd name="connsiteX107" fmla="*/ 254000 w 1917700"/>
              <a:gd name="connsiteY107" fmla="*/ 5105400 h 5194300"/>
              <a:gd name="connsiteX108" fmla="*/ 304800 w 1917700"/>
              <a:gd name="connsiteY108" fmla="*/ 5080000 h 5194300"/>
              <a:gd name="connsiteX109" fmla="*/ 431800 w 1917700"/>
              <a:gd name="connsiteY109" fmla="*/ 5067300 h 5194300"/>
              <a:gd name="connsiteX110" fmla="*/ 431800 w 1917700"/>
              <a:gd name="connsiteY110" fmla="*/ 5105400 h 5194300"/>
              <a:gd name="connsiteX111" fmla="*/ 482600 w 1917700"/>
              <a:gd name="connsiteY111" fmla="*/ 5080000 h 5194300"/>
              <a:gd name="connsiteX112" fmla="*/ 533400 w 1917700"/>
              <a:gd name="connsiteY112" fmla="*/ 5067300 h 5194300"/>
              <a:gd name="connsiteX113" fmla="*/ 647700 w 1917700"/>
              <a:gd name="connsiteY113" fmla="*/ 5029200 h 5194300"/>
              <a:gd name="connsiteX114" fmla="*/ 1016000 w 1917700"/>
              <a:gd name="connsiteY114" fmla="*/ 5003800 h 5194300"/>
              <a:gd name="connsiteX115" fmla="*/ 1231900 w 1917700"/>
              <a:gd name="connsiteY115" fmla="*/ 4991100 h 5194300"/>
              <a:gd name="connsiteX116" fmla="*/ 1270000 w 1917700"/>
              <a:gd name="connsiteY116" fmla="*/ 4965700 h 5194300"/>
              <a:gd name="connsiteX117" fmla="*/ 1473200 w 1917700"/>
              <a:gd name="connsiteY117" fmla="*/ 4978400 h 5194300"/>
              <a:gd name="connsiteX118" fmla="*/ 1524000 w 1917700"/>
              <a:gd name="connsiteY118" fmla="*/ 4991100 h 5194300"/>
              <a:gd name="connsiteX119" fmla="*/ 1765300 w 1917700"/>
              <a:gd name="connsiteY119" fmla="*/ 5003800 h 5194300"/>
              <a:gd name="connsiteX120" fmla="*/ 1841500 w 1917700"/>
              <a:gd name="connsiteY120" fmla="*/ 4991100 h 5194300"/>
              <a:gd name="connsiteX121" fmla="*/ 1917700 w 1917700"/>
              <a:gd name="connsiteY121" fmla="*/ 4927600 h 5194300"/>
              <a:gd name="connsiteX122" fmla="*/ 1905000 w 1917700"/>
              <a:gd name="connsiteY122" fmla="*/ 4699000 h 5194300"/>
              <a:gd name="connsiteX123" fmla="*/ 1892300 w 1917700"/>
              <a:gd name="connsiteY123" fmla="*/ 4597400 h 5194300"/>
              <a:gd name="connsiteX124" fmla="*/ 1866900 w 1917700"/>
              <a:gd name="connsiteY124" fmla="*/ 4356100 h 5194300"/>
              <a:gd name="connsiteX125" fmla="*/ 1879600 w 1917700"/>
              <a:gd name="connsiteY125" fmla="*/ 3848100 h 5194300"/>
              <a:gd name="connsiteX126" fmla="*/ 1892300 w 1917700"/>
              <a:gd name="connsiteY126" fmla="*/ 3454400 h 5194300"/>
              <a:gd name="connsiteX127" fmla="*/ 1879600 w 1917700"/>
              <a:gd name="connsiteY127" fmla="*/ 2451100 h 5194300"/>
              <a:gd name="connsiteX128" fmla="*/ 1866900 w 1917700"/>
              <a:gd name="connsiteY128" fmla="*/ 2349500 h 5194300"/>
              <a:gd name="connsiteX129" fmla="*/ 1854200 w 1917700"/>
              <a:gd name="connsiteY129" fmla="*/ 2184400 h 5194300"/>
              <a:gd name="connsiteX130" fmla="*/ 1828800 w 1917700"/>
              <a:gd name="connsiteY130" fmla="*/ 2082800 h 5194300"/>
              <a:gd name="connsiteX131" fmla="*/ 1778000 w 1917700"/>
              <a:gd name="connsiteY131" fmla="*/ 2006600 h 5194300"/>
              <a:gd name="connsiteX132" fmla="*/ 1727200 w 1917700"/>
              <a:gd name="connsiteY132" fmla="*/ 1930400 h 5194300"/>
              <a:gd name="connsiteX133" fmla="*/ 1701800 w 1917700"/>
              <a:gd name="connsiteY133" fmla="*/ 1892300 h 5194300"/>
              <a:gd name="connsiteX134" fmla="*/ 1676400 w 1917700"/>
              <a:gd name="connsiteY134" fmla="*/ 1841500 h 5194300"/>
              <a:gd name="connsiteX135" fmla="*/ 1651000 w 1917700"/>
              <a:gd name="connsiteY135" fmla="*/ 1803400 h 5194300"/>
              <a:gd name="connsiteX136" fmla="*/ 1625600 w 1917700"/>
              <a:gd name="connsiteY136" fmla="*/ 1727200 h 5194300"/>
              <a:gd name="connsiteX137" fmla="*/ 1600200 w 1917700"/>
              <a:gd name="connsiteY137" fmla="*/ 1625600 h 5194300"/>
              <a:gd name="connsiteX138" fmla="*/ 1625600 w 1917700"/>
              <a:gd name="connsiteY138" fmla="*/ 1473200 h 5194300"/>
              <a:gd name="connsiteX139" fmla="*/ 1638300 w 1917700"/>
              <a:gd name="connsiteY139" fmla="*/ 1435100 h 5194300"/>
              <a:gd name="connsiteX140" fmla="*/ 1663700 w 1917700"/>
              <a:gd name="connsiteY140" fmla="*/ 1397000 h 5194300"/>
              <a:gd name="connsiteX141" fmla="*/ 1739900 w 1917700"/>
              <a:gd name="connsiteY141" fmla="*/ 1358900 h 5194300"/>
              <a:gd name="connsiteX142" fmla="*/ 1816100 w 1917700"/>
              <a:gd name="connsiteY142" fmla="*/ 1397000 h 5194300"/>
              <a:gd name="connsiteX143" fmla="*/ 1854200 w 1917700"/>
              <a:gd name="connsiteY143" fmla="*/ 1409700 h 5194300"/>
              <a:gd name="connsiteX144" fmla="*/ 1879600 w 1917700"/>
              <a:gd name="connsiteY144" fmla="*/ 1257300 h 5194300"/>
              <a:gd name="connsiteX145" fmla="*/ 1866900 w 1917700"/>
              <a:gd name="connsiteY145" fmla="*/ 977900 h 5194300"/>
              <a:gd name="connsiteX146" fmla="*/ 1854200 w 1917700"/>
              <a:gd name="connsiteY146" fmla="*/ 939800 h 5194300"/>
              <a:gd name="connsiteX147" fmla="*/ 1841500 w 1917700"/>
              <a:gd name="connsiteY147" fmla="*/ 889000 h 5194300"/>
              <a:gd name="connsiteX148" fmla="*/ 1854200 w 1917700"/>
              <a:gd name="connsiteY148" fmla="*/ 762000 h 5194300"/>
              <a:gd name="connsiteX149" fmla="*/ 1879600 w 1917700"/>
              <a:gd name="connsiteY149" fmla="*/ 444500 h 5194300"/>
              <a:gd name="connsiteX150" fmla="*/ 1866900 w 1917700"/>
              <a:gd name="connsiteY150" fmla="*/ 139700 h 5194300"/>
              <a:gd name="connsiteX151" fmla="*/ 1828800 w 1917700"/>
              <a:gd name="connsiteY151" fmla="*/ 114300 h 5194300"/>
              <a:gd name="connsiteX152" fmla="*/ 1714500 w 1917700"/>
              <a:gd name="connsiteY152" fmla="*/ 63500 h 5194300"/>
              <a:gd name="connsiteX153" fmla="*/ 1485900 w 1917700"/>
              <a:gd name="connsiteY153" fmla="*/ 76200 h 5194300"/>
              <a:gd name="connsiteX154" fmla="*/ 1219200 w 1917700"/>
              <a:gd name="connsiteY154" fmla="*/ 50800 h 5194300"/>
              <a:gd name="connsiteX155" fmla="*/ 1066800 w 1917700"/>
              <a:gd name="connsiteY155" fmla="*/ 12700 h 5194300"/>
              <a:gd name="connsiteX156" fmla="*/ 1016000 w 1917700"/>
              <a:gd name="connsiteY156" fmla="*/ 0 h 5194300"/>
              <a:gd name="connsiteX157" fmla="*/ 812800 w 1917700"/>
              <a:gd name="connsiteY157" fmla="*/ 12700 h 5194300"/>
              <a:gd name="connsiteX158" fmla="*/ 774700 w 1917700"/>
              <a:gd name="connsiteY158" fmla="*/ 25400 h 5194300"/>
              <a:gd name="connsiteX159" fmla="*/ 711200 w 1917700"/>
              <a:gd name="connsiteY159" fmla="*/ 38100 h 5194300"/>
              <a:gd name="connsiteX160" fmla="*/ 622300 w 1917700"/>
              <a:gd name="connsiteY160" fmla="*/ 25400 h 5194300"/>
              <a:gd name="connsiteX161" fmla="*/ 330200 w 1917700"/>
              <a:gd name="connsiteY161" fmla="*/ 38100 h 5194300"/>
              <a:gd name="connsiteX162" fmla="*/ 254000 w 1917700"/>
              <a:gd name="connsiteY162" fmla="*/ 50800 h 5194300"/>
              <a:gd name="connsiteX163" fmla="*/ 165100 w 1917700"/>
              <a:gd name="connsiteY163" fmla="*/ 63500 h 5194300"/>
              <a:gd name="connsiteX164" fmla="*/ 127000 w 1917700"/>
              <a:gd name="connsiteY164" fmla="*/ 76200 h 5194300"/>
              <a:gd name="connsiteX165" fmla="*/ 0 w 1917700"/>
              <a:gd name="connsiteY165" fmla="*/ 101600 h 5194300"/>
              <a:gd name="connsiteX166" fmla="*/ 25400 w 1917700"/>
              <a:gd name="connsiteY166" fmla="*/ 177800 h 5194300"/>
              <a:gd name="connsiteX167" fmla="*/ 38100 w 1917700"/>
              <a:gd name="connsiteY167" fmla="*/ 228600 h 519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917700" h="5194300">
                <a:moveTo>
                  <a:pt x="25400" y="38100"/>
                </a:moveTo>
                <a:cubicBezTo>
                  <a:pt x="46567" y="42333"/>
                  <a:pt x="73636" y="35536"/>
                  <a:pt x="88900" y="50800"/>
                </a:cubicBezTo>
                <a:cubicBezTo>
                  <a:pt x="107832" y="69732"/>
                  <a:pt x="114300" y="127000"/>
                  <a:pt x="114300" y="127000"/>
                </a:cubicBezTo>
                <a:cubicBezTo>
                  <a:pt x="88900" y="135467"/>
                  <a:pt x="46567" y="127000"/>
                  <a:pt x="38100" y="152400"/>
                </a:cubicBezTo>
                <a:lnTo>
                  <a:pt x="12700" y="228600"/>
                </a:lnTo>
                <a:cubicBezTo>
                  <a:pt x="31963" y="241442"/>
                  <a:pt x="62610" y="266700"/>
                  <a:pt x="88900" y="266700"/>
                </a:cubicBezTo>
                <a:cubicBezTo>
                  <a:pt x="110486" y="266700"/>
                  <a:pt x="131233" y="258233"/>
                  <a:pt x="152400" y="254000"/>
                </a:cubicBezTo>
                <a:cubicBezTo>
                  <a:pt x="243123" y="193518"/>
                  <a:pt x="198984" y="195796"/>
                  <a:pt x="279400" y="215900"/>
                </a:cubicBezTo>
                <a:cubicBezTo>
                  <a:pt x="292100" y="224367"/>
                  <a:pt x="306707" y="230507"/>
                  <a:pt x="317500" y="241300"/>
                </a:cubicBezTo>
                <a:cubicBezTo>
                  <a:pt x="402167" y="325967"/>
                  <a:pt x="279400" y="237067"/>
                  <a:pt x="381000" y="304800"/>
                </a:cubicBezTo>
                <a:cubicBezTo>
                  <a:pt x="406630" y="407321"/>
                  <a:pt x="368374" y="321758"/>
                  <a:pt x="508000" y="368300"/>
                </a:cubicBezTo>
                <a:cubicBezTo>
                  <a:pt x="525039" y="373980"/>
                  <a:pt x="533400" y="393700"/>
                  <a:pt x="546100" y="406400"/>
                </a:cubicBezTo>
                <a:cubicBezTo>
                  <a:pt x="574125" y="546527"/>
                  <a:pt x="557848" y="492444"/>
                  <a:pt x="584200" y="571500"/>
                </a:cubicBezTo>
                <a:cubicBezTo>
                  <a:pt x="596900" y="567267"/>
                  <a:pt x="612834" y="568266"/>
                  <a:pt x="622300" y="558800"/>
                </a:cubicBezTo>
                <a:cubicBezTo>
                  <a:pt x="631766" y="549334"/>
                  <a:pt x="633973" y="534048"/>
                  <a:pt x="635000" y="520700"/>
                </a:cubicBezTo>
                <a:cubicBezTo>
                  <a:pt x="642475" y="423528"/>
                  <a:pt x="636529" y="325416"/>
                  <a:pt x="647700" y="228600"/>
                </a:cubicBezTo>
                <a:cubicBezTo>
                  <a:pt x="649450" y="213437"/>
                  <a:pt x="666274" y="204152"/>
                  <a:pt x="673100" y="190500"/>
                </a:cubicBezTo>
                <a:cubicBezTo>
                  <a:pt x="696260" y="144180"/>
                  <a:pt x="676535" y="116243"/>
                  <a:pt x="736600" y="76200"/>
                </a:cubicBezTo>
                <a:lnTo>
                  <a:pt x="812800" y="25400"/>
                </a:lnTo>
                <a:cubicBezTo>
                  <a:pt x="821267" y="38100"/>
                  <a:pt x="828429" y="51774"/>
                  <a:pt x="838200" y="63500"/>
                </a:cubicBezTo>
                <a:cubicBezTo>
                  <a:pt x="849698" y="77298"/>
                  <a:pt x="873087" y="83929"/>
                  <a:pt x="876300" y="101600"/>
                </a:cubicBezTo>
                <a:cubicBezTo>
                  <a:pt x="890708" y="180845"/>
                  <a:pt x="884767" y="262467"/>
                  <a:pt x="889000" y="342900"/>
                </a:cubicBezTo>
                <a:cubicBezTo>
                  <a:pt x="893233" y="546100"/>
                  <a:pt x="893736" y="749412"/>
                  <a:pt x="901700" y="952500"/>
                </a:cubicBezTo>
                <a:cubicBezTo>
                  <a:pt x="902225" y="965877"/>
                  <a:pt x="906037" y="980147"/>
                  <a:pt x="914400" y="990600"/>
                </a:cubicBezTo>
                <a:cubicBezTo>
                  <a:pt x="923935" y="1002519"/>
                  <a:pt x="939800" y="1007533"/>
                  <a:pt x="952500" y="1016000"/>
                </a:cubicBezTo>
                <a:cubicBezTo>
                  <a:pt x="967317" y="1038225"/>
                  <a:pt x="984250" y="1074208"/>
                  <a:pt x="1016000" y="1079500"/>
                </a:cubicBezTo>
                <a:cubicBezTo>
                  <a:pt x="1029205" y="1081701"/>
                  <a:pt x="1041400" y="1071033"/>
                  <a:pt x="1054100" y="1066800"/>
                </a:cubicBezTo>
                <a:cubicBezTo>
                  <a:pt x="1083366" y="1071678"/>
                  <a:pt x="1137136" y="1076568"/>
                  <a:pt x="1168400" y="1092200"/>
                </a:cubicBezTo>
                <a:cubicBezTo>
                  <a:pt x="1182052" y="1099026"/>
                  <a:pt x="1192848" y="1110774"/>
                  <a:pt x="1206500" y="1117600"/>
                </a:cubicBezTo>
                <a:cubicBezTo>
                  <a:pt x="1218474" y="1123587"/>
                  <a:pt x="1232626" y="1124313"/>
                  <a:pt x="1244600" y="1130300"/>
                </a:cubicBezTo>
                <a:cubicBezTo>
                  <a:pt x="1343077" y="1179539"/>
                  <a:pt x="1225035" y="1136478"/>
                  <a:pt x="1320800" y="1168400"/>
                </a:cubicBezTo>
                <a:cubicBezTo>
                  <a:pt x="1363618" y="1104174"/>
                  <a:pt x="1322956" y="1148272"/>
                  <a:pt x="1384300" y="1117600"/>
                </a:cubicBezTo>
                <a:cubicBezTo>
                  <a:pt x="1397952" y="1110774"/>
                  <a:pt x="1408452" y="1098399"/>
                  <a:pt x="1422400" y="1092200"/>
                </a:cubicBezTo>
                <a:cubicBezTo>
                  <a:pt x="1446866" y="1081326"/>
                  <a:pt x="1498600" y="1066800"/>
                  <a:pt x="1498600" y="1066800"/>
                </a:cubicBezTo>
                <a:cubicBezTo>
                  <a:pt x="1499039" y="1066910"/>
                  <a:pt x="1581427" y="1086127"/>
                  <a:pt x="1587500" y="1092200"/>
                </a:cubicBezTo>
                <a:cubicBezTo>
                  <a:pt x="1596966" y="1101666"/>
                  <a:pt x="1594213" y="1118326"/>
                  <a:pt x="1600200" y="1130300"/>
                </a:cubicBezTo>
                <a:cubicBezTo>
                  <a:pt x="1607026" y="1143952"/>
                  <a:pt x="1615829" y="1156674"/>
                  <a:pt x="1625600" y="1168400"/>
                </a:cubicBezTo>
                <a:cubicBezTo>
                  <a:pt x="1637098" y="1182198"/>
                  <a:pt x="1652202" y="1192702"/>
                  <a:pt x="1663700" y="1206500"/>
                </a:cubicBezTo>
                <a:cubicBezTo>
                  <a:pt x="1724038" y="1278906"/>
                  <a:pt x="1660143" y="1209801"/>
                  <a:pt x="1701800" y="1282700"/>
                </a:cubicBezTo>
                <a:cubicBezTo>
                  <a:pt x="1712302" y="1301078"/>
                  <a:pt x="1727200" y="1316567"/>
                  <a:pt x="1739900" y="1333500"/>
                </a:cubicBezTo>
                <a:cubicBezTo>
                  <a:pt x="1781915" y="1459546"/>
                  <a:pt x="1711423" y="1267002"/>
                  <a:pt x="1790700" y="1409700"/>
                </a:cubicBezTo>
                <a:cubicBezTo>
                  <a:pt x="1803703" y="1433105"/>
                  <a:pt x="1804126" y="1461953"/>
                  <a:pt x="1816100" y="1485900"/>
                </a:cubicBezTo>
                <a:cubicBezTo>
                  <a:pt x="1824567" y="1502833"/>
                  <a:pt x="1832107" y="1520262"/>
                  <a:pt x="1841500" y="1536700"/>
                </a:cubicBezTo>
                <a:cubicBezTo>
                  <a:pt x="1849073" y="1549952"/>
                  <a:pt x="1860074" y="1561148"/>
                  <a:pt x="1866900" y="1574800"/>
                </a:cubicBezTo>
                <a:cubicBezTo>
                  <a:pt x="1872887" y="1586774"/>
                  <a:pt x="1875367" y="1600200"/>
                  <a:pt x="1879600" y="1612900"/>
                </a:cubicBezTo>
                <a:cubicBezTo>
                  <a:pt x="1875367" y="1667933"/>
                  <a:pt x="1882063" y="1724928"/>
                  <a:pt x="1866900" y="1778000"/>
                </a:cubicBezTo>
                <a:cubicBezTo>
                  <a:pt x="1863222" y="1790872"/>
                  <a:pt x="1842105" y="1792178"/>
                  <a:pt x="1828800" y="1790700"/>
                </a:cubicBezTo>
                <a:cubicBezTo>
                  <a:pt x="1802190" y="1787743"/>
                  <a:pt x="1779167" y="1768621"/>
                  <a:pt x="1752600" y="1765300"/>
                </a:cubicBezTo>
                <a:lnTo>
                  <a:pt x="1651000" y="1752600"/>
                </a:lnTo>
                <a:cubicBezTo>
                  <a:pt x="1625600" y="1735667"/>
                  <a:pt x="1591733" y="1727200"/>
                  <a:pt x="1574800" y="1701800"/>
                </a:cubicBezTo>
                <a:cubicBezTo>
                  <a:pt x="1540933" y="1651000"/>
                  <a:pt x="1562100" y="1672167"/>
                  <a:pt x="1511300" y="1638300"/>
                </a:cubicBezTo>
                <a:cubicBezTo>
                  <a:pt x="1485900" y="1642533"/>
                  <a:pt x="1454479" y="1634043"/>
                  <a:pt x="1435100" y="1651000"/>
                </a:cubicBezTo>
                <a:cubicBezTo>
                  <a:pt x="1414951" y="1668631"/>
                  <a:pt x="1409700" y="1727200"/>
                  <a:pt x="1409700" y="1727200"/>
                </a:cubicBezTo>
                <a:cubicBezTo>
                  <a:pt x="1415074" y="1770191"/>
                  <a:pt x="1419959" y="1863239"/>
                  <a:pt x="1447800" y="1905000"/>
                </a:cubicBezTo>
                <a:cubicBezTo>
                  <a:pt x="1456267" y="1917700"/>
                  <a:pt x="1467001" y="1929152"/>
                  <a:pt x="1473200" y="1943100"/>
                </a:cubicBezTo>
                <a:cubicBezTo>
                  <a:pt x="1484074" y="1967566"/>
                  <a:pt x="1498600" y="2019300"/>
                  <a:pt x="1498600" y="2019300"/>
                </a:cubicBezTo>
                <a:cubicBezTo>
                  <a:pt x="1502833" y="2074333"/>
                  <a:pt x="1501708" y="2130044"/>
                  <a:pt x="1511300" y="2184400"/>
                </a:cubicBezTo>
                <a:cubicBezTo>
                  <a:pt x="1514590" y="2203044"/>
                  <a:pt x="1529242" y="2217799"/>
                  <a:pt x="1536700" y="2235200"/>
                </a:cubicBezTo>
                <a:cubicBezTo>
                  <a:pt x="1541973" y="2247505"/>
                  <a:pt x="1541974" y="2262161"/>
                  <a:pt x="1549400" y="2273300"/>
                </a:cubicBezTo>
                <a:cubicBezTo>
                  <a:pt x="1559363" y="2288244"/>
                  <a:pt x="1576002" y="2297602"/>
                  <a:pt x="1587500" y="2311400"/>
                </a:cubicBezTo>
                <a:cubicBezTo>
                  <a:pt x="1597271" y="2323126"/>
                  <a:pt x="1603129" y="2337774"/>
                  <a:pt x="1612900" y="2349500"/>
                </a:cubicBezTo>
                <a:cubicBezTo>
                  <a:pt x="1624398" y="2363298"/>
                  <a:pt x="1640561" y="2372985"/>
                  <a:pt x="1651000" y="2387600"/>
                </a:cubicBezTo>
                <a:cubicBezTo>
                  <a:pt x="1662004" y="2403006"/>
                  <a:pt x="1667007" y="2421962"/>
                  <a:pt x="1676400" y="2438400"/>
                </a:cubicBezTo>
                <a:cubicBezTo>
                  <a:pt x="1683973" y="2451652"/>
                  <a:pt x="1693333" y="2463800"/>
                  <a:pt x="1701800" y="2476500"/>
                </a:cubicBezTo>
                <a:cubicBezTo>
                  <a:pt x="1699468" y="2497484"/>
                  <a:pt x="1697085" y="2591666"/>
                  <a:pt x="1676400" y="2628900"/>
                </a:cubicBezTo>
                <a:cubicBezTo>
                  <a:pt x="1661575" y="2655585"/>
                  <a:pt x="1654560" y="2695447"/>
                  <a:pt x="1625600" y="2705100"/>
                </a:cubicBezTo>
                <a:lnTo>
                  <a:pt x="1587500" y="2717800"/>
                </a:lnTo>
                <a:cubicBezTo>
                  <a:pt x="1579033" y="2734733"/>
                  <a:pt x="1568747" y="2750873"/>
                  <a:pt x="1562100" y="2768600"/>
                </a:cubicBezTo>
                <a:cubicBezTo>
                  <a:pt x="1549027" y="2803463"/>
                  <a:pt x="1556171" y="2831763"/>
                  <a:pt x="1524000" y="2857500"/>
                </a:cubicBezTo>
                <a:cubicBezTo>
                  <a:pt x="1513547" y="2865863"/>
                  <a:pt x="1498600" y="2865967"/>
                  <a:pt x="1485900" y="2870200"/>
                </a:cubicBezTo>
                <a:cubicBezTo>
                  <a:pt x="1481667" y="2882900"/>
                  <a:pt x="1471722" y="2894995"/>
                  <a:pt x="1473200" y="2908300"/>
                </a:cubicBezTo>
                <a:cubicBezTo>
                  <a:pt x="1476157" y="2934910"/>
                  <a:pt x="1498600" y="2984500"/>
                  <a:pt x="1498600" y="2984500"/>
                </a:cubicBezTo>
                <a:cubicBezTo>
                  <a:pt x="1494367" y="3009900"/>
                  <a:pt x="1502857" y="3041321"/>
                  <a:pt x="1485900" y="3060700"/>
                </a:cubicBezTo>
                <a:cubicBezTo>
                  <a:pt x="1468269" y="3080849"/>
                  <a:pt x="1409700" y="3086100"/>
                  <a:pt x="1409700" y="3086100"/>
                </a:cubicBezTo>
                <a:cubicBezTo>
                  <a:pt x="1401233" y="3073400"/>
                  <a:pt x="1391126" y="3061652"/>
                  <a:pt x="1384300" y="3048000"/>
                </a:cubicBezTo>
                <a:cubicBezTo>
                  <a:pt x="1378313" y="3036026"/>
                  <a:pt x="1384987" y="3009900"/>
                  <a:pt x="1371600" y="3009900"/>
                </a:cubicBezTo>
                <a:cubicBezTo>
                  <a:pt x="1356336" y="3009900"/>
                  <a:pt x="1354667" y="3035300"/>
                  <a:pt x="1346200" y="3048000"/>
                </a:cubicBezTo>
                <a:cubicBezTo>
                  <a:pt x="1317022" y="3252246"/>
                  <a:pt x="1346200" y="2999218"/>
                  <a:pt x="1346200" y="3276600"/>
                </a:cubicBezTo>
                <a:cubicBezTo>
                  <a:pt x="1346200" y="3340241"/>
                  <a:pt x="1342500" y="3404099"/>
                  <a:pt x="1333500" y="3467100"/>
                </a:cubicBezTo>
                <a:cubicBezTo>
                  <a:pt x="1320903" y="3555278"/>
                  <a:pt x="1322130" y="3539793"/>
                  <a:pt x="1257300" y="3556000"/>
                </a:cubicBezTo>
                <a:cubicBezTo>
                  <a:pt x="1231900" y="3572933"/>
                  <a:pt x="1210060" y="3597147"/>
                  <a:pt x="1181100" y="3606800"/>
                </a:cubicBezTo>
                <a:cubicBezTo>
                  <a:pt x="1168400" y="3611033"/>
                  <a:pt x="1154974" y="3613513"/>
                  <a:pt x="1143000" y="3619500"/>
                </a:cubicBezTo>
                <a:cubicBezTo>
                  <a:pt x="1129348" y="3626326"/>
                  <a:pt x="1118848" y="3638701"/>
                  <a:pt x="1104900" y="3644900"/>
                </a:cubicBezTo>
                <a:cubicBezTo>
                  <a:pt x="1080434" y="3655774"/>
                  <a:pt x="1028700" y="3670300"/>
                  <a:pt x="1028700" y="3670300"/>
                </a:cubicBezTo>
                <a:cubicBezTo>
                  <a:pt x="1020233" y="3687233"/>
                  <a:pt x="1010758" y="3703699"/>
                  <a:pt x="1003300" y="3721100"/>
                </a:cubicBezTo>
                <a:cubicBezTo>
                  <a:pt x="998027" y="3733405"/>
                  <a:pt x="998026" y="3748061"/>
                  <a:pt x="990600" y="3759200"/>
                </a:cubicBezTo>
                <a:cubicBezTo>
                  <a:pt x="980637" y="3774144"/>
                  <a:pt x="965200" y="3784600"/>
                  <a:pt x="952500" y="3797300"/>
                </a:cubicBezTo>
                <a:lnTo>
                  <a:pt x="927100" y="3873500"/>
                </a:lnTo>
                <a:lnTo>
                  <a:pt x="914400" y="3911600"/>
                </a:lnTo>
                <a:cubicBezTo>
                  <a:pt x="910167" y="3987800"/>
                  <a:pt x="908936" y="4064226"/>
                  <a:pt x="901700" y="4140200"/>
                </a:cubicBezTo>
                <a:cubicBezTo>
                  <a:pt x="900431" y="4153527"/>
                  <a:pt x="890401" y="4164987"/>
                  <a:pt x="889000" y="4178300"/>
                </a:cubicBezTo>
                <a:cubicBezTo>
                  <a:pt x="881896" y="4245793"/>
                  <a:pt x="890281" y="4315090"/>
                  <a:pt x="876300" y="4381500"/>
                </a:cubicBezTo>
                <a:cubicBezTo>
                  <a:pt x="872600" y="4399075"/>
                  <a:pt x="849227" y="4405423"/>
                  <a:pt x="838200" y="4419600"/>
                </a:cubicBezTo>
                <a:cubicBezTo>
                  <a:pt x="815785" y="4448419"/>
                  <a:pt x="794374" y="4508907"/>
                  <a:pt x="749300" y="4521200"/>
                </a:cubicBezTo>
                <a:cubicBezTo>
                  <a:pt x="716372" y="4530180"/>
                  <a:pt x="681567" y="4529667"/>
                  <a:pt x="647700" y="4533900"/>
                </a:cubicBezTo>
                <a:cubicBezTo>
                  <a:pt x="614216" y="4634351"/>
                  <a:pt x="649753" y="4517472"/>
                  <a:pt x="622300" y="4737100"/>
                </a:cubicBezTo>
                <a:cubicBezTo>
                  <a:pt x="618255" y="4769457"/>
                  <a:pt x="601654" y="4787119"/>
                  <a:pt x="584200" y="4813300"/>
                </a:cubicBezTo>
                <a:cubicBezTo>
                  <a:pt x="579967" y="4851400"/>
                  <a:pt x="577802" y="4889787"/>
                  <a:pt x="571500" y="4927600"/>
                </a:cubicBezTo>
                <a:cubicBezTo>
                  <a:pt x="569299" y="4940805"/>
                  <a:pt x="567163" y="4955247"/>
                  <a:pt x="558800" y="4965700"/>
                </a:cubicBezTo>
                <a:cubicBezTo>
                  <a:pt x="549265" y="4977619"/>
                  <a:pt x="533400" y="4982633"/>
                  <a:pt x="520700" y="4991100"/>
                </a:cubicBezTo>
                <a:cubicBezTo>
                  <a:pt x="447651" y="4942401"/>
                  <a:pt x="520470" y="4978400"/>
                  <a:pt x="406400" y="4978400"/>
                </a:cubicBezTo>
                <a:cubicBezTo>
                  <a:pt x="384814" y="4978400"/>
                  <a:pt x="364067" y="4969933"/>
                  <a:pt x="342900" y="4965700"/>
                </a:cubicBezTo>
                <a:cubicBezTo>
                  <a:pt x="330200" y="4978400"/>
                  <a:pt x="314319" y="4988570"/>
                  <a:pt x="304800" y="5003800"/>
                </a:cubicBezTo>
                <a:cubicBezTo>
                  <a:pt x="249627" y="5092076"/>
                  <a:pt x="321411" y="5064692"/>
                  <a:pt x="203200" y="5143500"/>
                </a:cubicBezTo>
                <a:lnTo>
                  <a:pt x="127000" y="5194300"/>
                </a:lnTo>
                <a:cubicBezTo>
                  <a:pt x="114300" y="5190067"/>
                  <a:pt x="92147" y="5194587"/>
                  <a:pt x="88900" y="5181600"/>
                </a:cubicBezTo>
                <a:cubicBezTo>
                  <a:pt x="80322" y="5147287"/>
                  <a:pt x="136134" y="5135236"/>
                  <a:pt x="152400" y="5130800"/>
                </a:cubicBezTo>
                <a:cubicBezTo>
                  <a:pt x="186079" y="5121615"/>
                  <a:pt x="222776" y="5121012"/>
                  <a:pt x="254000" y="5105400"/>
                </a:cubicBezTo>
                <a:cubicBezTo>
                  <a:pt x="270933" y="5096933"/>
                  <a:pt x="286288" y="5083967"/>
                  <a:pt x="304800" y="5080000"/>
                </a:cubicBezTo>
                <a:cubicBezTo>
                  <a:pt x="346400" y="5071086"/>
                  <a:pt x="389467" y="5071533"/>
                  <a:pt x="431800" y="5067300"/>
                </a:cubicBezTo>
                <a:cubicBezTo>
                  <a:pt x="531661" y="5034013"/>
                  <a:pt x="412029" y="5065858"/>
                  <a:pt x="431800" y="5105400"/>
                </a:cubicBezTo>
                <a:cubicBezTo>
                  <a:pt x="440267" y="5122333"/>
                  <a:pt x="464873" y="5086647"/>
                  <a:pt x="482600" y="5080000"/>
                </a:cubicBezTo>
                <a:cubicBezTo>
                  <a:pt x="498943" y="5073871"/>
                  <a:pt x="516841" y="5072820"/>
                  <a:pt x="533400" y="5067300"/>
                </a:cubicBezTo>
                <a:cubicBezTo>
                  <a:pt x="591692" y="5047869"/>
                  <a:pt x="591179" y="5037896"/>
                  <a:pt x="647700" y="5029200"/>
                </a:cubicBezTo>
                <a:cubicBezTo>
                  <a:pt x="766595" y="5010909"/>
                  <a:pt x="899871" y="5010077"/>
                  <a:pt x="1016000" y="5003800"/>
                </a:cubicBezTo>
                <a:lnTo>
                  <a:pt x="1231900" y="4991100"/>
                </a:lnTo>
                <a:cubicBezTo>
                  <a:pt x="1244600" y="4982633"/>
                  <a:pt x="1254758" y="4966502"/>
                  <a:pt x="1270000" y="4965700"/>
                </a:cubicBezTo>
                <a:cubicBezTo>
                  <a:pt x="1337772" y="4962133"/>
                  <a:pt x="1405671" y="4971647"/>
                  <a:pt x="1473200" y="4978400"/>
                </a:cubicBezTo>
                <a:cubicBezTo>
                  <a:pt x="1490568" y="4980137"/>
                  <a:pt x="1506611" y="4989588"/>
                  <a:pt x="1524000" y="4991100"/>
                </a:cubicBezTo>
                <a:cubicBezTo>
                  <a:pt x="1604242" y="4998078"/>
                  <a:pt x="1684867" y="4999567"/>
                  <a:pt x="1765300" y="5003800"/>
                </a:cubicBezTo>
                <a:cubicBezTo>
                  <a:pt x="1790700" y="4999567"/>
                  <a:pt x="1817071" y="4999243"/>
                  <a:pt x="1841500" y="4991100"/>
                </a:cubicBezTo>
                <a:cubicBezTo>
                  <a:pt x="1868022" y="4982259"/>
                  <a:pt x="1900015" y="4945285"/>
                  <a:pt x="1917700" y="4927600"/>
                </a:cubicBezTo>
                <a:cubicBezTo>
                  <a:pt x="1913467" y="4851400"/>
                  <a:pt x="1910853" y="4775093"/>
                  <a:pt x="1905000" y="4699000"/>
                </a:cubicBezTo>
                <a:cubicBezTo>
                  <a:pt x="1902382" y="4664970"/>
                  <a:pt x="1895257" y="4631402"/>
                  <a:pt x="1892300" y="4597400"/>
                </a:cubicBezTo>
                <a:cubicBezTo>
                  <a:pt x="1871970" y="4363610"/>
                  <a:pt x="1896809" y="4475737"/>
                  <a:pt x="1866900" y="4356100"/>
                </a:cubicBezTo>
                <a:cubicBezTo>
                  <a:pt x="1871133" y="4186767"/>
                  <a:pt x="1874830" y="4017419"/>
                  <a:pt x="1879600" y="3848100"/>
                </a:cubicBezTo>
                <a:cubicBezTo>
                  <a:pt x="1883297" y="3716850"/>
                  <a:pt x="1892300" y="3585702"/>
                  <a:pt x="1892300" y="3454400"/>
                </a:cubicBezTo>
                <a:cubicBezTo>
                  <a:pt x="1892300" y="3119940"/>
                  <a:pt x="1887287" y="2785472"/>
                  <a:pt x="1879600" y="2451100"/>
                </a:cubicBezTo>
                <a:cubicBezTo>
                  <a:pt x="1878816" y="2416979"/>
                  <a:pt x="1870136" y="2383476"/>
                  <a:pt x="1866900" y="2349500"/>
                </a:cubicBezTo>
                <a:cubicBezTo>
                  <a:pt x="1861667" y="2294553"/>
                  <a:pt x="1860295" y="2239258"/>
                  <a:pt x="1854200" y="2184400"/>
                </a:cubicBezTo>
                <a:cubicBezTo>
                  <a:pt x="1852636" y="2170326"/>
                  <a:pt x="1839791" y="2102585"/>
                  <a:pt x="1828800" y="2082800"/>
                </a:cubicBezTo>
                <a:cubicBezTo>
                  <a:pt x="1813975" y="2056115"/>
                  <a:pt x="1794933" y="2032000"/>
                  <a:pt x="1778000" y="2006600"/>
                </a:cubicBezTo>
                <a:lnTo>
                  <a:pt x="1727200" y="1930400"/>
                </a:lnTo>
                <a:cubicBezTo>
                  <a:pt x="1718733" y="1917700"/>
                  <a:pt x="1708626" y="1905952"/>
                  <a:pt x="1701800" y="1892300"/>
                </a:cubicBezTo>
                <a:cubicBezTo>
                  <a:pt x="1693333" y="1875367"/>
                  <a:pt x="1685793" y="1857938"/>
                  <a:pt x="1676400" y="1841500"/>
                </a:cubicBezTo>
                <a:cubicBezTo>
                  <a:pt x="1668827" y="1828248"/>
                  <a:pt x="1657199" y="1817348"/>
                  <a:pt x="1651000" y="1803400"/>
                </a:cubicBezTo>
                <a:cubicBezTo>
                  <a:pt x="1640126" y="1778934"/>
                  <a:pt x="1634067" y="1752600"/>
                  <a:pt x="1625600" y="1727200"/>
                </a:cubicBezTo>
                <a:cubicBezTo>
                  <a:pt x="1606074" y="1668622"/>
                  <a:pt x="1615525" y="1702227"/>
                  <a:pt x="1600200" y="1625600"/>
                </a:cubicBezTo>
                <a:cubicBezTo>
                  <a:pt x="1608667" y="1574800"/>
                  <a:pt x="1615500" y="1523701"/>
                  <a:pt x="1625600" y="1473200"/>
                </a:cubicBezTo>
                <a:cubicBezTo>
                  <a:pt x="1628225" y="1460073"/>
                  <a:pt x="1632313" y="1447074"/>
                  <a:pt x="1638300" y="1435100"/>
                </a:cubicBezTo>
                <a:cubicBezTo>
                  <a:pt x="1645126" y="1421448"/>
                  <a:pt x="1652907" y="1407793"/>
                  <a:pt x="1663700" y="1397000"/>
                </a:cubicBezTo>
                <a:cubicBezTo>
                  <a:pt x="1688319" y="1372381"/>
                  <a:pt x="1708912" y="1369229"/>
                  <a:pt x="1739900" y="1358900"/>
                </a:cubicBezTo>
                <a:cubicBezTo>
                  <a:pt x="1835665" y="1390822"/>
                  <a:pt x="1717623" y="1347761"/>
                  <a:pt x="1816100" y="1397000"/>
                </a:cubicBezTo>
                <a:cubicBezTo>
                  <a:pt x="1828074" y="1402987"/>
                  <a:pt x="1841500" y="1405467"/>
                  <a:pt x="1854200" y="1409700"/>
                </a:cubicBezTo>
                <a:cubicBezTo>
                  <a:pt x="1861411" y="1373644"/>
                  <a:pt x="1879600" y="1288805"/>
                  <a:pt x="1879600" y="1257300"/>
                </a:cubicBezTo>
                <a:cubicBezTo>
                  <a:pt x="1879600" y="1164071"/>
                  <a:pt x="1874335" y="1070833"/>
                  <a:pt x="1866900" y="977900"/>
                </a:cubicBezTo>
                <a:cubicBezTo>
                  <a:pt x="1865832" y="964556"/>
                  <a:pt x="1857878" y="952672"/>
                  <a:pt x="1854200" y="939800"/>
                </a:cubicBezTo>
                <a:cubicBezTo>
                  <a:pt x="1849405" y="923017"/>
                  <a:pt x="1845733" y="905933"/>
                  <a:pt x="1841500" y="889000"/>
                </a:cubicBezTo>
                <a:cubicBezTo>
                  <a:pt x="1845733" y="846667"/>
                  <a:pt x="1851370" y="804450"/>
                  <a:pt x="1854200" y="762000"/>
                </a:cubicBezTo>
                <a:cubicBezTo>
                  <a:pt x="1874867" y="451996"/>
                  <a:pt x="1848521" y="599897"/>
                  <a:pt x="1879600" y="444500"/>
                </a:cubicBezTo>
                <a:cubicBezTo>
                  <a:pt x="1875367" y="342900"/>
                  <a:pt x="1882362" y="240206"/>
                  <a:pt x="1866900" y="139700"/>
                </a:cubicBezTo>
                <a:cubicBezTo>
                  <a:pt x="1864579" y="124614"/>
                  <a:pt x="1842748" y="120499"/>
                  <a:pt x="1828800" y="114300"/>
                </a:cubicBezTo>
                <a:cubicBezTo>
                  <a:pt x="1692780" y="53847"/>
                  <a:pt x="1800725" y="120983"/>
                  <a:pt x="1714500" y="63500"/>
                </a:cubicBezTo>
                <a:cubicBezTo>
                  <a:pt x="1638300" y="67733"/>
                  <a:pt x="1562218" y="76200"/>
                  <a:pt x="1485900" y="76200"/>
                </a:cubicBezTo>
                <a:cubicBezTo>
                  <a:pt x="1436182" y="76200"/>
                  <a:pt x="1287352" y="64430"/>
                  <a:pt x="1219200" y="50800"/>
                </a:cubicBezTo>
                <a:lnTo>
                  <a:pt x="1066800" y="12700"/>
                </a:lnTo>
                <a:lnTo>
                  <a:pt x="1016000" y="0"/>
                </a:lnTo>
                <a:cubicBezTo>
                  <a:pt x="948267" y="4233"/>
                  <a:pt x="880293" y="5596"/>
                  <a:pt x="812800" y="12700"/>
                </a:cubicBezTo>
                <a:cubicBezTo>
                  <a:pt x="799487" y="14101"/>
                  <a:pt x="787687" y="22153"/>
                  <a:pt x="774700" y="25400"/>
                </a:cubicBezTo>
                <a:cubicBezTo>
                  <a:pt x="753759" y="30635"/>
                  <a:pt x="732367" y="33867"/>
                  <a:pt x="711200" y="38100"/>
                </a:cubicBezTo>
                <a:cubicBezTo>
                  <a:pt x="681567" y="33867"/>
                  <a:pt x="652234" y="25400"/>
                  <a:pt x="622300" y="25400"/>
                </a:cubicBezTo>
                <a:cubicBezTo>
                  <a:pt x="524841" y="25400"/>
                  <a:pt x="427428" y="31395"/>
                  <a:pt x="330200" y="38100"/>
                </a:cubicBezTo>
                <a:cubicBezTo>
                  <a:pt x="304511" y="39872"/>
                  <a:pt x="279451" y="46884"/>
                  <a:pt x="254000" y="50800"/>
                </a:cubicBezTo>
                <a:cubicBezTo>
                  <a:pt x="224414" y="55352"/>
                  <a:pt x="194733" y="59267"/>
                  <a:pt x="165100" y="63500"/>
                </a:cubicBezTo>
                <a:cubicBezTo>
                  <a:pt x="152400" y="67733"/>
                  <a:pt x="140044" y="73190"/>
                  <a:pt x="127000" y="76200"/>
                </a:cubicBezTo>
                <a:cubicBezTo>
                  <a:pt x="84934" y="85908"/>
                  <a:pt x="0" y="101600"/>
                  <a:pt x="0" y="101600"/>
                </a:cubicBezTo>
                <a:lnTo>
                  <a:pt x="25400" y="177800"/>
                </a:lnTo>
                <a:cubicBezTo>
                  <a:pt x="39439" y="219916"/>
                  <a:pt x="38100" y="202513"/>
                  <a:pt x="38100" y="228600"/>
                </a:cubicBezTo>
              </a:path>
            </a:pathLst>
          </a:custGeom>
          <a:solidFill>
            <a:srgbClr val="8CAF47">
              <a:alpha val="52549"/>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reeform 12"/>
          <p:cNvSpPr/>
          <p:nvPr/>
        </p:nvSpPr>
        <p:spPr>
          <a:xfrm>
            <a:off x="3124200" y="1435100"/>
            <a:ext cx="1462769" cy="698500"/>
          </a:xfrm>
          <a:custGeom>
            <a:avLst/>
            <a:gdLst>
              <a:gd name="connsiteX0" fmla="*/ 889000 w 1462769"/>
              <a:gd name="connsiteY0" fmla="*/ 152400 h 698500"/>
              <a:gd name="connsiteX1" fmla="*/ 825500 w 1462769"/>
              <a:gd name="connsiteY1" fmla="*/ 177800 h 698500"/>
              <a:gd name="connsiteX2" fmla="*/ 723900 w 1462769"/>
              <a:gd name="connsiteY2" fmla="*/ 127000 h 698500"/>
              <a:gd name="connsiteX3" fmla="*/ 685800 w 1462769"/>
              <a:gd name="connsiteY3" fmla="*/ 114300 h 698500"/>
              <a:gd name="connsiteX4" fmla="*/ 609600 w 1462769"/>
              <a:gd name="connsiteY4" fmla="*/ 76200 h 698500"/>
              <a:gd name="connsiteX5" fmla="*/ 558800 w 1462769"/>
              <a:gd name="connsiteY5" fmla="*/ 215900 h 698500"/>
              <a:gd name="connsiteX6" fmla="*/ 520700 w 1462769"/>
              <a:gd name="connsiteY6" fmla="*/ 228600 h 698500"/>
              <a:gd name="connsiteX7" fmla="*/ 482600 w 1462769"/>
              <a:gd name="connsiteY7" fmla="*/ 254000 h 698500"/>
              <a:gd name="connsiteX8" fmla="*/ 317500 w 1462769"/>
              <a:gd name="connsiteY8" fmla="*/ 279400 h 698500"/>
              <a:gd name="connsiteX9" fmla="*/ 279400 w 1462769"/>
              <a:gd name="connsiteY9" fmla="*/ 317500 h 698500"/>
              <a:gd name="connsiteX10" fmla="*/ 139700 w 1462769"/>
              <a:gd name="connsiteY10" fmla="*/ 317500 h 698500"/>
              <a:gd name="connsiteX11" fmla="*/ 63500 w 1462769"/>
              <a:gd name="connsiteY11" fmla="*/ 279400 h 698500"/>
              <a:gd name="connsiteX12" fmla="*/ 0 w 1462769"/>
              <a:gd name="connsiteY12" fmla="*/ 292100 h 698500"/>
              <a:gd name="connsiteX13" fmla="*/ 12700 w 1462769"/>
              <a:gd name="connsiteY13" fmla="*/ 330200 h 698500"/>
              <a:gd name="connsiteX14" fmla="*/ 88900 w 1462769"/>
              <a:gd name="connsiteY14" fmla="*/ 355600 h 698500"/>
              <a:gd name="connsiteX15" fmla="*/ 127000 w 1462769"/>
              <a:gd name="connsiteY15" fmla="*/ 368300 h 698500"/>
              <a:gd name="connsiteX16" fmla="*/ 165100 w 1462769"/>
              <a:gd name="connsiteY16" fmla="*/ 393700 h 698500"/>
              <a:gd name="connsiteX17" fmla="*/ 241300 w 1462769"/>
              <a:gd name="connsiteY17" fmla="*/ 406400 h 698500"/>
              <a:gd name="connsiteX18" fmla="*/ 279400 w 1462769"/>
              <a:gd name="connsiteY18" fmla="*/ 419100 h 698500"/>
              <a:gd name="connsiteX19" fmla="*/ 266700 w 1462769"/>
              <a:gd name="connsiteY19" fmla="*/ 482600 h 698500"/>
              <a:gd name="connsiteX20" fmla="*/ 266700 w 1462769"/>
              <a:gd name="connsiteY20" fmla="*/ 520700 h 698500"/>
              <a:gd name="connsiteX21" fmla="*/ 304800 w 1462769"/>
              <a:gd name="connsiteY21" fmla="*/ 495300 h 698500"/>
              <a:gd name="connsiteX22" fmla="*/ 520700 w 1462769"/>
              <a:gd name="connsiteY22" fmla="*/ 457200 h 698500"/>
              <a:gd name="connsiteX23" fmla="*/ 571500 w 1462769"/>
              <a:gd name="connsiteY23" fmla="*/ 342900 h 698500"/>
              <a:gd name="connsiteX24" fmla="*/ 647700 w 1462769"/>
              <a:gd name="connsiteY24" fmla="*/ 317500 h 698500"/>
              <a:gd name="connsiteX25" fmla="*/ 723900 w 1462769"/>
              <a:gd name="connsiteY25" fmla="*/ 330200 h 698500"/>
              <a:gd name="connsiteX26" fmla="*/ 787400 w 1462769"/>
              <a:gd name="connsiteY26" fmla="*/ 419100 h 698500"/>
              <a:gd name="connsiteX27" fmla="*/ 774700 w 1462769"/>
              <a:gd name="connsiteY27" fmla="*/ 495300 h 698500"/>
              <a:gd name="connsiteX28" fmla="*/ 774700 w 1462769"/>
              <a:gd name="connsiteY28" fmla="*/ 622300 h 698500"/>
              <a:gd name="connsiteX29" fmla="*/ 812800 w 1462769"/>
              <a:gd name="connsiteY29" fmla="*/ 660400 h 698500"/>
              <a:gd name="connsiteX30" fmla="*/ 838200 w 1462769"/>
              <a:gd name="connsiteY30" fmla="*/ 698500 h 698500"/>
              <a:gd name="connsiteX31" fmla="*/ 876300 w 1462769"/>
              <a:gd name="connsiteY31" fmla="*/ 685800 h 698500"/>
              <a:gd name="connsiteX32" fmla="*/ 863600 w 1462769"/>
              <a:gd name="connsiteY32" fmla="*/ 469900 h 698500"/>
              <a:gd name="connsiteX33" fmla="*/ 876300 w 1462769"/>
              <a:gd name="connsiteY33" fmla="*/ 431800 h 698500"/>
              <a:gd name="connsiteX34" fmla="*/ 914400 w 1462769"/>
              <a:gd name="connsiteY34" fmla="*/ 457200 h 698500"/>
              <a:gd name="connsiteX35" fmla="*/ 927100 w 1462769"/>
              <a:gd name="connsiteY35" fmla="*/ 419100 h 698500"/>
              <a:gd name="connsiteX36" fmla="*/ 939800 w 1462769"/>
              <a:gd name="connsiteY36" fmla="*/ 292100 h 698500"/>
              <a:gd name="connsiteX37" fmla="*/ 977900 w 1462769"/>
              <a:gd name="connsiteY37" fmla="*/ 266700 h 698500"/>
              <a:gd name="connsiteX38" fmla="*/ 1028700 w 1462769"/>
              <a:gd name="connsiteY38" fmla="*/ 342900 h 698500"/>
              <a:gd name="connsiteX39" fmla="*/ 1143000 w 1462769"/>
              <a:gd name="connsiteY39" fmla="*/ 406400 h 698500"/>
              <a:gd name="connsiteX40" fmla="*/ 1206500 w 1462769"/>
              <a:gd name="connsiteY40" fmla="*/ 393700 h 698500"/>
              <a:gd name="connsiteX41" fmla="*/ 1282700 w 1462769"/>
              <a:gd name="connsiteY41" fmla="*/ 330200 h 698500"/>
              <a:gd name="connsiteX42" fmla="*/ 1244600 w 1462769"/>
              <a:gd name="connsiteY42" fmla="*/ 203200 h 698500"/>
              <a:gd name="connsiteX43" fmla="*/ 1168400 w 1462769"/>
              <a:gd name="connsiteY43" fmla="*/ 152400 h 698500"/>
              <a:gd name="connsiteX44" fmla="*/ 1282700 w 1462769"/>
              <a:gd name="connsiteY44" fmla="*/ 114300 h 698500"/>
              <a:gd name="connsiteX45" fmla="*/ 1358900 w 1462769"/>
              <a:gd name="connsiteY45" fmla="*/ 139700 h 698500"/>
              <a:gd name="connsiteX46" fmla="*/ 1447800 w 1462769"/>
              <a:gd name="connsiteY46" fmla="*/ 88900 h 698500"/>
              <a:gd name="connsiteX47" fmla="*/ 1333500 w 1462769"/>
              <a:gd name="connsiteY47" fmla="*/ 38100 h 698500"/>
              <a:gd name="connsiteX48" fmla="*/ 1295400 w 1462769"/>
              <a:gd name="connsiteY48" fmla="*/ 25400 h 698500"/>
              <a:gd name="connsiteX49" fmla="*/ 1257300 w 1462769"/>
              <a:gd name="connsiteY49" fmla="*/ 12700 h 698500"/>
              <a:gd name="connsiteX50" fmla="*/ 1079500 w 1462769"/>
              <a:gd name="connsiteY50" fmla="*/ 50800 h 698500"/>
              <a:gd name="connsiteX51" fmla="*/ 1066800 w 1462769"/>
              <a:gd name="connsiteY51" fmla="*/ 88900 h 698500"/>
              <a:gd name="connsiteX52" fmla="*/ 990600 w 1462769"/>
              <a:gd name="connsiteY52" fmla="*/ 139700 h 698500"/>
              <a:gd name="connsiteX53" fmla="*/ 762000 w 1462769"/>
              <a:gd name="connsiteY53" fmla="*/ 101600 h 698500"/>
              <a:gd name="connsiteX54" fmla="*/ 723900 w 1462769"/>
              <a:gd name="connsiteY54" fmla="*/ 88900 h 698500"/>
              <a:gd name="connsiteX55" fmla="*/ 647700 w 1462769"/>
              <a:gd name="connsiteY55" fmla="*/ 38100 h 698500"/>
              <a:gd name="connsiteX56" fmla="*/ 609600 w 1462769"/>
              <a:gd name="connsiteY56" fmla="*/ 12700 h 698500"/>
              <a:gd name="connsiteX57" fmla="*/ 571500 w 1462769"/>
              <a:gd name="connsiteY57" fmla="*/ 0 h 698500"/>
              <a:gd name="connsiteX58" fmla="*/ 431800 w 1462769"/>
              <a:gd name="connsiteY58" fmla="*/ 12700 h 698500"/>
              <a:gd name="connsiteX59" fmla="*/ 381000 w 1462769"/>
              <a:gd name="connsiteY59" fmla="*/ 25400 h 698500"/>
              <a:gd name="connsiteX60" fmla="*/ 368300 w 1462769"/>
              <a:gd name="connsiteY60" fmla="*/ 63500 h 698500"/>
              <a:gd name="connsiteX61" fmla="*/ 508000 w 1462769"/>
              <a:gd name="connsiteY61" fmla="*/ 88900 h 698500"/>
              <a:gd name="connsiteX62" fmla="*/ 584200 w 1462769"/>
              <a:gd name="connsiteY62" fmla="*/ 114300 h 698500"/>
              <a:gd name="connsiteX63" fmla="*/ 609600 w 1462769"/>
              <a:gd name="connsiteY63" fmla="*/ 190500 h 698500"/>
              <a:gd name="connsiteX64" fmla="*/ 444500 w 1462769"/>
              <a:gd name="connsiteY64" fmla="*/ 228600 h 698500"/>
              <a:gd name="connsiteX65" fmla="*/ 419100 w 1462769"/>
              <a:gd name="connsiteY65" fmla="*/ 27940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62769" h="698500">
                <a:moveTo>
                  <a:pt x="889000" y="152400"/>
                </a:moveTo>
                <a:cubicBezTo>
                  <a:pt x="867833" y="160867"/>
                  <a:pt x="848032" y="181266"/>
                  <a:pt x="825500" y="177800"/>
                </a:cubicBezTo>
                <a:cubicBezTo>
                  <a:pt x="788076" y="172042"/>
                  <a:pt x="759821" y="138974"/>
                  <a:pt x="723900" y="127000"/>
                </a:cubicBezTo>
                <a:cubicBezTo>
                  <a:pt x="711200" y="122767"/>
                  <a:pt x="697774" y="120287"/>
                  <a:pt x="685800" y="114300"/>
                </a:cubicBezTo>
                <a:cubicBezTo>
                  <a:pt x="587323" y="65061"/>
                  <a:pt x="705365" y="108122"/>
                  <a:pt x="609600" y="76200"/>
                </a:cubicBezTo>
                <a:cubicBezTo>
                  <a:pt x="517893" y="106769"/>
                  <a:pt x="614928" y="61547"/>
                  <a:pt x="558800" y="215900"/>
                </a:cubicBezTo>
                <a:cubicBezTo>
                  <a:pt x="554225" y="228481"/>
                  <a:pt x="532674" y="222613"/>
                  <a:pt x="520700" y="228600"/>
                </a:cubicBezTo>
                <a:cubicBezTo>
                  <a:pt x="507048" y="235426"/>
                  <a:pt x="496629" y="247987"/>
                  <a:pt x="482600" y="254000"/>
                </a:cubicBezTo>
                <a:cubicBezTo>
                  <a:pt x="444104" y="270498"/>
                  <a:pt x="340446" y="276850"/>
                  <a:pt x="317500" y="279400"/>
                </a:cubicBezTo>
                <a:cubicBezTo>
                  <a:pt x="304800" y="292100"/>
                  <a:pt x="296076" y="310830"/>
                  <a:pt x="279400" y="317500"/>
                </a:cubicBezTo>
                <a:cubicBezTo>
                  <a:pt x="215226" y="343170"/>
                  <a:pt x="195048" y="331337"/>
                  <a:pt x="139700" y="317500"/>
                </a:cubicBezTo>
                <a:cubicBezTo>
                  <a:pt x="120437" y="304658"/>
                  <a:pt x="89790" y="279400"/>
                  <a:pt x="63500" y="279400"/>
                </a:cubicBezTo>
                <a:cubicBezTo>
                  <a:pt x="41914" y="279400"/>
                  <a:pt x="21167" y="287867"/>
                  <a:pt x="0" y="292100"/>
                </a:cubicBezTo>
                <a:cubicBezTo>
                  <a:pt x="4233" y="304800"/>
                  <a:pt x="1807" y="322419"/>
                  <a:pt x="12700" y="330200"/>
                </a:cubicBezTo>
                <a:cubicBezTo>
                  <a:pt x="34487" y="345762"/>
                  <a:pt x="63500" y="347133"/>
                  <a:pt x="88900" y="355600"/>
                </a:cubicBezTo>
                <a:cubicBezTo>
                  <a:pt x="101600" y="359833"/>
                  <a:pt x="115861" y="360874"/>
                  <a:pt x="127000" y="368300"/>
                </a:cubicBezTo>
                <a:cubicBezTo>
                  <a:pt x="139700" y="376767"/>
                  <a:pt x="150620" y="388873"/>
                  <a:pt x="165100" y="393700"/>
                </a:cubicBezTo>
                <a:cubicBezTo>
                  <a:pt x="189529" y="401843"/>
                  <a:pt x="216163" y="400814"/>
                  <a:pt x="241300" y="406400"/>
                </a:cubicBezTo>
                <a:cubicBezTo>
                  <a:pt x="254368" y="409304"/>
                  <a:pt x="266700" y="414867"/>
                  <a:pt x="279400" y="419100"/>
                </a:cubicBezTo>
                <a:cubicBezTo>
                  <a:pt x="275167" y="440267"/>
                  <a:pt x="278674" y="464639"/>
                  <a:pt x="266700" y="482600"/>
                </a:cubicBezTo>
                <a:cubicBezTo>
                  <a:pt x="242432" y="519002"/>
                  <a:pt x="185180" y="466353"/>
                  <a:pt x="266700" y="520700"/>
                </a:cubicBezTo>
                <a:cubicBezTo>
                  <a:pt x="279400" y="512233"/>
                  <a:pt x="289769" y="497953"/>
                  <a:pt x="304800" y="495300"/>
                </a:cubicBezTo>
                <a:cubicBezTo>
                  <a:pt x="539187" y="453938"/>
                  <a:pt x="422536" y="522643"/>
                  <a:pt x="520700" y="457200"/>
                </a:cubicBezTo>
                <a:cubicBezTo>
                  <a:pt x="524914" y="444558"/>
                  <a:pt x="546078" y="358789"/>
                  <a:pt x="571500" y="342900"/>
                </a:cubicBezTo>
                <a:cubicBezTo>
                  <a:pt x="594204" y="328710"/>
                  <a:pt x="647700" y="317500"/>
                  <a:pt x="647700" y="317500"/>
                </a:cubicBezTo>
                <a:cubicBezTo>
                  <a:pt x="673100" y="321733"/>
                  <a:pt x="701390" y="317695"/>
                  <a:pt x="723900" y="330200"/>
                </a:cubicBezTo>
                <a:cubicBezTo>
                  <a:pt x="732240" y="334833"/>
                  <a:pt x="778323" y="405485"/>
                  <a:pt x="787400" y="419100"/>
                </a:cubicBezTo>
                <a:cubicBezTo>
                  <a:pt x="783167" y="444500"/>
                  <a:pt x="780286" y="470163"/>
                  <a:pt x="774700" y="495300"/>
                </a:cubicBezTo>
                <a:cubicBezTo>
                  <a:pt x="761479" y="554793"/>
                  <a:pt x="740104" y="535811"/>
                  <a:pt x="774700" y="622300"/>
                </a:cubicBezTo>
                <a:cubicBezTo>
                  <a:pt x="781370" y="638976"/>
                  <a:pt x="801302" y="646602"/>
                  <a:pt x="812800" y="660400"/>
                </a:cubicBezTo>
                <a:cubicBezTo>
                  <a:pt x="822571" y="672126"/>
                  <a:pt x="829733" y="685800"/>
                  <a:pt x="838200" y="698500"/>
                </a:cubicBezTo>
                <a:cubicBezTo>
                  <a:pt x="850900" y="694267"/>
                  <a:pt x="874822" y="699105"/>
                  <a:pt x="876300" y="685800"/>
                </a:cubicBezTo>
                <a:cubicBezTo>
                  <a:pt x="884261" y="614150"/>
                  <a:pt x="863600" y="541991"/>
                  <a:pt x="863600" y="469900"/>
                </a:cubicBezTo>
                <a:cubicBezTo>
                  <a:pt x="863600" y="456513"/>
                  <a:pt x="872067" y="444500"/>
                  <a:pt x="876300" y="431800"/>
                </a:cubicBezTo>
                <a:cubicBezTo>
                  <a:pt x="889000" y="440267"/>
                  <a:pt x="899592" y="460902"/>
                  <a:pt x="914400" y="457200"/>
                </a:cubicBezTo>
                <a:cubicBezTo>
                  <a:pt x="927387" y="453953"/>
                  <a:pt x="925064" y="432331"/>
                  <a:pt x="927100" y="419100"/>
                </a:cubicBezTo>
                <a:cubicBezTo>
                  <a:pt x="933569" y="377050"/>
                  <a:pt x="926346" y="332461"/>
                  <a:pt x="939800" y="292100"/>
                </a:cubicBezTo>
                <a:cubicBezTo>
                  <a:pt x="944627" y="277620"/>
                  <a:pt x="965200" y="275167"/>
                  <a:pt x="977900" y="266700"/>
                </a:cubicBezTo>
                <a:cubicBezTo>
                  <a:pt x="994833" y="292100"/>
                  <a:pt x="1003300" y="325967"/>
                  <a:pt x="1028700" y="342900"/>
                </a:cubicBezTo>
                <a:cubicBezTo>
                  <a:pt x="1116039" y="401126"/>
                  <a:pt x="1075940" y="384047"/>
                  <a:pt x="1143000" y="406400"/>
                </a:cubicBezTo>
                <a:cubicBezTo>
                  <a:pt x="1164167" y="402167"/>
                  <a:pt x="1186289" y="401279"/>
                  <a:pt x="1206500" y="393700"/>
                </a:cubicBezTo>
                <a:cubicBezTo>
                  <a:pt x="1234790" y="383091"/>
                  <a:pt x="1262935" y="349965"/>
                  <a:pt x="1282700" y="330200"/>
                </a:cubicBezTo>
                <a:cubicBezTo>
                  <a:pt x="1277616" y="309865"/>
                  <a:pt x="1253876" y="209384"/>
                  <a:pt x="1244600" y="203200"/>
                </a:cubicBezTo>
                <a:lnTo>
                  <a:pt x="1168400" y="152400"/>
                </a:lnTo>
                <a:cubicBezTo>
                  <a:pt x="1188089" y="73643"/>
                  <a:pt x="1166300" y="89357"/>
                  <a:pt x="1282700" y="114300"/>
                </a:cubicBezTo>
                <a:cubicBezTo>
                  <a:pt x="1308880" y="119910"/>
                  <a:pt x="1358900" y="139700"/>
                  <a:pt x="1358900" y="139700"/>
                </a:cubicBezTo>
                <a:cubicBezTo>
                  <a:pt x="1397553" y="134868"/>
                  <a:pt x="1501193" y="155641"/>
                  <a:pt x="1447800" y="88900"/>
                </a:cubicBezTo>
                <a:cubicBezTo>
                  <a:pt x="1425845" y="61456"/>
                  <a:pt x="1356784" y="45861"/>
                  <a:pt x="1333500" y="38100"/>
                </a:cubicBezTo>
                <a:lnTo>
                  <a:pt x="1295400" y="25400"/>
                </a:lnTo>
                <a:lnTo>
                  <a:pt x="1257300" y="12700"/>
                </a:lnTo>
                <a:cubicBezTo>
                  <a:pt x="1221121" y="15989"/>
                  <a:pt x="1117751" y="2986"/>
                  <a:pt x="1079500" y="50800"/>
                </a:cubicBezTo>
                <a:cubicBezTo>
                  <a:pt x="1071137" y="61253"/>
                  <a:pt x="1076266" y="79434"/>
                  <a:pt x="1066800" y="88900"/>
                </a:cubicBezTo>
                <a:cubicBezTo>
                  <a:pt x="1045214" y="110486"/>
                  <a:pt x="990600" y="139700"/>
                  <a:pt x="990600" y="139700"/>
                </a:cubicBezTo>
                <a:cubicBezTo>
                  <a:pt x="811519" y="124777"/>
                  <a:pt x="886560" y="143120"/>
                  <a:pt x="762000" y="101600"/>
                </a:cubicBezTo>
                <a:cubicBezTo>
                  <a:pt x="749300" y="97367"/>
                  <a:pt x="735039" y="96326"/>
                  <a:pt x="723900" y="88900"/>
                </a:cubicBezTo>
                <a:lnTo>
                  <a:pt x="647700" y="38100"/>
                </a:lnTo>
                <a:cubicBezTo>
                  <a:pt x="635000" y="29633"/>
                  <a:pt x="624080" y="17527"/>
                  <a:pt x="609600" y="12700"/>
                </a:cubicBezTo>
                <a:lnTo>
                  <a:pt x="571500" y="0"/>
                </a:lnTo>
                <a:cubicBezTo>
                  <a:pt x="524933" y="4233"/>
                  <a:pt x="478149" y="6520"/>
                  <a:pt x="431800" y="12700"/>
                </a:cubicBezTo>
                <a:cubicBezTo>
                  <a:pt x="414499" y="15007"/>
                  <a:pt x="394630" y="14496"/>
                  <a:pt x="381000" y="25400"/>
                </a:cubicBezTo>
                <a:cubicBezTo>
                  <a:pt x="370547" y="33763"/>
                  <a:pt x="372533" y="50800"/>
                  <a:pt x="368300" y="63500"/>
                </a:cubicBezTo>
                <a:cubicBezTo>
                  <a:pt x="472575" y="98258"/>
                  <a:pt x="306954" y="45819"/>
                  <a:pt x="508000" y="88900"/>
                </a:cubicBezTo>
                <a:cubicBezTo>
                  <a:pt x="534180" y="94510"/>
                  <a:pt x="584200" y="114300"/>
                  <a:pt x="584200" y="114300"/>
                </a:cubicBezTo>
                <a:cubicBezTo>
                  <a:pt x="592667" y="139700"/>
                  <a:pt x="635000" y="182033"/>
                  <a:pt x="609600" y="190500"/>
                </a:cubicBezTo>
                <a:cubicBezTo>
                  <a:pt x="505002" y="225366"/>
                  <a:pt x="559905" y="212114"/>
                  <a:pt x="444500" y="228600"/>
                </a:cubicBezTo>
                <a:cubicBezTo>
                  <a:pt x="429907" y="272380"/>
                  <a:pt x="441266" y="257234"/>
                  <a:pt x="419100" y="279400"/>
                </a:cubicBezTo>
              </a:path>
            </a:pathLst>
          </a:custGeom>
          <a:solidFill>
            <a:srgbClr val="8CAF47">
              <a:alpha val="38039"/>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628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7800" y="1600200"/>
            <a:ext cx="3200400" cy="4555093"/>
          </a:xfrm>
          <a:prstGeom prst="rect">
            <a:avLst/>
          </a:prstGeom>
          <a:solidFill>
            <a:schemeClr val="bg1"/>
          </a:solidFill>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Hebrews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9</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But we see Jesus, who was made a little lower than the angels for the suffering of death, crowned with glory and honour; that he by the grace of God should taste death for every man.  </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10</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For it became him, for whom are all things, and by whom are all things, in bringing many sons unto glory, to make the </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captain</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of their salvation perfect through sufferings.”</a:t>
            </a:r>
          </a:p>
        </p:txBody>
      </p:sp>
      <p:pic>
        <p:nvPicPr>
          <p:cNvPr id="1026" name="Picture 2" descr="C:\Users\sheila\Desktop\BIBLE STUDY\ULTIMATE Royality Free\3-Jesus\12 Crucifixion\carrying_the_cross.jpg"/>
          <p:cNvPicPr>
            <a:picLocks noChangeAspect="1" noChangeArrowheads="1"/>
          </p:cNvPicPr>
          <p:nvPr/>
        </p:nvPicPr>
        <p:blipFill>
          <a:blip r:embed="rId3"/>
          <a:srcRect t="4444" b="8889"/>
          <a:stretch>
            <a:fillRect/>
          </a:stretch>
        </p:blipFill>
        <p:spPr bwMode="auto">
          <a:xfrm>
            <a:off x="827869" y="914400"/>
            <a:ext cx="4658531" cy="5105400"/>
          </a:xfrm>
          <a:prstGeom prst="rect">
            <a:avLst/>
          </a:prstGeom>
          <a:ln w="38100">
            <a:solidFill>
              <a:schemeClr val="tx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Rectangle 2"/>
          <p:cNvSpPr/>
          <p:nvPr/>
        </p:nvSpPr>
        <p:spPr>
          <a:xfrm>
            <a:off x="0" y="533400"/>
            <a:ext cx="9144000" cy="762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ysClr val="windowText" lastClr="000000"/>
                  </a:solidFill>
                </a:ln>
                <a:solidFill>
                  <a:srgbClr val="0070C0"/>
                </a:solidFill>
                <a:effectLst/>
                <a:uLnTx/>
                <a:uFillTx/>
                <a:latin typeface="Arial" pitchFamily="34" charset="0"/>
                <a:ea typeface="+mn-ea"/>
                <a:cs typeface="Arial" pitchFamily="34" charset="0"/>
              </a:rPr>
              <a:t>JESUS, THE CAPTAIN OF OUR SALVATION</a:t>
            </a:r>
          </a:p>
        </p:txBody>
      </p:sp>
    </p:spTree>
    <p:extLst>
      <p:ext uri="{BB962C8B-B14F-4D97-AF65-F5344CB8AC3E}">
        <p14:creationId xmlns:p14="http://schemas.microsoft.com/office/powerpoint/2010/main" val="1130813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8212" y="1129553"/>
            <a:ext cx="7458635" cy="507402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98612"/>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Are You Ready To Leave The Wilderness?</a:t>
            </a:r>
          </a:p>
        </p:txBody>
      </p:sp>
      <p:grpSp>
        <p:nvGrpSpPr>
          <p:cNvPr id="4" name="Group 3"/>
          <p:cNvGrpSpPr>
            <a:grpSpLocks noGrp="1" noUngrp="1" noChangeAspect="1"/>
          </p:cNvGrpSpPr>
          <p:nvPr/>
        </p:nvGrpSpPr>
        <p:grpSpPr bwMode="auto">
          <a:xfrm>
            <a:off x="7073152" y="5342842"/>
            <a:ext cx="1972236" cy="1515158"/>
            <a:chOff x="685800" y="828675"/>
            <a:chExt cx="7772400" cy="5580063"/>
          </a:xfrm>
        </p:grpSpPr>
        <p:pic>
          <p:nvPicPr>
            <p:cNvPr id="5"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6"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fontAlgn="base">
                <a:lnSpc>
                  <a:spcPct val="90000"/>
                </a:lnSpc>
                <a:spcBef>
                  <a:spcPct val="0"/>
                </a:spcBef>
                <a:spcAft>
                  <a:spcPct val="0"/>
                </a:spcAft>
              </a:pPr>
              <a:endParaRPr lang="en-US" sz="2200" dirty="0">
                <a:solidFill>
                  <a:srgbClr val="000000"/>
                </a:solidFill>
                <a:latin typeface="Calibri"/>
                <a:cs typeface="Calibri" pitchFamily="34" charset="0"/>
              </a:endParaRPr>
            </a:p>
          </p:txBody>
        </p:sp>
      </p:grpSp>
      <p:sp>
        <p:nvSpPr>
          <p:cNvPr id="3" name="Rectangle 2"/>
          <p:cNvSpPr/>
          <p:nvPr/>
        </p:nvSpPr>
        <p:spPr>
          <a:xfrm>
            <a:off x="708212" y="1138518"/>
            <a:ext cx="7422776" cy="5030924"/>
          </a:xfrm>
          <a:prstGeom prst="rect">
            <a:avLst/>
          </a:prstGeom>
        </p:spPr>
        <p:txBody>
          <a:bodyPr wrap="square">
            <a:spAutoFit/>
          </a:bodyPr>
          <a:lstStyle/>
          <a:p>
            <a:pPr>
              <a:spcAft>
                <a:spcPts val="1000"/>
              </a:spcAft>
            </a:pPr>
            <a:r>
              <a:rPr lang="en-US" sz="4400" dirty="0">
                <a:latin typeface="Calibri" panose="020F0502020204030204" pitchFamily="34" charset="0"/>
                <a:ea typeface="Times New Roman" panose="02020603050405020304" pitchFamily="18" charset="0"/>
                <a:cs typeface="Calibri" panose="020F0502020204030204" pitchFamily="34" charset="0"/>
              </a:rPr>
              <a:t>Heb. 2:10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indent="228600">
              <a:spcBef>
                <a:spcPts val="900"/>
              </a:spcBef>
              <a:spcAft>
                <a:spcPts val="1000"/>
              </a:spcAft>
            </a:pPr>
            <a:r>
              <a:rPr lang="en-US" sz="4400" baseline="30000" dirty="0">
                <a:latin typeface="Calibri" panose="020F0502020204030204" pitchFamily="34" charset="0"/>
                <a:ea typeface="Times New Roman" panose="02020603050405020304" pitchFamily="18" charset="0"/>
                <a:cs typeface="Calibri" panose="020F0502020204030204" pitchFamily="34" charset="0"/>
              </a:rPr>
              <a:t>10 </a:t>
            </a:r>
            <a:r>
              <a:rPr lang="en-US" sz="4400" dirty="0">
                <a:latin typeface="Calibri" panose="020F0502020204030204" pitchFamily="34" charset="0"/>
                <a:ea typeface="Times New Roman" panose="02020603050405020304" pitchFamily="18" charset="0"/>
                <a:cs typeface="Calibri" panose="020F0502020204030204" pitchFamily="34" charset="0"/>
              </a:rPr>
              <a:t>For it was fitting for Him, for whom </a:t>
            </a:r>
            <a:r>
              <a:rPr lang="en-US" sz="4400" i="1" dirty="0">
                <a:latin typeface="Calibri" panose="020F0502020204030204" pitchFamily="34" charset="0"/>
                <a:ea typeface="Times New Roman" panose="02020603050405020304" pitchFamily="18" charset="0"/>
                <a:cs typeface="Calibri" panose="020F0502020204030204" pitchFamily="34" charset="0"/>
              </a:rPr>
              <a:t>are</a:t>
            </a:r>
            <a:r>
              <a:rPr lang="en-US" sz="4400" dirty="0">
                <a:latin typeface="Calibri" panose="020F0502020204030204" pitchFamily="34" charset="0"/>
                <a:ea typeface="Times New Roman" panose="02020603050405020304" pitchFamily="18" charset="0"/>
                <a:cs typeface="Calibri" panose="020F0502020204030204" pitchFamily="34" charset="0"/>
              </a:rPr>
              <a:t> all things and by whom </a:t>
            </a:r>
            <a:r>
              <a:rPr lang="en-US" sz="4400" i="1" dirty="0">
                <a:latin typeface="Calibri" panose="020F0502020204030204" pitchFamily="34" charset="0"/>
                <a:ea typeface="Times New Roman" panose="02020603050405020304" pitchFamily="18" charset="0"/>
                <a:cs typeface="Calibri" panose="020F0502020204030204" pitchFamily="34" charset="0"/>
              </a:rPr>
              <a:t>are</a:t>
            </a:r>
            <a:r>
              <a:rPr lang="en-US" sz="4400" dirty="0">
                <a:latin typeface="Calibri" panose="020F0502020204030204" pitchFamily="34" charset="0"/>
                <a:ea typeface="Times New Roman" panose="02020603050405020304" pitchFamily="18" charset="0"/>
                <a:cs typeface="Calibri" panose="020F0502020204030204" pitchFamily="34" charset="0"/>
              </a:rPr>
              <a:t> all things, in bringing many sons to glory, to make the captain of their salvation perfect through sufferings.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073152" y="5342842"/>
            <a:ext cx="1972236" cy="141170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470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 y="0"/>
            <a:ext cx="9117496" cy="1257300"/>
          </a:xfrm>
          <a:prstGeom prst="rect">
            <a:avLst/>
          </a:prstGeom>
          <a:blipFill>
            <a:blip r:embed="rId2"/>
            <a:tile tx="0" ty="0" sx="100000" sy="100000" flip="none" algn="tl"/>
          </a:blipFill>
          <a:ln w="38100">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Rectangle 1"/>
          <p:cNvSpPr/>
          <p:nvPr/>
        </p:nvSpPr>
        <p:spPr>
          <a:xfrm>
            <a:off x="304800" y="1692639"/>
            <a:ext cx="3013709" cy="4708981"/>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9 But we see Jesus, who was made a little lower than the angels for the suffering of death, crowned with glory and honour; that he by the grace of God should taste death for every man.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10 For it became him, for whom are all things, and by whom are all things, in bringing many sons unto glory, to make the captain of their salvation perfect through sufferings. </a:t>
            </a:r>
          </a:p>
        </p:txBody>
      </p:sp>
      <p:pic>
        <p:nvPicPr>
          <p:cNvPr id="1027" name="Picture 3" descr="C:\Users\sheila\Desktop\BIBLE STUDY\BIBLE STUDY TOOLS\ULTIMATE Royality Free\3-Jesus\12 Crucifixion\carrying_the_cross w bloody face.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9651" r="2240" b="10366"/>
          <a:stretch/>
        </p:blipFill>
        <p:spPr bwMode="auto">
          <a:xfrm>
            <a:off x="3489105" y="1265830"/>
            <a:ext cx="5628392"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 y="1143000"/>
            <a:ext cx="9144000" cy="152400"/>
          </a:xfrm>
          <a:prstGeom prst="rect">
            <a:avLst/>
          </a:prstGeom>
          <a:solidFill>
            <a:srgbClr val="C00000"/>
          </a:solidFill>
          <a:ln w="38100" cap="flat" cmpd="sng" algn="ctr">
            <a:solidFill>
              <a:schemeClr val="tx1"/>
            </a:solidFill>
            <a:prstDash val="solid"/>
          </a:ln>
          <a:effectLst>
            <a:outerShdw blurRad="50800" dist="38100" dir="16200000"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Rectangular Callout 8"/>
          <p:cNvSpPr/>
          <p:nvPr/>
        </p:nvSpPr>
        <p:spPr>
          <a:xfrm>
            <a:off x="3657601" y="1981200"/>
            <a:ext cx="4267200" cy="4038600"/>
          </a:xfrm>
          <a:prstGeom prst="wedgeRectCallout">
            <a:avLst>
              <a:gd name="adj1" fmla="val -56813"/>
              <a:gd name="adj2" fmla="val 16292"/>
            </a:avLst>
          </a:prstGeom>
          <a:solidFill>
            <a:schemeClr val="bg1"/>
          </a:solidFill>
          <a:ln w="57150">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There were Jews who saw the humble life of Christ as inconsistent with a Messiah whose kingdom was powerful and everlasting.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To remove their objection the Hebrew writer made the point that the humiliation, sufferings, and death of Christ are an essential part of the scheme of redemption. In order to “bring many sons to glory” it was necessary that he should be incarnated, suffer, die, and be resurrected.</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4" name="Rectangle 3"/>
          <p:cNvSpPr/>
          <p:nvPr/>
        </p:nvSpPr>
        <p:spPr>
          <a:xfrm>
            <a:off x="304800" y="4191000"/>
            <a:ext cx="3013709" cy="22106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p:nvSpPr>
        <p:spPr>
          <a:xfrm>
            <a:off x="625522" y="452651"/>
            <a:ext cx="3940223"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HEBREWS</a:t>
            </a:r>
          </a:p>
        </p:txBody>
      </p:sp>
      <p:sp>
        <p:nvSpPr>
          <p:cNvPr id="13" name="Rectangle 12"/>
          <p:cNvSpPr/>
          <p:nvPr/>
        </p:nvSpPr>
        <p:spPr>
          <a:xfrm>
            <a:off x="4465093" y="413414"/>
            <a:ext cx="3873690" cy="535674"/>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1430"/>
                <a:solidFill>
                  <a:srgbClr val="0039EE"/>
                </a:solidFill>
                <a:effectLst>
                  <a:outerShdw blurRad="50800" dist="39000" dir="5460000" algn="tl">
                    <a:srgbClr val="000000">
                      <a:alpha val="38000"/>
                    </a:srgbClr>
                  </a:outerShdw>
                </a:effectLst>
                <a:uLnTx/>
                <a:uFillTx/>
                <a:latin typeface="Arial" pitchFamily="34" charset="0"/>
                <a:ea typeface="+mn-ea"/>
                <a:cs typeface="Arial" pitchFamily="34" charset="0"/>
              </a:rPr>
              <a:t>Chapter 2</a:t>
            </a:r>
          </a:p>
        </p:txBody>
      </p:sp>
    </p:spTree>
    <p:extLst>
      <p:ext uri="{BB962C8B-B14F-4D97-AF65-F5344CB8AC3E}">
        <p14:creationId xmlns:p14="http://schemas.microsoft.com/office/powerpoint/2010/main" val="427218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0565" y="1668272"/>
            <a:ext cx="6320117" cy="4364975"/>
          </a:xfrm>
          <a:prstGeom prst="rect">
            <a:avLst/>
          </a:prstGeom>
          <a:solidFill>
            <a:srgbClr val="653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 descr="Nahal Paran, tb042107607"/>
          <p:cNvPicPr>
            <a:picLocks noRot="1" noChangeAspect="1" noMove="1" noResize="1"/>
          </p:cNvPicPr>
          <p:nvPr isPhoto="1"/>
        </p:nvPicPr>
        <p:blipFill>
          <a:blip r:embed="rId2" cstate="print"/>
          <a:srcRect/>
          <a:stretch>
            <a:fillRect/>
          </a:stretch>
        </p:blipFill>
        <p:spPr bwMode="auto">
          <a:xfrm>
            <a:off x="1559859" y="1828800"/>
            <a:ext cx="5979459" cy="4000234"/>
          </a:xfrm>
          <a:prstGeom prst="rect">
            <a:avLst/>
          </a:prstGeom>
          <a:noFill/>
          <a:ln w="9525">
            <a:noFill/>
            <a:miter lim="800000"/>
            <a:headEnd/>
            <a:tailEnd/>
          </a:ln>
        </p:spPr>
      </p:pic>
      <p:sp>
        <p:nvSpPr>
          <p:cNvPr id="5" name="TextBox 4"/>
          <p:cNvSpPr txBox="1"/>
          <p:nvPr/>
        </p:nvSpPr>
        <p:spPr>
          <a:xfrm>
            <a:off x="0" y="98612"/>
            <a:ext cx="8830235" cy="1569660"/>
          </a:xfrm>
          <a:prstGeom prst="rect">
            <a:avLst/>
          </a:prstGeom>
          <a:noFill/>
        </p:spPr>
        <p:txBody>
          <a:bodyPr wrap="square" rtlCol="0">
            <a:spAutoFit/>
          </a:bodyPr>
          <a:lstStyle/>
          <a:p>
            <a:pPr algn="ctr"/>
            <a:r>
              <a:rPr lang="en-US" sz="4800" b="1" dirty="0">
                <a:solidFill>
                  <a:srgbClr val="0070C0"/>
                </a:solidFill>
                <a:latin typeface="Ink Free" panose="03080402000500000000" pitchFamily="66" charset="0"/>
              </a:rPr>
              <a:t>Are You Ready To Leave </a:t>
            </a:r>
          </a:p>
          <a:p>
            <a:pPr algn="ctr"/>
            <a:r>
              <a:rPr lang="en-US" sz="4800" b="1" dirty="0">
                <a:solidFill>
                  <a:srgbClr val="0070C0"/>
                </a:solidFill>
                <a:latin typeface="Ink Free" panose="03080402000500000000" pitchFamily="66" charset="0"/>
              </a:rPr>
              <a:t>The Wilderness?</a:t>
            </a:r>
          </a:p>
        </p:txBody>
      </p:sp>
      <p:sp>
        <p:nvSpPr>
          <p:cNvPr id="2" name="TextBox 1"/>
          <p:cNvSpPr txBox="1"/>
          <p:nvPr/>
        </p:nvSpPr>
        <p:spPr>
          <a:xfrm>
            <a:off x="8965" y="6087033"/>
            <a:ext cx="9143999" cy="769441"/>
          </a:xfrm>
          <a:prstGeom prst="rect">
            <a:avLst/>
          </a:prstGeom>
          <a:noFill/>
        </p:spPr>
        <p:txBody>
          <a:bodyPr wrap="square" rtlCol="0">
            <a:spAutoFit/>
          </a:bodyPr>
          <a:lstStyle/>
          <a:p>
            <a:pPr algn="ctr"/>
            <a:r>
              <a:rPr lang="en-US" sz="4400" dirty="0"/>
              <a:t>Why Not Leave It Today?</a:t>
            </a:r>
          </a:p>
        </p:txBody>
      </p:sp>
    </p:spTree>
    <p:extLst>
      <p:ext uri="{BB962C8B-B14F-4D97-AF65-F5344CB8AC3E}">
        <p14:creationId xmlns:p14="http://schemas.microsoft.com/office/powerpoint/2010/main" val="57284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0565" y="1668272"/>
            <a:ext cx="6320117" cy="4364975"/>
          </a:xfrm>
          <a:prstGeom prst="rect">
            <a:avLst/>
          </a:prstGeom>
          <a:solidFill>
            <a:srgbClr val="653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 descr="Nahal Paran, tb042107607"/>
          <p:cNvPicPr>
            <a:picLocks noRot="1" noChangeAspect="1" noMove="1" noResize="1"/>
          </p:cNvPicPr>
          <p:nvPr isPhoto="1"/>
        </p:nvPicPr>
        <p:blipFill>
          <a:blip r:embed="rId2" cstate="print"/>
          <a:srcRect/>
          <a:stretch>
            <a:fillRect/>
          </a:stretch>
        </p:blipFill>
        <p:spPr bwMode="auto">
          <a:xfrm>
            <a:off x="1559859" y="1828800"/>
            <a:ext cx="5979459" cy="4000234"/>
          </a:xfrm>
          <a:prstGeom prst="rect">
            <a:avLst/>
          </a:prstGeom>
          <a:noFill/>
          <a:ln w="9525">
            <a:noFill/>
            <a:miter lim="800000"/>
            <a:headEnd/>
            <a:tailEnd/>
          </a:ln>
        </p:spPr>
      </p:pic>
      <p:sp>
        <p:nvSpPr>
          <p:cNvPr id="5" name="TextBox 4"/>
          <p:cNvSpPr txBox="1"/>
          <p:nvPr/>
        </p:nvSpPr>
        <p:spPr>
          <a:xfrm>
            <a:off x="0" y="98612"/>
            <a:ext cx="8830235" cy="1569660"/>
          </a:xfrm>
          <a:prstGeom prst="rect">
            <a:avLst/>
          </a:prstGeom>
          <a:noFill/>
        </p:spPr>
        <p:txBody>
          <a:bodyPr wrap="square" rtlCol="0">
            <a:spAutoFit/>
          </a:bodyPr>
          <a:lstStyle/>
          <a:p>
            <a:pPr algn="ctr"/>
            <a:r>
              <a:rPr lang="en-US" sz="4800" b="1" dirty="0">
                <a:solidFill>
                  <a:srgbClr val="0070C0"/>
                </a:solidFill>
                <a:latin typeface="Ink Free" panose="03080402000500000000" pitchFamily="66" charset="0"/>
              </a:rPr>
              <a:t>Are You Ready To Leave </a:t>
            </a:r>
          </a:p>
          <a:p>
            <a:pPr algn="ctr"/>
            <a:r>
              <a:rPr lang="en-US" sz="4800" b="1" dirty="0">
                <a:solidFill>
                  <a:srgbClr val="0070C0"/>
                </a:solidFill>
                <a:latin typeface="Ink Free" panose="03080402000500000000" pitchFamily="66" charset="0"/>
              </a:rPr>
              <a:t>The Wilderness?</a:t>
            </a:r>
          </a:p>
        </p:txBody>
      </p:sp>
      <p:sp>
        <p:nvSpPr>
          <p:cNvPr id="2" name="TextBox 1"/>
          <p:cNvSpPr txBox="1"/>
          <p:nvPr/>
        </p:nvSpPr>
        <p:spPr>
          <a:xfrm>
            <a:off x="1380565" y="6257365"/>
            <a:ext cx="6320117" cy="584775"/>
          </a:xfrm>
          <a:prstGeom prst="rect">
            <a:avLst/>
          </a:prstGeom>
          <a:noFill/>
        </p:spPr>
        <p:txBody>
          <a:bodyPr wrap="square" rtlCol="0">
            <a:spAutoFit/>
          </a:bodyPr>
          <a:lstStyle/>
          <a:p>
            <a:pPr algn="ctr"/>
            <a:r>
              <a:rPr lang="en-US" sz="3200" b="1" dirty="0">
                <a:latin typeface="Arial" panose="020B0604020202020204" pitchFamily="34" charset="0"/>
                <a:ea typeface="Calibri" panose="020F0502020204030204" pitchFamily="34" charset="0"/>
                <a:cs typeface="Times New Roman" panose="02020603050405020304" pitchFamily="18" charset="0"/>
              </a:rPr>
              <a:t>Heb.3:12–19</a:t>
            </a:r>
            <a:endParaRPr lang="en-US" sz="3200" dirty="0"/>
          </a:p>
        </p:txBody>
      </p:sp>
    </p:spTree>
    <p:extLst>
      <p:ext uri="{BB962C8B-B14F-4D97-AF65-F5344CB8AC3E}">
        <p14:creationId xmlns:p14="http://schemas.microsoft.com/office/powerpoint/2010/main" val="290294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 y="0"/>
            <a:ext cx="9117496" cy="1257300"/>
          </a:xfrm>
          <a:prstGeom prst="rect">
            <a:avLst/>
          </a:prstGeom>
          <a:blipFill>
            <a:blip r:embed="rId2"/>
            <a:tile tx="0" ty="0" sx="100000" sy="100000" flip="none" algn="tl"/>
          </a:blipFill>
          <a:ln w="38100">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 name="Rectangle 10"/>
          <p:cNvSpPr/>
          <p:nvPr/>
        </p:nvSpPr>
        <p:spPr>
          <a:xfrm>
            <a:off x="1" y="1143000"/>
            <a:ext cx="9144000" cy="152400"/>
          </a:xfrm>
          <a:prstGeom prst="rect">
            <a:avLst/>
          </a:prstGeom>
          <a:solidFill>
            <a:srgbClr val="C00000"/>
          </a:solidFill>
          <a:ln w="38100" cap="flat" cmpd="sng" algn="ctr">
            <a:solidFill>
              <a:schemeClr val="tx1"/>
            </a:solidFill>
            <a:prstDash val="solid"/>
          </a:ln>
          <a:effectLst>
            <a:outerShdw blurRad="50800" dist="38100" dir="16200000"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533400" y="1964841"/>
            <a:ext cx="3352800" cy="4401205"/>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12 Take heed, brethren, lest there be in any of you an evil heart of unbelief, in departing from the living God.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13 But exhort one another daily, while it is called To day; lest any of you be hardened through the deceitfulness of sin.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14 For we are made partakers of Christ, if we hold the beginning of our confidence [assurance] stedfast unto the end; </a:t>
            </a:r>
          </a:p>
        </p:txBody>
      </p:sp>
      <p:pic>
        <p:nvPicPr>
          <p:cNvPr id="6146" name="Picture 2" descr="C:\Users\sheila\Desktop\BIBLE STUDY\BIBLE STUDY TOOLS\ULTIMATE Royality Free\2-Bible Pics-Nt\Church\gamaliel_speakin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2943"/>
          <a:stretch/>
        </p:blipFill>
        <p:spPr bwMode="auto">
          <a:xfrm>
            <a:off x="4343400" y="1442364"/>
            <a:ext cx="4464756" cy="5177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018129" y="1450828"/>
            <a:ext cx="4767617" cy="4915218"/>
          </a:xfrm>
          <a:prstGeom prst="rect">
            <a:avLst/>
          </a:prstGeom>
          <a:solidFill>
            <a:schemeClr val="bg1"/>
          </a:solidFill>
          <a:ln w="57150">
            <a:solidFill>
              <a:srgbClr val="7E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black"/>
                </a:solidFill>
                <a:effectLst/>
                <a:uLnTx/>
                <a:uFillTx/>
                <a:latin typeface="Arial" pitchFamily="34" charset="0"/>
                <a:ea typeface="+mn-ea"/>
                <a:cs typeface="Arial" pitchFamily="34" charset="0"/>
              </a:rPr>
              <a:t>these verses teach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black"/>
                </a:solidFill>
                <a:effectLst/>
                <a:uLnTx/>
                <a:uFillTx/>
                <a:latin typeface="Arial" pitchFamily="34" charset="0"/>
                <a:ea typeface="+mn-ea"/>
                <a:cs typeface="Arial" pitchFamily="34" charset="0"/>
              </a:rPr>
              <a:t>the possibility of apostasy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small" spc="0" normalizeH="0" baseline="0" noProof="0" dirty="0">
                <a:ln>
                  <a:noFill/>
                </a:ln>
                <a:solidFill>
                  <a:prstClr val="white"/>
                </a:solidFill>
                <a:effectLst/>
                <a:uLnTx/>
                <a:uFillTx/>
                <a:latin typeface="Arial" pitchFamily="34" charset="0"/>
                <a:ea typeface="+mn-ea"/>
                <a:cs typeface="Arial" pitchFamily="34" charset="0"/>
              </a:rPr>
              <a:t>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a:t>
            </a:r>
            <a:r>
              <a:rPr kumimoji="0" lang="en-US" sz="20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Baptist Faith And Message </a:t>
            </a: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contradicts the Bible by claiming that it is impossible for a true believer to depart from God. Their stance regarding this passage is that those addressed had never been </a:t>
            </a:r>
            <a:r>
              <a:rPr kumimoji="0" lang="en-US" sz="20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true believers</a:t>
            </a: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But look at the passage, and notice that they are referred to as “brethren” and  “partakers of Christ” who at the beginning had “confidence” or assurance. Also, we put forth the question: How can you </a:t>
            </a:r>
            <a:r>
              <a:rPr kumimoji="0" lang="en-US" sz="20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depart</a:t>
            </a: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from God if you were never with him? </a:t>
            </a:r>
          </a:p>
        </p:txBody>
      </p:sp>
      <p:sp>
        <p:nvSpPr>
          <p:cNvPr id="9" name="Rectangle 8"/>
          <p:cNvSpPr/>
          <p:nvPr/>
        </p:nvSpPr>
        <p:spPr>
          <a:xfrm>
            <a:off x="625522" y="452651"/>
            <a:ext cx="3940223"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HEBREWS</a:t>
            </a:r>
          </a:p>
        </p:txBody>
      </p:sp>
      <p:sp>
        <p:nvSpPr>
          <p:cNvPr id="12" name="Rectangle 11"/>
          <p:cNvSpPr/>
          <p:nvPr/>
        </p:nvSpPr>
        <p:spPr>
          <a:xfrm>
            <a:off x="4465093" y="413414"/>
            <a:ext cx="3873690" cy="535674"/>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1430"/>
                <a:solidFill>
                  <a:srgbClr val="0039EE"/>
                </a:solidFill>
                <a:effectLst>
                  <a:outerShdw blurRad="50800" dist="39000" dir="5460000" algn="tl">
                    <a:srgbClr val="000000">
                      <a:alpha val="38000"/>
                    </a:srgbClr>
                  </a:outerShdw>
                </a:effectLst>
                <a:uLnTx/>
                <a:uFillTx/>
                <a:latin typeface="Arial" pitchFamily="34" charset="0"/>
                <a:ea typeface="+mn-ea"/>
                <a:cs typeface="Arial" pitchFamily="34" charset="0"/>
              </a:rPr>
              <a:t>Chapter 3</a:t>
            </a:r>
          </a:p>
        </p:txBody>
      </p:sp>
    </p:spTree>
    <p:extLst>
      <p:ext uri="{BB962C8B-B14F-4D97-AF65-F5344CB8AC3E}">
        <p14:creationId xmlns:p14="http://schemas.microsoft.com/office/powerpoint/2010/main" val="4964999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xit" presetSubtype="0" fill="hold" nodeType="afterEffect">
                                  <p:stCondLst>
                                    <p:cond delay="0"/>
                                  </p:stCondLst>
                                  <p:childTnLst>
                                    <p:animEffect transition="out" filter="fade">
                                      <p:cBhvr>
                                        <p:cTn id="12" dur="500"/>
                                        <p:tgtEl>
                                          <p:spTgt spid="6146"/>
                                        </p:tgtEl>
                                      </p:cBhvr>
                                    </p:animEffect>
                                    <p:set>
                                      <p:cBhvr>
                                        <p:cTn id="13"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 y="0"/>
            <a:ext cx="9117496" cy="1257300"/>
          </a:xfrm>
          <a:prstGeom prst="rect">
            <a:avLst/>
          </a:prstGeom>
          <a:blipFill>
            <a:blip r:embed="rId2"/>
            <a:tile tx="0" ty="0" sx="100000" sy="100000" flip="none" algn="tl"/>
          </a:blipFill>
          <a:ln w="38100">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Rectangle 1"/>
          <p:cNvSpPr/>
          <p:nvPr/>
        </p:nvSpPr>
        <p:spPr>
          <a:xfrm>
            <a:off x="304800" y="1584845"/>
            <a:ext cx="3657600" cy="5016758"/>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15 While it is said, To day if ye will hear his voice, harden not your hearts, as in the provocation.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16 For some, when they had heard, did provoke: howbeit not all that came out of Egypt by Moses.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17 But with whom was he grieved forty years? was it not with them that had sinned, whose carcases fell in the wilderness?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18 And to whom sware he that they should not enter into his rest, but to them that believed not?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19 So we see that they could not enter in because of unbelief.</a:t>
            </a:r>
          </a:p>
        </p:txBody>
      </p:sp>
      <p:pic>
        <p:nvPicPr>
          <p:cNvPr id="7170" name="Picture 2" descr="C:\Users\sheila\Desktop\BIBLE STUDY\BIBLE STUDY TOOLS\ULTIMATE Royality Free\1-Bib Pics-Ot\Tabernacle &amp; furniture\Tabernacle 14-130.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114800" y="1328450"/>
            <a:ext cx="5002697" cy="5529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 y="1143000"/>
            <a:ext cx="9144000" cy="152400"/>
          </a:xfrm>
          <a:prstGeom prst="rect">
            <a:avLst/>
          </a:prstGeom>
          <a:solidFill>
            <a:srgbClr val="C00000"/>
          </a:solidFill>
          <a:ln w="38100" cap="flat" cmpd="sng" algn="ctr">
            <a:solidFill>
              <a:schemeClr val="tx1"/>
            </a:solidFill>
            <a:prstDash val="solid"/>
          </a:ln>
          <a:effectLst>
            <a:outerShdw blurRad="50800" dist="38100" dir="16200000"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249003" y="1710631"/>
            <a:ext cx="4518546" cy="4765185"/>
          </a:xfrm>
          <a:prstGeom prst="rect">
            <a:avLst/>
          </a:prstGeom>
          <a:solidFill>
            <a:schemeClr val="bg1"/>
          </a:solidFill>
          <a:ln w="57150">
            <a:solidFill>
              <a:srgbClr val="7E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The history of Israel’s provocations and of God’s dealings with them was so fully recorded in the Old Testament and so generally believed by the Hebrew Christians, that it was unnecessary to formally recount them. Hence, without further argument the writer simply concludes that owing to the sins of the Hebrews a whole generation of God’s chosen people were excluded from the promised rest.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This is given as a warning to all Christians to beware, lest they too fall after the same example of unbelief.</a:t>
            </a:r>
          </a:p>
        </p:txBody>
      </p:sp>
      <p:sp>
        <p:nvSpPr>
          <p:cNvPr id="9" name="Rectangle 8"/>
          <p:cNvSpPr/>
          <p:nvPr/>
        </p:nvSpPr>
        <p:spPr>
          <a:xfrm>
            <a:off x="625522" y="452651"/>
            <a:ext cx="3940223"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HEBREWS</a:t>
            </a:r>
          </a:p>
        </p:txBody>
      </p:sp>
      <p:sp>
        <p:nvSpPr>
          <p:cNvPr id="12" name="Rectangle 11"/>
          <p:cNvSpPr/>
          <p:nvPr/>
        </p:nvSpPr>
        <p:spPr>
          <a:xfrm>
            <a:off x="4465093" y="413414"/>
            <a:ext cx="3873690" cy="535674"/>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1430"/>
                <a:solidFill>
                  <a:srgbClr val="0039EE"/>
                </a:solidFill>
                <a:effectLst>
                  <a:outerShdw blurRad="50800" dist="39000" dir="5460000" algn="tl">
                    <a:srgbClr val="000000">
                      <a:alpha val="38000"/>
                    </a:srgbClr>
                  </a:outerShdw>
                </a:effectLst>
                <a:uLnTx/>
                <a:uFillTx/>
                <a:latin typeface="Arial" pitchFamily="34" charset="0"/>
                <a:ea typeface="+mn-ea"/>
                <a:cs typeface="Arial" pitchFamily="34" charset="0"/>
              </a:rPr>
              <a:t>Chapter 3</a:t>
            </a:r>
          </a:p>
        </p:txBody>
      </p:sp>
    </p:spTree>
    <p:extLst>
      <p:ext uri="{BB962C8B-B14F-4D97-AF65-F5344CB8AC3E}">
        <p14:creationId xmlns:p14="http://schemas.microsoft.com/office/powerpoint/2010/main" val="195229352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xit" presetSubtype="0" fill="hold" nodeType="afterEffect">
                                  <p:stCondLst>
                                    <p:cond delay="0"/>
                                  </p:stCondLst>
                                  <p:childTnLst>
                                    <p:animEffect transition="out" filter="fade">
                                      <p:cBhvr>
                                        <p:cTn id="12" dur="500"/>
                                        <p:tgtEl>
                                          <p:spTgt spid="7170"/>
                                        </p:tgtEl>
                                      </p:cBhvr>
                                    </p:animEffect>
                                    <p:set>
                                      <p:cBhvr>
                                        <p:cTn id="13" dur="1" fill="hold">
                                          <p:stCondLst>
                                            <p:cond delay="4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81319" y="1299882"/>
            <a:ext cx="7853082" cy="436581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98612"/>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Are You Ready To Leave The Wilderness?</a:t>
            </a:r>
          </a:p>
        </p:txBody>
      </p:sp>
      <p:sp>
        <p:nvSpPr>
          <p:cNvPr id="3" name="Rectangle 2"/>
          <p:cNvSpPr/>
          <p:nvPr/>
        </p:nvSpPr>
        <p:spPr>
          <a:xfrm>
            <a:off x="833717" y="1326778"/>
            <a:ext cx="7691717" cy="4281300"/>
          </a:xfrm>
          <a:prstGeom prst="rect">
            <a:avLst/>
          </a:prstGeom>
        </p:spPr>
        <p:txBody>
          <a:bodyPr wrap="square">
            <a:spAutoFit/>
          </a:bodyPr>
          <a:lstStyle/>
          <a:p>
            <a:pPr>
              <a:lnSpc>
                <a:spcPct val="107000"/>
              </a:lnSpc>
            </a:pPr>
            <a:r>
              <a:rPr lang="en-US" sz="3200" dirty="0">
                <a:latin typeface="Arial" panose="020B0604020202020204" pitchFamily="34" charset="0"/>
                <a:ea typeface="Calibri" panose="020F0502020204030204" pitchFamily="34" charset="0"/>
                <a:cs typeface="Times New Roman" panose="02020603050405020304" pitchFamily="18" charset="0"/>
              </a:rPr>
              <a:t>We know the cause of Israel’s life in the wilderness—the cause of all their troubles there—</a:t>
            </a:r>
            <a:r>
              <a:rPr lang="en-US" sz="3200" u="sng" dirty="0">
                <a:latin typeface="Arial" panose="020B0604020202020204" pitchFamily="34" charset="0"/>
                <a:ea typeface="Calibri" panose="020F0502020204030204" pitchFamily="34" charset="0"/>
                <a:cs typeface="Times New Roman" panose="02020603050405020304" pitchFamily="18" charset="0"/>
              </a:rPr>
              <a:t>was </a:t>
            </a:r>
            <a:r>
              <a:rPr lang="en-US" sz="32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unbelief</a:t>
            </a:r>
            <a:r>
              <a:rPr lang="en-US" sz="3200" dirty="0">
                <a:solidFill>
                  <a:srgbClr val="0070C0"/>
                </a:solidFill>
                <a:latin typeface="Arial" panose="020B0604020202020204" pitchFamily="34" charset="0"/>
                <a:ea typeface="Calibri" panose="020F0502020204030204" pitchFamily="34" charset="0"/>
                <a:cs typeface="Times New Roman" panose="02020603050405020304" pitchFamily="18" charset="0"/>
              </a:rPr>
              <a:t>.</a:t>
            </a:r>
            <a:r>
              <a:rPr lang="en-US" sz="32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endParaRPr lang="en-US" sz="3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3200" dirty="0">
                <a:latin typeface="Arial" panose="020B0604020202020204" pitchFamily="34" charset="0"/>
                <a:ea typeface="Calibri" panose="020F0502020204030204" pitchFamily="34" charset="0"/>
                <a:cs typeface="Times New Roman" panose="02020603050405020304" pitchFamily="18" charset="0"/>
              </a:rPr>
              <a:t>They did not believe that God could take them into the promised land. And then followed many </a:t>
            </a:r>
            <a:r>
              <a:rPr lang="en-US" sz="32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sins and failures</a:t>
            </a:r>
            <a:r>
              <a:rPr lang="en-US" sz="3200" dirty="0">
                <a:latin typeface="Arial" panose="020B0604020202020204" pitchFamily="34" charset="0"/>
                <a:ea typeface="Calibri" panose="020F0502020204030204" pitchFamily="34" charset="0"/>
                <a:cs typeface="Times New Roman" panose="02020603050405020304" pitchFamily="18" charset="0"/>
              </a:rPr>
              <a:t>—</a:t>
            </a:r>
            <a:r>
              <a:rPr lang="en-US" sz="32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lusting</a:t>
            </a:r>
            <a:r>
              <a:rPr lang="en-US" sz="3200" dirty="0">
                <a:latin typeface="Arial" panose="020B0604020202020204" pitchFamily="34" charset="0"/>
                <a:ea typeface="Calibri" panose="020F0502020204030204" pitchFamily="34" charset="0"/>
                <a:cs typeface="Times New Roman" panose="02020603050405020304" pitchFamily="18" charset="0"/>
              </a:rPr>
              <a:t>, </a:t>
            </a:r>
            <a:r>
              <a:rPr lang="en-US" sz="32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idolatry</a:t>
            </a:r>
            <a:r>
              <a:rPr lang="en-US" sz="3200" dirty="0">
                <a:latin typeface="Arial" panose="020B0604020202020204" pitchFamily="34" charset="0"/>
                <a:ea typeface="Calibri" panose="020F0502020204030204" pitchFamily="34" charset="0"/>
                <a:cs typeface="Times New Roman" panose="02020603050405020304" pitchFamily="18" charset="0"/>
              </a:rPr>
              <a:t>, </a:t>
            </a:r>
            <a:r>
              <a:rPr lang="en-US" sz="32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murmuring</a:t>
            </a:r>
            <a:r>
              <a:rPr lang="en-US" sz="3200" dirty="0">
                <a:latin typeface="Arial" panose="020B0604020202020204" pitchFamily="34" charset="0"/>
                <a:ea typeface="Calibri" panose="020F0502020204030204" pitchFamily="34" charset="0"/>
                <a:cs typeface="Times New Roman" panose="02020603050405020304" pitchFamily="18" charset="0"/>
              </a:rPr>
              <a:t>, etc.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 10"/>
          <p:cNvGrpSpPr>
            <a:grpSpLocks noGrp="1" noUngrp="1" noChangeAspect="1"/>
          </p:cNvGrpSpPr>
          <p:nvPr/>
        </p:nvGrpSpPr>
        <p:grpSpPr bwMode="auto">
          <a:xfrm>
            <a:off x="7073152" y="5342842"/>
            <a:ext cx="1972236" cy="1515158"/>
            <a:chOff x="685800" y="828675"/>
            <a:chExt cx="7772400" cy="5580063"/>
          </a:xfrm>
        </p:grpSpPr>
        <p:pic>
          <p:nvPicPr>
            <p:cNvPr id="12"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13"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fontAlgn="base">
                <a:lnSpc>
                  <a:spcPct val="90000"/>
                </a:lnSpc>
                <a:spcBef>
                  <a:spcPct val="0"/>
                </a:spcBef>
                <a:spcAft>
                  <a:spcPct val="0"/>
                </a:spcAft>
              </a:pPr>
              <a:endParaRPr lang="en-US" sz="2200" dirty="0">
                <a:solidFill>
                  <a:srgbClr val="000000"/>
                </a:solidFill>
                <a:latin typeface="Calibri"/>
                <a:cs typeface="Calibri" pitchFamily="34" charset="0"/>
              </a:endParaRPr>
            </a:p>
          </p:txBody>
        </p:sp>
      </p:grpSp>
      <p:sp>
        <p:nvSpPr>
          <p:cNvPr id="14" name="Rectangle 13"/>
          <p:cNvSpPr/>
          <p:nvPr/>
        </p:nvSpPr>
        <p:spPr>
          <a:xfrm>
            <a:off x="7073152" y="5342842"/>
            <a:ext cx="1972236" cy="141170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81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5459" y="1147482"/>
            <a:ext cx="8005482" cy="483197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98612"/>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Are You Ready To Leave The Wilderness?</a:t>
            </a:r>
          </a:p>
        </p:txBody>
      </p:sp>
      <p:grpSp>
        <p:nvGrpSpPr>
          <p:cNvPr id="4" name="Group 3"/>
          <p:cNvGrpSpPr>
            <a:grpSpLocks noGrp="1" noUngrp="1" noChangeAspect="1"/>
          </p:cNvGrpSpPr>
          <p:nvPr/>
        </p:nvGrpSpPr>
        <p:grpSpPr bwMode="auto">
          <a:xfrm>
            <a:off x="7073152" y="5342842"/>
            <a:ext cx="1972236" cy="1515158"/>
            <a:chOff x="685800" y="828675"/>
            <a:chExt cx="7772400" cy="5580063"/>
          </a:xfrm>
        </p:grpSpPr>
        <p:pic>
          <p:nvPicPr>
            <p:cNvPr id="5"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6"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fontAlgn="base">
                <a:lnSpc>
                  <a:spcPct val="90000"/>
                </a:lnSpc>
                <a:spcBef>
                  <a:spcPct val="0"/>
                </a:spcBef>
                <a:spcAft>
                  <a:spcPct val="0"/>
                </a:spcAft>
              </a:pPr>
              <a:endParaRPr lang="en-US" sz="2200" dirty="0">
                <a:solidFill>
                  <a:srgbClr val="000000"/>
                </a:solidFill>
                <a:latin typeface="Calibri"/>
                <a:cs typeface="Calibri" pitchFamily="34" charset="0"/>
              </a:endParaRPr>
            </a:p>
          </p:txBody>
        </p:sp>
      </p:grpSp>
      <p:sp>
        <p:nvSpPr>
          <p:cNvPr id="3" name="Rectangle 2"/>
          <p:cNvSpPr/>
          <p:nvPr/>
        </p:nvSpPr>
        <p:spPr>
          <a:xfrm>
            <a:off x="654423" y="1147482"/>
            <a:ext cx="7969623" cy="4832092"/>
          </a:xfrm>
          <a:prstGeom prst="rect">
            <a:avLst/>
          </a:prstGeom>
        </p:spPr>
        <p:txBody>
          <a:bodyPr wrap="square">
            <a:spAutoFit/>
          </a:bodyPr>
          <a:lstStyle/>
          <a:p>
            <a:r>
              <a:rPr lang="en-US" sz="2800" dirty="0">
                <a:latin typeface="Arial" panose="020B0604020202020204" pitchFamily="34" charset="0"/>
                <a:ea typeface="Calibri" panose="020F0502020204030204" pitchFamily="34" charset="0"/>
                <a:cs typeface="Times New Roman" panose="02020603050405020304" pitchFamily="18" charset="0"/>
              </a:rPr>
              <a:t>Are you willing to leave that wilderness life?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Arial" panose="020B0604020202020204" pitchFamily="34" charset="0"/>
                <a:ea typeface="Calibri" panose="020F0502020204030204" pitchFamily="34" charset="0"/>
                <a:cs typeface="Times New Roman" panose="02020603050405020304" pitchFamily="18" charset="0"/>
              </a:rPr>
              <a:t>Sometimes you are, perhaps, enjoying fellowship with God,</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Arial" panose="020B0604020202020204" pitchFamily="34" charset="0"/>
                <a:ea typeface="Calibri" panose="020F0502020204030204" pitchFamily="34" charset="0"/>
                <a:cs typeface="Times New Roman" panose="02020603050405020304" pitchFamily="18" charset="0"/>
              </a:rPr>
              <a:t>and sometimes you are separated from Him;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Arial" panose="020B0604020202020204" pitchFamily="34" charset="0"/>
              <a:ea typeface="Calibri" panose="020F0502020204030204" pitchFamily="34" charset="0"/>
              <a:cs typeface="Times New Roman" panose="02020603050405020304" pitchFamily="18" charset="0"/>
            </a:endParaRPr>
          </a:p>
          <a:p>
            <a:r>
              <a:rPr lang="en-US" sz="2800" dirty="0">
                <a:latin typeface="Arial" panose="020B0604020202020204" pitchFamily="34" charset="0"/>
                <a:ea typeface="Calibri" panose="020F0502020204030204" pitchFamily="34" charset="0"/>
                <a:cs typeface="Times New Roman" panose="02020603050405020304" pitchFamily="18" charset="0"/>
              </a:rPr>
              <a:t>Sometimes you have nearness to Him,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Arial" panose="020B0604020202020204" pitchFamily="34" charset="0"/>
                <a:ea typeface="Calibri" panose="020F0502020204030204" pitchFamily="34" charset="0"/>
                <a:cs typeface="Times New Roman" panose="02020603050405020304" pitchFamily="18" charset="0"/>
              </a:rPr>
              <a:t>and at other times great distance from Him;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Arial" panose="020B0604020202020204" pitchFamily="34" charset="0"/>
              <a:ea typeface="Calibri" panose="020F0502020204030204" pitchFamily="34" charset="0"/>
              <a:cs typeface="Times New Roman" panose="02020603050405020304" pitchFamily="18" charset="0"/>
            </a:endParaRPr>
          </a:p>
          <a:p>
            <a:r>
              <a:rPr lang="en-US" sz="2800" dirty="0">
                <a:latin typeface="Arial" panose="020B0604020202020204" pitchFamily="34" charset="0"/>
                <a:ea typeface="Calibri" panose="020F0502020204030204" pitchFamily="34" charset="0"/>
                <a:cs typeface="Times New Roman" panose="02020603050405020304" pitchFamily="18" charset="0"/>
              </a:rPr>
              <a:t>Sometimes you have a willingness to walk closely with Him</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Arial" panose="020B0604020202020204" pitchFamily="34" charset="0"/>
                <a:ea typeface="Calibri" panose="020F0502020204030204" pitchFamily="34" charset="0"/>
                <a:cs typeface="Times New Roman" panose="02020603050405020304" pitchFamily="18" charset="0"/>
              </a:rPr>
              <a:t>but sometimes there is </a:t>
            </a:r>
          </a:p>
          <a:p>
            <a:r>
              <a:rPr lang="en-US" sz="2800" dirty="0">
                <a:latin typeface="Arial" panose="020B0604020202020204" pitchFamily="34" charset="0"/>
                <a:ea typeface="Calibri" panose="020F0502020204030204" pitchFamily="34" charset="0"/>
                <a:cs typeface="Times New Roman" panose="02020603050405020304" pitchFamily="18" charset="0"/>
              </a:rPr>
              <a:t>even unwillingness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073153" y="5351929"/>
            <a:ext cx="1981200" cy="143435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8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530" y="878541"/>
            <a:ext cx="7862047" cy="5163593"/>
          </a:xfrm>
          <a:prstGeom prst="rect">
            <a:avLst/>
          </a:prstGeom>
        </p:spPr>
        <p:txBody>
          <a:bodyPr wrap="square">
            <a:spAutoFit/>
          </a:bodyPr>
          <a:lstStyle/>
          <a:p>
            <a:pPr>
              <a:lnSpc>
                <a:spcPct val="107000"/>
              </a:lnSpc>
            </a:pPr>
            <a:r>
              <a:rPr lang="en-US" sz="2800" dirty="0">
                <a:latin typeface="Arial" panose="020B0604020202020204" pitchFamily="34" charset="0"/>
                <a:ea typeface="Calibri" panose="020F0502020204030204" pitchFamily="34" charset="0"/>
                <a:cs typeface="Times New Roman" panose="02020603050405020304" pitchFamily="18" charset="0"/>
              </a:rPr>
              <a:t>Are you willing to give up your sins, to walk with God continually,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Arial" panose="020B0604020202020204" pitchFamily="34" charset="0"/>
                <a:ea typeface="Calibri" panose="020F0502020204030204" pitchFamily="34" charset="0"/>
                <a:cs typeface="Times New Roman" panose="02020603050405020304" pitchFamily="18" charset="0"/>
              </a:rPr>
              <a:t>to submit yourself wholly to the will of God, and have no will of your own apart from His will? </a:t>
            </a:r>
          </a:p>
          <a:p>
            <a:pPr>
              <a:lnSpc>
                <a:spcPct val="107000"/>
              </a:lnSpc>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Arial" panose="020B0604020202020204" pitchFamily="34" charset="0"/>
                <a:ea typeface="Calibri" panose="020F0502020204030204" pitchFamily="34" charset="0"/>
                <a:cs typeface="Times New Roman" panose="02020603050405020304" pitchFamily="18" charset="0"/>
              </a:rPr>
              <a:t>Are you going to live a </a:t>
            </a:r>
            <a:r>
              <a:rPr lang="en-US" sz="2800" u="sng" dirty="0">
                <a:latin typeface="Arial" panose="020B0604020202020204" pitchFamily="34" charset="0"/>
                <a:ea typeface="Calibri" panose="020F0502020204030204" pitchFamily="34" charset="0"/>
                <a:cs typeface="Times New Roman" panose="02020603050405020304" pitchFamily="18" charset="0"/>
              </a:rPr>
              <a:t>perfect</a:t>
            </a:r>
            <a:r>
              <a:rPr lang="en-US" sz="2800" dirty="0">
                <a:latin typeface="Arial" panose="020B0604020202020204" pitchFamily="34" charset="0"/>
                <a:ea typeface="Calibri" panose="020F0502020204030204" pitchFamily="34" charset="0"/>
                <a:cs typeface="Times New Roman" panose="02020603050405020304" pitchFamily="18" charset="0"/>
              </a:rPr>
              <a:t> life?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Arial" panose="020B0604020202020204" pitchFamily="34" charset="0"/>
                <a:ea typeface="Calibri" panose="020F0502020204030204" pitchFamily="34" charset="0"/>
                <a:cs typeface="Times New Roman" panose="02020603050405020304" pitchFamily="18" charset="0"/>
              </a:rPr>
              <a:t>the perfection spoken of in the Old Testament as practiced by some of God’s saints, who are said to have “served the Lord with a perfect heart?</a:t>
            </a:r>
          </a:p>
          <a:p>
            <a:pPr>
              <a:lnSpc>
                <a:spcPct val="107000"/>
              </a:lnSpc>
            </a:pP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Arial" panose="020B0604020202020204" pitchFamily="34" charset="0"/>
                <a:ea typeface="Calibri" panose="020F0502020204030204" pitchFamily="34" charset="0"/>
                <a:cs typeface="Times New Roman" panose="02020603050405020304" pitchFamily="18" charset="0"/>
              </a:rPr>
              <a:t>(perfect, not sinless)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6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1021976"/>
            <a:ext cx="7933765" cy="532503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98612"/>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Are You Ready To Leave The Wilderness?</a:t>
            </a:r>
          </a:p>
        </p:txBody>
      </p:sp>
      <p:grpSp>
        <p:nvGrpSpPr>
          <p:cNvPr id="4" name="Group 3"/>
          <p:cNvGrpSpPr>
            <a:grpSpLocks noGrp="1" noUngrp="1" noChangeAspect="1"/>
          </p:cNvGrpSpPr>
          <p:nvPr/>
        </p:nvGrpSpPr>
        <p:grpSpPr bwMode="auto">
          <a:xfrm>
            <a:off x="7073152" y="5342842"/>
            <a:ext cx="1972236" cy="1515158"/>
            <a:chOff x="685800" y="828675"/>
            <a:chExt cx="7772400" cy="5580063"/>
          </a:xfrm>
        </p:grpSpPr>
        <p:pic>
          <p:nvPicPr>
            <p:cNvPr id="5" name="Picture 1" descr="Nahal Paran, tb042107607"/>
            <p:cNvPicPr>
              <a:picLocks noRot="1" noChangeAspect="1" noMove="1" noResize="1"/>
            </p:cNvPicPr>
            <p:nvPr isPhoto="1"/>
          </p:nvPicPr>
          <p:blipFill>
            <a:blip r:embed="rId2" cstate="print"/>
            <a:srcRect/>
            <a:stretch>
              <a:fillRect/>
            </a:stretch>
          </p:blipFill>
          <p:spPr bwMode="auto">
            <a:xfrm>
              <a:off x="685800" y="828675"/>
              <a:ext cx="7772400" cy="5199063"/>
            </a:xfrm>
            <a:prstGeom prst="rect">
              <a:avLst/>
            </a:prstGeom>
            <a:noFill/>
            <a:ln w="9525">
              <a:noFill/>
              <a:miter lim="800000"/>
              <a:headEnd/>
              <a:tailEnd/>
            </a:ln>
          </p:spPr>
        </p:pic>
        <p:sp>
          <p:nvSpPr>
            <p:cNvPr id="6"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fontAlgn="base">
                <a:lnSpc>
                  <a:spcPct val="90000"/>
                </a:lnSpc>
                <a:spcBef>
                  <a:spcPct val="0"/>
                </a:spcBef>
                <a:spcAft>
                  <a:spcPct val="0"/>
                </a:spcAft>
              </a:pPr>
              <a:endParaRPr lang="en-US" sz="2200" dirty="0">
                <a:solidFill>
                  <a:srgbClr val="000000"/>
                </a:solidFill>
                <a:latin typeface="Calibri"/>
                <a:cs typeface="Calibri" pitchFamily="34" charset="0"/>
              </a:endParaRPr>
            </a:p>
          </p:txBody>
        </p:sp>
      </p:grpSp>
      <p:sp>
        <p:nvSpPr>
          <p:cNvPr id="3" name="Rectangle 2"/>
          <p:cNvSpPr/>
          <p:nvPr/>
        </p:nvSpPr>
        <p:spPr>
          <a:xfrm>
            <a:off x="618565" y="1037153"/>
            <a:ext cx="7888941" cy="5632760"/>
          </a:xfrm>
          <a:prstGeom prst="rect">
            <a:avLst/>
          </a:prstGeom>
        </p:spPr>
        <p:txBody>
          <a:bodyPr wrap="square">
            <a:spAutoFit/>
          </a:bodyPr>
          <a:lstStyle/>
          <a:p>
            <a:pPr>
              <a:lnSpc>
                <a:spcPct val="107000"/>
              </a:lnSpc>
              <a:spcBef>
                <a:spcPts val="900"/>
              </a:spcBef>
              <a:spcAft>
                <a:spcPts val="800"/>
              </a:spcAft>
            </a:pPr>
            <a:r>
              <a:rPr lang="en-US" b="1" dirty="0">
                <a:latin typeface="Calibri" panose="020F0502020204030204" pitchFamily="34" charset="0"/>
                <a:ea typeface="Calibri" panose="020F0502020204030204" pitchFamily="34" charset="0"/>
                <a:cs typeface="Calibri" panose="020F0502020204030204" pitchFamily="34" charset="0"/>
              </a:rPr>
              <a:t>PERFECT</a:t>
            </a:r>
            <a:r>
              <a:rPr lang="en-US" sz="1600" dirty="0">
                <a:latin typeface="Calibri" panose="020F0502020204030204" pitchFamily="34" charset="0"/>
                <a:ea typeface="Calibri" panose="020F0502020204030204" pitchFamily="34"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ctr">
              <a:lnSpc>
                <a:spcPct val="107000"/>
              </a:lnSpc>
              <a:spcBef>
                <a:spcPts val="900"/>
              </a:spcBef>
              <a:buAutoNum type="alphaUcPeriod"/>
            </a:pPr>
            <a:r>
              <a:rPr lang="en-US" sz="1600" b="1" dirty="0">
                <a:latin typeface="Calibri" panose="020F0502020204030204" pitchFamily="34" charset="0"/>
                <a:ea typeface="Calibri" panose="020F0502020204030204" pitchFamily="34" charset="0"/>
                <a:cs typeface="Calibri" panose="020F0502020204030204" pitchFamily="34" charset="0"/>
              </a:rPr>
              <a:t>Adjectives.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pPr>
            <a:r>
              <a:rPr lang="en-US" sz="2400" b="1" i="1" dirty="0" err="1">
                <a:solidFill>
                  <a:srgbClr val="0070C0"/>
                </a:solidFill>
                <a:latin typeface="Calibri" panose="020F0502020204030204" pitchFamily="34" charset="0"/>
                <a:ea typeface="Calibri" panose="020F0502020204030204" pitchFamily="34" charset="0"/>
                <a:cs typeface="Calibri" panose="020F0502020204030204" pitchFamily="34" charset="0"/>
              </a:rPr>
              <a:t>tamim</a:t>
            </a:r>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he-IL" sz="2400" b="1" dirty="0">
                <a:solidFill>
                  <a:srgbClr val="0070C0"/>
                </a:solidFill>
                <a:latin typeface="Calibri" panose="020F0502020204030204" pitchFamily="34" charset="0"/>
                <a:ea typeface="Calibri" panose="020F0502020204030204" pitchFamily="34" charset="0"/>
                <a:cs typeface="SBL Hebrew" panose="02000000000000000000" pitchFamily="2" charset="-79"/>
              </a:rPr>
              <a:t>תָּמִים</a:t>
            </a:r>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 8549), “perfect; blameless; sincerity; entire; whole; complete; full.”</a:t>
            </a: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i="1" dirty="0" err="1">
                <a:latin typeface="Calibri" panose="020F0502020204030204" pitchFamily="34" charset="0"/>
                <a:ea typeface="Calibri" panose="020F0502020204030204" pitchFamily="34" charset="0"/>
                <a:cs typeface="Calibri" panose="020F0502020204030204" pitchFamily="34" charset="0"/>
              </a:rPr>
              <a:t>Tamim</a:t>
            </a:r>
            <a:r>
              <a:rPr lang="en-US" sz="2000" dirty="0">
                <a:latin typeface="Calibri" panose="020F0502020204030204" pitchFamily="34" charset="0"/>
                <a:ea typeface="Calibri" panose="020F0502020204030204" pitchFamily="34" charset="0"/>
                <a:cs typeface="Calibri" panose="020F0502020204030204" pitchFamily="34" charset="0"/>
              </a:rPr>
              <a:t> means “</a:t>
            </a:r>
            <a:r>
              <a:rPr lang="en-US" sz="2000" u="sng" dirty="0">
                <a:latin typeface="Calibri" panose="020F0502020204030204" pitchFamily="34" charset="0"/>
                <a:ea typeface="Calibri" panose="020F0502020204030204" pitchFamily="34" charset="0"/>
                <a:cs typeface="Calibri" panose="020F0502020204030204" pitchFamily="34" charset="0"/>
              </a:rPr>
              <a:t>complete,” in the sense of the entire or whole thing</a:t>
            </a:r>
            <a:r>
              <a:rPr lang="en-US" sz="2000" dirty="0">
                <a:latin typeface="Calibri" panose="020F0502020204030204" pitchFamily="34" charset="0"/>
                <a:ea typeface="Calibri" panose="020F0502020204030204" pitchFamily="34" charset="0"/>
                <a:cs typeface="Calibri" panose="020F0502020204030204" pitchFamily="34" charset="0"/>
              </a:rPr>
              <a:t>: “And he shall offer of the sacrifice of the peace offering an offering made by fire unto the Lord; the fat thereof, and the whole rump, it shall he take off hard by the backbone …” (Lev. 3:9). The sun stood still for the “whole” day while Joshua fought the </a:t>
            </a:r>
            <a:r>
              <a:rPr lang="en-US" sz="2000" dirty="0" err="1">
                <a:latin typeface="Calibri" panose="020F0502020204030204" pitchFamily="34" charset="0"/>
                <a:ea typeface="Calibri" panose="020F0502020204030204" pitchFamily="34" charset="0"/>
                <a:cs typeface="Calibri" panose="020F0502020204030204" pitchFamily="34" charset="0"/>
              </a:rPr>
              <a:t>Gibeonites</a:t>
            </a:r>
            <a:r>
              <a:rPr lang="en-US" sz="2000" dirty="0">
                <a:latin typeface="Calibri" panose="020F0502020204030204" pitchFamily="34" charset="0"/>
                <a:ea typeface="Calibri" panose="020F0502020204030204" pitchFamily="34" charset="0"/>
                <a:cs typeface="Calibri" panose="020F0502020204030204" pitchFamily="34" charset="0"/>
              </a:rPr>
              <a:t> (Josh. 10:13). In Lev. 23:15 God commands that there be seven “complete” </a:t>
            </a:r>
            <a:r>
              <a:rPr lang="en-US" sz="2000" dirty="0" err="1">
                <a:latin typeface="Calibri" panose="020F0502020204030204" pitchFamily="34" charset="0"/>
                <a:ea typeface="Calibri" panose="020F0502020204030204" pitchFamily="34" charset="0"/>
                <a:cs typeface="Calibri" panose="020F0502020204030204" pitchFamily="34" charset="0"/>
              </a:rPr>
              <a:t>sabbaths</a:t>
            </a:r>
            <a:r>
              <a:rPr lang="en-US" sz="2000" dirty="0">
                <a:latin typeface="Calibri" panose="020F0502020204030204" pitchFamily="34" charset="0"/>
                <a:ea typeface="Calibri" panose="020F0502020204030204" pitchFamily="34" charset="0"/>
                <a:cs typeface="Calibri" panose="020F0502020204030204" pitchFamily="34" charset="0"/>
              </a:rPr>
              <a:t> after the first fruit feast plus fifty days and then that the new grain offering be presented. A house within a walled city must be purchased back within a </a:t>
            </a:r>
          </a:p>
          <a:p>
            <a:pPr>
              <a:lnSpc>
                <a:spcPct val="107000"/>
              </a:lnSpc>
            </a:pPr>
            <a:r>
              <a:rPr lang="en-US" sz="2000" dirty="0">
                <a:latin typeface="Calibri" panose="020F0502020204030204" pitchFamily="34" charset="0"/>
                <a:ea typeface="Calibri" panose="020F0502020204030204" pitchFamily="34" charset="0"/>
                <a:cs typeface="Calibri" panose="020F0502020204030204" pitchFamily="34" charset="0"/>
              </a:rPr>
              <a:t>“full” year if it is to remain the permanent property of the </a:t>
            </a:r>
          </a:p>
          <a:p>
            <a:pPr>
              <a:lnSpc>
                <a:spcPct val="107000"/>
              </a:lnSpc>
            </a:pPr>
            <a:r>
              <a:rPr lang="en-US" sz="2000" dirty="0">
                <a:latin typeface="Calibri" panose="020F0502020204030204" pitchFamily="34" charset="0"/>
                <a:ea typeface="Calibri" panose="020F0502020204030204" pitchFamily="34" charset="0"/>
                <a:cs typeface="Calibri" panose="020F0502020204030204" pitchFamily="34" charset="0"/>
              </a:rPr>
              <a:t>seller (Lev. 25:30).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073152" y="5325035"/>
            <a:ext cx="1999130" cy="143435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1515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TotalTime>
  <Words>3694</Words>
  <Application>Microsoft Office PowerPoint</Application>
  <PresentationFormat>On-screen Show (4:3)</PresentationFormat>
  <Paragraphs>164</Paragraphs>
  <Slides>25</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Arial Unicode MS</vt:lpstr>
      <vt:lpstr>Calibri</vt:lpstr>
      <vt:lpstr>Calibri Light</vt:lpstr>
      <vt:lpstr>Ink Free</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hastings</dc:creator>
  <cp:lastModifiedBy>New Lebanon church of Christ</cp:lastModifiedBy>
  <cp:revision>16</cp:revision>
  <dcterms:created xsi:type="dcterms:W3CDTF">2023-06-21T16:24:26Z</dcterms:created>
  <dcterms:modified xsi:type="dcterms:W3CDTF">2023-10-23T20:49:43Z</dcterms:modified>
</cp:coreProperties>
</file>