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6" roundtripDataSignature="AMtx7mgnWUVTT4ytgq5MkZcGFv1qywPt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3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1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4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/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5"/>
          <p:cNvSpPr txBox="1"/>
          <p:nvPr>
            <p:ph idx="1" type="body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6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93" name="Google Shape;93;p1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1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8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9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9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9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2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3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2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6" name="Google Shape;86;p14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1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>
            <p:ph type="ctrTitle"/>
          </p:nvPr>
        </p:nvSpPr>
        <p:spPr>
          <a:xfrm>
            <a:off x="324852" y="5091762"/>
            <a:ext cx="5875644" cy="1264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</a:pPr>
            <a:r>
              <a:rPr lang="en-US" sz="4200"/>
              <a:t>Faithful No Matter What</a:t>
            </a:r>
            <a:endParaRPr/>
          </a:p>
        </p:txBody>
      </p:sp>
      <p:sp>
        <p:nvSpPr>
          <p:cNvPr id="101" name="Google Shape;101;p2"/>
          <p:cNvSpPr txBox="1"/>
          <p:nvPr>
            <p:ph idx="1" type="subTitle"/>
          </p:nvPr>
        </p:nvSpPr>
        <p:spPr>
          <a:xfrm>
            <a:off x="4569012" y="5593403"/>
            <a:ext cx="2230655" cy="1264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/>
              <a:t>Matt. 11:1-6</a:t>
            </a:r>
            <a:endParaRPr/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 b="8790" l="0" r="0" t="16302"/>
          <a:stretch/>
        </p:blipFill>
        <p:spPr>
          <a:xfrm>
            <a:off x="-2987" y="10"/>
            <a:ext cx="9143999" cy="45719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" name="Google Shape;103;p2"/>
          <p:cNvCxnSpPr/>
          <p:nvPr/>
        </p:nvCxnSpPr>
        <p:spPr>
          <a:xfrm rot="10800000">
            <a:off x="6290132" y="5264106"/>
            <a:ext cx="0" cy="914400"/>
          </a:xfrm>
          <a:prstGeom prst="straightConnector1">
            <a:avLst/>
          </a:prstGeom>
          <a:noFill/>
          <a:ln cap="flat" cmpd="sng" w="19050">
            <a:solidFill>
              <a:srgbClr val="FFFFFF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87" name="Google Shape;187;p11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88" name="Google Shape;18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/>
          <p:nvPr>
            <p:ph type="ctrTitle"/>
          </p:nvPr>
        </p:nvSpPr>
        <p:spPr>
          <a:xfrm>
            <a:off x="324852" y="5091762"/>
            <a:ext cx="5875644" cy="1264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</a:pPr>
            <a:r>
              <a:rPr lang="en-US" sz="4200"/>
              <a:t>Faithful No Matter What</a:t>
            </a:r>
            <a:endParaRPr/>
          </a:p>
        </p:txBody>
      </p:sp>
      <p:sp>
        <p:nvSpPr>
          <p:cNvPr id="109" name="Google Shape;109;p3"/>
          <p:cNvSpPr txBox="1"/>
          <p:nvPr>
            <p:ph idx="1" type="subTitle"/>
          </p:nvPr>
        </p:nvSpPr>
        <p:spPr>
          <a:xfrm>
            <a:off x="4569012" y="5593403"/>
            <a:ext cx="2230655" cy="1264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/>
              <a:t>Matt. 11:1-6</a:t>
            </a:r>
            <a:endParaRPr/>
          </a:p>
        </p:txBody>
      </p:sp>
      <p:pic>
        <p:nvPicPr>
          <p:cNvPr id="110" name="Google Shape;110;p3"/>
          <p:cNvPicPr preferRelativeResize="0"/>
          <p:nvPr/>
        </p:nvPicPr>
        <p:blipFill rotWithShape="1">
          <a:blip r:embed="rId3">
            <a:alphaModFix/>
          </a:blip>
          <a:srcRect b="8790" l="0" r="0" t="16302"/>
          <a:stretch/>
        </p:blipFill>
        <p:spPr>
          <a:xfrm>
            <a:off x="-2987" y="10"/>
            <a:ext cx="9143999" cy="45719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" name="Google Shape;111;p3"/>
          <p:cNvCxnSpPr/>
          <p:nvPr/>
        </p:nvCxnSpPr>
        <p:spPr>
          <a:xfrm rot="10800000">
            <a:off x="6290132" y="5264106"/>
            <a:ext cx="0" cy="914400"/>
          </a:xfrm>
          <a:prstGeom prst="straightConnector1">
            <a:avLst/>
          </a:prstGeom>
          <a:noFill/>
          <a:ln cap="flat" cmpd="sng" w="19050">
            <a:solidFill>
              <a:srgbClr val="FFFFFF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2" name="Google Shape;112;p3"/>
          <p:cNvSpPr/>
          <p:nvPr/>
        </p:nvSpPr>
        <p:spPr>
          <a:xfrm>
            <a:off x="132522" y="331304"/>
            <a:ext cx="8799443" cy="4080974"/>
          </a:xfrm>
          <a:prstGeom prst="roundRect">
            <a:avLst>
              <a:gd fmla="val 16667" name="adj"/>
            </a:avLst>
          </a:prstGeom>
          <a:solidFill>
            <a:schemeClr val="dk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 txBox="1"/>
          <p:nvPr/>
        </p:nvSpPr>
        <p:spPr>
          <a:xfrm>
            <a:off x="324852" y="619310"/>
            <a:ext cx="3942347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1-</a:t>
            </a: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 not dismayed whate’er betide</a:t>
            </a: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b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God will take care of you;</a:t>
            </a:r>
            <a:b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Beneath his wings of love abide</a:t>
            </a: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b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God will take care of you.</a:t>
            </a:r>
            <a:endParaRPr/>
          </a:p>
        </p:txBody>
      </p:sp>
      <p:sp>
        <p:nvSpPr>
          <p:cNvPr id="114" name="Google Shape;114;p3"/>
          <p:cNvSpPr txBox="1"/>
          <p:nvPr/>
        </p:nvSpPr>
        <p:spPr>
          <a:xfrm>
            <a:off x="4267198" y="2313836"/>
            <a:ext cx="4346705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4-</a:t>
            </a: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 matter what may be the test</a:t>
            </a: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b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God will take care of you;</a:t>
            </a:r>
            <a:b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Lean, weary one, upon his breast</a:t>
            </a: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b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God will take care of you.</a:t>
            </a:r>
            <a:endParaRPr/>
          </a:p>
        </p:txBody>
      </p:sp>
      <p:sp>
        <p:nvSpPr>
          <p:cNvPr id="115" name="Google Shape;115;p3"/>
          <p:cNvSpPr txBox="1"/>
          <p:nvPr/>
        </p:nvSpPr>
        <p:spPr>
          <a:xfrm>
            <a:off x="4227442" y="660851"/>
            <a:ext cx="474428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2- </a:t>
            </a: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Through days of toil when heart does fail,</a:t>
            </a:r>
            <a:b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God will take care of you;</a:t>
            </a:r>
            <a:b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When dangers fierce your path assail</a:t>
            </a: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b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God will take care of you.</a:t>
            </a:r>
            <a:endParaRPr/>
          </a:p>
        </p:txBody>
      </p:sp>
      <p:sp>
        <p:nvSpPr>
          <p:cNvPr id="116" name="Google Shape;116;p3"/>
          <p:cNvSpPr txBox="1"/>
          <p:nvPr/>
        </p:nvSpPr>
        <p:spPr>
          <a:xfrm>
            <a:off x="324852" y="2340898"/>
            <a:ext cx="3942346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3-</a:t>
            </a: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All you may need he will provide</a:t>
            </a: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b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God will take care of you;</a:t>
            </a:r>
            <a:b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Nothing you ask will be denied,</a:t>
            </a:r>
            <a:b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God will take care of you.</a:t>
            </a:r>
            <a:endParaRPr/>
          </a:p>
        </p:txBody>
      </p:sp>
      <p:sp>
        <p:nvSpPr>
          <p:cNvPr id="117" name="Google Shape;117;p3"/>
          <p:cNvSpPr txBox="1"/>
          <p:nvPr/>
        </p:nvSpPr>
        <p:spPr>
          <a:xfrm>
            <a:off x="2395659" y="3818246"/>
            <a:ext cx="434670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God Will Take Care of You!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 p14:dur="800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 txBox="1"/>
          <p:nvPr>
            <p:ph type="ctrTitle"/>
          </p:nvPr>
        </p:nvSpPr>
        <p:spPr>
          <a:xfrm>
            <a:off x="324852" y="5091762"/>
            <a:ext cx="5875644" cy="1264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</a:pPr>
            <a:r>
              <a:rPr lang="en-US" sz="4200"/>
              <a:t>Faithful No Matter What</a:t>
            </a:r>
            <a:endParaRPr/>
          </a:p>
        </p:txBody>
      </p:sp>
      <p:sp>
        <p:nvSpPr>
          <p:cNvPr id="123" name="Google Shape;123;p4"/>
          <p:cNvSpPr txBox="1"/>
          <p:nvPr>
            <p:ph idx="1" type="subTitle"/>
          </p:nvPr>
        </p:nvSpPr>
        <p:spPr>
          <a:xfrm>
            <a:off x="4569012" y="5593403"/>
            <a:ext cx="2230655" cy="1264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/>
              <a:t>Matt. 11:1-6</a:t>
            </a:r>
            <a:endParaRPr/>
          </a:p>
        </p:txBody>
      </p:sp>
      <p:pic>
        <p:nvPicPr>
          <p:cNvPr id="124" name="Google Shape;124;p4"/>
          <p:cNvPicPr preferRelativeResize="0"/>
          <p:nvPr/>
        </p:nvPicPr>
        <p:blipFill rotWithShape="1">
          <a:blip r:embed="rId3">
            <a:alphaModFix/>
          </a:blip>
          <a:srcRect b="8790" l="0" r="0" t="16302"/>
          <a:stretch/>
        </p:blipFill>
        <p:spPr>
          <a:xfrm>
            <a:off x="-2987" y="10"/>
            <a:ext cx="9143999" cy="45719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" name="Google Shape;125;p4"/>
          <p:cNvCxnSpPr/>
          <p:nvPr/>
        </p:nvCxnSpPr>
        <p:spPr>
          <a:xfrm rot="10800000">
            <a:off x="6290132" y="5264106"/>
            <a:ext cx="0" cy="914400"/>
          </a:xfrm>
          <a:prstGeom prst="straightConnector1">
            <a:avLst/>
          </a:prstGeom>
          <a:noFill/>
          <a:ln cap="flat" cmpd="sng" w="19050">
            <a:solidFill>
              <a:srgbClr val="FFFFFF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"/>
          <p:cNvSpPr txBox="1"/>
          <p:nvPr>
            <p:ph type="ctrTitle"/>
          </p:nvPr>
        </p:nvSpPr>
        <p:spPr>
          <a:xfrm>
            <a:off x="324852" y="5091762"/>
            <a:ext cx="5875644" cy="1264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</a:pPr>
            <a:r>
              <a:rPr lang="en-US" sz="4200"/>
              <a:t>Faithful No Matter What</a:t>
            </a:r>
            <a:endParaRPr/>
          </a:p>
        </p:txBody>
      </p:sp>
      <p:sp>
        <p:nvSpPr>
          <p:cNvPr id="131" name="Google Shape;131;p5"/>
          <p:cNvSpPr txBox="1"/>
          <p:nvPr>
            <p:ph idx="1" type="subTitle"/>
          </p:nvPr>
        </p:nvSpPr>
        <p:spPr>
          <a:xfrm>
            <a:off x="4569012" y="5593403"/>
            <a:ext cx="2230655" cy="1264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/>
              <a:t>Matt. 11:1-6</a:t>
            </a:r>
            <a:endParaRPr/>
          </a:p>
        </p:txBody>
      </p:sp>
      <p:pic>
        <p:nvPicPr>
          <p:cNvPr id="132" name="Google Shape;132;p5"/>
          <p:cNvPicPr preferRelativeResize="0"/>
          <p:nvPr/>
        </p:nvPicPr>
        <p:blipFill rotWithShape="1">
          <a:blip r:embed="rId3">
            <a:alphaModFix/>
          </a:blip>
          <a:srcRect b="8790" l="0" r="0" t="16302"/>
          <a:stretch/>
        </p:blipFill>
        <p:spPr>
          <a:xfrm>
            <a:off x="-2987" y="10"/>
            <a:ext cx="9143999" cy="45719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3" name="Google Shape;133;p5"/>
          <p:cNvCxnSpPr/>
          <p:nvPr/>
        </p:nvCxnSpPr>
        <p:spPr>
          <a:xfrm rot="10800000">
            <a:off x="6290132" y="5264106"/>
            <a:ext cx="0" cy="914400"/>
          </a:xfrm>
          <a:prstGeom prst="straightConnector1">
            <a:avLst/>
          </a:prstGeom>
          <a:noFill/>
          <a:ln cap="flat" cmpd="sng" w="19050">
            <a:solidFill>
              <a:srgbClr val="FFFFFF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4" name="Google Shape;134;p5"/>
          <p:cNvSpPr/>
          <p:nvPr/>
        </p:nvSpPr>
        <p:spPr>
          <a:xfrm>
            <a:off x="1786055" y="679494"/>
            <a:ext cx="5565913" cy="3243149"/>
          </a:xfrm>
          <a:prstGeom prst="roundRect">
            <a:avLst>
              <a:gd fmla="val 16667" name="adj"/>
            </a:avLst>
          </a:prstGeom>
          <a:solidFill>
            <a:schemeClr val="dk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Hardships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-Trials and Sufferings in Life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Misunderstanding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-What is God’s Plan vs. what I 	think it should be?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"/>
          <p:cNvSpPr txBox="1"/>
          <p:nvPr>
            <p:ph type="ctrTitle"/>
          </p:nvPr>
        </p:nvSpPr>
        <p:spPr>
          <a:xfrm>
            <a:off x="324852" y="5091762"/>
            <a:ext cx="5875644" cy="1264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</a:pPr>
            <a:r>
              <a:rPr lang="en-US" sz="4200"/>
              <a:t>Faithful No Matter What</a:t>
            </a:r>
            <a:endParaRPr/>
          </a:p>
        </p:txBody>
      </p:sp>
      <p:sp>
        <p:nvSpPr>
          <p:cNvPr id="140" name="Google Shape;140;p6"/>
          <p:cNvSpPr txBox="1"/>
          <p:nvPr>
            <p:ph idx="1" type="subTitle"/>
          </p:nvPr>
        </p:nvSpPr>
        <p:spPr>
          <a:xfrm>
            <a:off x="4569012" y="5593403"/>
            <a:ext cx="2230655" cy="1264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/>
              <a:t>Matt. 11:1-6</a:t>
            </a:r>
            <a:endParaRPr/>
          </a:p>
        </p:txBody>
      </p:sp>
      <p:pic>
        <p:nvPicPr>
          <p:cNvPr id="141" name="Google Shape;141;p6"/>
          <p:cNvPicPr preferRelativeResize="0"/>
          <p:nvPr/>
        </p:nvPicPr>
        <p:blipFill rotWithShape="1">
          <a:blip r:embed="rId3">
            <a:alphaModFix/>
          </a:blip>
          <a:srcRect b="8790" l="0" r="0" t="16302"/>
          <a:stretch/>
        </p:blipFill>
        <p:spPr>
          <a:xfrm>
            <a:off x="-2987" y="10"/>
            <a:ext cx="9143999" cy="45719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2" name="Google Shape;142;p6"/>
          <p:cNvCxnSpPr/>
          <p:nvPr/>
        </p:nvCxnSpPr>
        <p:spPr>
          <a:xfrm rot="10800000">
            <a:off x="6290132" y="5264106"/>
            <a:ext cx="0" cy="914400"/>
          </a:xfrm>
          <a:prstGeom prst="straightConnector1">
            <a:avLst/>
          </a:prstGeom>
          <a:noFill/>
          <a:ln cap="flat" cmpd="sng" w="19050">
            <a:solidFill>
              <a:srgbClr val="FFFFFF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3" name="Google Shape;143;p6"/>
          <p:cNvSpPr/>
          <p:nvPr/>
        </p:nvSpPr>
        <p:spPr>
          <a:xfrm>
            <a:off x="1786055" y="679494"/>
            <a:ext cx="5565913" cy="3243149"/>
          </a:xfrm>
          <a:prstGeom prst="roundRect">
            <a:avLst>
              <a:gd fmla="val 16667" name="adj"/>
            </a:avLst>
          </a:prstGeom>
          <a:solidFill>
            <a:schemeClr val="dk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Mark 6:18 –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“John said to Herod, It is not lawful for you to have your brother’s wife"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400">
        <p14:rippl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"/>
          <p:cNvSpPr txBox="1"/>
          <p:nvPr>
            <p:ph type="ctrTitle"/>
          </p:nvPr>
        </p:nvSpPr>
        <p:spPr>
          <a:xfrm>
            <a:off x="324852" y="5091762"/>
            <a:ext cx="5875644" cy="1264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</a:pPr>
            <a:r>
              <a:rPr lang="en-US" sz="4200"/>
              <a:t>Faithful No Matter What</a:t>
            </a:r>
            <a:endParaRPr/>
          </a:p>
        </p:txBody>
      </p:sp>
      <p:sp>
        <p:nvSpPr>
          <p:cNvPr id="149" name="Google Shape;149;p7"/>
          <p:cNvSpPr txBox="1"/>
          <p:nvPr>
            <p:ph idx="1" type="subTitle"/>
          </p:nvPr>
        </p:nvSpPr>
        <p:spPr>
          <a:xfrm>
            <a:off x="4569012" y="5593403"/>
            <a:ext cx="2230655" cy="1264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/>
              <a:t>Matt. 11:1-6</a:t>
            </a:r>
            <a:endParaRPr/>
          </a:p>
        </p:txBody>
      </p:sp>
      <p:pic>
        <p:nvPicPr>
          <p:cNvPr id="150" name="Google Shape;150;p7"/>
          <p:cNvPicPr preferRelativeResize="0"/>
          <p:nvPr/>
        </p:nvPicPr>
        <p:blipFill rotWithShape="1">
          <a:blip r:embed="rId3">
            <a:alphaModFix/>
          </a:blip>
          <a:srcRect b="8790" l="0" r="0" t="16302"/>
          <a:stretch/>
        </p:blipFill>
        <p:spPr>
          <a:xfrm>
            <a:off x="-2987" y="10"/>
            <a:ext cx="9143999" cy="45719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1" name="Google Shape;151;p7"/>
          <p:cNvCxnSpPr/>
          <p:nvPr/>
        </p:nvCxnSpPr>
        <p:spPr>
          <a:xfrm rot="10800000">
            <a:off x="6290132" y="5264106"/>
            <a:ext cx="0" cy="914400"/>
          </a:xfrm>
          <a:prstGeom prst="straightConnector1">
            <a:avLst/>
          </a:prstGeom>
          <a:noFill/>
          <a:ln cap="flat" cmpd="sng" w="19050">
            <a:solidFill>
              <a:srgbClr val="FFFFFF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2" name="Google Shape;152;p7"/>
          <p:cNvSpPr/>
          <p:nvPr/>
        </p:nvSpPr>
        <p:spPr>
          <a:xfrm>
            <a:off x="1786055" y="679494"/>
            <a:ext cx="5565913" cy="3243149"/>
          </a:xfrm>
          <a:prstGeom prst="roundRect">
            <a:avLst>
              <a:gd fmla="val 16667" name="adj"/>
            </a:avLst>
          </a:prstGeom>
          <a:solidFill>
            <a:schemeClr val="dk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Matt. 11:3 –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“Are you the Expected One, or should we look for someone else?”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prism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"/>
          <p:cNvSpPr txBox="1"/>
          <p:nvPr>
            <p:ph type="ctrTitle"/>
          </p:nvPr>
        </p:nvSpPr>
        <p:spPr>
          <a:xfrm>
            <a:off x="324852" y="5091762"/>
            <a:ext cx="5875644" cy="1264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</a:pPr>
            <a:r>
              <a:rPr lang="en-US" sz="4200"/>
              <a:t>Faithful No Matter What</a:t>
            </a:r>
            <a:endParaRPr/>
          </a:p>
        </p:txBody>
      </p:sp>
      <p:sp>
        <p:nvSpPr>
          <p:cNvPr id="158" name="Google Shape;158;p8"/>
          <p:cNvSpPr txBox="1"/>
          <p:nvPr>
            <p:ph idx="1" type="subTitle"/>
          </p:nvPr>
        </p:nvSpPr>
        <p:spPr>
          <a:xfrm>
            <a:off x="4569012" y="5593403"/>
            <a:ext cx="2230655" cy="1264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/>
              <a:t>Matt. 11:1-6</a:t>
            </a:r>
            <a:endParaRPr/>
          </a:p>
        </p:txBody>
      </p:sp>
      <p:pic>
        <p:nvPicPr>
          <p:cNvPr id="159" name="Google Shape;159;p8"/>
          <p:cNvPicPr preferRelativeResize="0"/>
          <p:nvPr/>
        </p:nvPicPr>
        <p:blipFill rotWithShape="1">
          <a:blip r:embed="rId3">
            <a:alphaModFix/>
          </a:blip>
          <a:srcRect b="8790" l="0" r="0" t="16302"/>
          <a:stretch/>
        </p:blipFill>
        <p:spPr>
          <a:xfrm>
            <a:off x="-2987" y="10"/>
            <a:ext cx="9143999" cy="45719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0" name="Google Shape;160;p8"/>
          <p:cNvCxnSpPr/>
          <p:nvPr/>
        </p:nvCxnSpPr>
        <p:spPr>
          <a:xfrm rot="10800000">
            <a:off x="6290132" y="5264106"/>
            <a:ext cx="0" cy="914400"/>
          </a:xfrm>
          <a:prstGeom prst="straightConnector1">
            <a:avLst/>
          </a:prstGeom>
          <a:noFill/>
          <a:ln cap="flat" cmpd="sng" w="19050">
            <a:solidFill>
              <a:srgbClr val="FFFFFF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1" name="Google Shape;161;p8"/>
          <p:cNvSpPr/>
          <p:nvPr/>
        </p:nvSpPr>
        <p:spPr>
          <a:xfrm>
            <a:off x="1786055" y="679494"/>
            <a:ext cx="5565913" cy="3732784"/>
          </a:xfrm>
          <a:prstGeom prst="roundRect">
            <a:avLst>
              <a:gd fmla="val 16667" name="adj"/>
            </a:avLst>
          </a:prstGeom>
          <a:solidFill>
            <a:schemeClr val="dk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Romans 9:32-33 –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“They stumbled over the stumbling stone, just as it is written, Behold, I lay in Zion a stone of stumbling and a rock of offense; and whoever believes in him will not be put to shame.”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"/>
          <p:cNvSpPr txBox="1"/>
          <p:nvPr>
            <p:ph type="ctrTitle"/>
          </p:nvPr>
        </p:nvSpPr>
        <p:spPr>
          <a:xfrm>
            <a:off x="324852" y="5091762"/>
            <a:ext cx="5875644" cy="1264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</a:pPr>
            <a:r>
              <a:rPr lang="en-US" sz="4200"/>
              <a:t>Faithful No Matter What</a:t>
            </a:r>
            <a:endParaRPr/>
          </a:p>
        </p:txBody>
      </p:sp>
      <p:sp>
        <p:nvSpPr>
          <p:cNvPr id="167" name="Google Shape;167;p9"/>
          <p:cNvSpPr txBox="1"/>
          <p:nvPr>
            <p:ph idx="1" type="subTitle"/>
          </p:nvPr>
        </p:nvSpPr>
        <p:spPr>
          <a:xfrm>
            <a:off x="4569012" y="5593403"/>
            <a:ext cx="2230655" cy="1264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/>
              <a:t>Matt. 11:1-6</a:t>
            </a:r>
            <a:endParaRPr/>
          </a:p>
        </p:txBody>
      </p:sp>
      <p:pic>
        <p:nvPicPr>
          <p:cNvPr id="168" name="Google Shape;168;p9"/>
          <p:cNvPicPr preferRelativeResize="0"/>
          <p:nvPr/>
        </p:nvPicPr>
        <p:blipFill rotWithShape="1">
          <a:blip r:embed="rId3">
            <a:alphaModFix/>
          </a:blip>
          <a:srcRect b="8790" l="0" r="0" t="16302"/>
          <a:stretch/>
        </p:blipFill>
        <p:spPr>
          <a:xfrm>
            <a:off x="-2987" y="10"/>
            <a:ext cx="9143999" cy="45719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9" name="Google Shape;169;p9"/>
          <p:cNvCxnSpPr/>
          <p:nvPr/>
        </p:nvCxnSpPr>
        <p:spPr>
          <a:xfrm rot="10800000">
            <a:off x="6290132" y="5264106"/>
            <a:ext cx="0" cy="914400"/>
          </a:xfrm>
          <a:prstGeom prst="straightConnector1">
            <a:avLst/>
          </a:prstGeom>
          <a:noFill/>
          <a:ln cap="flat" cmpd="sng" w="19050">
            <a:solidFill>
              <a:srgbClr val="FFFFFF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0" name="Google Shape;170;p9"/>
          <p:cNvSpPr/>
          <p:nvPr/>
        </p:nvSpPr>
        <p:spPr>
          <a:xfrm>
            <a:off x="1786055" y="679494"/>
            <a:ext cx="5565913" cy="3732784"/>
          </a:xfrm>
          <a:prstGeom prst="roundRect">
            <a:avLst>
              <a:gd fmla="val 16667" name="adj"/>
            </a:avLst>
          </a:prstGeom>
          <a:solidFill>
            <a:schemeClr val="dk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Romans 9:32-33 –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“They stumbled over the stumbling stone, just as it is written, Behold, I lay in Zion a stone of stumbling and a rock of offense; and whoever believes in him will not be put to shame.”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1" name="Google Shape;171;p9"/>
          <p:cNvCxnSpPr/>
          <p:nvPr/>
        </p:nvCxnSpPr>
        <p:spPr>
          <a:xfrm>
            <a:off x="3366052" y="3564835"/>
            <a:ext cx="3538331" cy="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2" name="Google Shape;172;p9"/>
          <p:cNvCxnSpPr/>
          <p:nvPr/>
        </p:nvCxnSpPr>
        <p:spPr>
          <a:xfrm>
            <a:off x="2060713" y="3982278"/>
            <a:ext cx="4366591" cy="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0"/>
          <p:cNvSpPr txBox="1"/>
          <p:nvPr>
            <p:ph type="ctrTitle"/>
          </p:nvPr>
        </p:nvSpPr>
        <p:spPr>
          <a:xfrm>
            <a:off x="324852" y="5091762"/>
            <a:ext cx="5875644" cy="1264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</a:pPr>
            <a:r>
              <a:rPr lang="en-US" sz="4200"/>
              <a:t>Faithful No Matter What</a:t>
            </a:r>
            <a:endParaRPr/>
          </a:p>
        </p:txBody>
      </p:sp>
      <p:sp>
        <p:nvSpPr>
          <p:cNvPr id="178" name="Google Shape;178;p10"/>
          <p:cNvSpPr txBox="1"/>
          <p:nvPr>
            <p:ph idx="1" type="subTitle"/>
          </p:nvPr>
        </p:nvSpPr>
        <p:spPr>
          <a:xfrm>
            <a:off x="4569012" y="5593403"/>
            <a:ext cx="2230655" cy="1264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/>
              <a:t>Matt. 11:1-6</a:t>
            </a:r>
            <a:endParaRPr/>
          </a:p>
        </p:txBody>
      </p:sp>
      <p:pic>
        <p:nvPicPr>
          <p:cNvPr id="179" name="Google Shape;179;p10"/>
          <p:cNvPicPr preferRelativeResize="0"/>
          <p:nvPr/>
        </p:nvPicPr>
        <p:blipFill rotWithShape="1">
          <a:blip r:embed="rId3">
            <a:alphaModFix/>
          </a:blip>
          <a:srcRect b="8790" l="0" r="0" t="16302"/>
          <a:stretch/>
        </p:blipFill>
        <p:spPr>
          <a:xfrm>
            <a:off x="-2987" y="10"/>
            <a:ext cx="9143999" cy="45719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0" name="Google Shape;180;p10"/>
          <p:cNvCxnSpPr/>
          <p:nvPr/>
        </p:nvCxnSpPr>
        <p:spPr>
          <a:xfrm rot="10800000">
            <a:off x="6290132" y="5264106"/>
            <a:ext cx="0" cy="914400"/>
          </a:xfrm>
          <a:prstGeom prst="straightConnector1">
            <a:avLst/>
          </a:prstGeom>
          <a:noFill/>
          <a:ln cap="flat" cmpd="sng" w="19050">
            <a:solidFill>
              <a:srgbClr val="FFFFFF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1" name="Google Shape;181;p10"/>
          <p:cNvSpPr/>
          <p:nvPr/>
        </p:nvSpPr>
        <p:spPr>
          <a:xfrm>
            <a:off x="1786055" y="679494"/>
            <a:ext cx="5565913" cy="3732784"/>
          </a:xfrm>
          <a:prstGeom prst="roundRect">
            <a:avLst>
              <a:gd fmla="val 16667" name="adj"/>
            </a:avLst>
          </a:prstGeom>
          <a:solidFill>
            <a:schemeClr val="dk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 Peter 5:6-11–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“…at the proper time He will exalt you…”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Where will the Devil find you?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2018-10-19T22:25:08Z</dcterms:created>
  <dc:creator>Jason Reeder</dc:creator>
</cp:coreProperties>
</file>