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f3946c648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f3946c6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f3946c648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f3946c648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f3946c648_0_6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f3946c64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852100"/>
            <a:ext cx="8520600" cy="115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>
                <a:solidFill>
                  <a:schemeClr val="dk1"/>
                </a:solidFill>
              </a:rPr>
              <a:t>A Life Without God</a:t>
            </a:r>
            <a:endParaRPr b="1" sz="5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Ephesians 2:12</a:t>
            </a:r>
            <a:endParaRPr sz="4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350042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A Life </a:t>
            </a:r>
            <a:r>
              <a:rPr b="1" lang="en" sz="3600">
                <a:solidFill>
                  <a:srgbClr val="1155CC"/>
                </a:solidFill>
              </a:rPr>
              <a:t>Without God</a:t>
            </a:r>
            <a:r>
              <a:rPr b="1" lang="en" sz="3600"/>
              <a:t> is…</a:t>
            </a:r>
            <a:endParaRPr b="1" sz="3600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791025" y="1794750"/>
            <a:ext cx="7701600" cy="12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1. </a:t>
            </a:r>
            <a:r>
              <a:rPr b="1" lang="en" sz="3200">
                <a:solidFill>
                  <a:schemeClr val="dk1"/>
                </a:solidFill>
              </a:rPr>
              <a:t>A life </a:t>
            </a:r>
            <a:r>
              <a:rPr b="1" lang="en" sz="3200">
                <a:solidFill>
                  <a:srgbClr val="1155CC"/>
                </a:solidFill>
              </a:rPr>
              <a:t>without meaning</a:t>
            </a:r>
            <a:endParaRPr b="1" sz="3200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3200">
                <a:solidFill>
                  <a:srgbClr val="1155CC"/>
                </a:solidFill>
              </a:rPr>
              <a:t>	</a:t>
            </a:r>
            <a:r>
              <a:rPr lang="en" sz="2400">
                <a:solidFill>
                  <a:schemeClr val="dk1"/>
                </a:solidFill>
              </a:rPr>
              <a:t>Ecclesiastes 2:9-11, 12:1; Ephesians 2:10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791025" y="3582988"/>
            <a:ext cx="7701600" cy="1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2. </a:t>
            </a:r>
            <a:r>
              <a:rPr b="1" lang="en" sz="3200">
                <a:solidFill>
                  <a:schemeClr val="dk1"/>
                </a:solidFill>
              </a:rPr>
              <a:t>A life </a:t>
            </a:r>
            <a:r>
              <a:rPr b="1" lang="en" sz="3200">
                <a:solidFill>
                  <a:srgbClr val="1155CC"/>
                </a:solidFill>
              </a:rPr>
              <a:t>without justice</a:t>
            </a:r>
            <a:endParaRPr b="1" sz="3200">
              <a:solidFill>
                <a:srgbClr val="1155CC"/>
              </a:solidFill>
            </a:endParaRPr>
          </a:p>
          <a:p>
            <a:pPr indent="0" lvl="0" marL="457200" rtl="0" algn="l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Ecclesiastes 2:14-17, 9:11, 3:16; Matthew 6:1-4</a:t>
            </a:r>
            <a:endParaRPr b="1" sz="3200">
              <a:solidFill>
                <a:srgbClr val="1155CC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791025" y="5307325"/>
            <a:ext cx="7701600" cy="12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3. </a:t>
            </a:r>
            <a:r>
              <a:rPr b="1" lang="en" sz="3200">
                <a:solidFill>
                  <a:schemeClr val="dk1"/>
                </a:solidFill>
              </a:rPr>
              <a:t>A life </a:t>
            </a:r>
            <a:r>
              <a:rPr b="1" lang="en" sz="3200">
                <a:solidFill>
                  <a:srgbClr val="1155CC"/>
                </a:solidFill>
              </a:rPr>
              <a:t>without hope</a:t>
            </a:r>
            <a:endParaRPr b="1" sz="3200">
              <a:solidFill>
                <a:srgbClr val="1155CC"/>
              </a:solidFill>
            </a:endParaRPr>
          </a:p>
          <a:p>
            <a:pPr indent="0" lvl="0" marL="457200" rtl="0" algn="l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Ecclesiastes 3:19-21, 2 Timothy 1:8-12</a:t>
            </a:r>
            <a:endParaRPr b="1" sz="3200">
              <a:solidFill>
                <a:srgbClr val="1155CC"/>
              </a:solidFill>
            </a:endParaRPr>
          </a:p>
        </p:txBody>
      </p:sp>
      <p:cxnSp>
        <p:nvCxnSpPr>
          <p:cNvPr id="63" name="Google Shape;63;p14"/>
          <p:cNvCxnSpPr/>
          <p:nvPr/>
        </p:nvCxnSpPr>
        <p:spPr>
          <a:xfrm flipH="1" rot="10800000">
            <a:off x="12300" y="1201925"/>
            <a:ext cx="91221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