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11f3946c648_0_0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11f3946c648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11f3946c648_0_54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11f3946c648_0_5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11f3946c648_0_61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11f3946c648_0_6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992767"/>
            <a:ext cx="8520600" cy="273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3778833"/>
            <a:ext cx="8520600" cy="1056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474833"/>
            <a:ext cx="8520600" cy="2618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4202967"/>
            <a:ext cx="8520600" cy="1734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536633"/>
            <a:ext cx="39999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536633"/>
            <a:ext cx="39999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740800"/>
            <a:ext cx="2808000" cy="100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852800"/>
            <a:ext cx="2808000" cy="423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600200"/>
            <a:ext cx="6367800" cy="5454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67"/>
            <a:ext cx="4572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644233"/>
            <a:ext cx="4045200" cy="1976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3737433"/>
            <a:ext cx="4045200" cy="1646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965433"/>
            <a:ext cx="3837000" cy="4926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5640767"/>
            <a:ext cx="5998800" cy="806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idx="1" type="body"/>
          </p:nvPr>
        </p:nvSpPr>
        <p:spPr>
          <a:xfrm>
            <a:off x="311700" y="2852100"/>
            <a:ext cx="8520600" cy="115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55000" lnSpcReduction="2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5600">
                <a:solidFill>
                  <a:schemeClr val="dk1"/>
                </a:solidFill>
              </a:rPr>
              <a:t>A Life Without God</a:t>
            </a:r>
            <a:endParaRPr b="1" sz="5600"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4000">
                <a:solidFill>
                  <a:schemeClr val="dk1"/>
                </a:solidFill>
              </a:rPr>
              <a:t>Ephesians 2:12</a:t>
            </a:r>
            <a:endParaRPr sz="4000">
              <a:solidFill>
                <a:schemeClr val="dk1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/>
          <p:nvPr>
            <p:ph type="title"/>
          </p:nvPr>
        </p:nvSpPr>
        <p:spPr>
          <a:xfrm>
            <a:off x="311700" y="350042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600"/>
              <a:t>A Life </a:t>
            </a:r>
            <a:r>
              <a:rPr b="1" lang="en" sz="3600">
                <a:solidFill>
                  <a:srgbClr val="1155CC"/>
                </a:solidFill>
              </a:rPr>
              <a:t>Without God</a:t>
            </a:r>
            <a:r>
              <a:rPr b="1" lang="en" sz="3600"/>
              <a:t> is…</a:t>
            </a:r>
            <a:endParaRPr b="1" sz="3600"/>
          </a:p>
        </p:txBody>
      </p:sp>
      <p:sp>
        <p:nvSpPr>
          <p:cNvPr id="60" name="Google Shape;60;p14"/>
          <p:cNvSpPr txBox="1"/>
          <p:nvPr>
            <p:ph idx="1" type="body"/>
          </p:nvPr>
        </p:nvSpPr>
        <p:spPr>
          <a:xfrm>
            <a:off x="791025" y="1794750"/>
            <a:ext cx="7701600" cy="123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chemeClr val="dk1"/>
                </a:solidFill>
              </a:rPr>
              <a:t>1. </a:t>
            </a:r>
            <a:r>
              <a:rPr b="1" lang="en" sz="3200">
                <a:solidFill>
                  <a:schemeClr val="dk1"/>
                </a:solidFill>
              </a:rPr>
              <a:t>A life </a:t>
            </a:r>
            <a:r>
              <a:rPr b="1" lang="en" sz="3200">
                <a:solidFill>
                  <a:srgbClr val="1155CC"/>
                </a:solidFill>
              </a:rPr>
              <a:t>without meaning</a:t>
            </a:r>
            <a:endParaRPr b="1" sz="3200">
              <a:solidFill>
                <a:srgbClr val="1155CC"/>
              </a:solidFill>
            </a:endParaRPr>
          </a:p>
          <a:p>
            <a:pPr indent="0" lvl="0" marL="0" rtl="0" algn="l">
              <a:lnSpc>
                <a:spcPct val="7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b="1" lang="en" sz="3200">
                <a:solidFill>
                  <a:srgbClr val="1155CC"/>
                </a:solidFill>
              </a:rPr>
              <a:t>	</a:t>
            </a:r>
            <a:r>
              <a:rPr lang="en" sz="2400">
                <a:solidFill>
                  <a:schemeClr val="dk1"/>
                </a:solidFill>
              </a:rPr>
              <a:t>Ecclesiastes 2:9-11, 12:1; Ephesians 2:10</a:t>
            </a:r>
            <a:endParaRPr sz="2400">
              <a:solidFill>
                <a:schemeClr val="dk1"/>
              </a:solidFill>
            </a:endParaRPr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791025" y="3582988"/>
            <a:ext cx="7701600" cy="1167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chemeClr val="dk1"/>
                </a:solidFill>
              </a:rPr>
              <a:t>2. </a:t>
            </a:r>
            <a:r>
              <a:rPr b="1" lang="en" sz="3200">
                <a:solidFill>
                  <a:schemeClr val="dk1"/>
                </a:solidFill>
              </a:rPr>
              <a:t>A life </a:t>
            </a:r>
            <a:r>
              <a:rPr b="1" lang="en" sz="3200">
                <a:solidFill>
                  <a:srgbClr val="1155CC"/>
                </a:solidFill>
              </a:rPr>
              <a:t>without justice</a:t>
            </a:r>
            <a:endParaRPr b="1" sz="3200">
              <a:solidFill>
                <a:srgbClr val="1155CC"/>
              </a:solidFill>
            </a:endParaRPr>
          </a:p>
          <a:p>
            <a:pPr indent="0" lvl="0" marL="457200" rtl="0" algn="l">
              <a:lnSpc>
                <a:spcPct val="75000"/>
              </a:lnSpc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chemeClr val="dk1"/>
                </a:solidFill>
              </a:rPr>
              <a:t>Ecclesiastes 2:14-17, 9:11, 3:16; Matthew 6:1-4</a:t>
            </a:r>
            <a:endParaRPr b="1" sz="3200">
              <a:solidFill>
                <a:srgbClr val="1155CC"/>
              </a:solidFill>
            </a:endParaRPr>
          </a:p>
        </p:txBody>
      </p:sp>
      <p:sp>
        <p:nvSpPr>
          <p:cNvPr id="62" name="Google Shape;62;p14"/>
          <p:cNvSpPr txBox="1"/>
          <p:nvPr>
            <p:ph idx="1" type="body"/>
          </p:nvPr>
        </p:nvSpPr>
        <p:spPr>
          <a:xfrm>
            <a:off x="791025" y="5307325"/>
            <a:ext cx="7701600" cy="128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chemeClr val="dk1"/>
                </a:solidFill>
              </a:rPr>
              <a:t>3. </a:t>
            </a:r>
            <a:r>
              <a:rPr b="1" lang="en" sz="3200">
                <a:solidFill>
                  <a:schemeClr val="dk1"/>
                </a:solidFill>
              </a:rPr>
              <a:t>A life </a:t>
            </a:r>
            <a:r>
              <a:rPr b="1" lang="en" sz="3200">
                <a:solidFill>
                  <a:srgbClr val="1155CC"/>
                </a:solidFill>
              </a:rPr>
              <a:t>without hope</a:t>
            </a:r>
            <a:endParaRPr b="1" sz="3200">
              <a:solidFill>
                <a:srgbClr val="1155CC"/>
              </a:solidFill>
            </a:endParaRPr>
          </a:p>
          <a:p>
            <a:pPr indent="0" lvl="0" marL="457200" rtl="0" algn="l">
              <a:lnSpc>
                <a:spcPct val="75000"/>
              </a:lnSpc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chemeClr val="dk1"/>
                </a:solidFill>
              </a:rPr>
              <a:t>Ecclesiastes 3:19-21, 2 Timothy 1:8-12</a:t>
            </a:r>
            <a:endParaRPr b="1" sz="3200">
              <a:solidFill>
                <a:srgbClr val="1155CC"/>
              </a:solidFill>
            </a:endParaRPr>
          </a:p>
        </p:txBody>
      </p:sp>
      <p:cxnSp>
        <p:nvCxnSpPr>
          <p:cNvPr id="63" name="Google Shape;63;p14"/>
          <p:cNvCxnSpPr/>
          <p:nvPr/>
        </p:nvCxnSpPr>
        <p:spPr>
          <a:xfrm flipH="1" rot="10800000">
            <a:off x="12300" y="1201925"/>
            <a:ext cx="9122100" cy="99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