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xml"/>
  <Override PartName="/ppt/presentation.xml" ContentType="application/vnd.openxmlformats-officedocument.presentationml.presentation.main+xml"/>
  <Override PartName="/ppt/slideMasters/_rels/slideMaster11.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_rels/slide11.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34.xml.rels" ContentType="application/vnd.openxmlformats-package.relationships+xml"/>
  <Override PartName="/ppt/slides/_rels/slide10.xml.rels" ContentType="application/vnd.openxmlformats-package.relationships+xml"/>
  <Override PartName="/ppt/slides/_rels/slide45.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27.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8.xml.rels" ContentType="application/vnd.openxmlformats-package.relationships+xml"/>
  <Override PartName="/ppt/slides/_rels/slide30.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29.xml.rels" ContentType="application/vnd.openxmlformats-package.relationships+xml"/>
  <Override PartName="/ppt/slides/_rels/slide31.xml.rels" ContentType="application/vnd.openxmlformats-package.relationships+xml"/>
  <Override PartName="/ppt/slides/_rels/slide35.xml.rels" ContentType="application/vnd.openxmlformats-package.relationships+xml"/>
  <Override PartName="/ppt/slides/_rels/slide38.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slide3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27.xml.rels" ContentType="application/vnd.openxmlformats-package.relationships+xml"/>
  <Override PartName="/ppt/notesSlides/_rels/notesSlide14.xml.rels" ContentType="application/vnd.openxmlformats-package.relationships+xml"/>
  <Override PartName="/ppt/notesSlides/_rels/notesSlide5.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3.xml.rels" ContentType="application/vnd.openxmlformats-package.relationships+xml"/>
  <Override PartName="/ppt/notesSlides/_rels/notesSlide20.xml.rels" ContentType="application/vnd.openxmlformats-package.relationships+xml"/>
  <Override PartName="/ppt/notesSlides/_rels/notesSlide18.xml.rels" ContentType="application/vnd.openxmlformats-package.relationships+xml"/>
  <Override PartName="/ppt/notesSlides/_rels/notesSlide9.xml.rels" ContentType="application/vnd.openxmlformats-package.relationships+xml"/>
  <Override PartName="/ppt/notesSlides/_rels/notesSlide24.xml.rels" ContentType="application/vnd.openxmlformats-package.relationships+xml"/>
  <Override PartName="/ppt/notesSlides/_rels/notesSlide19.xml.rels" ContentType="application/vnd.openxmlformats-package.relationships+xml"/>
  <Override PartName="/ppt/notesSlides/_rels/notesSlide21.xml.rels" ContentType="application/vnd.openxmlformats-package.relationships+xml"/>
  <Override PartName="/ppt/notesSlides/_rels/notesSlide34.xml.rels" ContentType="application/vnd.openxmlformats-package.relationships+xml"/>
  <Override PartName="/ppt/notesSlides/_rels/notesSlide22.xml.rels" ContentType="application/vnd.openxmlformats-package.relationships+xml"/>
  <Override PartName="/ppt/notesSlides/_rels/notesSlide35.xml.rels" ContentType="application/vnd.openxmlformats-package.relationships+xml"/>
  <Override PartName="/ppt/notesSlides/_rels/notesSlide23.xml.rels" ContentType="application/vnd.openxmlformats-package.relationships+xml"/>
  <Override PartName="/ppt/notesSlides/_rels/notesSlide36.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40.xml.rels" ContentType="application/vnd.openxmlformats-package.relationships+xml"/>
  <Override PartName="/ppt/notesSlides/_rels/notesSlide39.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44.xml.rels" ContentType="application/vnd.openxmlformats-package.relationships+xml"/>
  <Override PartName="/ppt/notesSlides/_rels/notesSlide33.xml.rels" ContentType="application/vnd.openxmlformats-package.relationships+xml"/>
  <Override PartName="/ppt/notesSlides/_rels/notesSlide45.xml.rels" ContentType="application/vnd.openxmlformats-package.relationships+xml"/>
  <Override PartName="/ppt/notesSlides/_rels/notesSlide32.xml.rels" ContentType="application/vnd.openxmlformats-package.relationships+xml"/>
  <Override PartName="/ppt/notesSlides/_rels/notesSlide31.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28.xml.rels" ContentType="application/vnd.openxmlformats-package.relationships+xml"/>
  <Override PartName="/ppt/notesSlides/_rels/notesSlide13.xml.rels" ContentType="application/vnd.openxmlformats-package.relationships+xml"/>
  <Override PartName="/ppt/notesSlides/_rels/notesSlide4.xml.rels" ContentType="application/vnd.openxmlformats-package.relationships+xml"/>
  <Override PartName="/ppt/notesSlides/notesSlide26.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33.xml" ContentType="application/vnd.openxmlformats-officedocument.presentationml.notesSlide+xml"/>
  <Override PartName="/ppt/notesSlides/notesSlide45.xml" ContentType="application/vnd.openxmlformats-officedocument.presentationml.notesSlide+xml"/>
  <Override PartName="/ppt/notesSlides/notesSlide10.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xml" ContentType="application/vnd.openxmlformats-officedocument.presentationml.notesSlide+xml"/>
  <Override PartName="/ppt/notesSlides/notesSlide28.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microsoft.com/office/2020/02/relationships/classificationlabels" Target="docMetadata/LabelInfo.xml"/><Relationship Id="rId5"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PlaceHolder 1"/>
          <p:cNvSpPr>
            <a:spLocks noGrp="1"/>
          </p:cNvSpPr>
          <p:nvPr>
            <p:ph type="sldImg"/>
          </p:nvPr>
        </p:nvSpPr>
        <p:spPr>
          <a:xfrm>
            <a:off x="0" y="764280"/>
            <a:ext cx="0" cy="0"/>
          </a:xfrm>
          <a:prstGeom prst="rect">
            <a:avLst/>
          </a:prstGeom>
          <a:noFill/>
          <a:ln w="0">
            <a:noFill/>
          </a:ln>
        </p:spPr>
        <p:txBody>
          <a:bodyPr lIns="0" rIns="0" tIns="0" bIns="0" anchor="ctr">
            <a:noAutofit/>
          </a:bodyPr>
          <a:p>
            <a:pPr algn="ctr"/>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5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54"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55" name="PlaceHolder 4"/>
          <p:cNvSpPr>
            <a:spLocks noGrp="1"/>
          </p:cNvSpPr>
          <p:nvPr>
            <p:ph type="dt" idx="34"/>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6" name="PlaceHolder 5"/>
          <p:cNvSpPr>
            <a:spLocks noGrp="1"/>
          </p:cNvSpPr>
          <p:nvPr>
            <p:ph type="ftr" idx="35"/>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7" name="PlaceHolder 6"/>
          <p:cNvSpPr>
            <a:spLocks noGrp="1"/>
          </p:cNvSpPr>
          <p:nvPr>
            <p:ph type="sldNum" idx="36"/>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743C39D4-CAA2-4F08-9EDB-7D538DF3081B}"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0" y="0"/>
            <a:ext cx="0" cy="0"/>
          </a:xfrm>
          <a:prstGeom prst="rect">
            <a:avLst/>
          </a:prstGeom>
          <a:ln w="0">
            <a:noFill/>
          </a:ln>
        </p:spPr>
      </p:sp>
      <p:sp>
        <p:nvSpPr>
          <p:cNvPr id="190"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God's evil people. I've had the idea for this sermon for a few years now, my younger brother gave a sermon that sparked this idea. Ok, so the Bible is full of people who failed and sinned, people that if we judged them we'd condemn them, yet God forgave and used them in his kingdom. The message this morning is simple, no one is too far gone.</a:t>
            </a:r>
            <a:endParaRPr b="0" lang="en-US" sz="2000" spc="-1" strike="noStrike">
              <a:solidFill>
                <a:srgbClr val="000000"/>
              </a:solidFill>
              <a:latin typeface="Arial"/>
            </a:endParaRPr>
          </a:p>
        </p:txBody>
      </p:sp>
      <p:sp>
        <p:nvSpPr>
          <p:cNvPr id="191" name="PlaceHolder 3"/>
          <p:cNvSpPr>
            <a:spLocks noGrp="1"/>
          </p:cNvSpPr>
          <p:nvPr>
            <p:ph type="sldNum" idx="37"/>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0" y="0"/>
            <a:ext cx="0" cy="0"/>
          </a:xfrm>
          <a:prstGeom prst="rect">
            <a:avLst/>
          </a:prstGeom>
          <a:ln w="0">
            <a:noFill/>
          </a:ln>
        </p:spPr>
      </p:sp>
      <p:sp>
        <p:nvSpPr>
          <p:cNvPr id="217"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Then we see Manasseh repent. (verses 12-13)</a:t>
            </a:r>
            <a:endParaRPr b="0" lang="en-US" sz="2000" spc="-1" strike="noStrike">
              <a:solidFill>
                <a:srgbClr val="000000"/>
              </a:solidFill>
              <a:latin typeface="Arial"/>
            </a:endParaRPr>
          </a:p>
        </p:txBody>
      </p:sp>
      <p:sp>
        <p:nvSpPr>
          <p:cNvPr id="218" name="PlaceHolder 3"/>
          <p:cNvSpPr>
            <a:spLocks noGrp="1"/>
          </p:cNvSpPr>
          <p:nvPr>
            <p:ph type="sldNum" idx="46"/>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PlaceHolder 1"/>
          <p:cNvSpPr>
            <a:spLocks noGrp="1"/>
          </p:cNvSpPr>
          <p:nvPr>
            <p:ph type="sldImg"/>
          </p:nvPr>
        </p:nvSpPr>
        <p:spPr>
          <a:xfrm>
            <a:off x="0" y="0"/>
            <a:ext cx="0" cy="0"/>
          </a:xfrm>
          <a:prstGeom prst="rect">
            <a:avLst/>
          </a:prstGeom>
          <a:ln w="0">
            <a:noFill/>
          </a:ln>
        </p:spPr>
      </p:sp>
      <p:sp>
        <p:nvSpPr>
          <p:cNvPr id="220"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And we can also see evidence of his change (verse 15 and 16). Manasseh was a wicked ruler, led the nation into idolatry, practiced sorcery, sacrificed his own children, and shed innocent blood yet when he humbled himself, God forgave him and accepted his repentance. If God could forgive Manasseh, there is nobody in this room beyond the mercy of God.</a:t>
            </a:r>
            <a:endParaRPr b="0" lang="en-US" sz="2000" spc="-1" strike="noStrike">
              <a:solidFill>
                <a:srgbClr val="000000"/>
              </a:solidFill>
              <a:latin typeface="Arial"/>
            </a:endParaRPr>
          </a:p>
        </p:txBody>
      </p:sp>
      <p:sp>
        <p:nvSpPr>
          <p:cNvPr id="221" name="PlaceHolder 3"/>
          <p:cNvSpPr>
            <a:spLocks noGrp="1"/>
          </p:cNvSpPr>
          <p:nvPr>
            <p:ph type="sldNum" idx="47"/>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ldImg"/>
          </p:nvPr>
        </p:nvSpPr>
        <p:spPr>
          <a:xfrm>
            <a:off x="0" y="0"/>
            <a:ext cx="0" cy="0"/>
          </a:xfrm>
          <a:prstGeom prst="rect">
            <a:avLst/>
          </a:prstGeom>
          <a:ln w="0">
            <a:noFill/>
          </a:ln>
        </p:spPr>
      </p:sp>
      <p:sp>
        <p:nvSpPr>
          <p:cNvPr id="223"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Rahab, the prostitute. This is the story about Joshua sending 2 spies out to do some recon on Jericho.</a:t>
            </a:r>
            <a:endParaRPr b="0" lang="en-US" sz="2000" spc="-1" strike="noStrike">
              <a:solidFill>
                <a:srgbClr val="000000"/>
              </a:solidFill>
              <a:latin typeface="Arial"/>
            </a:endParaRPr>
          </a:p>
        </p:txBody>
      </p:sp>
      <p:sp>
        <p:nvSpPr>
          <p:cNvPr id="224" name="PlaceHolder 3"/>
          <p:cNvSpPr>
            <a:spLocks noGrp="1"/>
          </p:cNvSpPr>
          <p:nvPr>
            <p:ph type="sldNum" idx="48"/>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sldImg"/>
          </p:nvPr>
        </p:nvSpPr>
        <p:spPr>
          <a:xfrm>
            <a:off x="0" y="0"/>
            <a:ext cx="0" cy="0"/>
          </a:xfrm>
          <a:prstGeom prst="rect">
            <a:avLst/>
          </a:prstGeom>
          <a:ln w="0">
            <a:noFill/>
          </a:ln>
        </p:spPr>
      </p:sp>
      <p:sp>
        <p:nvSpPr>
          <p:cNvPr id="226"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(Joshua 2:1). So we are introduced to Rahab, a harlot, also known as a prostitute. So what would a harlot have to do with God,</a:t>
            </a:r>
            <a:endParaRPr b="0" lang="en-US" sz="2000" spc="-1" strike="noStrike">
              <a:solidFill>
                <a:srgbClr val="000000"/>
              </a:solidFill>
              <a:latin typeface="Arial"/>
            </a:endParaRPr>
          </a:p>
        </p:txBody>
      </p:sp>
      <p:sp>
        <p:nvSpPr>
          <p:cNvPr id="227" name="PlaceHolder 3"/>
          <p:cNvSpPr>
            <a:spLocks noGrp="1"/>
          </p:cNvSpPr>
          <p:nvPr>
            <p:ph type="sldNum" idx="49"/>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sldImg"/>
          </p:nvPr>
        </p:nvSpPr>
        <p:spPr>
          <a:xfrm>
            <a:off x="0" y="0"/>
            <a:ext cx="0" cy="0"/>
          </a:xfrm>
          <a:prstGeom prst="rect">
            <a:avLst/>
          </a:prstGeom>
          <a:ln w="0">
            <a:noFill/>
          </a:ln>
        </p:spPr>
      </p:sp>
      <p:sp>
        <p:nvSpPr>
          <p:cNvPr id="229"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well she had faith (verses 8-11).</a:t>
            </a:r>
            <a:endParaRPr b="0" lang="en-US" sz="2000" spc="-1" strike="noStrike">
              <a:solidFill>
                <a:srgbClr val="000000"/>
              </a:solidFill>
              <a:latin typeface="Arial"/>
            </a:endParaRPr>
          </a:p>
        </p:txBody>
      </p:sp>
      <p:sp>
        <p:nvSpPr>
          <p:cNvPr id="230" name="PlaceHolder 3"/>
          <p:cNvSpPr>
            <a:spLocks noGrp="1"/>
          </p:cNvSpPr>
          <p:nvPr>
            <p:ph type="sldNum" idx="50"/>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sldImg"/>
          </p:nvPr>
        </p:nvSpPr>
        <p:spPr>
          <a:xfrm>
            <a:off x="0" y="0"/>
            <a:ext cx="0" cy="0"/>
          </a:xfrm>
          <a:prstGeom prst="rect">
            <a:avLst/>
          </a:prstGeom>
          <a:ln w="0">
            <a:noFill/>
          </a:ln>
        </p:spPr>
      </p:sp>
      <p:sp>
        <p:nvSpPr>
          <p:cNvPr id="232"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1200" spc="-1" strike="noStrike">
                <a:solidFill>
                  <a:schemeClr val="dk1"/>
                </a:solidFill>
                <a:latin typeface="+mn-lt"/>
                <a:ea typeface="+mn-ea"/>
              </a:rPr>
              <a:t>(read after verse 11)  </a:t>
            </a:r>
            <a:r>
              <a:rPr b="0" lang="en-US" sz="2000" spc="-1" strike="noStrike">
                <a:solidFill>
                  <a:srgbClr val="000000"/>
                </a:solidFill>
                <a:latin typeface="+mn-lt"/>
                <a:ea typeface="+mn-ea"/>
              </a:rPr>
              <a:t>Rahab believed in the God of Israel before most people in Jericho did. </a:t>
            </a:r>
            <a:endParaRPr b="0" lang="en-US" sz="2000" spc="-1" strike="noStrike">
              <a:solidFill>
                <a:srgbClr val="000000"/>
              </a:solidFill>
              <a:latin typeface="Arial"/>
            </a:endParaRPr>
          </a:p>
        </p:txBody>
      </p:sp>
      <p:sp>
        <p:nvSpPr>
          <p:cNvPr id="233" name="PlaceHolder 3"/>
          <p:cNvSpPr>
            <a:spLocks noGrp="1"/>
          </p:cNvSpPr>
          <p:nvPr>
            <p:ph type="sldNum" idx="51"/>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sldImg"/>
          </p:nvPr>
        </p:nvSpPr>
        <p:spPr>
          <a:xfrm>
            <a:off x="0" y="0"/>
            <a:ext cx="0" cy="0"/>
          </a:xfrm>
          <a:prstGeom prst="rect">
            <a:avLst/>
          </a:prstGeom>
          <a:ln w="0">
            <a:noFill/>
          </a:ln>
        </p:spPr>
      </p:sp>
      <p:sp>
        <p:nvSpPr>
          <p:cNvPr id="235"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Rahab was spared when Jericho was destroyed (Joshua 6:25)</a:t>
            </a:r>
            <a:endParaRPr b="0" lang="en-US" sz="2000" spc="-1" strike="noStrike">
              <a:solidFill>
                <a:srgbClr val="000000"/>
              </a:solidFill>
              <a:latin typeface="Arial"/>
            </a:endParaRPr>
          </a:p>
        </p:txBody>
      </p:sp>
      <p:sp>
        <p:nvSpPr>
          <p:cNvPr id="236" name="PlaceHolder 3"/>
          <p:cNvSpPr>
            <a:spLocks noGrp="1"/>
          </p:cNvSpPr>
          <p:nvPr>
            <p:ph type="sldNum" idx="52"/>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sldImg"/>
          </p:nvPr>
        </p:nvSpPr>
        <p:spPr>
          <a:xfrm>
            <a:off x="0" y="0"/>
            <a:ext cx="0" cy="0"/>
          </a:xfrm>
          <a:prstGeom prst="rect">
            <a:avLst/>
          </a:prstGeom>
          <a:ln w="0">
            <a:noFill/>
          </a:ln>
        </p:spPr>
      </p:sp>
      <p:sp>
        <p:nvSpPr>
          <p:cNvPr id="238"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Rahab's faith produced action (James 2:25) Rahab, a pagan, a prostitute living in a wicked city was saved because of her faith and action.</a:t>
            </a:r>
            <a:endParaRPr b="0" lang="en-US" sz="2000" spc="-1" strike="noStrike">
              <a:solidFill>
                <a:srgbClr val="000000"/>
              </a:solidFill>
              <a:latin typeface="Arial"/>
            </a:endParaRPr>
          </a:p>
        </p:txBody>
      </p:sp>
      <p:sp>
        <p:nvSpPr>
          <p:cNvPr id="239" name="PlaceHolder 3"/>
          <p:cNvSpPr>
            <a:spLocks noGrp="1"/>
          </p:cNvSpPr>
          <p:nvPr>
            <p:ph type="sldNum" idx="53"/>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sldImg"/>
          </p:nvPr>
        </p:nvSpPr>
        <p:spPr>
          <a:xfrm>
            <a:off x="0" y="0"/>
            <a:ext cx="0" cy="0"/>
          </a:xfrm>
          <a:prstGeom prst="rect">
            <a:avLst/>
          </a:prstGeom>
          <a:ln w="0">
            <a:noFill/>
          </a:ln>
        </p:spPr>
      </p:sp>
      <p:sp>
        <p:nvSpPr>
          <p:cNvPr id="241"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Let's move into the New Testament. I think we have to talk about Paul in this lesson. Let's use his original name Saul. Now Saul imprisoned Christians, approved executions (the example we have is the stoning of Stephen), He actively hunted believers and tried to destroy the church (Acts 8:3, Acts 9:1-2, Acts 7:58-8:1)</a:t>
            </a:r>
            <a:endParaRPr b="0" lang="en-US" sz="2000" spc="-1" strike="noStrike">
              <a:solidFill>
                <a:srgbClr val="000000"/>
              </a:solidFill>
              <a:latin typeface="Arial"/>
            </a:endParaRPr>
          </a:p>
        </p:txBody>
      </p:sp>
      <p:sp>
        <p:nvSpPr>
          <p:cNvPr id="242" name="PlaceHolder 3"/>
          <p:cNvSpPr>
            <a:spLocks noGrp="1"/>
          </p:cNvSpPr>
          <p:nvPr>
            <p:ph type="sldNum" idx="54"/>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sldImg"/>
          </p:nvPr>
        </p:nvSpPr>
        <p:spPr>
          <a:xfrm>
            <a:off x="0" y="0"/>
            <a:ext cx="0" cy="0"/>
          </a:xfrm>
          <a:prstGeom prst="rect">
            <a:avLst/>
          </a:prstGeom>
          <a:ln w="0">
            <a:noFill/>
          </a:ln>
        </p:spPr>
      </p:sp>
      <p:sp>
        <p:nvSpPr>
          <p:cNvPr id="244"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216000">
              <a:buNone/>
            </a:pPr>
            <a:endParaRPr b="0" lang="en-US" sz="1800" spc="-1" strike="noStrike">
              <a:solidFill>
                <a:srgbClr val="000000"/>
              </a:solidFill>
              <a:latin typeface="Arial"/>
            </a:endParaRPr>
          </a:p>
        </p:txBody>
      </p:sp>
      <p:sp>
        <p:nvSpPr>
          <p:cNvPr id="245" name="PlaceHolder 3"/>
          <p:cNvSpPr>
            <a:spLocks noGrp="1"/>
          </p:cNvSpPr>
          <p:nvPr>
            <p:ph type="sldNum" idx="55"/>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0" y="0"/>
            <a:ext cx="0" cy="0"/>
          </a:xfrm>
          <a:prstGeom prst="rect">
            <a:avLst/>
          </a:prstGeom>
          <a:ln w="0">
            <a:noFill/>
          </a:ln>
        </p:spPr>
      </p:sp>
      <p:sp>
        <p:nvSpPr>
          <p:cNvPr id="193"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Let's look at God's view toward humans (Romans 5:6) God's son died for sinners, the ungodly.</a:t>
            </a:r>
            <a:endParaRPr b="0" lang="en-US" sz="2000" spc="-1" strike="noStrike">
              <a:solidFill>
                <a:srgbClr val="000000"/>
              </a:solidFill>
              <a:latin typeface="Arial"/>
            </a:endParaRPr>
          </a:p>
        </p:txBody>
      </p:sp>
      <p:sp>
        <p:nvSpPr>
          <p:cNvPr id="194" name="PlaceHolder 3"/>
          <p:cNvSpPr>
            <a:spLocks noGrp="1"/>
          </p:cNvSpPr>
          <p:nvPr>
            <p:ph type="sldNum" idx="38"/>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sldImg"/>
          </p:nvPr>
        </p:nvSpPr>
        <p:spPr>
          <a:xfrm>
            <a:off x="0" y="0"/>
            <a:ext cx="0" cy="0"/>
          </a:xfrm>
          <a:prstGeom prst="rect">
            <a:avLst/>
          </a:prstGeom>
          <a:ln w="0">
            <a:noFill/>
          </a:ln>
        </p:spPr>
      </p:sp>
      <p:sp>
        <p:nvSpPr>
          <p:cNvPr id="247"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Saul didn't even deny any of his actions. (Acts 26:10-11). </a:t>
            </a:r>
            <a:endParaRPr b="0" lang="en-US" sz="2000" spc="-1" strike="noStrike">
              <a:solidFill>
                <a:srgbClr val="000000"/>
              </a:solidFill>
              <a:latin typeface="Arial"/>
            </a:endParaRPr>
          </a:p>
        </p:txBody>
      </p:sp>
      <p:sp>
        <p:nvSpPr>
          <p:cNvPr id="248" name="PlaceHolder 3"/>
          <p:cNvSpPr>
            <a:spLocks noGrp="1"/>
          </p:cNvSpPr>
          <p:nvPr>
            <p:ph type="sldNum" idx="56"/>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PlaceHolder 1"/>
          <p:cNvSpPr>
            <a:spLocks noGrp="1"/>
          </p:cNvSpPr>
          <p:nvPr>
            <p:ph type="sldImg"/>
          </p:nvPr>
        </p:nvSpPr>
        <p:spPr>
          <a:xfrm>
            <a:off x="0" y="0"/>
            <a:ext cx="0" cy="0"/>
          </a:xfrm>
          <a:prstGeom prst="rect">
            <a:avLst/>
          </a:prstGeom>
          <a:ln w="0">
            <a:noFill/>
          </a:ln>
        </p:spPr>
      </p:sp>
      <p:sp>
        <p:nvSpPr>
          <p:cNvPr id="250"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Saul didn't just oppose Christianity, he was trying to wipe it out until he converted. (Acts 9:3-6). </a:t>
            </a:r>
            <a:endParaRPr b="0" lang="en-US" sz="2000" spc="-1" strike="noStrike">
              <a:solidFill>
                <a:srgbClr val="000000"/>
              </a:solidFill>
              <a:latin typeface="Arial"/>
            </a:endParaRPr>
          </a:p>
        </p:txBody>
      </p:sp>
      <p:sp>
        <p:nvSpPr>
          <p:cNvPr id="251" name="PlaceHolder 3"/>
          <p:cNvSpPr>
            <a:spLocks noGrp="1"/>
          </p:cNvSpPr>
          <p:nvPr>
            <p:ph type="sldNum" idx="57"/>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sldImg"/>
          </p:nvPr>
        </p:nvSpPr>
        <p:spPr>
          <a:xfrm>
            <a:off x="0" y="0"/>
            <a:ext cx="0" cy="0"/>
          </a:xfrm>
          <a:prstGeom prst="rect">
            <a:avLst/>
          </a:prstGeom>
          <a:ln w="0">
            <a:noFill/>
          </a:ln>
        </p:spPr>
      </p:sp>
      <p:sp>
        <p:nvSpPr>
          <p:cNvPr id="253"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He immediately changed when he was convinced that he was wrong (Acts 9:20).</a:t>
            </a:r>
            <a:endParaRPr b="0" lang="en-US" sz="2000" spc="-1" strike="noStrike">
              <a:solidFill>
                <a:srgbClr val="000000"/>
              </a:solidFill>
              <a:latin typeface="Arial"/>
            </a:endParaRPr>
          </a:p>
        </p:txBody>
      </p:sp>
      <p:sp>
        <p:nvSpPr>
          <p:cNvPr id="254" name="PlaceHolder 3"/>
          <p:cNvSpPr>
            <a:spLocks noGrp="1"/>
          </p:cNvSpPr>
          <p:nvPr>
            <p:ph type="sldNum" idx="58"/>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1"/>
          <p:cNvSpPr>
            <a:spLocks noGrp="1"/>
          </p:cNvSpPr>
          <p:nvPr>
            <p:ph type="sldImg"/>
          </p:nvPr>
        </p:nvSpPr>
        <p:spPr>
          <a:xfrm>
            <a:off x="0" y="0"/>
            <a:ext cx="0" cy="0"/>
          </a:xfrm>
          <a:prstGeom prst="rect">
            <a:avLst/>
          </a:prstGeom>
          <a:ln w="0">
            <a:noFill/>
          </a:ln>
        </p:spPr>
      </p:sp>
      <p:sp>
        <p:nvSpPr>
          <p:cNvPr id="256"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His name changes (Acts 13:9) and he reflects on his transformation</a:t>
            </a:r>
            <a:endParaRPr b="0" lang="en-US" sz="2000" spc="-1" strike="noStrike">
              <a:solidFill>
                <a:srgbClr val="000000"/>
              </a:solidFill>
              <a:latin typeface="Arial"/>
            </a:endParaRPr>
          </a:p>
        </p:txBody>
      </p:sp>
      <p:sp>
        <p:nvSpPr>
          <p:cNvPr id="257" name="PlaceHolder 3"/>
          <p:cNvSpPr>
            <a:spLocks noGrp="1"/>
          </p:cNvSpPr>
          <p:nvPr>
            <p:ph type="sldNum" idx="59"/>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sldImg"/>
          </p:nvPr>
        </p:nvSpPr>
        <p:spPr>
          <a:xfrm>
            <a:off x="0" y="0"/>
            <a:ext cx="0" cy="0"/>
          </a:xfrm>
          <a:prstGeom prst="rect">
            <a:avLst/>
          </a:prstGeom>
          <a:ln w="0">
            <a:noFill/>
          </a:ln>
        </p:spPr>
      </p:sp>
      <p:sp>
        <p:nvSpPr>
          <p:cNvPr id="259"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216000">
              <a:buNone/>
            </a:pPr>
            <a:endParaRPr b="0" lang="en-US" sz="1800" spc="-1" strike="noStrike">
              <a:solidFill>
                <a:srgbClr val="000000"/>
              </a:solidFill>
              <a:latin typeface="Arial"/>
            </a:endParaRPr>
          </a:p>
        </p:txBody>
      </p:sp>
      <p:sp>
        <p:nvSpPr>
          <p:cNvPr id="260" name="PlaceHolder 3"/>
          <p:cNvSpPr>
            <a:spLocks noGrp="1"/>
          </p:cNvSpPr>
          <p:nvPr>
            <p:ph type="sldNum" idx="60"/>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sldImg"/>
          </p:nvPr>
        </p:nvSpPr>
        <p:spPr>
          <a:xfrm>
            <a:off x="0" y="0"/>
            <a:ext cx="0" cy="0"/>
          </a:xfrm>
          <a:prstGeom prst="rect">
            <a:avLst/>
          </a:prstGeom>
          <a:ln w="0">
            <a:noFill/>
          </a:ln>
        </p:spPr>
      </p:sp>
      <p:sp>
        <p:nvSpPr>
          <p:cNvPr id="262"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Saul, a violent enemy of Christians, personally confronted by Jesus, to become Paul one of the greatest New Testament characters and writers.</a:t>
            </a:r>
            <a:endParaRPr b="0" lang="en-US" sz="2000" spc="-1" strike="noStrike">
              <a:solidFill>
                <a:srgbClr val="000000"/>
              </a:solidFill>
              <a:latin typeface="Arial"/>
            </a:endParaRPr>
          </a:p>
        </p:txBody>
      </p:sp>
      <p:sp>
        <p:nvSpPr>
          <p:cNvPr id="263" name="PlaceHolder 3"/>
          <p:cNvSpPr>
            <a:spLocks noGrp="1"/>
          </p:cNvSpPr>
          <p:nvPr>
            <p:ph type="sldNum" idx="61"/>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sldImg"/>
          </p:nvPr>
        </p:nvSpPr>
        <p:spPr>
          <a:xfrm>
            <a:off x="0" y="0"/>
            <a:ext cx="0" cy="0"/>
          </a:xfrm>
          <a:prstGeom prst="rect">
            <a:avLst/>
          </a:prstGeom>
          <a:ln w="0">
            <a:noFill/>
          </a:ln>
        </p:spPr>
      </p:sp>
      <p:sp>
        <p:nvSpPr>
          <p:cNvPr id="265"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The Samaritan woman at the well, we aren't gonna read the full passage word for word but we are going to start reading at (John 4:7-9)</a:t>
            </a:r>
            <a:endParaRPr b="0" lang="en-US" sz="2000" spc="-1" strike="noStrike">
              <a:solidFill>
                <a:srgbClr val="000000"/>
              </a:solidFill>
              <a:latin typeface="Arial"/>
            </a:endParaRPr>
          </a:p>
        </p:txBody>
      </p:sp>
      <p:sp>
        <p:nvSpPr>
          <p:cNvPr id="266" name="PlaceHolder 3"/>
          <p:cNvSpPr>
            <a:spLocks noGrp="1"/>
          </p:cNvSpPr>
          <p:nvPr>
            <p:ph type="sldNum" idx="62"/>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type="sldImg"/>
          </p:nvPr>
        </p:nvSpPr>
        <p:spPr>
          <a:xfrm>
            <a:off x="0" y="0"/>
            <a:ext cx="0" cy="0"/>
          </a:xfrm>
          <a:prstGeom prst="rect">
            <a:avLst/>
          </a:prstGeom>
          <a:ln w="0">
            <a:noFill/>
          </a:ln>
        </p:spPr>
      </p:sp>
      <p:sp>
        <p:nvSpPr>
          <p:cNvPr id="268"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This would've been a strange encounter, Jews didn't talk to or like Samaritans. I also believe it would've been against culture for men to openly speak to women like this, 2 boundaries Jesus broke down.</a:t>
            </a:r>
            <a:endParaRPr b="0" lang="en-US" sz="2000" spc="-1" strike="noStrike">
              <a:solidFill>
                <a:srgbClr val="000000"/>
              </a:solidFill>
              <a:latin typeface="Arial"/>
            </a:endParaRPr>
          </a:p>
        </p:txBody>
      </p:sp>
      <p:sp>
        <p:nvSpPr>
          <p:cNvPr id="269" name="PlaceHolder 3"/>
          <p:cNvSpPr>
            <a:spLocks noGrp="1"/>
          </p:cNvSpPr>
          <p:nvPr>
            <p:ph type="sldNum" idx="63"/>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sldImg"/>
          </p:nvPr>
        </p:nvSpPr>
        <p:spPr>
          <a:xfrm>
            <a:off x="0" y="0"/>
            <a:ext cx="0" cy="0"/>
          </a:xfrm>
          <a:prstGeom prst="rect">
            <a:avLst/>
          </a:prstGeom>
          <a:ln w="0">
            <a:noFill/>
          </a:ln>
        </p:spPr>
      </p:sp>
      <p:sp>
        <p:nvSpPr>
          <p:cNvPr id="271"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Read on down to (verses 13 and 14). Jesus is talking about spiritual life, not physical water, everlasting life is only available through him.</a:t>
            </a:r>
            <a:endParaRPr b="0" lang="en-US" sz="2000" spc="-1" strike="noStrike">
              <a:solidFill>
                <a:srgbClr val="000000"/>
              </a:solidFill>
              <a:latin typeface="Arial"/>
            </a:endParaRPr>
          </a:p>
        </p:txBody>
      </p:sp>
      <p:sp>
        <p:nvSpPr>
          <p:cNvPr id="272" name="PlaceHolder 3"/>
          <p:cNvSpPr>
            <a:spLocks noGrp="1"/>
          </p:cNvSpPr>
          <p:nvPr>
            <p:ph type="sldNum" idx="64"/>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sldImg"/>
          </p:nvPr>
        </p:nvSpPr>
        <p:spPr>
          <a:xfrm>
            <a:off x="0" y="0"/>
            <a:ext cx="0" cy="0"/>
          </a:xfrm>
          <a:prstGeom prst="rect">
            <a:avLst/>
          </a:prstGeom>
          <a:ln w="0">
            <a:noFill/>
          </a:ln>
        </p:spPr>
      </p:sp>
      <p:sp>
        <p:nvSpPr>
          <p:cNvPr id="274"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(verses 16-18). Jesus knows her and her past but still engaged with her.</a:t>
            </a:r>
            <a:endParaRPr b="0" lang="en-US" sz="2000" spc="-1" strike="noStrike">
              <a:solidFill>
                <a:srgbClr val="000000"/>
              </a:solidFill>
              <a:latin typeface="Arial"/>
            </a:endParaRPr>
          </a:p>
        </p:txBody>
      </p:sp>
      <p:sp>
        <p:nvSpPr>
          <p:cNvPr id="275" name="PlaceHolder 3"/>
          <p:cNvSpPr>
            <a:spLocks noGrp="1"/>
          </p:cNvSpPr>
          <p:nvPr>
            <p:ph type="sldNum" idx="65"/>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0" y="0"/>
            <a:ext cx="0" cy="0"/>
          </a:xfrm>
          <a:prstGeom prst="rect">
            <a:avLst/>
          </a:prstGeom>
          <a:ln w="0">
            <a:noFill/>
          </a:ln>
        </p:spPr>
      </p:sp>
      <p:sp>
        <p:nvSpPr>
          <p:cNvPr id="196"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(verse 8) His son's death shows us his love for us. I'm about to have a son in a couple months and I can say with almost full certainty that I wouldn't willingly have him killed for you, even worse though people that aren't even obedient to me. God has way more love for you than humans do to each other, I don't think it's something we can understand. So let's look at the bad people in God's kingdom</a:t>
            </a:r>
            <a:endParaRPr b="0" lang="en-US" sz="2000" spc="-1" strike="noStrike">
              <a:solidFill>
                <a:srgbClr val="000000"/>
              </a:solidFill>
              <a:latin typeface="Arial"/>
            </a:endParaRPr>
          </a:p>
        </p:txBody>
      </p:sp>
      <p:sp>
        <p:nvSpPr>
          <p:cNvPr id="197" name="PlaceHolder 3"/>
          <p:cNvSpPr>
            <a:spLocks noGrp="1"/>
          </p:cNvSpPr>
          <p:nvPr>
            <p:ph type="sldNum" idx="39"/>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sldImg"/>
          </p:nvPr>
        </p:nvSpPr>
        <p:spPr>
          <a:xfrm>
            <a:off x="0" y="0"/>
            <a:ext cx="0" cy="0"/>
          </a:xfrm>
          <a:prstGeom prst="rect">
            <a:avLst/>
          </a:prstGeom>
          <a:ln w="0">
            <a:noFill/>
          </a:ln>
        </p:spPr>
      </p:sp>
      <p:sp>
        <p:nvSpPr>
          <p:cNvPr id="277"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Jesus reveals himself to her (verses 25 and 26). </a:t>
            </a:r>
            <a:endParaRPr b="0" lang="en-US" sz="2000" spc="-1" strike="noStrike">
              <a:solidFill>
                <a:srgbClr val="000000"/>
              </a:solidFill>
              <a:latin typeface="Arial"/>
            </a:endParaRPr>
          </a:p>
        </p:txBody>
      </p:sp>
      <p:sp>
        <p:nvSpPr>
          <p:cNvPr id="278" name="PlaceHolder 3"/>
          <p:cNvSpPr>
            <a:spLocks noGrp="1"/>
          </p:cNvSpPr>
          <p:nvPr>
            <p:ph type="sldNum" idx="66"/>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sldImg"/>
          </p:nvPr>
        </p:nvSpPr>
        <p:spPr>
          <a:xfrm>
            <a:off x="0" y="0"/>
            <a:ext cx="0" cy="0"/>
          </a:xfrm>
          <a:prstGeom prst="rect">
            <a:avLst/>
          </a:prstGeom>
          <a:ln w="0">
            <a:noFill/>
          </a:ln>
        </p:spPr>
      </p:sp>
      <p:sp>
        <p:nvSpPr>
          <p:cNvPr id="280"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How does this affect her? She immediately leaves her water jug and tells others about Christ (verses 28 and 29).</a:t>
            </a:r>
            <a:endParaRPr b="0" lang="en-US" sz="2000" spc="-1" strike="noStrike">
              <a:solidFill>
                <a:srgbClr val="000000"/>
              </a:solidFill>
              <a:latin typeface="Arial"/>
            </a:endParaRPr>
          </a:p>
        </p:txBody>
      </p:sp>
      <p:sp>
        <p:nvSpPr>
          <p:cNvPr id="281" name="PlaceHolder 3"/>
          <p:cNvSpPr>
            <a:spLocks noGrp="1"/>
          </p:cNvSpPr>
          <p:nvPr>
            <p:ph type="sldNum" idx="67"/>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PlaceHolder 1"/>
          <p:cNvSpPr>
            <a:spLocks noGrp="1"/>
          </p:cNvSpPr>
          <p:nvPr>
            <p:ph type="sldImg"/>
          </p:nvPr>
        </p:nvSpPr>
        <p:spPr>
          <a:xfrm>
            <a:off x="0" y="0"/>
            <a:ext cx="0" cy="0"/>
          </a:xfrm>
          <a:prstGeom prst="rect">
            <a:avLst/>
          </a:prstGeom>
          <a:ln w="0">
            <a:noFill/>
          </a:ln>
        </p:spPr>
      </p:sp>
      <p:sp>
        <p:nvSpPr>
          <p:cNvPr id="283"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She had an impact on the town, leading others to Jesus (verses 39-42). Jesus meets people where they are. Did her past disqualify her? No, it did not, she was not too far gone. Her true fulfillment was spiritual, not physical. </a:t>
            </a:r>
            <a:endParaRPr b="0" lang="en-US" sz="2000" spc="-1" strike="noStrike">
              <a:solidFill>
                <a:srgbClr val="000000"/>
              </a:solidFill>
              <a:latin typeface="Arial"/>
            </a:endParaRPr>
          </a:p>
        </p:txBody>
      </p:sp>
      <p:sp>
        <p:nvSpPr>
          <p:cNvPr id="284" name="PlaceHolder 3"/>
          <p:cNvSpPr>
            <a:spLocks noGrp="1"/>
          </p:cNvSpPr>
          <p:nvPr>
            <p:ph type="sldNum" idx="68"/>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sldImg"/>
          </p:nvPr>
        </p:nvSpPr>
        <p:spPr>
          <a:xfrm>
            <a:off x="0" y="0"/>
            <a:ext cx="0" cy="0"/>
          </a:xfrm>
          <a:prstGeom prst="rect">
            <a:avLst/>
          </a:prstGeom>
          <a:ln w="0">
            <a:noFill/>
          </a:ln>
        </p:spPr>
      </p:sp>
      <p:sp>
        <p:nvSpPr>
          <p:cNvPr id="286"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Peter's failure was different than what we've studied so far. He wasn't an enemy of Jesus or an outcast but a follower who failed. Peter left everything when he first started following Jesus, (Luke 5:4-11). we are just going to touch on the highlighted sections </a:t>
            </a:r>
            <a:endParaRPr b="0" lang="en-US" sz="2000" spc="-1" strike="noStrike">
              <a:solidFill>
                <a:srgbClr val="000000"/>
              </a:solidFill>
              <a:latin typeface="Arial"/>
            </a:endParaRPr>
          </a:p>
        </p:txBody>
      </p:sp>
      <p:sp>
        <p:nvSpPr>
          <p:cNvPr id="287" name="PlaceHolder 3"/>
          <p:cNvSpPr>
            <a:spLocks noGrp="1"/>
          </p:cNvSpPr>
          <p:nvPr>
            <p:ph type="sldNum" idx="69"/>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sldImg"/>
          </p:nvPr>
        </p:nvSpPr>
        <p:spPr>
          <a:xfrm>
            <a:off x="0" y="0"/>
            <a:ext cx="0" cy="0"/>
          </a:xfrm>
          <a:prstGeom prst="rect">
            <a:avLst/>
          </a:prstGeom>
          <a:ln w="0">
            <a:noFill/>
          </a:ln>
        </p:spPr>
      </p:sp>
      <p:sp>
        <p:nvSpPr>
          <p:cNvPr id="289"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216000">
              <a:buNone/>
            </a:pPr>
            <a:endParaRPr b="0" lang="en-US" sz="1800" spc="-1" strike="noStrike">
              <a:solidFill>
                <a:srgbClr val="000000"/>
              </a:solidFill>
              <a:latin typeface="Arial"/>
            </a:endParaRPr>
          </a:p>
        </p:txBody>
      </p:sp>
      <p:sp>
        <p:nvSpPr>
          <p:cNvPr id="290" name="PlaceHolder 3"/>
          <p:cNvSpPr>
            <a:spLocks noGrp="1"/>
          </p:cNvSpPr>
          <p:nvPr>
            <p:ph type="sldNum" idx="70"/>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sldImg"/>
          </p:nvPr>
        </p:nvSpPr>
        <p:spPr>
          <a:xfrm>
            <a:off x="0" y="0"/>
            <a:ext cx="0" cy="0"/>
          </a:xfrm>
          <a:prstGeom prst="rect">
            <a:avLst/>
          </a:prstGeom>
          <a:ln w="0">
            <a:noFill/>
          </a:ln>
        </p:spPr>
      </p:sp>
      <p:sp>
        <p:nvSpPr>
          <p:cNvPr id="292"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He promised he would never fail (Matt 26:33). </a:t>
            </a:r>
            <a:endParaRPr b="0" lang="en-US" sz="2000" spc="-1" strike="noStrike">
              <a:solidFill>
                <a:srgbClr val="000000"/>
              </a:solidFill>
              <a:latin typeface="Arial"/>
            </a:endParaRPr>
          </a:p>
        </p:txBody>
      </p:sp>
      <p:sp>
        <p:nvSpPr>
          <p:cNvPr id="293" name="PlaceHolder 3"/>
          <p:cNvSpPr>
            <a:spLocks noGrp="1"/>
          </p:cNvSpPr>
          <p:nvPr>
            <p:ph type="sldNum" idx="71"/>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sldImg"/>
          </p:nvPr>
        </p:nvSpPr>
        <p:spPr>
          <a:xfrm>
            <a:off x="0" y="0"/>
            <a:ext cx="0" cy="0"/>
          </a:xfrm>
          <a:prstGeom prst="rect">
            <a:avLst/>
          </a:prstGeom>
          <a:ln w="0">
            <a:noFill/>
          </a:ln>
        </p:spPr>
      </p:sp>
      <p:sp>
        <p:nvSpPr>
          <p:cNvPr id="295"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Peter genuinely loved Jesus but overestimated himself. After all of this he failed, he denied Jesus 3 times (verses 69-74). </a:t>
            </a:r>
            <a:endParaRPr b="0" lang="en-US" sz="2000" spc="-1" strike="noStrike">
              <a:solidFill>
                <a:srgbClr val="000000"/>
              </a:solidFill>
              <a:latin typeface="Arial"/>
            </a:endParaRPr>
          </a:p>
          <a:p>
            <a:pPr marL="216000" indent="0">
              <a:lnSpc>
                <a:spcPct val="100000"/>
              </a:lnSpc>
              <a:buNone/>
              <a:tabLst>
                <a:tab algn="l" pos="0"/>
              </a:tabLst>
            </a:pPr>
            <a:endParaRPr b="0" lang="en-US" sz="2000" spc="-1" strike="noStrike">
              <a:solidFill>
                <a:srgbClr val="000000"/>
              </a:solidFill>
              <a:latin typeface="Arial"/>
            </a:endParaRPr>
          </a:p>
          <a:p>
            <a:pPr marL="216000" indent="0">
              <a:lnSpc>
                <a:spcPct val="100000"/>
              </a:lnSpc>
              <a:buNone/>
              <a:tabLst>
                <a:tab algn="l" pos="0"/>
              </a:tabLst>
            </a:pPr>
            <a:endParaRPr b="0" lang="en-US" sz="2000" spc="-1" strike="noStrike">
              <a:solidFill>
                <a:srgbClr val="000000"/>
              </a:solidFill>
              <a:latin typeface="Arial"/>
            </a:endParaRPr>
          </a:p>
        </p:txBody>
      </p:sp>
      <p:sp>
        <p:nvSpPr>
          <p:cNvPr id="296" name="PlaceHolder 3"/>
          <p:cNvSpPr>
            <a:spLocks noGrp="1"/>
          </p:cNvSpPr>
          <p:nvPr>
            <p:ph type="sldNum" idx="72"/>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sldImg"/>
          </p:nvPr>
        </p:nvSpPr>
        <p:spPr>
          <a:xfrm>
            <a:off x="0" y="0"/>
            <a:ext cx="0" cy="0"/>
          </a:xfrm>
          <a:prstGeom prst="rect">
            <a:avLst/>
          </a:prstGeom>
          <a:ln w="0">
            <a:noFill/>
          </a:ln>
        </p:spPr>
      </p:sp>
      <p:sp>
        <p:nvSpPr>
          <p:cNvPr id="298"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216000">
              <a:buNone/>
            </a:pPr>
            <a:endParaRPr b="0" lang="en-US" sz="1800" spc="-1" strike="noStrike">
              <a:solidFill>
                <a:srgbClr val="000000"/>
              </a:solidFill>
              <a:latin typeface="Arial"/>
            </a:endParaRPr>
          </a:p>
        </p:txBody>
      </p:sp>
      <p:sp>
        <p:nvSpPr>
          <p:cNvPr id="299" name="PlaceHolder 3"/>
          <p:cNvSpPr>
            <a:spLocks noGrp="1"/>
          </p:cNvSpPr>
          <p:nvPr>
            <p:ph type="sldNum" idx="73"/>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sldImg"/>
          </p:nvPr>
        </p:nvSpPr>
        <p:spPr>
          <a:xfrm>
            <a:off x="0" y="0"/>
            <a:ext cx="0" cy="0"/>
          </a:xfrm>
          <a:prstGeom prst="rect">
            <a:avLst/>
          </a:prstGeom>
          <a:ln w="0">
            <a:noFill/>
          </a:ln>
        </p:spPr>
      </p:sp>
      <p:sp>
        <p:nvSpPr>
          <p:cNvPr id="301"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But even worse, Jesus predicted that Peter would deny him that night, the very next verse after Peter said he'd never stumble (verse 34).</a:t>
            </a:r>
            <a:endParaRPr b="0" lang="en-US" sz="2000" spc="-1" strike="noStrike">
              <a:solidFill>
                <a:srgbClr val="000000"/>
              </a:solidFill>
              <a:latin typeface="Arial"/>
            </a:endParaRPr>
          </a:p>
        </p:txBody>
      </p:sp>
      <p:sp>
        <p:nvSpPr>
          <p:cNvPr id="302" name="PlaceHolder 3"/>
          <p:cNvSpPr>
            <a:spLocks noGrp="1"/>
          </p:cNvSpPr>
          <p:nvPr>
            <p:ph type="sldNum" idx="74"/>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sldImg"/>
          </p:nvPr>
        </p:nvSpPr>
        <p:spPr>
          <a:xfrm>
            <a:off x="0" y="0"/>
            <a:ext cx="0" cy="0"/>
          </a:xfrm>
          <a:prstGeom prst="rect">
            <a:avLst/>
          </a:prstGeom>
          <a:ln w="0">
            <a:noFill/>
          </a:ln>
        </p:spPr>
      </p:sp>
      <p:sp>
        <p:nvSpPr>
          <p:cNvPr id="304"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Jesus personally restored him (John 21:15-17).</a:t>
            </a:r>
            <a:endParaRPr b="0" lang="en-US" sz="2000" spc="-1" strike="noStrike">
              <a:solidFill>
                <a:srgbClr val="000000"/>
              </a:solidFill>
              <a:latin typeface="Arial"/>
            </a:endParaRPr>
          </a:p>
        </p:txBody>
      </p:sp>
      <p:sp>
        <p:nvSpPr>
          <p:cNvPr id="305" name="PlaceHolder 3"/>
          <p:cNvSpPr>
            <a:spLocks noGrp="1"/>
          </p:cNvSpPr>
          <p:nvPr>
            <p:ph type="sldNum" idx="75"/>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0" y="0"/>
            <a:ext cx="0" cy="0"/>
          </a:xfrm>
          <a:prstGeom prst="rect">
            <a:avLst/>
          </a:prstGeom>
          <a:ln w="0">
            <a:noFill/>
          </a:ln>
        </p:spPr>
      </p:sp>
      <p:sp>
        <p:nvSpPr>
          <p:cNvPr id="199"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Moses, I'm sure we all know Moses and understand that he was a prominent character in the Old Testament. Well, Moses was a murderer, (Exodus 2:11-12, 15) if you read the beginning of this chapter you'll see that Moses was born a Hebrew but adopted by the Pharoah's daughter, the ruler of the Egyptian people, a higher title than our President. This story reminds me of the crime videos on Youtube that I watch where they track down the killer, especially high profile crimes. So I had AI make the youtube thumbnail.</a:t>
            </a:r>
            <a:endParaRPr b="0" lang="en-US" sz="2000" spc="-1" strike="noStrike">
              <a:solidFill>
                <a:srgbClr val="000000"/>
              </a:solidFill>
              <a:latin typeface="Arial"/>
            </a:endParaRPr>
          </a:p>
        </p:txBody>
      </p:sp>
      <p:sp>
        <p:nvSpPr>
          <p:cNvPr id="200" name="PlaceHolder 3"/>
          <p:cNvSpPr>
            <a:spLocks noGrp="1"/>
          </p:cNvSpPr>
          <p:nvPr>
            <p:ph type="sldNum" idx="40"/>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sldImg"/>
          </p:nvPr>
        </p:nvSpPr>
        <p:spPr>
          <a:xfrm>
            <a:off x="0" y="0"/>
            <a:ext cx="0" cy="0"/>
          </a:xfrm>
          <a:prstGeom prst="rect">
            <a:avLst/>
          </a:prstGeom>
          <a:ln w="0">
            <a:noFill/>
          </a:ln>
        </p:spPr>
      </p:sp>
      <p:sp>
        <p:nvSpPr>
          <p:cNvPr id="307"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216000">
              <a:buNone/>
            </a:pPr>
            <a:endParaRPr b="0" lang="en-US" sz="1800" spc="-1" strike="noStrike">
              <a:solidFill>
                <a:srgbClr val="000000"/>
              </a:solidFill>
              <a:latin typeface="Arial"/>
            </a:endParaRPr>
          </a:p>
        </p:txBody>
      </p:sp>
      <p:sp>
        <p:nvSpPr>
          <p:cNvPr id="308" name="PlaceHolder 3"/>
          <p:cNvSpPr>
            <a:spLocks noGrp="1"/>
          </p:cNvSpPr>
          <p:nvPr>
            <p:ph type="sldNum" idx="76"/>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sldImg"/>
          </p:nvPr>
        </p:nvSpPr>
        <p:spPr>
          <a:xfrm>
            <a:off x="0" y="0"/>
            <a:ext cx="0" cy="0"/>
          </a:xfrm>
          <a:prstGeom prst="rect">
            <a:avLst/>
          </a:prstGeom>
          <a:ln w="0">
            <a:noFill/>
          </a:ln>
        </p:spPr>
      </p:sp>
      <p:sp>
        <p:nvSpPr>
          <p:cNvPr id="310"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Did Jesus just forgive him? no, he went farther than that and recommissioned him. The man that denied Jesus went and publicly preached him and lead the early church.</a:t>
            </a:r>
            <a:endParaRPr b="0" lang="en-US" sz="2000" spc="-1" strike="noStrike">
              <a:solidFill>
                <a:srgbClr val="000000"/>
              </a:solidFill>
              <a:latin typeface="Arial"/>
            </a:endParaRPr>
          </a:p>
        </p:txBody>
      </p:sp>
      <p:sp>
        <p:nvSpPr>
          <p:cNvPr id="311" name="PlaceHolder 3"/>
          <p:cNvSpPr>
            <a:spLocks noGrp="1"/>
          </p:cNvSpPr>
          <p:nvPr>
            <p:ph type="sldNum" idx="77"/>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sldImg"/>
          </p:nvPr>
        </p:nvSpPr>
        <p:spPr>
          <a:xfrm>
            <a:off x="0" y="0"/>
            <a:ext cx="0" cy="0"/>
          </a:xfrm>
          <a:prstGeom prst="rect">
            <a:avLst/>
          </a:prstGeom>
          <a:ln w="0">
            <a:noFill/>
          </a:ln>
        </p:spPr>
      </p:sp>
      <p:sp>
        <p:nvSpPr>
          <p:cNvPr id="313"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There's a similar pattern that we see. Action, that action was confessing their sins and repenting. We can read (1 John 1:9). Redemption and restoration isn't something that just happens, it requires action on our part.</a:t>
            </a:r>
            <a:endParaRPr b="0" lang="en-US" sz="2000" spc="-1" strike="noStrike">
              <a:solidFill>
                <a:srgbClr val="000000"/>
              </a:solidFill>
              <a:latin typeface="Arial"/>
            </a:endParaRPr>
          </a:p>
        </p:txBody>
      </p:sp>
      <p:sp>
        <p:nvSpPr>
          <p:cNvPr id="314" name="PlaceHolder 3"/>
          <p:cNvSpPr>
            <a:spLocks noGrp="1"/>
          </p:cNvSpPr>
          <p:nvPr>
            <p:ph type="sldNum" idx="78"/>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sldImg"/>
          </p:nvPr>
        </p:nvSpPr>
        <p:spPr>
          <a:xfrm>
            <a:off x="0" y="0"/>
            <a:ext cx="0" cy="0"/>
          </a:xfrm>
          <a:prstGeom prst="rect">
            <a:avLst/>
          </a:prstGeom>
          <a:ln w="0">
            <a:noFill/>
          </a:ln>
        </p:spPr>
      </p:sp>
      <p:sp>
        <p:nvSpPr>
          <p:cNvPr id="316"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I invite you to respond to God's message, to repent and be made whole in God's kingdom (Acts 3:19)</a:t>
            </a:r>
            <a:endParaRPr b="0" lang="en-US" sz="2000" spc="-1" strike="noStrike">
              <a:solidFill>
                <a:srgbClr val="000000"/>
              </a:solidFill>
              <a:latin typeface="Arial"/>
            </a:endParaRPr>
          </a:p>
        </p:txBody>
      </p:sp>
      <p:sp>
        <p:nvSpPr>
          <p:cNvPr id="317" name="PlaceHolder 3"/>
          <p:cNvSpPr>
            <a:spLocks noGrp="1"/>
          </p:cNvSpPr>
          <p:nvPr>
            <p:ph type="sldNum" idx="79"/>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sldImg"/>
          </p:nvPr>
        </p:nvSpPr>
        <p:spPr>
          <a:xfrm>
            <a:off x="0" y="0"/>
            <a:ext cx="0" cy="0"/>
          </a:xfrm>
          <a:prstGeom prst="rect">
            <a:avLst/>
          </a:prstGeom>
          <a:ln w="0">
            <a:noFill/>
          </a:ln>
        </p:spPr>
      </p:sp>
      <p:sp>
        <p:nvSpPr>
          <p:cNvPr id="319"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I want you to look at how you’re living your life. You've heard his word, do you believe it? Have you been baptized? Are you living in and flourishing in his kingdom? If you answered no to any of these questions then I request you to come forward now as we stand and sing because</a:t>
            </a:r>
            <a:endParaRPr b="0" lang="en-US" sz="2000" spc="-1" strike="noStrike">
              <a:solidFill>
                <a:srgbClr val="000000"/>
              </a:solidFill>
              <a:latin typeface="Arial"/>
            </a:endParaRPr>
          </a:p>
        </p:txBody>
      </p:sp>
      <p:sp>
        <p:nvSpPr>
          <p:cNvPr id="320" name="PlaceHolder 3"/>
          <p:cNvSpPr>
            <a:spLocks noGrp="1"/>
          </p:cNvSpPr>
          <p:nvPr>
            <p:ph type="sldNum" idx="80"/>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
          <p:cNvSpPr>
            <a:spLocks noGrp="1"/>
          </p:cNvSpPr>
          <p:nvPr>
            <p:ph type="sldImg"/>
          </p:nvPr>
        </p:nvSpPr>
        <p:spPr>
          <a:xfrm>
            <a:off x="0" y="0"/>
            <a:ext cx="0" cy="0"/>
          </a:xfrm>
          <a:prstGeom prst="rect">
            <a:avLst/>
          </a:prstGeom>
          <a:ln w="0">
            <a:noFill/>
          </a:ln>
        </p:spPr>
      </p:sp>
      <p:sp>
        <p:nvSpPr>
          <p:cNvPr id="322"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no one is too far gone.</a:t>
            </a:r>
            <a:endParaRPr b="0" lang="en-US" sz="2000" spc="-1" strike="noStrike">
              <a:solidFill>
                <a:srgbClr val="000000"/>
              </a:solidFill>
              <a:latin typeface="Arial"/>
            </a:endParaRPr>
          </a:p>
        </p:txBody>
      </p:sp>
      <p:sp>
        <p:nvSpPr>
          <p:cNvPr id="323" name="PlaceHolder 3"/>
          <p:cNvSpPr>
            <a:spLocks noGrp="1"/>
          </p:cNvSpPr>
          <p:nvPr>
            <p:ph type="sldNum" idx="81"/>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ldImg"/>
          </p:nvPr>
        </p:nvSpPr>
        <p:spPr>
          <a:xfrm>
            <a:off x="0" y="0"/>
            <a:ext cx="0" cy="0"/>
          </a:xfrm>
          <a:prstGeom prst="rect">
            <a:avLst/>
          </a:prstGeom>
          <a:ln w="0">
            <a:noFill/>
          </a:ln>
        </p:spPr>
      </p:sp>
      <p:sp>
        <p:nvSpPr>
          <p:cNvPr id="202"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Moses looked to see if anyone was watching, killed the Egyptian, buried him, and fled</a:t>
            </a:r>
            <a:endParaRPr b="0" lang="en-US" sz="2000" spc="-1" strike="noStrike">
              <a:solidFill>
                <a:srgbClr val="000000"/>
              </a:solidFill>
              <a:latin typeface="Arial"/>
            </a:endParaRPr>
          </a:p>
        </p:txBody>
      </p:sp>
      <p:sp>
        <p:nvSpPr>
          <p:cNvPr id="203" name="PlaceHolder 3"/>
          <p:cNvSpPr>
            <a:spLocks noGrp="1"/>
          </p:cNvSpPr>
          <p:nvPr>
            <p:ph type="sldNum" idx="41"/>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0" y="0"/>
            <a:ext cx="0" cy="0"/>
          </a:xfrm>
          <a:prstGeom prst="rect">
            <a:avLst/>
          </a:prstGeom>
          <a:ln w="0">
            <a:noFill/>
          </a:ln>
        </p:spPr>
      </p:sp>
      <p:sp>
        <p:nvSpPr>
          <p:cNvPr id="205"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Then we go to chapter 3 where God calls out to Moses from the burning bush and instructs him to lead God's people out Egypt (verse 10). This shows that a violent past is not beyond God's purpose and forgiveness.</a:t>
            </a:r>
            <a:endParaRPr b="0" lang="en-US" sz="2000" spc="-1" strike="noStrike">
              <a:solidFill>
                <a:srgbClr val="000000"/>
              </a:solidFill>
              <a:latin typeface="Arial"/>
            </a:endParaRPr>
          </a:p>
        </p:txBody>
      </p:sp>
      <p:sp>
        <p:nvSpPr>
          <p:cNvPr id="206" name="PlaceHolder 3"/>
          <p:cNvSpPr>
            <a:spLocks noGrp="1"/>
          </p:cNvSpPr>
          <p:nvPr>
            <p:ph type="sldNum" idx="42"/>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sldImg"/>
          </p:nvPr>
        </p:nvSpPr>
        <p:spPr>
          <a:xfrm>
            <a:off x="0" y="0"/>
            <a:ext cx="0" cy="0"/>
          </a:xfrm>
          <a:prstGeom prst="rect">
            <a:avLst/>
          </a:prstGeom>
          <a:ln w="0">
            <a:noFill/>
          </a:ln>
        </p:spPr>
      </p:sp>
      <p:sp>
        <p:nvSpPr>
          <p:cNvPr id="208"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Manasseh, the 14th king of Judah, led the nation into idolatry, killed the innocent, and practiced sorcery (2 Kings 21:2,6,16)</a:t>
            </a:r>
            <a:endParaRPr b="0" lang="en-US" sz="2000" spc="-1" strike="noStrike">
              <a:solidFill>
                <a:srgbClr val="000000"/>
              </a:solidFill>
              <a:latin typeface="Arial"/>
            </a:endParaRPr>
          </a:p>
        </p:txBody>
      </p:sp>
      <p:sp>
        <p:nvSpPr>
          <p:cNvPr id="209" name="PlaceHolder 3"/>
          <p:cNvSpPr>
            <a:spLocks noGrp="1"/>
          </p:cNvSpPr>
          <p:nvPr>
            <p:ph type="sldNum" idx="43"/>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0" y="0"/>
            <a:ext cx="0" cy="0"/>
          </a:xfrm>
          <a:prstGeom prst="rect">
            <a:avLst/>
          </a:prstGeom>
          <a:ln w="0">
            <a:noFill/>
          </a:ln>
        </p:spPr>
      </p:sp>
      <p:sp>
        <p:nvSpPr>
          <p:cNvPr id="211"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Pretty evil if you ask me, I think all of us here would've said Manasseh is doomed and lost forever. In this photo we can see sorcery, kids being killed, and just evil, not a place that I'd wanna live. Well God brought him down.</a:t>
            </a:r>
            <a:endParaRPr b="0" lang="en-US" sz="2000" spc="-1" strike="noStrike">
              <a:solidFill>
                <a:srgbClr val="000000"/>
              </a:solidFill>
              <a:latin typeface="Arial"/>
            </a:endParaRPr>
          </a:p>
        </p:txBody>
      </p:sp>
      <p:sp>
        <p:nvSpPr>
          <p:cNvPr id="212" name="PlaceHolder 3"/>
          <p:cNvSpPr>
            <a:spLocks noGrp="1"/>
          </p:cNvSpPr>
          <p:nvPr>
            <p:ph type="sldNum" idx="44"/>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type="sldImg"/>
          </p:nvPr>
        </p:nvSpPr>
        <p:spPr>
          <a:xfrm>
            <a:off x="0" y="0"/>
            <a:ext cx="0" cy="0"/>
          </a:xfrm>
          <a:prstGeom prst="rect">
            <a:avLst/>
          </a:prstGeom>
          <a:ln w="0">
            <a:noFill/>
          </a:ln>
        </p:spPr>
      </p:sp>
      <p:sp>
        <p:nvSpPr>
          <p:cNvPr id="214" name="PlaceHolder 2"/>
          <p:cNvSpPr>
            <a:spLocks noGrp="1"/>
          </p:cNvSpPr>
          <p:nvPr>
            <p:ph type="body"/>
          </p:nvPr>
        </p:nvSpPr>
        <p:spPr>
          <a:xfrm>
            <a:off x="0" y="0"/>
            <a:ext cx="0" cy="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pc="-1" strike="noStrike">
                <a:solidFill>
                  <a:srgbClr val="000000"/>
                </a:solidFill>
                <a:latin typeface="Arial"/>
              </a:rPr>
              <a:t>(2 chronicles 33:10-11). Hooks would've been actual hooks put thru the nose or lips and attached to a chain. Bronze fetters would be shackles and being bronze they'd be very heavy. very humiliating for a king.</a:t>
            </a:r>
            <a:endParaRPr b="0" lang="en-US" sz="2000" spc="-1" strike="noStrike">
              <a:solidFill>
                <a:srgbClr val="000000"/>
              </a:solidFill>
              <a:latin typeface="Arial"/>
            </a:endParaRPr>
          </a:p>
        </p:txBody>
      </p:sp>
      <p:sp>
        <p:nvSpPr>
          <p:cNvPr id="215" name="PlaceHolder 3"/>
          <p:cNvSpPr>
            <a:spLocks noGrp="1"/>
          </p:cNvSpPr>
          <p:nvPr>
            <p:ph type="sldNum" idx="45"/>
          </p:nvPr>
        </p:nvSpPr>
        <p:spPr>
          <a:xfrm>
            <a:off x="0" y="0"/>
            <a:ext cx="0" cy="0"/>
          </a:xfrm>
          <a:prstGeom prst="rect">
            <a:avLst/>
          </a:prstGeom>
          <a:noFill/>
          <a:ln w="0">
            <a:noFill/>
          </a:ln>
        </p:spPr>
        <p:txBody>
          <a:bodyPr lIns="90000" rIns="90000" tIns="-45000" bIns="-45000" anchor="t">
            <a:noAutofit/>
          </a:bodyPr>
          <a:p>
            <a:pPr indent="0">
              <a:buNone/>
            </a:pPr>
            <a:endParaRPr b="0" lang="en-US" sz="14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1B1FF195-28C4-4FBF-B714-EF252813ACCD}"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AAFECEE8-1180-4BC9-A05B-07A06F55E842}" type="slidenum">
              <a:t>&lt;#&gt;</a:t>
            </a:fld>
          </a:p>
        </p:txBody>
      </p:sp>
      <p:sp>
        <p:nvSpPr>
          <p:cNvPr id="4" name="PlaceHolder 3"/>
          <p:cNvSpPr>
            <a:spLocks noGrp="1"/>
          </p:cNvSpPr>
          <p:nvPr>
            <p:ph type="dt" idx="30"/>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EEFCEE91-2DA2-468A-A972-8A980FCC90AB}" type="slidenum">
              <a:t>&lt;#&gt;</a:t>
            </a:fld>
          </a:p>
        </p:txBody>
      </p:sp>
      <p:sp>
        <p:nvSpPr>
          <p:cNvPr id="4" name="PlaceHolder 3"/>
          <p:cNvSpPr>
            <a:spLocks noGrp="1"/>
          </p:cNvSpPr>
          <p:nvPr>
            <p:ph type="dt" idx="33"/>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62D7E89C-D9F9-48F9-A003-3D998A2DB385}"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A44F6FEE-13D0-4FC1-8F0D-11871DE71BA6}"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849A3EB2-612D-4280-A3CE-E972AF25E0D8}"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51135A89-254A-4F42-818D-7A0A2DAFA681}"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27B186AE-39CC-4149-9BE6-2EB3E6A1FB84}"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798644CE-ABC3-43A2-B542-F866468E578F}" type="slidenum">
              <a:t>&lt;#&gt;</a:t>
            </a:fld>
          </a:p>
        </p:txBody>
      </p:sp>
      <p:sp>
        <p:nvSpPr>
          <p:cNvPr id="4" name="PlaceHolder 3"/>
          <p:cNvSpPr>
            <a:spLocks noGrp="1"/>
          </p:cNvSpPr>
          <p:nvPr>
            <p:ph type="dt" idx="2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E3D0216D-EB73-49F5-BA00-47DDDF70421D}" type="slidenum">
              <a:t>&lt;#&gt;</a:t>
            </a:fld>
          </a:p>
        </p:txBody>
      </p:sp>
      <p:sp>
        <p:nvSpPr>
          <p:cNvPr id="5" name="PlaceHolder 4"/>
          <p:cNvSpPr>
            <a:spLocks noGrp="1"/>
          </p:cNvSpPr>
          <p:nvPr>
            <p:ph type="dt" idx="24"/>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E3073E77-4E24-4B14-B5CF-198067203654}" type="slidenum">
              <a:t>&lt;#&gt;</a:t>
            </a:fld>
          </a:p>
        </p:txBody>
      </p:sp>
      <p:sp>
        <p:nvSpPr>
          <p:cNvPr id="4" name="PlaceHolder 3"/>
          <p:cNvSpPr>
            <a:spLocks noGrp="1"/>
          </p:cNvSpPr>
          <p:nvPr>
            <p:ph type="dt" idx="27"/>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792440" y="4800600"/>
            <a:ext cx="5485680" cy="5659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 name="PlaceHolder 2"/>
          <p:cNvSpPr>
            <a:spLocks noGrp="1"/>
          </p:cNvSpPr>
          <p:nvPr>
            <p:ph type="ftr" idx="1"/>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 name="PlaceHolder 3"/>
          <p:cNvSpPr>
            <a:spLocks noGrp="1"/>
          </p:cNvSpPr>
          <p:nvPr>
            <p:ph type="sldNum" idx="2"/>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66D0588A-975C-4F4F-9B19-ABCE6815B387}"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 name="PlaceHolder 4"/>
          <p:cNvSpPr>
            <a:spLocks noGrp="1"/>
          </p:cNvSpPr>
          <p:nvPr>
            <p:ph type="dt" idx="3"/>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PlaceHolder 1"/>
          <p:cNvSpPr>
            <a:spLocks noGrp="1"/>
          </p:cNvSpPr>
          <p:nvPr>
            <p:ph type="ftr" idx="28"/>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5" name="PlaceHolder 2"/>
          <p:cNvSpPr>
            <a:spLocks noGrp="1"/>
          </p:cNvSpPr>
          <p:nvPr>
            <p:ph type="sldNum" idx="29"/>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6C5A2805-E812-4DE6-B233-03371BEB4A4D}"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6" name="PlaceHolder 3"/>
          <p:cNvSpPr>
            <a:spLocks noGrp="1"/>
          </p:cNvSpPr>
          <p:nvPr>
            <p:ph type="dt" idx="30"/>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 name="PlaceHolder 1"/>
          <p:cNvSpPr>
            <a:spLocks noGrp="1"/>
          </p:cNvSpPr>
          <p:nvPr>
            <p:ph type="ftr" idx="31"/>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8" name="PlaceHolder 2"/>
          <p:cNvSpPr>
            <a:spLocks noGrp="1"/>
          </p:cNvSpPr>
          <p:nvPr>
            <p:ph type="sldNum" idx="32"/>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6F5C6848-46AA-4F7B-A1F6-A13308D108C4}"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9" name="PlaceHolder 3"/>
          <p:cNvSpPr>
            <a:spLocks noGrp="1"/>
          </p:cNvSpPr>
          <p:nvPr>
            <p:ph type="dt" idx="33"/>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0"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51"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 name="PlaceHolder 1"/>
          <p:cNvSpPr>
            <a:spLocks noGrp="1"/>
          </p:cNvSpPr>
          <p:nvPr>
            <p:ph type="ftr" idx="4"/>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7" name="PlaceHolder 2"/>
          <p:cNvSpPr>
            <a:spLocks noGrp="1"/>
          </p:cNvSpPr>
          <p:nvPr>
            <p:ph type="sldNum" idx="5"/>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AB1AC460-498B-4B50-AAA9-AD165D90B7BC}"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8" name="PlaceHolder 3"/>
          <p:cNvSpPr>
            <a:spLocks noGrp="1"/>
          </p:cNvSpPr>
          <p:nvPr>
            <p:ph type="dt" idx="6"/>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 name="PlaceHolder 1"/>
          <p:cNvSpPr>
            <a:spLocks noGrp="1"/>
          </p:cNvSpPr>
          <p:nvPr>
            <p:ph type="ftr" idx="7"/>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0" name="PlaceHolder 2"/>
          <p:cNvSpPr>
            <a:spLocks noGrp="1"/>
          </p:cNvSpPr>
          <p:nvPr>
            <p:ph type="sldNum" idx="8"/>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9EAFDC3E-192E-42D3-8A83-47AFD4BE8767}"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11" name="PlaceHolder 3"/>
          <p:cNvSpPr>
            <a:spLocks noGrp="1"/>
          </p:cNvSpPr>
          <p:nvPr>
            <p:ph type="dt" idx="9"/>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1792440" y="4800600"/>
            <a:ext cx="5485680" cy="5659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3" name="PlaceHolder 2"/>
          <p:cNvSpPr>
            <a:spLocks noGrp="1"/>
          </p:cNvSpPr>
          <p:nvPr>
            <p:ph type="body"/>
          </p:nvPr>
        </p:nvSpPr>
        <p:spPr>
          <a:xfrm>
            <a:off x="1792440" y="612720"/>
            <a:ext cx="5485680" cy="411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4" name="PlaceHolder 3"/>
          <p:cNvSpPr>
            <a:spLocks noGrp="1"/>
          </p:cNvSpPr>
          <p:nvPr>
            <p:ph type="ftr" idx="10"/>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5" name="PlaceHolder 4"/>
          <p:cNvSpPr>
            <a:spLocks noGrp="1"/>
          </p:cNvSpPr>
          <p:nvPr>
            <p:ph type="sldNum" idx="11"/>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818F625D-FCCA-41BC-8B31-02DE2E9363CD}"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16" name="PlaceHolder 5"/>
          <p:cNvSpPr>
            <a:spLocks noGrp="1"/>
          </p:cNvSpPr>
          <p:nvPr>
            <p:ph type="dt" idx="12"/>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 name="PlaceHolder 1"/>
          <p:cNvSpPr>
            <a:spLocks noGrp="1"/>
          </p:cNvSpPr>
          <p:nvPr>
            <p:ph type="ftr" idx="13"/>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0" name="PlaceHolder 2"/>
          <p:cNvSpPr>
            <a:spLocks noGrp="1"/>
          </p:cNvSpPr>
          <p:nvPr>
            <p:ph type="sldNum" idx="14"/>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C2F5AF86-16FC-4947-8DB2-54FB0E8E731C}"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21" name="PlaceHolder 3"/>
          <p:cNvSpPr>
            <a:spLocks noGrp="1"/>
          </p:cNvSpPr>
          <p:nvPr>
            <p:ph type="dt" idx="15"/>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1792440" y="4800600"/>
            <a:ext cx="5485680" cy="5659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3" name="PlaceHolder 2"/>
          <p:cNvSpPr>
            <a:spLocks noGrp="1"/>
          </p:cNvSpPr>
          <p:nvPr>
            <p:ph type="body"/>
          </p:nvPr>
        </p:nvSpPr>
        <p:spPr>
          <a:xfrm>
            <a:off x="1792440" y="612720"/>
            <a:ext cx="2676600" cy="4114080"/>
          </a:xfrm>
          <a:prstGeom prst="rect">
            <a:avLst/>
          </a:prstGeom>
          <a:noFill/>
          <a:ln w="0">
            <a:noFill/>
          </a:ln>
        </p:spPr>
        <p:txBody>
          <a:bodyPr lIns="0" rIns="0" tIns="0" bIns="0" anchor="t">
            <a:normAutofit fontScale="37222" lnSpcReduction="10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4" name="PlaceHolder 3"/>
          <p:cNvSpPr>
            <a:spLocks noGrp="1"/>
          </p:cNvSpPr>
          <p:nvPr>
            <p:ph type="body"/>
          </p:nvPr>
        </p:nvSpPr>
        <p:spPr>
          <a:xfrm>
            <a:off x="4603680" y="612720"/>
            <a:ext cx="2676600" cy="4114080"/>
          </a:xfrm>
          <a:prstGeom prst="rect">
            <a:avLst/>
          </a:prstGeom>
          <a:noFill/>
          <a:ln w="0">
            <a:noFill/>
          </a:ln>
        </p:spPr>
        <p:txBody>
          <a:bodyPr lIns="0" rIns="0" tIns="0" bIns="0" anchor="t">
            <a:normAutofit fontScale="37222" lnSpcReduction="10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5" name="PlaceHolder 4"/>
          <p:cNvSpPr>
            <a:spLocks noGrp="1"/>
          </p:cNvSpPr>
          <p:nvPr>
            <p:ph type="ftr" idx="16"/>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6" name="PlaceHolder 5"/>
          <p:cNvSpPr>
            <a:spLocks noGrp="1"/>
          </p:cNvSpPr>
          <p:nvPr>
            <p:ph type="sldNum" idx="17"/>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685229B0-9225-4270-874A-18C76121F275}"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27" name="PlaceHolder 6"/>
          <p:cNvSpPr>
            <a:spLocks noGrp="1"/>
          </p:cNvSpPr>
          <p:nvPr>
            <p:ph type="dt" idx="18"/>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 name="PlaceHolder 1"/>
          <p:cNvSpPr>
            <a:spLocks noGrp="1"/>
          </p:cNvSpPr>
          <p:nvPr>
            <p:ph type="ftr" idx="19"/>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2" name="PlaceHolder 2"/>
          <p:cNvSpPr>
            <a:spLocks noGrp="1"/>
          </p:cNvSpPr>
          <p:nvPr>
            <p:ph type="sldNum" idx="20"/>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464036A2-15F2-498A-B7F1-9AF7646DD704}"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3" name="PlaceHolder 3"/>
          <p:cNvSpPr>
            <a:spLocks noGrp="1"/>
          </p:cNvSpPr>
          <p:nvPr>
            <p:ph type="dt" idx="21"/>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 name="PlaceHolder 1"/>
          <p:cNvSpPr>
            <a:spLocks noGrp="1"/>
          </p:cNvSpPr>
          <p:nvPr>
            <p:ph type="title"/>
          </p:nvPr>
        </p:nvSpPr>
        <p:spPr>
          <a:xfrm>
            <a:off x="1792440" y="4800600"/>
            <a:ext cx="5485680" cy="5659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35" name="PlaceHolder 2"/>
          <p:cNvSpPr>
            <a:spLocks noGrp="1"/>
          </p:cNvSpPr>
          <p:nvPr>
            <p:ph type="ftr" idx="22"/>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6" name="PlaceHolder 3"/>
          <p:cNvSpPr>
            <a:spLocks noGrp="1"/>
          </p:cNvSpPr>
          <p:nvPr>
            <p:ph type="sldNum" idx="23"/>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5F9587E1-790E-422E-814C-3EEE0932FBD9}"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7" name="PlaceHolder 4"/>
          <p:cNvSpPr>
            <a:spLocks noGrp="1"/>
          </p:cNvSpPr>
          <p:nvPr>
            <p:ph type="dt" idx="24"/>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ftr" idx="25"/>
          </p:nvPr>
        </p:nvSpPr>
        <p:spPr>
          <a:xfrm>
            <a:off x="3124080" y="6356520"/>
            <a:ext cx="289476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0" name="PlaceHolder 2"/>
          <p:cNvSpPr>
            <a:spLocks noGrp="1"/>
          </p:cNvSpPr>
          <p:nvPr>
            <p:ph type="sldNum" idx="26"/>
          </p:nvPr>
        </p:nvSpPr>
        <p:spPr>
          <a:xfrm>
            <a:off x="6553080" y="6356520"/>
            <a:ext cx="213300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2E5960CB-D280-4169-B2FE-AFD01AB3B782}"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1" name="PlaceHolder 3"/>
          <p:cNvSpPr>
            <a:spLocks noGrp="1"/>
          </p:cNvSpPr>
          <p:nvPr>
            <p:ph type="dt" idx="27"/>
          </p:nvPr>
        </p:nvSpPr>
        <p:spPr>
          <a:xfrm>
            <a:off x="457200" y="6356520"/>
            <a:ext cx="213300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42"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4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9.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4.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4.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1.xml"/><Relationship Id="rId3" Type="http://schemas.openxmlformats.org/officeDocument/2006/relationships/notesSlide" Target="../notesSlides/notesSlide45.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4.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4.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 name="Picture 4" descr=""/>
          <p:cNvPicPr/>
          <p:nvPr/>
        </p:nvPicPr>
        <p:blipFill>
          <a:blip r:embed="rId1"/>
          <a:stretch/>
        </p:blipFill>
        <p:spPr>
          <a:xfrm>
            <a:off x="-571680" y="0"/>
            <a:ext cx="10286280" cy="68572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Manasseh – Radical Forgiveness</a:t>
            </a:r>
            <a:endParaRPr b="0" lang="en-US" sz="4200" spc="-1" strike="noStrike">
              <a:solidFill>
                <a:srgbClr val="000000"/>
              </a:solidFill>
              <a:latin typeface="Arial"/>
            </a:endParaRPr>
          </a:p>
        </p:txBody>
      </p:sp>
      <p:sp>
        <p:nvSpPr>
          <p:cNvPr id="84"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2 Chronicles 33:12-13</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12 </a:t>
            </a:r>
            <a:r>
              <a:rPr b="0" lang="en-US" sz="2800" spc="-1" strike="noStrike">
                <a:solidFill>
                  <a:schemeClr val="dk1"/>
                </a:solidFill>
                <a:latin typeface="Calibri"/>
              </a:rPr>
              <a:t>Now when he was in affliction, he implored the </a:t>
            </a:r>
            <a:r>
              <a:rPr b="0" lang="en-US" sz="2800" spc="-1" strike="noStrike" cap="small">
                <a:solidFill>
                  <a:schemeClr val="dk1"/>
                </a:solidFill>
                <a:latin typeface="Calibri"/>
              </a:rPr>
              <a:t>Lord</a:t>
            </a:r>
            <a:r>
              <a:rPr b="0" lang="en-US" sz="2800" spc="-1" strike="noStrike">
                <a:solidFill>
                  <a:schemeClr val="dk1"/>
                </a:solidFill>
                <a:latin typeface="Calibri"/>
              </a:rPr>
              <a:t> his God, and humbled himself greatly before the God of his fathers, </a:t>
            </a:r>
            <a:r>
              <a:rPr b="1" lang="en-US" sz="2800" spc="-1" strike="noStrike" baseline="30000">
                <a:solidFill>
                  <a:schemeClr val="dk1"/>
                </a:solidFill>
                <a:latin typeface="Calibri"/>
              </a:rPr>
              <a:t>13 </a:t>
            </a:r>
            <a:r>
              <a:rPr b="0" lang="en-US" sz="2800" spc="-1" strike="noStrike">
                <a:solidFill>
                  <a:schemeClr val="dk1"/>
                </a:solidFill>
                <a:latin typeface="Calibri"/>
              </a:rPr>
              <a:t>and prayed to Him; and He received his entreaty, heard his supplication, and brought him back to Jerusalem into his kingdom. Then Manasseh knew that the </a:t>
            </a:r>
            <a:r>
              <a:rPr b="0" lang="en-US" sz="2800" spc="-1" strike="noStrike" cap="small">
                <a:solidFill>
                  <a:schemeClr val="dk1"/>
                </a:solidFill>
                <a:latin typeface="Calibri"/>
              </a:rPr>
              <a:t>Lord</a:t>
            </a:r>
            <a:r>
              <a:rPr b="0" lang="en-US" sz="2800" spc="-1" strike="noStrike">
                <a:solidFill>
                  <a:schemeClr val="dk1"/>
                </a:solidFill>
                <a:latin typeface="Calibri"/>
              </a:rPr>
              <a:t> </a:t>
            </a:r>
            <a:r>
              <a:rPr b="0" i="1" lang="en-US" sz="2800" spc="-1" strike="noStrike">
                <a:solidFill>
                  <a:schemeClr val="dk1"/>
                </a:solidFill>
                <a:latin typeface="Calibri"/>
              </a:rPr>
              <a:t>was</a:t>
            </a:r>
            <a:r>
              <a:rPr b="0" lang="en-US" sz="2800" spc="-1" strike="noStrike">
                <a:solidFill>
                  <a:schemeClr val="dk1"/>
                </a:solidFill>
                <a:latin typeface="Calibri"/>
              </a:rPr>
              <a:t> God.</a:t>
            </a:r>
            <a:endParaRPr b="0" lang="en-US" sz="2800" spc="-1" strike="noStrike">
              <a:solidFill>
                <a:srgbClr val="000000"/>
              </a:solidFill>
              <a:latin typeface="Arial"/>
            </a:endParaRPr>
          </a:p>
        </p:txBody>
      </p:sp>
      <p:sp>
        <p:nvSpPr>
          <p:cNvPr id="85"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Manasseh – Radical Forgiveness</a:t>
            </a:r>
            <a:endParaRPr b="0" lang="en-US" sz="4200" spc="-1" strike="noStrike">
              <a:solidFill>
                <a:srgbClr val="000000"/>
              </a:solidFill>
              <a:latin typeface="Arial"/>
            </a:endParaRPr>
          </a:p>
        </p:txBody>
      </p:sp>
      <p:sp>
        <p:nvSpPr>
          <p:cNvPr id="87"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2 Chronicles 33:15-16</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15 </a:t>
            </a:r>
            <a:r>
              <a:rPr b="0" lang="en-US" sz="2800" spc="-1" strike="noStrike">
                <a:solidFill>
                  <a:schemeClr val="dk1"/>
                </a:solidFill>
                <a:latin typeface="Calibri"/>
              </a:rPr>
              <a:t>He took away the foreign gods and the idol from the house of the </a:t>
            </a:r>
            <a:r>
              <a:rPr b="0" lang="en-US" sz="2800" spc="-1" strike="noStrike" cap="small">
                <a:solidFill>
                  <a:schemeClr val="dk1"/>
                </a:solidFill>
                <a:latin typeface="Calibri"/>
              </a:rPr>
              <a:t>Lord</a:t>
            </a:r>
            <a:r>
              <a:rPr b="0" lang="en-US" sz="2800" spc="-1" strike="noStrike">
                <a:solidFill>
                  <a:schemeClr val="dk1"/>
                </a:solidFill>
                <a:latin typeface="Calibri"/>
              </a:rPr>
              <a:t>, and all the altars that he had built in the mount of the house of the </a:t>
            </a:r>
            <a:r>
              <a:rPr b="0" lang="en-US" sz="2800" spc="-1" strike="noStrike" cap="small">
                <a:solidFill>
                  <a:schemeClr val="dk1"/>
                </a:solidFill>
                <a:latin typeface="Calibri"/>
              </a:rPr>
              <a:t>Lord</a:t>
            </a:r>
            <a:r>
              <a:rPr b="0" lang="en-US" sz="2800" spc="-1" strike="noStrike">
                <a:solidFill>
                  <a:schemeClr val="dk1"/>
                </a:solidFill>
                <a:latin typeface="Calibri"/>
              </a:rPr>
              <a:t> and in Jerusalem; and he cast </a:t>
            </a:r>
            <a:r>
              <a:rPr b="0" i="1" lang="en-US" sz="2800" spc="-1" strike="noStrike">
                <a:solidFill>
                  <a:schemeClr val="dk1"/>
                </a:solidFill>
                <a:latin typeface="Calibri"/>
              </a:rPr>
              <a:t>them</a:t>
            </a:r>
            <a:r>
              <a:rPr b="0" lang="en-US" sz="2800" spc="-1" strike="noStrike">
                <a:solidFill>
                  <a:schemeClr val="dk1"/>
                </a:solidFill>
                <a:latin typeface="Calibri"/>
              </a:rPr>
              <a:t> out of the city. </a:t>
            </a:r>
            <a:r>
              <a:rPr b="1" lang="en-US" sz="2800" spc="-1" strike="noStrike" baseline="30000">
                <a:solidFill>
                  <a:schemeClr val="dk1"/>
                </a:solidFill>
                <a:latin typeface="Calibri"/>
              </a:rPr>
              <a:t>16 </a:t>
            </a:r>
            <a:r>
              <a:rPr b="0" lang="en-US" sz="2800" spc="-1" strike="noStrike">
                <a:solidFill>
                  <a:schemeClr val="dk1"/>
                </a:solidFill>
                <a:latin typeface="Calibri"/>
              </a:rPr>
              <a:t>He also repaired the altar of the </a:t>
            </a:r>
            <a:r>
              <a:rPr b="0" lang="en-US" sz="2800" spc="-1" strike="noStrike" cap="small">
                <a:solidFill>
                  <a:schemeClr val="dk1"/>
                </a:solidFill>
                <a:latin typeface="Calibri"/>
              </a:rPr>
              <a:t>Lord</a:t>
            </a:r>
            <a:r>
              <a:rPr b="0" lang="en-US" sz="2800" spc="-1" strike="noStrike">
                <a:solidFill>
                  <a:schemeClr val="dk1"/>
                </a:solidFill>
                <a:latin typeface="Calibri"/>
              </a:rPr>
              <a:t>, sacrificed peace offerings and thank offerings on it, and commanded Judah to serve the </a:t>
            </a:r>
            <a:r>
              <a:rPr b="0" lang="en-US" sz="2800" spc="-1" strike="noStrike" cap="small">
                <a:solidFill>
                  <a:schemeClr val="dk1"/>
                </a:solidFill>
                <a:latin typeface="Calibri"/>
              </a:rPr>
              <a:t>Lord</a:t>
            </a:r>
            <a:r>
              <a:rPr b="0" lang="en-US" sz="2800" spc="-1" strike="noStrike">
                <a:solidFill>
                  <a:schemeClr val="dk1"/>
                </a:solidFill>
                <a:latin typeface="Calibri"/>
              </a:rPr>
              <a:t> God of Israel.</a:t>
            </a:r>
            <a:endParaRPr b="0" lang="en-US" sz="2800" spc="-1" strike="noStrike">
              <a:solidFill>
                <a:srgbClr val="000000"/>
              </a:solidFill>
              <a:latin typeface="Arial"/>
            </a:endParaRPr>
          </a:p>
        </p:txBody>
      </p:sp>
      <p:sp>
        <p:nvSpPr>
          <p:cNvPr id="88"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Rahab – From Outsider to Believer</a:t>
            </a:r>
            <a:endParaRPr b="0" lang="en-US" sz="4200" spc="-1" strike="noStrike">
              <a:solidFill>
                <a:srgbClr val="000000"/>
              </a:solidFill>
              <a:latin typeface="Arial"/>
            </a:endParaRPr>
          </a:p>
        </p:txBody>
      </p:sp>
      <p:pic>
        <p:nvPicPr>
          <p:cNvPr id="90" name="Content Placeholder 5" descr=""/>
          <p:cNvPicPr/>
          <p:nvPr/>
        </p:nvPicPr>
        <p:blipFill>
          <a:blip r:embed="rId1"/>
          <a:stretch/>
        </p:blipFill>
        <p:spPr>
          <a:xfrm>
            <a:off x="2760120" y="1274400"/>
            <a:ext cx="3622680" cy="5434560"/>
          </a:xfrm>
          <a:prstGeom prst="rect">
            <a:avLst/>
          </a:prstGeom>
          <a:ln w="0">
            <a:noFill/>
          </a:ln>
        </p:spPr>
      </p:pic>
      <p:sp>
        <p:nvSpPr>
          <p:cNvPr id="91"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Rahab – From Outsider to Believer</a:t>
            </a:r>
            <a:endParaRPr b="0" lang="en-US" sz="4200" spc="-1" strike="noStrike">
              <a:solidFill>
                <a:srgbClr val="000000"/>
              </a:solidFill>
              <a:latin typeface="Arial"/>
            </a:endParaRPr>
          </a:p>
        </p:txBody>
      </p:sp>
      <p:sp>
        <p:nvSpPr>
          <p:cNvPr id="93"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Joshua 2:1</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a:t>
            </a:r>
            <a:r>
              <a:rPr b="0" lang="en-US" sz="2800" spc="-1" strike="noStrike">
                <a:solidFill>
                  <a:schemeClr val="dk1"/>
                </a:solidFill>
                <a:latin typeface="Calibri"/>
              </a:rPr>
              <a:t>Now Joshua the son of Nun sent out two men from Acacia Grove to spy secretly, saying, “Go, view the land, especially Jericho.”</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So they went, and came to the house of a harlot named Rahab, and lodged there.</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94"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Rahab – From Outsider to Believer</a:t>
            </a:r>
            <a:endParaRPr b="0" lang="en-US" sz="4200" spc="-1" strike="noStrike">
              <a:solidFill>
                <a:srgbClr val="000000"/>
              </a:solidFill>
              <a:latin typeface="Arial"/>
            </a:endParaRPr>
          </a:p>
        </p:txBody>
      </p:sp>
      <p:sp>
        <p:nvSpPr>
          <p:cNvPr id="96"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Joshua 2:8-11</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8 </a:t>
            </a:r>
            <a:r>
              <a:rPr b="0" lang="en-US" sz="2800" spc="-1" strike="noStrike">
                <a:solidFill>
                  <a:schemeClr val="dk1"/>
                </a:solidFill>
                <a:latin typeface="Calibri"/>
              </a:rPr>
              <a:t>Now before they lay down, she came up to them on the roof, </a:t>
            </a:r>
            <a:r>
              <a:rPr b="1" lang="en-US" sz="2800" spc="-1" strike="noStrike" baseline="30000">
                <a:solidFill>
                  <a:schemeClr val="dk1"/>
                </a:solidFill>
                <a:latin typeface="Calibri"/>
              </a:rPr>
              <a:t>9 </a:t>
            </a:r>
            <a:r>
              <a:rPr b="0" lang="en-US" sz="2800" spc="-1" strike="noStrike">
                <a:solidFill>
                  <a:schemeClr val="dk1"/>
                </a:solidFill>
                <a:latin typeface="Calibri"/>
              </a:rPr>
              <a:t>and said to the men: “I know that the </a:t>
            </a:r>
            <a:r>
              <a:rPr b="0" lang="en-US" sz="2800" spc="-1" strike="noStrike" cap="small">
                <a:solidFill>
                  <a:schemeClr val="dk1"/>
                </a:solidFill>
                <a:latin typeface="Calibri"/>
              </a:rPr>
              <a:t>Lord</a:t>
            </a:r>
            <a:r>
              <a:rPr b="0" lang="en-US" sz="2800" spc="-1" strike="noStrike">
                <a:solidFill>
                  <a:schemeClr val="dk1"/>
                </a:solidFill>
                <a:latin typeface="Calibri"/>
              </a:rPr>
              <a:t> has given you the land, that the terror of you has fallen on us, and that all the inhabitants of the land are fainthearted because of you. </a:t>
            </a:r>
            <a:endParaRPr b="0" lang="en-US" sz="2800" spc="-1" strike="noStrike">
              <a:solidFill>
                <a:srgbClr val="000000"/>
              </a:solidFill>
              <a:latin typeface="Arial"/>
            </a:endParaRPr>
          </a:p>
        </p:txBody>
      </p:sp>
      <p:sp>
        <p:nvSpPr>
          <p:cNvPr id="97"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Rahab – From Outsider to Believer</a:t>
            </a:r>
            <a:endParaRPr b="0" lang="en-US" sz="4200" spc="-1" strike="noStrike">
              <a:solidFill>
                <a:srgbClr val="000000"/>
              </a:solidFill>
              <a:latin typeface="Arial"/>
            </a:endParaRPr>
          </a:p>
        </p:txBody>
      </p:sp>
      <p:sp>
        <p:nvSpPr>
          <p:cNvPr id="99" name="PlaceHolder 2"/>
          <p:cNvSpPr>
            <a:spLocks noGrp="1"/>
          </p:cNvSpPr>
          <p:nvPr>
            <p:ph/>
          </p:nvPr>
        </p:nvSpPr>
        <p:spPr>
          <a:xfrm>
            <a:off x="128160" y="1600200"/>
            <a:ext cx="8870400" cy="513684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Joshua 2:8-11</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10 </a:t>
            </a:r>
            <a:r>
              <a:rPr b="0" lang="en-US" sz="2800" spc="-1" strike="noStrike">
                <a:solidFill>
                  <a:schemeClr val="dk1"/>
                </a:solidFill>
                <a:latin typeface="Calibri"/>
              </a:rPr>
              <a:t>For we have heard how the </a:t>
            </a:r>
            <a:r>
              <a:rPr b="0" lang="en-US" sz="2800" spc="-1" strike="noStrike" cap="small">
                <a:solidFill>
                  <a:schemeClr val="dk1"/>
                </a:solidFill>
                <a:latin typeface="Calibri"/>
              </a:rPr>
              <a:t>Lord</a:t>
            </a:r>
            <a:r>
              <a:rPr b="0" lang="en-US" sz="2800" spc="-1" strike="noStrike">
                <a:solidFill>
                  <a:schemeClr val="dk1"/>
                </a:solidFill>
                <a:latin typeface="Calibri"/>
              </a:rPr>
              <a:t> dried up the water of the Red Sea for you when you came out of Egypt, and what you did to the two kings of the Amorites who </a:t>
            </a:r>
            <a:r>
              <a:rPr b="0" i="1" lang="en-US" sz="2800" spc="-1" strike="noStrike">
                <a:solidFill>
                  <a:schemeClr val="dk1"/>
                </a:solidFill>
                <a:latin typeface="Calibri"/>
              </a:rPr>
              <a:t>were</a:t>
            </a:r>
            <a:r>
              <a:rPr b="0" lang="en-US" sz="2800" spc="-1" strike="noStrike">
                <a:solidFill>
                  <a:schemeClr val="dk1"/>
                </a:solidFill>
                <a:latin typeface="Calibri"/>
              </a:rPr>
              <a:t> on the other side of the Jordan, Sihon and Og, whom you utterly destroyed. </a:t>
            </a:r>
            <a:r>
              <a:rPr b="1" lang="en-US" sz="2800" spc="-1" strike="noStrike" baseline="30000">
                <a:solidFill>
                  <a:schemeClr val="dk1"/>
                </a:solidFill>
                <a:latin typeface="Calibri"/>
              </a:rPr>
              <a:t>11 </a:t>
            </a:r>
            <a:r>
              <a:rPr b="0" lang="en-US" sz="2800" spc="-1" strike="noStrike">
                <a:solidFill>
                  <a:schemeClr val="dk1"/>
                </a:solidFill>
                <a:latin typeface="Calibri"/>
              </a:rPr>
              <a:t>And as soon as we heard </a:t>
            </a:r>
            <a:r>
              <a:rPr b="0" i="1" lang="en-US" sz="2800" spc="-1" strike="noStrike">
                <a:solidFill>
                  <a:schemeClr val="dk1"/>
                </a:solidFill>
                <a:latin typeface="Calibri"/>
              </a:rPr>
              <a:t>these things,</a:t>
            </a:r>
            <a:r>
              <a:rPr b="0" lang="en-US" sz="2800" spc="-1" strike="noStrike">
                <a:solidFill>
                  <a:schemeClr val="dk1"/>
                </a:solidFill>
                <a:latin typeface="Calibri"/>
              </a:rPr>
              <a:t> our hearts melted; neither did there remain any more courage in anyone because of you, for the </a:t>
            </a:r>
            <a:r>
              <a:rPr b="0" lang="en-US" sz="2800" spc="-1" strike="noStrike" cap="small">
                <a:solidFill>
                  <a:schemeClr val="dk1"/>
                </a:solidFill>
                <a:latin typeface="Calibri"/>
              </a:rPr>
              <a:t>Lord</a:t>
            </a:r>
            <a:r>
              <a:rPr b="0" lang="en-US" sz="2800" spc="-1" strike="noStrike">
                <a:solidFill>
                  <a:schemeClr val="dk1"/>
                </a:solidFill>
                <a:latin typeface="Calibri"/>
              </a:rPr>
              <a:t> your God, He </a:t>
            </a:r>
            <a:r>
              <a:rPr b="0" i="1" lang="en-US" sz="2800" spc="-1" strike="noStrike">
                <a:solidFill>
                  <a:schemeClr val="dk1"/>
                </a:solidFill>
                <a:latin typeface="Calibri"/>
              </a:rPr>
              <a:t>is</a:t>
            </a:r>
            <a:r>
              <a:rPr b="0" lang="en-US" sz="2800" spc="-1" strike="noStrike">
                <a:solidFill>
                  <a:schemeClr val="dk1"/>
                </a:solidFill>
                <a:latin typeface="Calibri"/>
              </a:rPr>
              <a:t> God in heaven above and on earth beneath.</a:t>
            </a:r>
            <a:endParaRPr b="0" lang="en-US" sz="2800" spc="-1" strike="noStrike">
              <a:solidFill>
                <a:srgbClr val="000000"/>
              </a:solidFill>
              <a:latin typeface="Arial"/>
            </a:endParaRPr>
          </a:p>
        </p:txBody>
      </p:sp>
      <p:sp>
        <p:nvSpPr>
          <p:cNvPr id="100"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Rahab – From Outsider to Believer</a:t>
            </a:r>
            <a:endParaRPr b="0" lang="en-US" sz="4200" spc="-1" strike="noStrike">
              <a:solidFill>
                <a:srgbClr val="000000"/>
              </a:solidFill>
              <a:latin typeface="Arial"/>
            </a:endParaRPr>
          </a:p>
        </p:txBody>
      </p:sp>
      <p:sp>
        <p:nvSpPr>
          <p:cNvPr id="102"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Joshua 6:25</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 </a:t>
            </a:r>
            <a:r>
              <a:rPr b="1" lang="en-US" sz="2800" spc="-1" strike="noStrike" baseline="30000">
                <a:solidFill>
                  <a:schemeClr val="dk1"/>
                </a:solidFill>
                <a:latin typeface="Calibri"/>
              </a:rPr>
              <a:t>25 </a:t>
            </a:r>
            <a:r>
              <a:rPr b="0" lang="en-US" sz="2800" spc="-1" strike="noStrike">
                <a:solidFill>
                  <a:schemeClr val="dk1"/>
                </a:solidFill>
                <a:latin typeface="Calibri"/>
              </a:rPr>
              <a:t>And Joshua spared Rahab the harlot, her father’s household, and all that she had. So she dwells in Israel to this day, because she hid the messengers whom Joshua sent to spy out Jericho.</a:t>
            </a:r>
            <a:endParaRPr b="0" lang="en-US" sz="2800" spc="-1" strike="noStrike">
              <a:solidFill>
                <a:srgbClr val="000000"/>
              </a:solidFill>
              <a:latin typeface="Arial"/>
            </a:endParaRPr>
          </a:p>
        </p:txBody>
      </p:sp>
      <p:sp>
        <p:nvSpPr>
          <p:cNvPr id="103"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Rahab – From Outsider to Believer</a:t>
            </a:r>
            <a:endParaRPr b="0" lang="en-US" sz="4200" spc="-1" strike="noStrike">
              <a:solidFill>
                <a:srgbClr val="000000"/>
              </a:solidFill>
              <a:latin typeface="Arial"/>
            </a:endParaRPr>
          </a:p>
        </p:txBody>
      </p:sp>
      <p:sp>
        <p:nvSpPr>
          <p:cNvPr id="105"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James 2:25</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25 </a:t>
            </a:r>
            <a:r>
              <a:rPr b="0" lang="en-US" sz="2800" spc="-1" strike="noStrike">
                <a:solidFill>
                  <a:schemeClr val="dk1"/>
                </a:solidFill>
                <a:latin typeface="Calibri"/>
              </a:rPr>
              <a:t>Likewise, was not Rahab the harlot also justified by works when she received the messengers and sent </a:t>
            </a:r>
            <a:r>
              <a:rPr b="0" i="1" lang="en-US" sz="2800" spc="-1" strike="noStrike">
                <a:solidFill>
                  <a:schemeClr val="dk1"/>
                </a:solidFill>
                <a:latin typeface="Calibri"/>
              </a:rPr>
              <a:t>them</a:t>
            </a:r>
            <a:r>
              <a:rPr b="0" lang="en-US" sz="2800" spc="-1" strike="noStrike">
                <a:solidFill>
                  <a:schemeClr val="dk1"/>
                </a:solidFill>
                <a:latin typeface="Calibri"/>
              </a:rPr>
              <a:t> out another way?</a:t>
            </a:r>
            <a:endParaRPr b="0" lang="en-US" sz="2800" spc="-1" strike="noStrike">
              <a:solidFill>
                <a:srgbClr val="000000"/>
              </a:solidFill>
              <a:latin typeface="Arial"/>
            </a:endParaRPr>
          </a:p>
        </p:txBody>
      </p:sp>
      <p:sp>
        <p:nvSpPr>
          <p:cNvPr id="106"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08" name="PlaceHolder 2"/>
          <p:cNvSpPr>
            <a:spLocks noGrp="1"/>
          </p:cNvSpPr>
          <p:nvPr>
            <p:ph/>
          </p:nvPr>
        </p:nvSpPr>
        <p:spPr>
          <a:xfrm>
            <a:off x="160560" y="1417680"/>
            <a:ext cx="8646120" cy="5319360"/>
          </a:xfrm>
          <a:prstGeom prst="rect">
            <a:avLst/>
          </a:prstGeom>
          <a:noFill/>
          <a:ln w="0">
            <a:noFill/>
          </a:ln>
        </p:spPr>
        <p:txBody>
          <a:bodyPr lIns="91440" rIns="91440" tIns="45720" bIns="45720" anchor="t">
            <a:normAutofit fontScale="89999"/>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Acts 8:3</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3 </a:t>
            </a:r>
            <a:r>
              <a:rPr b="0" lang="en-US" sz="2800" spc="-1" strike="noStrike">
                <a:solidFill>
                  <a:schemeClr val="dk1"/>
                </a:solidFill>
                <a:latin typeface="Calibri"/>
              </a:rPr>
              <a:t>As for Saul, he made havoc of the church, entering every house, and dragging off men and women, committing </a:t>
            </a:r>
            <a:r>
              <a:rPr b="0" i="1" lang="en-US" sz="2800" spc="-1" strike="noStrike">
                <a:solidFill>
                  <a:schemeClr val="dk1"/>
                </a:solidFill>
                <a:latin typeface="Calibri"/>
              </a:rPr>
              <a:t>them</a:t>
            </a:r>
            <a:r>
              <a:rPr b="0" lang="en-US" sz="2800" spc="-1" strike="noStrike">
                <a:solidFill>
                  <a:schemeClr val="dk1"/>
                </a:solidFill>
                <a:latin typeface="Calibri"/>
              </a:rPr>
              <a:t> to prison.</a:t>
            </a:r>
            <a:endParaRPr b="0" lang="en-US" sz="2800" spc="-1" strike="noStrike">
              <a:solidFill>
                <a:srgbClr val="000000"/>
              </a:solidFill>
              <a:latin typeface="Arial"/>
            </a:endParaRPr>
          </a:p>
          <a:p>
            <a:pPr marL="343080" indent="-343080" defTabSz="457200">
              <a:lnSpc>
                <a:spcPct val="100000"/>
              </a:lnSpc>
              <a:spcBef>
                <a:spcPts val="601"/>
              </a:spcBef>
              <a:buClr>
                <a:srgbClr val="000000"/>
              </a:buClr>
              <a:buFont typeface="Arial"/>
              <a:buChar char="•"/>
              <a:tabLst>
                <a:tab algn="l" pos="0"/>
              </a:tabLst>
            </a:pPr>
            <a:r>
              <a:rPr b="0" lang="en-US" sz="3000" spc="-1" strike="noStrike">
                <a:solidFill>
                  <a:schemeClr val="dk1"/>
                </a:solidFill>
                <a:latin typeface="Calibri"/>
              </a:rPr>
              <a:t>Acts 9:1-2</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a:t>
            </a:r>
            <a:r>
              <a:rPr b="0" lang="en-US" sz="2800" spc="-1" strike="noStrike">
                <a:solidFill>
                  <a:schemeClr val="dk1"/>
                </a:solidFill>
                <a:latin typeface="Calibri"/>
              </a:rPr>
              <a:t>Then Saul, still breathing threats and murder against the disciples of the Lord, went to the high priest </a:t>
            </a:r>
            <a:r>
              <a:rPr b="1" lang="en-US" sz="2800" spc="-1" strike="noStrike" baseline="30000">
                <a:solidFill>
                  <a:schemeClr val="dk1"/>
                </a:solidFill>
                <a:latin typeface="Calibri"/>
              </a:rPr>
              <a:t>2 </a:t>
            </a:r>
            <a:r>
              <a:rPr b="0" lang="en-US" sz="2800" spc="-1" strike="noStrike">
                <a:solidFill>
                  <a:schemeClr val="dk1"/>
                </a:solidFill>
                <a:latin typeface="Calibri"/>
              </a:rPr>
              <a:t>and asked letters from him to the synagogues of Damascus, so that if he found any who were of the Way, whether men or women, he might bring them bound to Jerusalem.</a:t>
            </a:r>
            <a:endParaRPr b="0" lang="en-US" sz="2800" spc="-1" strike="noStrike">
              <a:solidFill>
                <a:srgbClr val="000000"/>
              </a:solidFill>
              <a:latin typeface="Arial"/>
            </a:endParaRPr>
          </a:p>
          <a:p>
            <a:pPr indent="0" defTabSz="457200">
              <a:lnSpc>
                <a:spcPct val="100000"/>
              </a:lnSpc>
              <a:spcBef>
                <a:spcPts val="479"/>
              </a:spcBef>
              <a:buNone/>
              <a:tabLst>
                <a:tab algn="l" pos="0"/>
              </a:tabLst>
            </a:pPr>
            <a:br>
              <a:rPr sz="2400"/>
            </a:br>
            <a:endParaRPr b="0" lang="en-US" sz="2400" spc="-1" strike="noStrike">
              <a:solidFill>
                <a:srgbClr val="000000"/>
              </a:solidFill>
              <a:latin typeface="Arial"/>
            </a:endParaRPr>
          </a:p>
        </p:txBody>
      </p:sp>
      <p:sp>
        <p:nvSpPr>
          <p:cNvPr id="109"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11"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75000" lnSpcReduction="10000"/>
          </a:bodyPr>
          <a:p>
            <a:pPr marL="343080" indent="-343080" defTabSz="457200">
              <a:lnSpc>
                <a:spcPct val="100000"/>
              </a:lnSpc>
              <a:spcBef>
                <a:spcPts val="700"/>
              </a:spcBef>
              <a:buClr>
                <a:srgbClr val="000000"/>
              </a:buClr>
              <a:buFont typeface="Arial"/>
              <a:buChar char="•"/>
            </a:pPr>
            <a:r>
              <a:rPr b="0" lang="en-US" sz="3500" spc="-1" strike="noStrike">
                <a:solidFill>
                  <a:schemeClr val="dk1"/>
                </a:solidFill>
                <a:latin typeface="Calibri"/>
              </a:rPr>
              <a:t>Acts 7:58-8:1</a:t>
            </a:r>
            <a:endParaRPr b="0" lang="en-US" sz="35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58 </a:t>
            </a:r>
            <a:r>
              <a:rPr b="0" lang="en-US" sz="3300" spc="-1" strike="noStrike">
                <a:solidFill>
                  <a:schemeClr val="dk1"/>
                </a:solidFill>
                <a:latin typeface="Calibri"/>
              </a:rPr>
              <a:t>and they cast </a:t>
            </a:r>
            <a:r>
              <a:rPr b="0" i="1" lang="en-US" sz="3300" spc="-1" strike="noStrike">
                <a:solidFill>
                  <a:schemeClr val="dk1"/>
                </a:solidFill>
                <a:latin typeface="Calibri"/>
              </a:rPr>
              <a:t>him</a:t>
            </a:r>
            <a:r>
              <a:rPr b="0" lang="en-US" sz="3300" spc="-1" strike="noStrike">
                <a:solidFill>
                  <a:schemeClr val="dk1"/>
                </a:solidFill>
                <a:latin typeface="Calibri"/>
              </a:rPr>
              <a:t> out of the city and stoned </a:t>
            </a:r>
            <a:r>
              <a:rPr b="0" i="1" lang="en-US" sz="3300" spc="-1" strike="noStrike">
                <a:solidFill>
                  <a:schemeClr val="dk1"/>
                </a:solidFill>
                <a:latin typeface="Calibri"/>
              </a:rPr>
              <a:t>him.</a:t>
            </a:r>
            <a:r>
              <a:rPr b="0" lang="en-US" sz="3300" spc="-1" strike="noStrike">
                <a:solidFill>
                  <a:schemeClr val="dk1"/>
                </a:solidFill>
                <a:latin typeface="Calibri"/>
              </a:rPr>
              <a:t> And the witnesses laid down their clothes at the feet of a young man named Saul. </a:t>
            </a:r>
            <a:r>
              <a:rPr b="1" lang="en-US" sz="3300" spc="-1" strike="noStrike" baseline="30000">
                <a:solidFill>
                  <a:schemeClr val="dk1"/>
                </a:solidFill>
                <a:latin typeface="Calibri"/>
              </a:rPr>
              <a:t>59 </a:t>
            </a:r>
            <a:r>
              <a:rPr b="0" lang="en-US" sz="3300" spc="-1" strike="noStrike">
                <a:solidFill>
                  <a:schemeClr val="dk1"/>
                </a:solidFill>
                <a:latin typeface="Calibri"/>
              </a:rPr>
              <a:t>And they stoned Stephen as he was calling on </a:t>
            </a:r>
            <a:r>
              <a:rPr b="0" i="1" lang="en-US" sz="3300" spc="-1" strike="noStrike">
                <a:solidFill>
                  <a:schemeClr val="dk1"/>
                </a:solidFill>
                <a:latin typeface="Calibri"/>
              </a:rPr>
              <a:t>God</a:t>
            </a:r>
            <a:r>
              <a:rPr b="0" lang="en-US" sz="3300" spc="-1" strike="noStrike">
                <a:solidFill>
                  <a:schemeClr val="dk1"/>
                </a:solidFill>
                <a:latin typeface="Calibri"/>
              </a:rPr>
              <a:t> and saying, “Lord Jesus, receive my spirit.” </a:t>
            </a:r>
            <a:r>
              <a:rPr b="1" lang="en-US" sz="3300" spc="-1" strike="noStrike" baseline="30000">
                <a:solidFill>
                  <a:schemeClr val="dk1"/>
                </a:solidFill>
                <a:latin typeface="Calibri"/>
              </a:rPr>
              <a:t>60 </a:t>
            </a:r>
            <a:r>
              <a:rPr b="0" lang="en-US" sz="3300" spc="-1" strike="noStrike">
                <a:solidFill>
                  <a:schemeClr val="dk1"/>
                </a:solidFill>
                <a:latin typeface="Calibri"/>
              </a:rPr>
              <a:t>Then he knelt down and cried out with a loud voice, “Lord, do not charge them with this sin.” And when he had said this, he fell asleep.</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1</a:t>
            </a:r>
            <a:r>
              <a:rPr b="0" lang="en-US" sz="3300" spc="-1" strike="noStrike">
                <a:solidFill>
                  <a:schemeClr val="dk1"/>
                </a:solidFill>
                <a:latin typeface="Calibri"/>
              </a:rPr>
              <a:t>Now Saul was consenting to his death.</a:t>
            </a:r>
            <a:endParaRPr b="0" lang="en-US" sz="3300" spc="-1" strike="noStrike">
              <a:solidFill>
                <a:srgbClr val="000000"/>
              </a:solidFill>
              <a:latin typeface="Arial"/>
            </a:endParaRPr>
          </a:p>
          <a:p>
            <a:pPr indent="0" defTabSz="457200">
              <a:lnSpc>
                <a:spcPct val="100000"/>
              </a:lnSpc>
              <a:spcBef>
                <a:spcPts val="479"/>
              </a:spcBef>
              <a:buNone/>
              <a:tabLst>
                <a:tab algn="l" pos="0"/>
              </a:tabLst>
            </a:pPr>
            <a:br>
              <a:rPr sz="2400"/>
            </a:br>
            <a:endParaRPr b="0" lang="en-US" sz="2400" spc="-1" strike="noStrike">
              <a:solidFill>
                <a:srgbClr val="000000"/>
              </a:solidFill>
              <a:latin typeface="Arial"/>
            </a:endParaRPr>
          </a:p>
        </p:txBody>
      </p:sp>
      <p:sp>
        <p:nvSpPr>
          <p:cNvPr id="112"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God’s Love</a:t>
            </a:r>
            <a:endParaRPr b="0" lang="en-US" sz="4200" spc="-1" strike="noStrike">
              <a:solidFill>
                <a:srgbClr val="000000"/>
              </a:solidFill>
              <a:latin typeface="Arial"/>
            </a:endParaRPr>
          </a:p>
        </p:txBody>
      </p:sp>
      <p:sp>
        <p:nvSpPr>
          <p:cNvPr id="60"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Romans 5:6</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6 </a:t>
            </a:r>
            <a:r>
              <a:rPr b="0" lang="en-US" sz="2800" spc="-1" strike="noStrike">
                <a:solidFill>
                  <a:schemeClr val="dk1"/>
                </a:solidFill>
                <a:latin typeface="Calibri"/>
              </a:rPr>
              <a:t>For when we were still without strength, in due time Christ died for the ungodly. </a:t>
            </a:r>
            <a:endParaRPr b="0" lang="en-US" sz="2800" spc="-1" strike="noStrike">
              <a:solidFill>
                <a:srgbClr val="000000"/>
              </a:solidFill>
              <a:latin typeface="Arial"/>
            </a:endParaRPr>
          </a:p>
        </p:txBody>
      </p:sp>
      <p:sp>
        <p:nvSpPr>
          <p:cNvPr id="61"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14"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96666" lnSpcReduction="10000"/>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Acts 26:10-11</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10 </a:t>
            </a:r>
            <a:r>
              <a:rPr b="0" lang="en-US" sz="2800" spc="-1" strike="noStrike">
                <a:solidFill>
                  <a:schemeClr val="dk1"/>
                </a:solidFill>
                <a:latin typeface="Calibri"/>
              </a:rPr>
              <a:t>This I also did in Jerusalem, and many of the saints I shut up in prison, having received authority from the chief priests; and when they were put to death, I cast my vote against </a:t>
            </a:r>
            <a:r>
              <a:rPr b="0" i="1" lang="en-US" sz="2800" spc="-1" strike="noStrike">
                <a:solidFill>
                  <a:schemeClr val="dk1"/>
                </a:solidFill>
                <a:latin typeface="Calibri"/>
              </a:rPr>
              <a:t>them.</a:t>
            </a:r>
            <a:r>
              <a:rPr b="0" lang="en-US" sz="2800" spc="-1" strike="noStrike">
                <a:solidFill>
                  <a:schemeClr val="dk1"/>
                </a:solidFill>
                <a:latin typeface="Calibri"/>
              </a:rPr>
              <a:t> </a:t>
            </a:r>
            <a:r>
              <a:rPr b="1" lang="en-US" sz="2800" spc="-1" strike="noStrike" baseline="30000">
                <a:solidFill>
                  <a:schemeClr val="dk1"/>
                </a:solidFill>
                <a:latin typeface="Calibri"/>
              </a:rPr>
              <a:t>11 </a:t>
            </a:r>
            <a:r>
              <a:rPr b="0" lang="en-US" sz="2800" spc="-1" strike="noStrike">
                <a:solidFill>
                  <a:schemeClr val="dk1"/>
                </a:solidFill>
                <a:latin typeface="Calibri"/>
              </a:rPr>
              <a:t>And I punished them often in every synagogue and compelled </a:t>
            </a:r>
            <a:r>
              <a:rPr b="0" i="1" lang="en-US" sz="2800" spc="-1" strike="noStrike">
                <a:solidFill>
                  <a:schemeClr val="dk1"/>
                </a:solidFill>
                <a:latin typeface="Calibri"/>
              </a:rPr>
              <a:t>them</a:t>
            </a:r>
            <a:r>
              <a:rPr b="0" lang="en-US" sz="2800" spc="-1" strike="noStrike">
                <a:solidFill>
                  <a:schemeClr val="dk1"/>
                </a:solidFill>
                <a:latin typeface="Calibri"/>
              </a:rPr>
              <a:t> to blaspheme; and being exceedingly enraged against them, I persecuted </a:t>
            </a:r>
            <a:r>
              <a:rPr b="0" i="1" lang="en-US" sz="2800" spc="-1" strike="noStrike">
                <a:solidFill>
                  <a:schemeClr val="dk1"/>
                </a:solidFill>
                <a:latin typeface="Calibri"/>
              </a:rPr>
              <a:t>them</a:t>
            </a:r>
            <a:r>
              <a:rPr b="0" lang="en-US" sz="2800" spc="-1" strike="noStrike">
                <a:solidFill>
                  <a:schemeClr val="dk1"/>
                </a:solidFill>
                <a:latin typeface="Calibri"/>
              </a:rPr>
              <a:t> even to foreign cities.</a:t>
            </a:r>
            <a:br>
              <a:rPr sz="2800"/>
            </a:br>
            <a:endParaRPr b="0" lang="en-US" sz="2800" spc="-1" strike="noStrike">
              <a:solidFill>
                <a:srgbClr val="000000"/>
              </a:solidFill>
              <a:latin typeface="Arial"/>
            </a:endParaRPr>
          </a:p>
        </p:txBody>
      </p:sp>
      <p:sp>
        <p:nvSpPr>
          <p:cNvPr id="115"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17" name="PlaceHolder 2"/>
          <p:cNvSpPr>
            <a:spLocks noGrp="1"/>
          </p:cNvSpPr>
          <p:nvPr>
            <p:ph/>
          </p:nvPr>
        </p:nvSpPr>
        <p:spPr>
          <a:xfrm>
            <a:off x="144360" y="1600200"/>
            <a:ext cx="8822520" cy="5120640"/>
          </a:xfrm>
          <a:prstGeom prst="rect">
            <a:avLst/>
          </a:prstGeom>
          <a:noFill/>
          <a:ln w="0">
            <a:noFill/>
          </a:ln>
        </p:spPr>
        <p:txBody>
          <a:bodyPr lIns="91440" rIns="91440" tIns="45720" bIns="45720" anchor="t">
            <a:normAutofit fontScale="48333"/>
          </a:bodyPr>
          <a:p>
            <a:pPr marL="343080" indent="-343080" defTabSz="457200">
              <a:lnSpc>
                <a:spcPct val="100000"/>
              </a:lnSpc>
              <a:spcBef>
                <a:spcPts val="961"/>
              </a:spcBef>
              <a:buClr>
                <a:srgbClr val="000000"/>
              </a:buClr>
              <a:buFont typeface="Arial"/>
              <a:buChar char="•"/>
            </a:pPr>
            <a:r>
              <a:rPr b="0" lang="en-US" sz="4800" spc="-1" strike="noStrike">
                <a:solidFill>
                  <a:schemeClr val="dk1"/>
                </a:solidFill>
                <a:latin typeface="Calibri"/>
              </a:rPr>
              <a:t>Acts 9:3-6</a:t>
            </a:r>
            <a:endParaRPr b="0" lang="en-US" sz="4800" spc="-1" strike="noStrike">
              <a:solidFill>
                <a:srgbClr val="000000"/>
              </a:solidFill>
              <a:latin typeface="Arial"/>
            </a:endParaRPr>
          </a:p>
          <a:p>
            <a:pPr indent="0" defTabSz="457200">
              <a:lnSpc>
                <a:spcPct val="100000"/>
              </a:lnSpc>
              <a:spcBef>
                <a:spcPts val="901"/>
              </a:spcBef>
              <a:buNone/>
              <a:tabLst>
                <a:tab algn="l" pos="0"/>
              </a:tabLst>
            </a:pPr>
            <a:r>
              <a:rPr b="1" lang="en-US" sz="4500" spc="-1" strike="noStrike" baseline="30000">
                <a:solidFill>
                  <a:schemeClr val="dk1"/>
                </a:solidFill>
                <a:latin typeface="Calibri"/>
              </a:rPr>
              <a:t>3 </a:t>
            </a:r>
            <a:r>
              <a:rPr b="0" lang="en-US" sz="4500" spc="-1" strike="noStrike">
                <a:solidFill>
                  <a:schemeClr val="dk1"/>
                </a:solidFill>
                <a:latin typeface="Calibri"/>
              </a:rPr>
              <a:t>As he journeyed he came near Damascus, and suddenly a light shone around him from heaven. </a:t>
            </a:r>
            <a:r>
              <a:rPr b="1" lang="en-US" sz="4500" spc="-1" strike="noStrike" baseline="30000">
                <a:solidFill>
                  <a:schemeClr val="dk1"/>
                </a:solidFill>
                <a:latin typeface="Calibri"/>
              </a:rPr>
              <a:t>4 </a:t>
            </a:r>
            <a:r>
              <a:rPr b="0" lang="en-US" sz="4500" spc="-1" strike="noStrike">
                <a:solidFill>
                  <a:schemeClr val="dk1"/>
                </a:solidFill>
                <a:latin typeface="Calibri"/>
              </a:rPr>
              <a:t>Then he fell to the ground, and heard a voice saying to him, “Saul, Saul, why are you persecuting Me?”</a:t>
            </a:r>
            <a:endParaRPr b="0" lang="en-US" sz="4500" spc="-1" strike="noStrike">
              <a:solidFill>
                <a:srgbClr val="000000"/>
              </a:solidFill>
              <a:latin typeface="Arial"/>
            </a:endParaRPr>
          </a:p>
          <a:p>
            <a:pPr indent="0" defTabSz="457200">
              <a:lnSpc>
                <a:spcPct val="100000"/>
              </a:lnSpc>
              <a:spcBef>
                <a:spcPts val="901"/>
              </a:spcBef>
              <a:buNone/>
              <a:tabLst>
                <a:tab algn="l" pos="0"/>
              </a:tabLst>
            </a:pPr>
            <a:r>
              <a:rPr b="1" lang="en-US" sz="4500" spc="-1" strike="noStrike" baseline="30000">
                <a:solidFill>
                  <a:schemeClr val="dk1"/>
                </a:solidFill>
                <a:latin typeface="Calibri"/>
              </a:rPr>
              <a:t>5 </a:t>
            </a:r>
            <a:r>
              <a:rPr b="0" lang="en-US" sz="4500" spc="-1" strike="noStrike">
                <a:solidFill>
                  <a:schemeClr val="dk1"/>
                </a:solidFill>
                <a:latin typeface="Calibri"/>
              </a:rPr>
              <a:t>And he said, “Who are You, Lord?”</a:t>
            </a:r>
            <a:endParaRPr b="0" lang="en-US" sz="4500" spc="-1" strike="noStrike">
              <a:solidFill>
                <a:srgbClr val="000000"/>
              </a:solidFill>
              <a:latin typeface="Arial"/>
            </a:endParaRPr>
          </a:p>
          <a:p>
            <a:pPr indent="0" defTabSz="457200">
              <a:lnSpc>
                <a:spcPct val="100000"/>
              </a:lnSpc>
              <a:spcBef>
                <a:spcPts val="901"/>
              </a:spcBef>
              <a:buNone/>
              <a:tabLst>
                <a:tab algn="l" pos="0"/>
              </a:tabLst>
            </a:pPr>
            <a:r>
              <a:rPr b="0" lang="en-US" sz="4500" spc="-1" strike="noStrike">
                <a:solidFill>
                  <a:schemeClr val="dk1"/>
                </a:solidFill>
                <a:latin typeface="Calibri"/>
              </a:rPr>
              <a:t>Then the Lord said, “I am Jesus, whom you are persecuting. It </a:t>
            </a:r>
            <a:r>
              <a:rPr b="0" i="1" lang="en-US" sz="4500" spc="-1" strike="noStrike">
                <a:solidFill>
                  <a:schemeClr val="dk1"/>
                </a:solidFill>
                <a:latin typeface="Calibri"/>
              </a:rPr>
              <a:t>is</a:t>
            </a:r>
            <a:r>
              <a:rPr b="0" lang="en-US" sz="4500" spc="-1" strike="noStrike">
                <a:solidFill>
                  <a:schemeClr val="dk1"/>
                </a:solidFill>
                <a:latin typeface="Calibri"/>
              </a:rPr>
              <a:t> hard for you to kick against the goads.”</a:t>
            </a:r>
            <a:endParaRPr b="0" lang="en-US" sz="4500" spc="-1" strike="noStrike">
              <a:solidFill>
                <a:srgbClr val="000000"/>
              </a:solidFill>
              <a:latin typeface="Arial"/>
            </a:endParaRPr>
          </a:p>
          <a:p>
            <a:pPr indent="0" defTabSz="457200">
              <a:lnSpc>
                <a:spcPct val="100000"/>
              </a:lnSpc>
              <a:spcBef>
                <a:spcPts val="901"/>
              </a:spcBef>
              <a:buNone/>
              <a:tabLst>
                <a:tab algn="l" pos="0"/>
              </a:tabLst>
            </a:pPr>
            <a:r>
              <a:rPr b="1" lang="en-US" sz="4500" spc="-1" strike="noStrike" baseline="30000">
                <a:solidFill>
                  <a:schemeClr val="dk1"/>
                </a:solidFill>
                <a:latin typeface="Calibri"/>
              </a:rPr>
              <a:t>6 </a:t>
            </a:r>
            <a:r>
              <a:rPr b="0" lang="en-US" sz="4500" spc="-1" strike="noStrike">
                <a:solidFill>
                  <a:schemeClr val="dk1"/>
                </a:solidFill>
                <a:latin typeface="Calibri"/>
              </a:rPr>
              <a:t>So he, trembling and astonished, said, “Lord, what do You want me to do?”</a:t>
            </a:r>
            <a:endParaRPr b="0" lang="en-US" sz="4500" spc="-1" strike="noStrike">
              <a:solidFill>
                <a:srgbClr val="000000"/>
              </a:solidFill>
              <a:latin typeface="Arial"/>
            </a:endParaRPr>
          </a:p>
          <a:p>
            <a:pPr indent="0" defTabSz="457200">
              <a:lnSpc>
                <a:spcPct val="100000"/>
              </a:lnSpc>
              <a:spcBef>
                <a:spcPts val="901"/>
              </a:spcBef>
              <a:buNone/>
              <a:tabLst>
                <a:tab algn="l" pos="0"/>
              </a:tabLst>
            </a:pPr>
            <a:r>
              <a:rPr b="0" lang="en-US" sz="4500" spc="-1" strike="noStrike">
                <a:solidFill>
                  <a:schemeClr val="dk1"/>
                </a:solidFill>
                <a:latin typeface="Calibri"/>
              </a:rPr>
              <a:t>Then the Lord </a:t>
            </a:r>
            <a:r>
              <a:rPr b="0" i="1" lang="en-US" sz="4500" spc="-1" strike="noStrike">
                <a:solidFill>
                  <a:schemeClr val="dk1"/>
                </a:solidFill>
                <a:latin typeface="Calibri"/>
              </a:rPr>
              <a:t>said</a:t>
            </a:r>
            <a:r>
              <a:rPr b="0" lang="en-US" sz="4500" spc="-1" strike="noStrike">
                <a:solidFill>
                  <a:schemeClr val="dk1"/>
                </a:solidFill>
                <a:latin typeface="Calibri"/>
              </a:rPr>
              <a:t> to him, “Arise and go into the city, and you will be told what you must do.”</a:t>
            </a:r>
            <a:endParaRPr b="0" lang="en-US" sz="4500" spc="-1" strike="noStrike">
              <a:solidFill>
                <a:srgbClr val="000000"/>
              </a:solidFill>
              <a:latin typeface="Arial"/>
            </a:endParaRPr>
          </a:p>
          <a:p>
            <a:pPr indent="0" defTabSz="457200">
              <a:lnSpc>
                <a:spcPct val="100000"/>
              </a:lnSpc>
              <a:spcBef>
                <a:spcPts val="479"/>
              </a:spcBef>
              <a:buNone/>
              <a:tabLst>
                <a:tab algn="l" pos="0"/>
              </a:tabLst>
            </a:pPr>
            <a:br>
              <a:rPr sz="2400"/>
            </a:br>
            <a:endParaRPr b="0" lang="en-US" sz="2400" spc="-1" strike="noStrike">
              <a:solidFill>
                <a:srgbClr val="000000"/>
              </a:solidFill>
              <a:latin typeface="Arial"/>
            </a:endParaRPr>
          </a:p>
        </p:txBody>
      </p:sp>
      <p:sp>
        <p:nvSpPr>
          <p:cNvPr id="118"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20"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Acts 9:20</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20 </a:t>
            </a:r>
            <a:r>
              <a:rPr b="0" lang="en-US" sz="2800" spc="-1" strike="noStrike">
                <a:solidFill>
                  <a:schemeClr val="dk1"/>
                </a:solidFill>
                <a:latin typeface="Calibri"/>
              </a:rPr>
              <a:t>Immediately he preached the Christ in the synagogues, that He is the Son of God.</a:t>
            </a:r>
            <a:endParaRPr b="0" lang="en-US" sz="2800" spc="-1" strike="noStrike">
              <a:solidFill>
                <a:srgbClr val="000000"/>
              </a:solidFill>
              <a:latin typeface="Arial"/>
            </a:endParaRPr>
          </a:p>
          <a:p>
            <a:pPr indent="0" defTabSz="457200">
              <a:lnSpc>
                <a:spcPct val="100000"/>
              </a:lnSpc>
              <a:spcBef>
                <a:spcPts val="561"/>
              </a:spcBef>
              <a:buNone/>
              <a:tabLst>
                <a:tab algn="l" pos="0"/>
              </a:tabLst>
            </a:pPr>
            <a:endParaRPr b="0" lang="en-US" sz="2800" spc="-1" strike="noStrike">
              <a:solidFill>
                <a:srgbClr val="000000"/>
              </a:solidFill>
              <a:latin typeface="Arial"/>
            </a:endParaRPr>
          </a:p>
          <a:p>
            <a:pPr indent="0" defTabSz="457200">
              <a:lnSpc>
                <a:spcPct val="100000"/>
              </a:lnSpc>
              <a:spcBef>
                <a:spcPts val="479"/>
              </a:spcBef>
              <a:buNone/>
              <a:tabLst>
                <a:tab algn="l" pos="0"/>
              </a:tabLst>
            </a:pPr>
            <a:br>
              <a:rPr sz="2400"/>
            </a:br>
            <a:endParaRPr b="0" lang="en-US" sz="2400" spc="-1" strike="noStrike">
              <a:solidFill>
                <a:srgbClr val="000000"/>
              </a:solidFill>
              <a:latin typeface="Arial"/>
            </a:endParaRPr>
          </a:p>
        </p:txBody>
      </p:sp>
      <p:sp>
        <p:nvSpPr>
          <p:cNvPr id="121"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23"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Acts 13:9</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0" lang="en-US" sz="2400" spc="-1" strike="noStrike">
                <a:solidFill>
                  <a:schemeClr val="dk1"/>
                </a:solidFill>
                <a:latin typeface="Calibri"/>
              </a:rPr>
              <a:t> </a:t>
            </a:r>
            <a:r>
              <a:rPr b="1" lang="en-US" sz="2800" spc="-1" strike="noStrike" baseline="30000">
                <a:solidFill>
                  <a:schemeClr val="dk1"/>
                </a:solidFill>
                <a:latin typeface="Calibri"/>
              </a:rPr>
              <a:t>9 </a:t>
            </a:r>
            <a:r>
              <a:rPr b="0" lang="en-US" sz="2800" spc="-1" strike="noStrike">
                <a:solidFill>
                  <a:schemeClr val="dk1"/>
                </a:solidFill>
                <a:latin typeface="Calibri"/>
              </a:rPr>
              <a:t>Then Saul, who also </a:t>
            </a:r>
            <a:r>
              <a:rPr b="0" i="1" lang="en-US" sz="2800" spc="-1" strike="noStrike">
                <a:solidFill>
                  <a:schemeClr val="dk1"/>
                </a:solidFill>
                <a:latin typeface="Calibri"/>
              </a:rPr>
              <a:t>is called</a:t>
            </a:r>
            <a:r>
              <a:rPr b="0" lang="en-US" sz="2800" spc="-1" strike="noStrike">
                <a:solidFill>
                  <a:schemeClr val="dk1"/>
                </a:solidFill>
                <a:latin typeface="Calibri"/>
              </a:rPr>
              <a:t> Paul, filled with the Holy Spirit, looked intently at him</a:t>
            </a:r>
            <a:br>
              <a:rPr sz="2800"/>
            </a:br>
            <a:endParaRPr b="0" lang="en-US" sz="2800" spc="-1" strike="noStrike">
              <a:solidFill>
                <a:srgbClr val="000000"/>
              </a:solidFill>
              <a:latin typeface="Arial"/>
            </a:endParaRPr>
          </a:p>
        </p:txBody>
      </p:sp>
      <p:sp>
        <p:nvSpPr>
          <p:cNvPr id="124"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sp>
        <p:nvSpPr>
          <p:cNvPr id="126" name="PlaceHolder 2"/>
          <p:cNvSpPr>
            <a:spLocks noGrp="1"/>
          </p:cNvSpPr>
          <p:nvPr>
            <p:ph/>
          </p:nvPr>
        </p:nvSpPr>
        <p:spPr>
          <a:xfrm>
            <a:off x="224640" y="1600200"/>
            <a:ext cx="8613720" cy="4982400"/>
          </a:xfrm>
          <a:prstGeom prst="rect">
            <a:avLst/>
          </a:prstGeom>
          <a:noFill/>
          <a:ln w="0">
            <a:noFill/>
          </a:ln>
        </p:spPr>
        <p:txBody>
          <a:bodyPr lIns="91440" rIns="91440" tIns="45720" bIns="45720" anchor="t">
            <a:normAutofit fontScale="87222" lnSpcReduction="20000"/>
          </a:bodyPr>
          <a:p>
            <a:pPr marL="343080" indent="-343080" defTabSz="457200">
              <a:lnSpc>
                <a:spcPct val="100000"/>
              </a:lnSpc>
              <a:spcBef>
                <a:spcPts val="780"/>
              </a:spcBef>
              <a:buClr>
                <a:srgbClr val="000000"/>
              </a:buClr>
              <a:buFont typeface="Arial"/>
              <a:buChar char="•"/>
            </a:pPr>
            <a:r>
              <a:rPr b="0" lang="en-US" sz="3900" spc="-1" strike="noStrike">
                <a:solidFill>
                  <a:schemeClr val="dk1"/>
                </a:solidFill>
                <a:latin typeface="Calibri"/>
              </a:rPr>
              <a:t>Galatians 1:13-16</a:t>
            </a:r>
            <a:endParaRPr b="0" lang="en-US" sz="39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13 </a:t>
            </a:r>
            <a:r>
              <a:rPr b="0" lang="en-US" sz="3300" spc="-1" strike="noStrike">
                <a:solidFill>
                  <a:schemeClr val="dk1"/>
                </a:solidFill>
                <a:latin typeface="Calibri"/>
              </a:rPr>
              <a:t>For you have heard of my former conduct in Judaism, how I persecuted the church of God beyond measure and </a:t>
            </a:r>
            <a:r>
              <a:rPr b="0" i="1" lang="en-US" sz="3300" spc="-1" strike="noStrike">
                <a:solidFill>
                  <a:schemeClr val="dk1"/>
                </a:solidFill>
                <a:latin typeface="Calibri"/>
              </a:rPr>
              <a:t>tried to</a:t>
            </a:r>
            <a:r>
              <a:rPr b="0" lang="en-US" sz="3300" spc="-1" strike="noStrike">
                <a:solidFill>
                  <a:schemeClr val="dk1"/>
                </a:solidFill>
                <a:latin typeface="Calibri"/>
              </a:rPr>
              <a:t> destroy it. </a:t>
            </a:r>
            <a:r>
              <a:rPr b="1" lang="en-US" sz="3300" spc="-1" strike="noStrike" baseline="30000">
                <a:solidFill>
                  <a:schemeClr val="dk1"/>
                </a:solidFill>
                <a:latin typeface="Calibri"/>
              </a:rPr>
              <a:t>14 </a:t>
            </a:r>
            <a:r>
              <a:rPr b="0" lang="en-US" sz="3300" spc="-1" strike="noStrike">
                <a:solidFill>
                  <a:schemeClr val="dk1"/>
                </a:solidFill>
                <a:latin typeface="Calibri"/>
              </a:rPr>
              <a:t>And I advanced in Judaism beyond many of my contemporaries in my own nation, being more exceedingly zealous for the traditions of my fathers.</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15 </a:t>
            </a:r>
            <a:r>
              <a:rPr b="0" lang="en-US" sz="3300" spc="-1" strike="noStrike">
                <a:solidFill>
                  <a:schemeClr val="dk1"/>
                </a:solidFill>
                <a:latin typeface="Calibri"/>
              </a:rPr>
              <a:t>But when it pleased God, who separated me from my mother’s womb and called </a:t>
            </a:r>
            <a:r>
              <a:rPr b="0" i="1" lang="en-US" sz="3300" spc="-1" strike="noStrike">
                <a:solidFill>
                  <a:schemeClr val="dk1"/>
                </a:solidFill>
                <a:latin typeface="Calibri"/>
              </a:rPr>
              <a:t>me</a:t>
            </a:r>
            <a:r>
              <a:rPr b="0" lang="en-US" sz="3300" spc="-1" strike="noStrike">
                <a:solidFill>
                  <a:schemeClr val="dk1"/>
                </a:solidFill>
                <a:latin typeface="Calibri"/>
              </a:rPr>
              <a:t> through His grace, </a:t>
            </a:r>
            <a:r>
              <a:rPr b="1" lang="en-US" sz="3300" spc="-1" strike="noStrike" baseline="30000">
                <a:solidFill>
                  <a:schemeClr val="dk1"/>
                </a:solidFill>
                <a:latin typeface="Calibri"/>
              </a:rPr>
              <a:t>16 </a:t>
            </a:r>
            <a:r>
              <a:rPr b="0" lang="en-US" sz="3300" spc="-1" strike="noStrike">
                <a:solidFill>
                  <a:schemeClr val="dk1"/>
                </a:solidFill>
                <a:latin typeface="Calibri"/>
              </a:rPr>
              <a:t>to reveal His Son in me, that I might preach Him among the Gentiles,</a:t>
            </a:r>
            <a:br>
              <a:rPr sz="3300"/>
            </a:br>
            <a:endParaRPr b="0" lang="en-US" sz="3300" spc="-1" strike="noStrike">
              <a:solidFill>
                <a:srgbClr val="000000"/>
              </a:solidFill>
              <a:latin typeface="Arial"/>
            </a:endParaRPr>
          </a:p>
        </p:txBody>
      </p:sp>
      <p:sp>
        <p:nvSpPr>
          <p:cNvPr id="127"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Paul – From Persecutor to Apostle</a:t>
            </a:r>
            <a:endParaRPr b="0" lang="en-US" sz="4200" spc="-1" strike="noStrike">
              <a:solidFill>
                <a:srgbClr val="000000"/>
              </a:solidFill>
              <a:latin typeface="Arial"/>
            </a:endParaRPr>
          </a:p>
        </p:txBody>
      </p:sp>
      <p:pic>
        <p:nvPicPr>
          <p:cNvPr id="129" name="Content Placeholder 5" descr=""/>
          <p:cNvPicPr/>
          <p:nvPr/>
        </p:nvPicPr>
        <p:blipFill>
          <a:blip r:embed="rId1"/>
          <a:stretch/>
        </p:blipFill>
        <p:spPr>
          <a:xfrm>
            <a:off x="557640" y="1230480"/>
            <a:ext cx="8028360" cy="5352120"/>
          </a:xfrm>
          <a:prstGeom prst="rect">
            <a:avLst/>
          </a:prstGeom>
          <a:ln w="0">
            <a:noFill/>
          </a:ln>
        </p:spPr>
      </p:pic>
      <p:sp>
        <p:nvSpPr>
          <p:cNvPr id="130"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sp>
        <p:nvSpPr>
          <p:cNvPr id="132"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John 4:7-9</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7 </a:t>
            </a:r>
            <a:r>
              <a:rPr b="0" lang="en-US" sz="2800" spc="-1" strike="noStrike">
                <a:solidFill>
                  <a:schemeClr val="dk1"/>
                </a:solidFill>
                <a:latin typeface="Calibri"/>
              </a:rPr>
              <a:t>A woman of Samaria came to draw water. Jesus said to her, “Give Me a drink.” </a:t>
            </a:r>
            <a:r>
              <a:rPr b="1" lang="en-US" sz="2800" spc="-1" strike="noStrike" baseline="30000">
                <a:solidFill>
                  <a:schemeClr val="dk1"/>
                </a:solidFill>
                <a:latin typeface="Calibri"/>
              </a:rPr>
              <a:t>8 </a:t>
            </a:r>
            <a:r>
              <a:rPr b="0" lang="en-US" sz="2800" spc="-1" strike="noStrike">
                <a:solidFill>
                  <a:schemeClr val="dk1"/>
                </a:solidFill>
                <a:latin typeface="Calibri"/>
              </a:rPr>
              <a:t>For His disciples had gone away into the city to buy food.</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9 </a:t>
            </a:r>
            <a:r>
              <a:rPr b="0" lang="en-US" sz="2800" spc="-1" strike="noStrike">
                <a:solidFill>
                  <a:schemeClr val="dk1"/>
                </a:solidFill>
                <a:latin typeface="Calibri"/>
              </a:rPr>
              <a:t>Then the woman of Samaria said to Him, “How is it that You, being a Jew, ask a drink from me, a Samaritan woman?” For Jews have no dealings with Samaritans.</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33"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pic>
        <p:nvPicPr>
          <p:cNvPr id="135" name="Content Placeholder 5" descr=""/>
          <p:cNvPicPr/>
          <p:nvPr/>
        </p:nvPicPr>
        <p:blipFill>
          <a:blip r:embed="rId1"/>
          <a:stretch/>
        </p:blipFill>
        <p:spPr>
          <a:xfrm>
            <a:off x="658800" y="1600200"/>
            <a:ext cx="7825320" cy="4525200"/>
          </a:xfrm>
          <a:prstGeom prst="rect">
            <a:avLst/>
          </a:prstGeom>
          <a:ln w="0">
            <a:noFill/>
          </a:ln>
        </p:spPr>
      </p:pic>
      <p:sp>
        <p:nvSpPr>
          <p:cNvPr id="136"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sp>
        <p:nvSpPr>
          <p:cNvPr id="138"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John 4:13-14</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13 </a:t>
            </a:r>
            <a:r>
              <a:rPr b="0" lang="en-US" sz="2800" spc="-1" strike="noStrike">
                <a:solidFill>
                  <a:schemeClr val="dk1"/>
                </a:solidFill>
                <a:latin typeface="Calibri"/>
              </a:rPr>
              <a:t>Jesus answered and said to her, “Whoever drinks of this water will thirst again, </a:t>
            </a:r>
            <a:r>
              <a:rPr b="1" lang="en-US" sz="2800" spc="-1" strike="noStrike" baseline="30000">
                <a:solidFill>
                  <a:schemeClr val="dk1"/>
                </a:solidFill>
                <a:latin typeface="Calibri"/>
              </a:rPr>
              <a:t>14 </a:t>
            </a:r>
            <a:r>
              <a:rPr b="0" lang="en-US" sz="2800" spc="-1" strike="noStrike">
                <a:solidFill>
                  <a:schemeClr val="dk1"/>
                </a:solidFill>
                <a:latin typeface="Calibri"/>
              </a:rPr>
              <a:t>but whoever drinks of the water that I shall give him will never thirst. But the water that I shall give him will become in him a fountain of water springing up into everlasting life.”</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39"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sp>
        <p:nvSpPr>
          <p:cNvPr id="141"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John 4:16-18</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16 </a:t>
            </a:r>
            <a:r>
              <a:rPr b="0" lang="en-US" sz="2800" spc="-1" strike="noStrike">
                <a:solidFill>
                  <a:schemeClr val="dk1"/>
                </a:solidFill>
                <a:latin typeface="Calibri"/>
              </a:rPr>
              <a:t>Jesus said to her, “Go, call your husband, and come here.”</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17 </a:t>
            </a:r>
            <a:r>
              <a:rPr b="0" lang="en-US" sz="2800" spc="-1" strike="noStrike">
                <a:solidFill>
                  <a:schemeClr val="dk1"/>
                </a:solidFill>
                <a:latin typeface="Calibri"/>
              </a:rPr>
              <a:t>The woman answered and said, “I have no husband.”</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Jesus said to her, “You have well said, ‘I have no husband,’ </a:t>
            </a:r>
            <a:r>
              <a:rPr b="1" lang="en-US" sz="2800" spc="-1" strike="noStrike" baseline="30000">
                <a:solidFill>
                  <a:schemeClr val="dk1"/>
                </a:solidFill>
                <a:latin typeface="Calibri"/>
              </a:rPr>
              <a:t>18 </a:t>
            </a:r>
            <a:r>
              <a:rPr b="0" lang="en-US" sz="2800" spc="-1" strike="noStrike">
                <a:solidFill>
                  <a:schemeClr val="dk1"/>
                </a:solidFill>
                <a:latin typeface="Calibri"/>
              </a:rPr>
              <a:t>for you have had five husbands, and the one whom you now have is not your husband; in that you spoke truly.”</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42"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God’s Love</a:t>
            </a:r>
            <a:endParaRPr b="0" lang="en-US" sz="4200" spc="-1" strike="noStrike">
              <a:solidFill>
                <a:srgbClr val="000000"/>
              </a:solidFill>
              <a:latin typeface="Arial"/>
            </a:endParaRPr>
          </a:p>
        </p:txBody>
      </p:sp>
      <p:sp>
        <p:nvSpPr>
          <p:cNvPr id="63"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Romans 5:8</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8 </a:t>
            </a:r>
            <a:r>
              <a:rPr b="0" lang="en-US" sz="2800" spc="-1" strike="noStrike">
                <a:solidFill>
                  <a:schemeClr val="dk1"/>
                </a:solidFill>
                <a:latin typeface="Calibri"/>
              </a:rPr>
              <a:t>But God demonstrates His own love toward us, in that while we were still sinners, Christ died for us.</a:t>
            </a:r>
            <a:endParaRPr b="0" lang="en-US" sz="2800" spc="-1" strike="noStrike">
              <a:solidFill>
                <a:srgbClr val="000000"/>
              </a:solidFill>
              <a:latin typeface="Arial"/>
            </a:endParaRPr>
          </a:p>
        </p:txBody>
      </p:sp>
      <p:sp>
        <p:nvSpPr>
          <p:cNvPr id="64"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sp>
        <p:nvSpPr>
          <p:cNvPr id="144"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John 4:25-26</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25 </a:t>
            </a:r>
            <a:r>
              <a:rPr b="0" lang="en-US" sz="2800" spc="-1" strike="noStrike">
                <a:solidFill>
                  <a:schemeClr val="dk1"/>
                </a:solidFill>
                <a:latin typeface="Calibri"/>
              </a:rPr>
              <a:t>The woman said to Him, “I know that Messiah is coming” (who is called Christ). “When He comes, He will tell us all things.”</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26 </a:t>
            </a:r>
            <a:r>
              <a:rPr b="0" lang="en-US" sz="2800" spc="-1" strike="noStrike">
                <a:solidFill>
                  <a:schemeClr val="dk1"/>
                </a:solidFill>
                <a:latin typeface="Calibri"/>
              </a:rPr>
              <a:t>Jesus said to her, “I who speak to you am </a:t>
            </a:r>
            <a:r>
              <a:rPr b="0" i="1" lang="en-US" sz="2800" spc="-1" strike="noStrike">
                <a:solidFill>
                  <a:schemeClr val="dk1"/>
                </a:solidFill>
                <a:latin typeface="Calibri"/>
              </a:rPr>
              <a:t>He.</a:t>
            </a:r>
            <a:r>
              <a:rPr b="0" lang="en-US" sz="2800" spc="-1" strike="noStrike">
                <a:solidFill>
                  <a:schemeClr val="dk1"/>
                </a:solidFill>
                <a:latin typeface="Calibri"/>
              </a:rPr>
              <a:t>”</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45"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sp>
        <p:nvSpPr>
          <p:cNvPr id="147"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John 4:28-29</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28 </a:t>
            </a:r>
            <a:r>
              <a:rPr b="0" lang="en-US" sz="2800" spc="-1" strike="noStrike">
                <a:solidFill>
                  <a:schemeClr val="dk1"/>
                </a:solidFill>
                <a:latin typeface="Calibri"/>
              </a:rPr>
              <a:t>The woman then left her waterpot, went her way into the city, and said to the men, </a:t>
            </a:r>
            <a:r>
              <a:rPr b="1" lang="en-US" sz="2800" spc="-1" strike="noStrike" baseline="30000">
                <a:solidFill>
                  <a:schemeClr val="dk1"/>
                </a:solidFill>
                <a:latin typeface="Calibri"/>
              </a:rPr>
              <a:t>29 </a:t>
            </a:r>
            <a:r>
              <a:rPr b="0" lang="en-US" sz="2800" spc="-1" strike="noStrike">
                <a:solidFill>
                  <a:schemeClr val="dk1"/>
                </a:solidFill>
                <a:latin typeface="Calibri"/>
              </a:rPr>
              <a:t>“Come, see a Man who told me all things that I ever did. Could this be the Christ?” </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48"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449280"/>
            <a:ext cx="8228880" cy="1142280"/>
          </a:xfrm>
          <a:prstGeom prst="rect">
            <a:avLst/>
          </a:prstGeom>
          <a:noFill/>
          <a:ln w="0">
            <a:noFill/>
          </a:ln>
        </p:spPr>
        <p:txBody>
          <a:bodyPr lIns="91440" rIns="91440" tIns="45720" bIns="45720" anchor="ctr">
            <a:normAutofit fontScale="83888"/>
          </a:bodyPr>
          <a:p>
            <a:pPr indent="0" algn="ctr" defTabSz="457200">
              <a:lnSpc>
                <a:spcPct val="100000"/>
              </a:lnSpc>
              <a:buNone/>
              <a:tabLst>
                <a:tab algn="l" pos="0"/>
              </a:tabLst>
            </a:pPr>
            <a:r>
              <a:rPr b="1" lang="en-US" sz="4200" spc="-1" strike="noStrike">
                <a:solidFill>
                  <a:schemeClr val="dk1"/>
                </a:solidFill>
                <a:latin typeface="Calibri"/>
              </a:rPr>
              <a:t>Samaritan Woman – From Shame to Witness</a:t>
            </a:r>
            <a:endParaRPr b="0" lang="en-US" sz="4200" spc="-1" strike="noStrike">
              <a:solidFill>
                <a:srgbClr val="000000"/>
              </a:solidFill>
              <a:latin typeface="Arial"/>
            </a:endParaRPr>
          </a:p>
        </p:txBody>
      </p:sp>
      <p:sp>
        <p:nvSpPr>
          <p:cNvPr id="150"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77777" lnSpcReduction="10000"/>
          </a:bodyPr>
          <a:p>
            <a:pPr marL="343080" indent="-343080" defTabSz="457200">
              <a:lnSpc>
                <a:spcPct val="100000"/>
              </a:lnSpc>
              <a:spcBef>
                <a:spcPts val="700"/>
              </a:spcBef>
              <a:buClr>
                <a:srgbClr val="000000"/>
              </a:buClr>
              <a:buFont typeface="Arial"/>
              <a:buChar char="•"/>
            </a:pPr>
            <a:r>
              <a:rPr b="0" lang="en-US" sz="3500" spc="-1" strike="noStrike">
                <a:solidFill>
                  <a:schemeClr val="dk1"/>
                </a:solidFill>
                <a:latin typeface="Calibri"/>
              </a:rPr>
              <a:t>John 4:39-42</a:t>
            </a:r>
            <a:endParaRPr b="0" lang="en-US" sz="35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39 </a:t>
            </a:r>
            <a:r>
              <a:rPr b="0" lang="en-US" sz="3300" spc="-1" strike="noStrike">
                <a:solidFill>
                  <a:schemeClr val="dk1"/>
                </a:solidFill>
                <a:latin typeface="Calibri"/>
              </a:rPr>
              <a:t>And many of the Samaritans of that city believed in Him because of the word of the woman who testified, “He told me all that I </a:t>
            </a:r>
            <a:r>
              <a:rPr b="0" i="1" lang="en-US" sz="3300" spc="-1" strike="noStrike">
                <a:solidFill>
                  <a:schemeClr val="dk1"/>
                </a:solidFill>
                <a:latin typeface="Calibri"/>
              </a:rPr>
              <a:t>ever</a:t>
            </a:r>
            <a:r>
              <a:rPr b="0" lang="en-US" sz="3300" spc="-1" strike="noStrike">
                <a:solidFill>
                  <a:schemeClr val="dk1"/>
                </a:solidFill>
                <a:latin typeface="Calibri"/>
              </a:rPr>
              <a:t> did.” </a:t>
            </a:r>
            <a:r>
              <a:rPr b="1" lang="en-US" sz="3300" spc="-1" strike="noStrike" baseline="30000">
                <a:solidFill>
                  <a:schemeClr val="dk1"/>
                </a:solidFill>
                <a:latin typeface="Calibri"/>
              </a:rPr>
              <a:t>40 </a:t>
            </a:r>
            <a:r>
              <a:rPr b="0" lang="en-US" sz="3300" spc="-1" strike="noStrike">
                <a:solidFill>
                  <a:schemeClr val="dk1"/>
                </a:solidFill>
                <a:latin typeface="Calibri"/>
              </a:rPr>
              <a:t>So when the Samaritans had come to Him, they urged Him to stay with them; and He stayed there two days. </a:t>
            </a:r>
            <a:r>
              <a:rPr b="1" lang="en-US" sz="3300" spc="-1" strike="noStrike" baseline="30000">
                <a:solidFill>
                  <a:schemeClr val="dk1"/>
                </a:solidFill>
                <a:latin typeface="Calibri"/>
              </a:rPr>
              <a:t>41 </a:t>
            </a:r>
            <a:r>
              <a:rPr b="0" lang="en-US" sz="3300" spc="-1" strike="noStrike">
                <a:solidFill>
                  <a:schemeClr val="dk1"/>
                </a:solidFill>
                <a:latin typeface="Calibri"/>
              </a:rPr>
              <a:t>And many more believed because of His own word.</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42 </a:t>
            </a:r>
            <a:r>
              <a:rPr b="0" lang="en-US" sz="3300" spc="-1" strike="noStrike">
                <a:solidFill>
                  <a:schemeClr val="dk1"/>
                </a:solidFill>
                <a:latin typeface="Calibri"/>
              </a:rPr>
              <a:t>Then they said to the woman, “Now we believe, not because of what you said, for we ourselves have heard </a:t>
            </a:r>
            <a:r>
              <a:rPr b="0" i="1" lang="en-US" sz="3300" spc="-1" strike="noStrike">
                <a:solidFill>
                  <a:schemeClr val="dk1"/>
                </a:solidFill>
                <a:latin typeface="Calibri"/>
              </a:rPr>
              <a:t>Him</a:t>
            </a:r>
            <a:r>
              <a:rPr b="0" lang="en-US" sz="3300" spc="-1" strike="noStrike">
                <a:solidFill>
                  <a:schemeClr val="dk1"/>
                </a:solidFill>
                <a:latin typeface="Calibri"/>
              </a:rPr>
              <a:t> and we know that this is indeed the Christ, the Savior of the world.”</a:t>
            </a:r>
            <a:endParaRPr b="0" lang="en-US" sz="33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51"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53"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75000" lnSpcReduction="10000"/>
          </a:bodyPr>
          <a:p>
            <a:pPr marL="343080" indent="-343080" defTabSz="457200">
              <a:lnSpc>
                <a:spcPct val="100000"/>
              </a:lnSpc>
              <a:spcBef>
                <a:spcPts val="700"/>
              </a:spcBef>
              <a:buClr>
                <a:srgbClr val="000000"/>
              </a:buClr>
              <a:buFont typeface="Arial"/>
              <a:buChar char="•"/>
            </a:pPr>
            <a:r>
              <a:rPr b="0" lang="en-US" sz="3500" spc="-1" strike="noStrike">
                <a:solidFill>
                  <a:schemeClr val="dk1"/>
                </a:solidFill>
                <a:latin typeface="Calibri"/>
              </a:rPr>
              <a:t>Luke 5:4-11</a:t>
            </a:r>
            <a:endParaRPr b="0" lang="en-US" sz="35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4 </a:t>
            </a:r>
            <a:r>
              <a:rPr b="0" lang="en-US" sz="3300" spc="-1" strike="noStrike">
                <a:solidFill>
                  <a:schemeClr val="dk1"/>
                </a:solidFill>
                <a:latin typeface="Calibri"/>
              </a:rPr>
              <a:t>When He had stopped speaking, He said to Simon, “Launch out into the deep and let down your nets for a catch.”</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5 </a:t>
            </a:r>
            <a:r>
              <a:rPr b="0" lang="en-US" sz="3300" spc="-1" strike="noStrike">
                <a:solidFill>
                  <a:schemeClr val="dk1"/>
                </a:solidFill>
                <a:latin typeface="Calibri"/>
              </a:rPr>
              <a:t>But Simon answered and said to Him, “</a:t>
            </a:r>
            <a:r>
              <a:rPr b="0" lang="en-US" sz="3300" spc="-1" strike="noStrike">
                <a:solidFill>
                  <a:schemeClr val="dk1"/>
                </a:solidFill>
                <a:highlight>
                  <a:srgbClr val="ffff00"/>
                </a:highlight>
                <a:latin typeface="Calibri"/>
              </a:rPr>
              <a:t>Master, we have toiled all night and caught nothing; nevertheless at Your word I will let down the net.” </a:t>
            </a:r>
            <a:r>
              <a:rPr b="1" lang="en-US" sz="3300" spc="-1" strike="noStrike" baseline="30000">
                <a:solidFill>
                  <a:schemeClr val="dk1"/>
                </a:solidFill>
                <a:highlight>
                  <a:srgbClr val="ffff00"/>
                </a:highlight>
                <a:latin typeface="Calibri"/>
              </a:rPr>
              <a:t>6 </a:t>
            </a:r>
            <a:r>
              <a:rPr b="0" lang="en-US" sz="3300" spc="-1" strike="noStrike">
                <a:solidFill>
                  <a:schemeClr val="dk1"/>
                </a:solidFill>
                <a:highlight>
                  <a:srgbClr val="ffff00"/>
                </a:highlight>
                <a:latin typeface="Calibri"/>
              </a:rPr>
              <a:t>And when they had done this, they caught a great number of fish, and their net was breaking.</a:t>
            </a:r>
            <a:r>
              <a:rPr b="0" lang="en-US" sz="3300" spc="-1" strike="noStrike">
                <a:solidFill>
                  <a:schemeClr val="dk1"/>
                </a:solidFill>
                <a:latin typeface="Calibri"/>
              </a:rPr>
              <a:t> </a:t>
            </a:r>
            <a:r>
              <a:rPr b="1" lang="en-US" sz="3300" spc="-1" strike="noStrike" baseline="30000">
                <a:solidFill>
                  <a:schemeClr val="dk1"/>
                </a:solidFill>
                <a:latin typeface="Calibri"/>
              </a:rPr>
              <a:t>7 </a:t>
            </a:r>
            <a:r>
              <a:rPr b="0" lang="en-US" sz="3300" spc="-1" strike="noStrike">
                <a:solidFill>
                  <a:schemeClr val="dk1"/>
                </a:solidFill>
                <a:latin typeface="Calibri"/>
              </a:rPr>
              <a:t>So they signaled to </a:t>
            </a:r>
            <a:r>
              <a:rPr b="0" i="1" lang="en-US" sz="3300" spc="-1" strike="noStrike">
                <a:solidFill>
                  <a:schemeClr val="dk1"/>
                </a:solidFill>
                <a:latin typeface="Calibri"/>
              </a:rPr>
              <a:t>their</a:t>
            </a:r>
            <a:r>
              <a:rPr b="0" lang="en-US" sz="3300" spc="-1" strike="noStrike">
                <a:solidFill>
                  <a:schemeClr val="dk1"/>
                </a:solidFill>
                <a:latin typeface="Calibri"/>
              </a:rPr>
              <a:t> partners in the other boat to come and help them. And they came and filled both the boats, so that they began to sink. </a:t>
            </a:r>
            <a:endParaRPr b="0" lang="en-US" sz="3300" spc="-1" strike="noStrike">
              <a:solidFill>
                <a:srgbClr val="000000"/>
              </a:solidFill>
              <a:latin typeface="Arial"/>
            </a:endParaRPr>
          </a:p>
        </p:txBody>
      </p:sp>
      <p:sp>
        <p:nvSpPr>
          <p:cNvPr id="154"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56" name="PlaceHolder 2"/>
          <p:cNvSpPr>
            <a:spLocks noGrp="1"/>
          </p:cNvSpPr>
          <p:nvPr>
            <p:ph/>
          </p:nvPr>
        </p:nvSpPr>
        <p:spPr>
          <a:xfrm>
            <a:off x="457200" y="1600200"/>
            <a:ext cx="8228880" cy="4982400"/>
          </a:xfrm>
          <a:prstGeom prst="rect">
            <a:avLst/>
          </a:prstGeom>
          <a:noFill/>
          <a:ln w="0">
            <a:noFill/>
          </a:ln>
        </p:spPr>
        <p:txBody>
          <a:bodyPr lIns="91440" rIns="91440" tIns="45720" bIns="45720" anchor="t">
            <a:normAutofit fontScale="96666" lnSpcReduction="10000"/>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Luke 5:4-11</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8 </a:t>
            </a:r>
            <a:r>
              <a:rPr b="0" lang="en-US" sz="2800" spc="-1" strike="noStrike">
                <a:solidFill>
                  <a:schemeClr val="dk1"/>
                </a:solidFill>
                <a:highlight>
                  <a:srgbClr val="ffff00"/>
                </a:highlight>
                <a:latin typeface="Calibri"/>
              </a:rPr>
              <a:t>When Simon Peter saw </a:t>
            </a:r>
            <a:r>
              <a:rPr b="0" i="1" lang="en-US" sz="2800" spc="-1" strike="noStrike">
                <a:solidFill>
                  <a:schemeClr val="dk1"/>
                </a:solidFill>
                <a:highlight>
                  <a:srgbClr val="ffff00"/>
                </a:highlight>
                <a:latin typeface="Calibri"/>
              </a:rPr>
              <a:t>it,</a:t>
            </a:r>
            <a:r>
              <a:rPr b="0" lang="en-US" sz="2800" spc="-1" strike="noStrike">
                <a:solidFill>
                  <a:schemeClr val="dk1"/>
                </a:solidFill>
                <a:highlight>
                  <a:srgbClr val="ffff00"/>
                </a:highlight>
                <a:latin typeface="Calibri"/>
              </a:rPr>
              <a:t> he fell down at Jesus’ knees, saying, “Depart from me, for I am a sinful man, O Lord!”</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9 </a:t>
            </a:r>
            <a:r>
              <a:rPr b="0" lang="en-US" sz="2800" spc="-1" strike="noStrike">
                <a:solidFill>
                  <a:schemeClr val="dk1"/>
                </a:solidFill>
                <a:latin typeface="Calibri"/>
              </a:rPr>
              <a:t>For he and all who were with him were astonished at the catch of fish which they had taken; </a:t>
            </a:r>
            <a:r>
              <a:rPr b="1" lang="en-US" sz="2800" spc="-1" strike="noStrike" baseline="30000">
                <a:solidFill>
                  <a:schemeClr val="dk1"/>
                </a:solidFill>
                <a:latin typeface="Calibri"/>
              </a:rPr>
              <a:t>10 </a:t>
            </a:r>
            <a:r>
              <a:rPr b="0" lang="en-US" sz="2800" spc="-1" strike="noStrike">
                <a:solidFill>
                  <a:schemeClr val="dk1"/>
                </a:solidFill>
                <a:latin typeface="Calibri"/>
              </a:rPr>
              <a:t>and so also </a:t>
            </a:r>
            <a:r>
              <a:rPr b="0" i="1" lang="en-US" sz="2800" spc="-1" strike="noStrike">
                <a:solidFill>
                  <a:schemeClr val="dk1"/>
                </a:solidFill>
                <a:latin typeface="Calibri"/>
              </a:rPr>
              <a:t>were</a:t>
            </a:r>
            <a:r>
              <a:rPr b="0" lang="en-US" sz="2800" spc="-1" strike="noStrike">
                <a:solidFill>
                  <a:schemeClr val="dk1"/>
                </a:solidFill>
                <a:latin typeface="Calibri"/>
              </a:rPr>
              <a:t> James and John, the sons of Zebedee, who were partners with Simon. And Jesus said to Simon, “Do not be afraid. From now on you will catch men.” </a:t>
            </a:r>
            <a:r>
              <a:rPr b="1" lang="en-US" sz="2800" spc="-1" strike="noStrike" baseline="30000">
                <a:solidFill>
                  <a:schemeClr val="dk1"/>
                </a:solidFill>
                <a:latin typeface="Calibri"/>
              </a:rPr>
              <a:t>11 </a:t>
            </a:r>
            <a:r>
              <a:rPr b="0" lang="en-US" sz="2800" spc="-1" strike="noStrike">
                <a:solidFill>
                  <a:schemeClr val="dk1"/>
                </a:solidFill>
                <a:highlight>
                  <a:srgbClr val="ffff00"/>
                </a:highlight>
                <a:latin typeface="Calibri"/>
              </a:rPr>
              <a:t>So when they had brought their boats to land, they forsook all and followed Him.</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57"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59"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Matthew 26:33</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33 </a:t>
            </a:r>
            <a:r>
              <a:rPr b="0" lang="en-US" sz="2800" spc="-1" strike="noStrike">
                <a:solidFill>
                  <a:schemeClr val="dk1"/>
                </a:solidFill>
                <a:latin typeface="Calibri"/>
              </a:rPr>
              <a:t>Peter answered and said to Him, “Even if all are made to stumble because of You, I will never be made to stumble.”</a:t>
            </a:r>
            <a:endParaRPr b="0" lang="en-US" sz="2800" spc="-1" strike="noStrike">
              <a:solidFill>
                <a:srgbClr val="000000"/>
              </a:solidFill>
              <a:latin typeface="Arial"/>
            </a:endParaRPr>
          </a:p>
        </p:txBody>
      </p:sp>
      <p:sp>
        <p:nvSpPr>
          <p:cNvPr id="160"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62"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96666"/>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Matt 26:69-74</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69 </a:t>
            </a:r>
            <a:r>
              <a:rPr b="0" lang="en-US" sz="2800" spc="-1" strike="noStrike">
                <a:solidFill>
                  <a:schemeClr val="dk1"/>
                </a:solidFill>
                <a:latin typeface="Calibri"/>
              </a:rPr>
              <a:t>Now Peter sat outside in the courtyard. And a servant girl came to him, saying, “You also were with Jesus of Galilee.”</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70 </a:t>
            </a:r>
            <a:r>
              <a:rPr b="0" lang="en-US" sz="2800" spc="-1" strike="noStrike">
                <a:solidFill>
                  <a:schemeClr val="dk1"/>
                </a:solidFill>
                <a:latin typeface="Calibri"/>
              </a:rPr>
              <a:t>But he denied it before </a:t>
            </a:r>
            <a:r>
              <a:rPr b="0" i="1" lang="en-US" sz="2800" spc="-1" strike="noStrike">
                <a:solidFill>
                  <a:schemeClr val="dk1"/>
                </a:solidFill>
                <a:latin typeface="Calibri"/>
              </a:rPr>
              <a:t>them</a:t>
            </a:r>
            <a:r>
              <a:rPr b="0" lang="en-US" sz="2800" spc="-1" strike="noStrike">
                <a:solidFill>
                  <a:schemeClr val="dk1"/>
                </a:solidFill>
                <a:latin typeface="Calibri"/>
              </a:rPr>
              <a:t> all, saying, “I do not know what you are saying.”</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71 </a:t>
            </a:r>
            <a:r>
              <a:rPr b="0" lang="en-US" sz="2800" spc="-1" strike="noStrike">
                <a:solidFill>
                  <a:schemeClr val="dk1"/>
                </a:solidFill>
                <a:latin typeface="Calibri"/>
              </a:rPr>
              <a:t>And when he had gone out to the gateway, another </a:t>
            </a:r>
            <a:r>
              <a:rPr b="0" i="1" lang="en-US" sz="2800" spc="-1" strike="noStrike">
                <a:solidFill>
                  <a:schemeClr val="dk1"/>
                </a:solidFill>
                <a:latin typeface="Calibri"/>
              </a:rPr>
              <a:t>girl</a:t>
            </a:r>
            <a:r>
              <a:rPr b="0" lang="en-US" sz="2800" spc="-1" strike="noStrike">
                <a:solidFill>
                  <a:schemeClr val="dk1"/>
                </a:solidFill>
                <a:latin typeface="Calibri"/>
              </a:rPr>
              <a:t> saw him and said to those </a:t>
            </a:r>
            <a:r>
              <a:rPr b="0" i="1" lang="en-US" sz="2800" spc="-1" strike="noStrike">
                <a:solidFill>
                  <a:schemeClr val="dk1"/>
                </a:solidFill>
                <a:latin typeface="Calibri"/>
              </a:rPr>
              <a:t>who were</a:t>
            </a:r>
            <a:r>
              <a:rPr b="0" lang="en-US" sz="2800" spc="-1" strike="noStrike">
                <a:solidFill>
                  <a:schemeClr val="dk1"/>
                </a:solidFill>
                <a:latin typeface="Calibri"/>
              </a:rPr>
              <a:t> there, “This </a:t>
            </a:r>
            <a:r>
              <a:rPr b="0" i="1" lang="en-US" sz="2800" spc="-1" strike="noStrike">
                <a:solidFill>
                  <a:schemeClr val="dk1"/>
                </a:solidFill>
                <a:latin typeface="Calibri"/>
              </a:rPr>
              <a:t>fellow</a:t>
            </a:r>
            <a:r>
              <a:rPr b="0" lang="en-US" sz="2800" spc="-1" strike="noStrike">
                <a:solidFill>
                  <a:schemeClr val="dk1"/>
                </a:solidFill>
                <a:latin typeface="Calibri"/>
              </a:rPr>
              <a:t> also was with Jesus of Nazareth.”</a:t>
            </a:r>
            <a:endParaRPr b="0" lang="en-US" sz="2800" spc="-1" strike="noStrike">
              <a:solidFill>
                <a:srgbClr val="000000"/>
              </a:solidFill>
              <a:latin typeface="Arial"/>
            </a:endParaRPr>
          </a:p>
        </p:txBody>
      </p:sp>
      <p:sp>
        <p:nvSpPr>
          <p:cNvPr id="163"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65" name="PlaceHolder 2"/>
          <p:cNvSpPr>
            <a:spLocks noGrp="1"/>
          </p:cNvSpPr>
          <p:nvPr>
            <p:ph/>
          </p:nvPr>
        </p:nvSpPr>
        <p:spPr>
          <a:xfrm>
            <a:off x="457200" y="1600200"/>
            <a:ext cx="8228880" cy="49824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Matt 26:69-74</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72 </a:t>
            </a:r>
            <a:r>
              <a:rPr b="0" lang="en-US" sz="2800" spc="-1" strike="noStrike">
                <a:solidFill>
                  <a:schemeClr val="dk1"/>
                </a:solidFill>
                <a:latin typeface="Calibri"/>
              </a:rPr>
              <a:t>But again he denied with an oath, “I do not know the Man!”</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73 </a:t>
            </a:r>
            <a:r>
              <a:rPr b="0" lang="en-US" sz="2800" spc="-1" strike="noStrike">
                <a:solidFill>
                  <a:schemeClr val="dk1"/>
                </a:solidFill>
                <a:latin typeface="Calibri"/>
              </a:rPr>
              <a:t>And a little later those who stood by came up and said to Peter, “Surely you also are </a:t>
            </a:r>
            <a:r>
              <a:rPr b="0" i="1" lang="en-US" sz="2800" spc="-1" strike="noStrike">
                <a:solidFill>
                  <a:schemeClr val="dk1"/>
                </a:solidFill>
                <a:latin typeface="Calibri"/>
              </a:rPr>
              <a:t>one</a:t>
            </a:r>
            <a:r>
              <a:rPr b="0" lang="en-US" sz="2800" spc="-1" strike="noStrike">
                <a:solidFill>
                  <a:schemeClr val="dk1"/>
                </a:solidFill>
                <a:latin typeface="Calibri"/>
              </a:rPr>
              <a:t> of them, for your speech betrays you.”</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74 </a:t>
            </a:r>
            <a:r>
              <a:rPr b="0" lang="en-US" sz="2800" spc="-1" strike="noStrike">
                <a:solidFill>
                  <a:schemeClr val="dk1"/>
                </a:solidFill>
                <a:latin typeface="Calibri"/>
              </a:rPr>
              <a:t>Then he began to curse and swear, </a:t>
            </a:r>
            <a:r>
              <a:rPr b="0" i="1" lang="en-US" sz="2800" spc="-1" strike="noStrike">
                <a:solidFill>
                  <a:schemeClr val="dk1"/>
                </a:solidFill>
                <a:latin typeface="Calibri"/>
              </a:rPr>
              <a:t>saying,</a:t>
            </a:r>
            <a:r>
              <a:rPr b="0" lang="en-US" sz="2800" spc="-1" strike="noStrike">
                <a:solidFill>
                  <a:schemeClr val="dk1"/>
                </a:solidFill>
                <a:latin typeface="Calibri"/>
              </a:rPr>
              <a:t> “I do not know the Man!”</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Immediately a rooster crowed. </a:t>
            </a:r>
            <a:endParaRPr b="0" lang="en-US" sz="2800" spc="-1" strike="noStrike">
              <a:solidFill>
                <a:srgbClr val="000000"/>
              </a:solidFill>
              <a:latin typeface="Arial"/>
            </a:endParaRPr>
          </a:p>
        </p:txBody>
      </p:sp>
      <p:sp>
        <p:nvSpPr>
          <p:cNvPr id="166"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68"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Matt 26:34</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34 </a:t>
            </a:r>
            <a:r>
              <a:rPr b="0" lang="en-US" sz="2800" spc="-1" strike="noStrike">
                <a:solidFill>
                  <a:schemeClr val="dk1"/>
                </a:solidFill>
                <a:latin typeface="Calibri"/>
              </a:rPr>
              <a:t>Jesus said to him, “Assuredly, I say to you that this night, before the rooster crows, you will deny Me three times.”</a:t>
            </a:r>
            <a:endParaRPr b="0" lang="en-US" sz="2800" spc="-1" strike="noStrike">
              <a:solidFill>
                <a:srgbClr val="000000"/>
              </a:solidFill>
              <a:latin typeface="Arial"/>
            </a:endParaRPr>
          </a:p>
        </p:txBody>
      </p:sp>
      <p:sp>
        <p:nvSpPr>
          <p:cNvPr id="169"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71"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81111" lnSpcReduction="20000"/>
          </a:bodyPr>
          <a:p>
            <a:pPr marL="343080" indent="-343080" defTabSz="457200">
              <a:lnSpc>
                <a:spcPct val="100000"/>
              </a:lnSpc>
              <a:spcBef>
                <a:spcPts val="700"/>
              </a:spcBef>
              <a:buClr>
                <a:srgbClr val="000000"/>
              </a:buClr>
              <a:buFont typeface="Arial"/>
              <a:buChar char="•"/>
            </a:pPr>
            <a:r>
              <a:rPr b="0" lang="en-US" sz="3500" spc="-1" strike="noStrike">
                <a:solidFill>
                  <a:schemeClr val="dk1"/>
                </a:solidFill>
                <a:latin typeface="Calibri"/>
              </a:rPr>
              <a:t>John 21:15-17</a:t>
            </a:r>
            <a:endParaRPr b="0" lang="en-US" sz="35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15 </a:t>
            </a:r>
            <a:r>
              <a:rPr b="0" lang="en-US" sz="3300" spc="-1" strike="noStrike">
                <a:solidFill>
                  <a:schemeClr val="dk1"/>
                </a:solidFill>
                <a:latin typeface="Calibri"/>
              </a:rPr>
              <a:t>So when they had eaten breakfast, Jesus said to Simon Peter, “Simon, </a:t>
            </a:r>
            <a:r>
              <a:rPr b="0" i="1" lang="en-US" sz="3300" spc="-1" strike="noStrike">
                <a:solidFill>
                  <a:schemeClr val="dk1"/>
                </a:solidFill>
                <a:latin typeface="Calibri"/>
              </a:rPr>
              <a:t>son</a:t>
            </a:r>
            <a:r>
              <a:rPr b="0" lang="en-US" sz="3300" spc="-1" strike="noStrike">
                <a:solidFill>
                  <a:schemeClr val="dk1"/>
                </a:solidFill>
                <a:latin typeface="Calibri"/>
              </a:rPr>
              <a:t> of Jonah, do you love Me more than these?”</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0" lang="en-US" sz="3300" spc="-1" strike="noStrike">
                <a:solidFill>
                  <a:schemeClr val="dk1"/>
                </a:solidFill>
                <a:latin typeface="Calibri"/>
              </a:rPr>
              <a:t>He said to Him, “Yes, Lord; You know that I love You.”</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0" lang="en-US" sz="3300" spc="-1" strike="noStrike">
                <a:solidFill>
                  <a:schemeClr val="dk1"/>
                </a:solidFill>
                <a:latin typeface="Calibri"/>
              </a:rPr>
              <a:t>He said to him, “Feed My lambs.”</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1" lang="en-US" sz="3300" spc="-1" strike="noStrike" baseline="30000">
                <a:solidFill>
                  <a:schemeClr val="dk1"/>
                </a:solidFill>
                <a:latin typeface="Calibri"/>
              </a:rPr>
              <a:t>16 </a:t>
            </a:r>
            <a:r>
              <a:rPr b="0" lang="en-US" sz="3300" spc="-1" strike="noStrike">
                <a:solidFill>
                  <a:schemeClr val="dk1"/>
                </a:solidFill>
                <a:latin typeface="Calibri"/>
              </a:rPr>
              <a:t>He said to him again a second time, “Simon, </a:t>
            </a:r>
            <a:r>
              <a:rPr b="0" i="1" lang="en-US" sz="3300" spc="-1" strike="noStrike">
                <a:solidFill>
                  <a:schemeClr val="dk1"/>
                </a:solidFill>
                <a:latin typeface="Calibri"/>
              </a:rPr>
              <a:t>son</a:t>
            </a:r>
            <a:r>
              <a:rPr b="0" lang="en-US" sz="3300" spc="-1" strike="noStrike">
                <a:solidFill>
                  <a:schemeClr val="dk1"/>
                </a:solidFill>
                <a:latin typeface="Calibri"/>
              </a:rPr>
              <a:t> of Jonah, do you love Me?”</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0" lang="en-US" sz="3300" spc="-1" strike="noStrike">
                <a:solidFill>
                  <a:schemeClr val="dk1"/>
                </a:solidFill>
                <a:latin typeface="Calibri"/>
              </a:rPr>
              <a:t>He said to Him, “Yes, Lord; You know that I love You.”</a:t>
            </a:r>
            <a:endParaRPr b="0" lang="en-US" sz="3300" spc="-1" strike="noStrike">
              <a:solidFill>
                <a:srgbClr val="000000"/>
              </a:solidFill>
              <a:latin typeface="Arial"/>
            </a:endParaRPr>
          </a:p>
          <a:p>
            <a:pPr indent="0" defTabSz="457200">
              <a:lnSpc>
                <a:spcPct val="100000"/>
              </a:lnSpc>
              <a:spcBef>
                <a:spcPts val="660"/>
              </a:spcBef>
              <a:buNone/>
              <a:tabLst>
                <a:tab algn="l" pos="0"/>
              </a:tabLst>
            </a:pPr>
            <a:r>
              <a:rPr b="0" lang="en-US" sz="3300" spc="-1" strike="noStrike">
                <a:solidFill>
                  <a:schemeClr val="dk1"/>
                </a:solidFill>
                <a:latin typeface="Calibri"/>
              </a:rPr>
              <a:t>He said to him, “Tend My sheep.”</a:t>
            </a:r>
            <a:endParaRPr b="0" lang="en-US" sz="3300" spc="-1" strike="noStrike">
              <a:solidFill>
                <a:srgbClr val="000000"/>
              </a:solidFill>
              <a:latin typeface="Arial"/>
            </a:endParaRPr>
          </a:p>
        </p:txBody>
      </p:sp>
      <p:sp>
        <p:nvSpPr>
          <p:cNvPr id="172"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Moses – From Fugitive to Leader</a:t>
            </a:r>
            <a:endParaRPr b="0" lang="en-US" sz="4200" spc="-1" strike="noStrike">
              <a:solidFill>
                <a:srgbClr val="000000"/>
              </a:solidFill>
              <a:latin typeface="Arial"/>
            </a:endParaRPr>
          </a:p>
        </p:txBody>
      </p:sp>
      <p:sp>
        <p:nvSpPr>
          <p:cNvPr id="66"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fontScale="89999"/>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Exodus 2:11-12, 15</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11 </a:t>
            </a:r>
            <a:r>
              <a:rPr b="0" lang="en-US" sz="2800" spc="-1" strike="noStrike">
                <a:solidFill>
                  <a:schemeClr val="dk1"/>
                </a:solidFill>
                <a:latin typeface="Calibri"/>
              </a:rPr>
              <a:t>Now it came to pass in those days, when Moses was grown, that he went out to his brethren and looked at their burdens. And he saw an Egyptian beating a Hebrew, one of his brethren. </a:t>
            </a:r>
            <a:r>
              <a:rPr b="1" lang="en-US" sz="2800" spc="-1" strike="noStrike" baseline="30000">
                <a:solidFill>
                  <a:schemeClr val="dk1"/>
                </a:solidFill>
                <a:latin typeface="Calibri"/>
              </a:rPr>
              <a:t>12 </a:t>
            </a:r>
            <a:r>
              <a:rPr b="0" lang="en-US" sz="2800" spc="-1" strike="noStrike">
                <a:solidFill>
                  <a:schemeClr val="dk1"/>
                </a:solidFill>
                <a:latin typeface="Calibri"/>
              </a:rPr>
              <a:t>So he looked this way and that way, and when he saw no one, he killed the Egyptian and hid him in the sand.</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15 </a:t>
            </a:r>
            <a:r>
              <a:rPr b="0" lang="en-US" sz="2800" spc="-1" strike="noStrike">
                <a:solidFill>
                  <a:schemeClr val="dk1"/>
                </a:solidFill>
                <a:latin typeface="Calibri"/>
              </a:rPr>
              <a:t>When Pharaoh heard of this matter, he sought to kill Moses. But Moses fled from the face of Pharaoh and dwelt in the land of Midian; and he sat down by a well.</a:t>
            </a:r>
            <a:endParaRPr b="0" lang="en-US" sz="2800" spc="-1" strike="noStrike">
              <a:solidFill>
                <a:srgbClr val="000000"/>
              </a:solidFill>
              <a:latin typeface="Arial"/>
            </a:endParaRPr>
          </a:p>
        </p:txBody>
      </p:sp>
      <p:sp>
        <p:nvSpPr>
          <p:cNvPr id="67"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sp>
        <p:nvSpPr>
          <p:cNvPr id="174"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John 21:15-17</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17 </a:t>
            </a:r>
            <a:r>
              <a:rPr b="0" lang="en-US" sz="2800" spc="-1" strike="noStrike">
                <a:solidFill>
                  <a:schemeClr val="dk1"/>
                </a:solidFill>
                <a:latin typeface="Calibri"/>
              </a:rPr>
              <a:t>He said to him the third time, “Simon, </a:t>
            </a:r>
            <a:r>
              <a:rPr b="0" i="1" lang="en-US" sz="2800" spc="-1" strike="noStrike">
                <a:solidFill>
                  <a:schemeClr val="dk1"/>
                </a:solidFill>
                <a:latin typeface="Calibri"/>
              </a:rPr>
              <a:t>son</a:t>
            </a:r>
            <a:r>
              <a:rPr b="0" lang="en-US" sz="2800" spc="-1" strike="noStrike">
                <a:solidFill>
                  <a:schemeClr val="dk1"/>
                </a:solidFill>
                <a:latin typeface="Calibri"/>
              </a:rPr>
              <a:t> of Jonah, do you love Me?” Peter was grieved because He said to him the third time, “Do you love Me?”</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And he said to Him, “Lord, You know all things; You know that I love You.”</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Jesus said to him, “Feed My sheep. </a:t>
            </a:r>
            <a:endParaRPr b="0" lang="en-US" sz="2800" spc="-1" strike="noStrike">
              <a:solidFill>
                <a:srgbClr val="000000"/>
              </a:solidFill>
              <a:latin typeface="Arial"/>
            </a:endParaRPr>
          </a:p>
        </p:txBody>
      </p:sp>
      <p:sp>
        <p:nvSpPr>
          <p:cNvPr id="175"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Peter – Failure to Restoration</a:t>
            </a:r>
            <a:endParaRPr b="0" lang="en-US" sz="4200" spc="-1" strike="noStrike">
              <a:solidFill>
                <a:srgbClr val="000000"/>
              </a:solidFill>
              <a:latin typeface="Arial"/>
            </a:endParaRPr>
          </a:p>
        </p:txBody>
      </p:sp>
      <p:pic>
        <p:nvPicPr>
          <p:cNvPr id="177" name="Content Placeholder 5" descr=""/>
          <p:cNvPicPr/>
          <p:nvPr/>
        </p:nvPicPr>
        <p:blipFill>
          <a:blip r:embed="rId1"/>
          <a:stretch/>
        </p:blipFill>
        <p:spPr>
          <a:xfrm>
            <a:off x="272880" y="1417680"/>
            <a:ext cx="8597520" cy="4689360"/>
          </a:xfrm>
          <a:prstGeom prst="rect">
            <a:avLst/>
          </a:prstGeom>
          <a:ln w="0">
            <a:noFill/>
          </a:ln>
        </p:spPr>
      </p:pic>
      <p:sp>
        <p:nvSpPr>
          <p:cNvPr id="178"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The Pattern of Redemption</a:t>
            </a:r>
            <a:endParaRPr b="0" lang="en-US" sz="4200" spc="-1" strike="noStrike">
              <a:solidFill>
                <a:srgbClr val="000000"/>
              </a:solidFill>
              <a:latin typeface="Arial"/>
            </a:endParaRPr>
          </a:p>
        </p:txBody>
      </p:sp>
      <p:sp>
        <p:nvSpPr>
          <p:cNvPr id="180"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1 John 1:9</a:t>
            </a:r>
            <a:br>
              <a:rPr sz="2400"/>
            </a:br>
            <a:r>
              <a:rPr b="1" lang="en-US" sz="2800" spc="-1" strike="noStrike" baseline="30000">
                <a:solidFill>
                  <a:schemeClr val="dk1"/>
                </a:solidFill>
                <a:latin typeface="Calibri"/>
              </a:rPr>
              <a:t>9 </a:t>
            </a:r>
            <a:r>
              <a:rPr b="0" lang="en-US" sz="2800" spc="-1" strike="noStrike">
                <a:solidFill>
                  <a:schemeClr val="dk1"/>
                </a:solidFill>
                <a:latin typeface="Calibri"/>
              </a:rPr>
              <a:t>If we confess our sins, He is faithful and just to forgive us </a:t>
            </a:r>
            <a:r>
              <a:rPr b="0" i="1" lang="en-US" sz="2800" spc="-1" strike="noStrike">
                <a:solidFill>
                  <a:schemeClr val="dk1"/>
                </a:solidFill>
                <a:latin typeface="Calibri"/>
              </a:rPr>
              <a:t>our</a:t>
            </a:r>
            <a:r>
              <a:rPr b="0" lang="en-US" sz="2800" spc="-1" strike="noStrike">
                <a:solidFill>
                  <a:schemeClr val="dk1"/>
                </a:solidFill>
                <a:latin typeface="Calibri"/>
              </a:rPr>
              <a:t> sins and to cleanse us from all unrighteousness.</a:t>
            </a:r>
            <a:endParaRPr b="0" lang="en-US" sz="2800" spc="-1" strike="noStrike">
              <a:solidFill>
                <a:srgbClr val="000000"/>
              </a:solidFill>
              <a:latin typeface="Arial"/>
            </a:endParaRPr>
          </a:p>
        </p:txBody>
      </p:sp>
      <p:sp>
        <p:nvSpPr>
          <p:cNvPr id="181"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Call to Respond</a:t>
            </a:r>
            <a:endParaRPr b="0" lang="en-US" sz="4200" spc="-1" strike="noStrike">
              <a:solidFill>
                <a:srgbClr val="000000"/>
              </a:solidFill>
              <a:latin typeface="Arial"/>
            </a:endParaRPr>
          </a:p>
        </p:txBody>
      </p:sp>
      <p:sp>
        <p:nvSpPr>
          <p:cNvPr id="183"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Acts 3:19 </a:t>
            </a:r>
            <a:br>
              <a:rPr sz="2400"/>
            </a:br>
            <a:r>
              <a:rPr b="1" lang="en-US" sz="2800" spc="-1" strike="noStrike" baseline="30000">
                <a:solidFill>
                  <a:schemeClr val="dk1"/>
                </a:solidFill>
                <a:latin typeface="Calibri"/>
              </a:rPr>
              <a:t>19 </a:t>
            </a:r>
            <a:r>
              <a:rPr b="0" lang="en-US" sz="2800" spc="-1" strike="noStrike">
                <a:solidFill>
                  <a:schemeClr val="dk1"/>
                </a:solidFill>
                <a:latin typeface="Calibri"/>
              </a:rPr>
              <a:t>Repent therefore and be converted, that your sins may be blotted out, so that times of refreshing may come from the presence of the Lord,</a:t>
            </a:r>
            <a:endParaRPr b="0" lang="en-US" sz="28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84"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rmAutofit/>
          </a:bodyPr>
          <a:p>
            <a:pPr indent="0" algn="ctr" defTabSz="457200">
              <a:lnSpc>
                <a:spcPct val="100000"/>
              </a:lnSpc>
              <a:buNone/>
              <a:tabLst>
                <a:tab algn="l" pos="0"/>
              </a:tabLst>
            </a:pPr>
            <a:r>
              <a:rPr b="1" lang="en-US" sz="4200" spc="-1" strike="noStrike">
                <a:solidFill>
                  <a:schemeClr val="dk1"/>
                </a:solidFill>
                <a:latin typeface="Calibri"/>
              </a:rPr>
              <a:t>You are not too far gone</a:t>
            </a:r>
            <a:endParaRPr b="0" lang="en-US" sz="4200" spc="-1" strike="noStrike">
              <a:solidFill>
                <a:srgbClr val="000000"/>
              </a:solidFill>
              <a:latin typeface="Arial"/>
            </a:endParaRPr>
          </a:p>
        </p:txBody>
      </p:sp>
      <p:sp>
        <p:nvSpPr>
          <p:cNvPr id="186" name="PlaceHolder 2"/>
          <p:cNvSpPr>
            <a:spLocks noGrp="1"/>
          </p:cNvSpPr>
          <p:nvPr>
            <p:ph/>
          </p:nvPr>
        </p:nvSpPr>
        <p:spPr>
          <a:xfrm>
            <a:off x="300240" y="1417680"/>
            <a:ext cx="8385840" cy="4955040"/>
          </a:xfrm>
          <a:prstGeom prst="rect">
            <a:avLst/>
          </a:prstGeom>
          <a:noFill/>
          <a:ln w="0">
            <a:noFill/>
          </a:ln>
        </p:spPr>
        <p:txBody>
          <a:bodyPr lIns="91440" rIns="91440" tIns="45720" bIns="45720" anchor="t">
            <a:normAutofit/>
          </a:bodyPr>
          <a:p>
            <a:pPr indent="0" defTabSz="457200">
              <a:lnSpc>
                <a:spcPct val="100000"/>
              </a:lnSpc>
              <a:spcBef>
                <a:spcPts val="479"/>
              </a:spcBef>
              <a:buNone/>
              <a:tabLst>
                <a:tab algn="l" pos="0"/>
              </a:tabLst>
            </a:pPr>
            <a:endParaRPr b="0" lang="en-US" sz="2400" spc="-1" strike="noStrike">
              <a:solidFill>
                <a:srgbClr val="000000"/>
              </a:solidFill>
              <a:latin typeface="Arial"/>
            </a:endParaRPr>
          </a:p>
          <a:p>
            <a:pPr indent="0" defTabSz="914400">
              <a:lnSpc>
                <a:spcPct val="100000"/>
              </a:lnSpc>
              <a:buNone/>
              <a:tabLst>
                <a:tab algn="l" pos="0"/>
              </a:tabLst>
            </a:pPr>
            <a:endParaRPr b="0" lang="en-US" sz="2400" spc="-1" strike="noStrike">
              <a:solidFill>
                <a:srgbClr val="000000"/>
              </a:solidFill>
              <a:latin typeface="Arial"/>
            </a:endParaRPr>
          </a:p>
          <a:p>
            <a:pPr marL="432000" indent="-324000" defTabSz="914400">
              <a:lnSpc>
                <a:spcPct val="100000"/>
              </a:lnSpc>
              <a:buClr>
                <a:srgbClr val="000000"/>
              </a:buClr>
              <a:buFont typeface="Arial"/>
              <a:buChar char="•"/>
              <a:tabLst>
                <a:tab algn="l" pos="0"/>
              </a:tabLst>
            </a:pPr>
            <a:r>
              <a:rPr b="0" lang="en-US" sz="2400" spc="-1" strike="noStrike">
                <a:solidFill>
                  <a:schemeClr val="dk1"/>
                </a:solidFill>
                <a:latin typeface="Arial"/>
              </a:rPr>
              <a:t>You’re not too </a:t>
            </a:r>
            <a:r>
              <a:rPr b="1" lang="en-US" sz="2400" spc="-1" strike="noStrike">
                <a:solidFill>
                  <a:schemeClr val="dk1"/>
                </a:solidFill>
                <a:latin typeface="Arial"/>
              </a:rPr>
              <a:t>hostile toward God</a:t>
            </a:r>
            <a:r>
              <a:rPr b="0" lang="en-US" sz="2400" spc="-1" strike="noStrike">
                <a:solidFill>
                  <a:schemeClr val="dk1"/>
                </a:solidFill>
                <a:latin typeface="Arial"/>
              </a:rPr>
              <a:t> (Saul) </a:t>
            </a:r>
            <a:endParaRPr b="0" lang="en-US" sz="2400" spc="-1" strike="noStrike">
              <a:solidFill>
                <a:srgbClr val="000000"/>
              </a:solidFill>
              <a:latin typeface="Arial"/>
            </a:endParaRPr>
          </a:p>
          <a:p>
            <a:pPr marL="432000" indent="-324000" defTabSz="914400">
              <a:lnSpc>
                <a:spcPct val="100000"/>
              </a:lnSpc>
              <a:buClr>
                <a:srgbClr val="000000"/>
              </a:buClr>
              <a:buFont typeface="Arial"/>
              <a:buChar char="•"/>
              <a:tabLst>
                <a:tab algn="l" pos="0"/>
              </a:tabLst>
            </a:pPr>
            <a:r>
              <a:rPr b="0" lang="en-US" sz="2400" spc="-1" strike="noStrike">
                <a:solidFill>
                  <a:schemeClr val="dk1"/>
                </a:solidFill>
                <a:latin typeface="Arial"/>
              </a:rPr>
              <a:t>Not too </a:t>
            </a:r>
            <a:r>
              <a:rPr b="1" lang="en-US" sz="2400" spc="-1" strike="noStrike">
                <a:solidFill>
                  <a:schemeClr val="dk1"/>
                </a:solidFill>
                <a:latin typeface="Arial"/>
              </a:rPr>
              <a:t>ashamed of your past</a:t>
            </a:r>
            <a:r>
              <a:rPr b="0" lang="en-US" sz="2400" spc="-1" strike="noStrike">
                <a:solidFill>
                  <a:schemeClr val="dk1"/>
                </a:solidFill>
                <a:latin typeface="Arial"/>
              </a:rPr>
              <a:t> (Samaritan woman, Rahab) </a:t>
            </a:r>
            <a:endParaRPr b="0" lang="en-US" sz="2400" spc="-1" strike="noStrike">
              <a:solidFill>
                <a:srgbClr val="000000"/>
              </a:solidFill>
              <a:latin typeface="Arial"/>
            </a:endParaRPr>
          </a:p>
          <a:p>
            <a:pPr marL="432000" indent="-324000" defTabSz="914400">
              <a:lnSpc>
                <a:spcPct val="100000"/>
              </a:lnSpc>
              <a:buClr>
                <a:srgbClr val="000000"/>
              </a:buClr>
              <a:buFont typeface="Arial"/>
              <a:buChar char="•"/>
              <a:tabLst>
                <a:tab algn="l" pos="0"/>
              </a:tabLst>
            </a:pPr>
            <a:r>
              <a:rPr b="0" lang="en-US" sz="2400" spc="-1" strike="noStrike">
                <a:solidFill>
                  <a:schemeClr val="dk1"/>
                </a:solidFill>
                <a:latin typeface="Arial"/>
              </a:rPr>
              <a:t>Not too </a:t>
            </a:r>
            <a:r>
              <a:rPr b="1" lang="en-US" sz="2400" spc="-1" strike="noStrike">
                <a:solidFill>
                  <a:schemeClr val="dk1"/>
                </a:solidFill>
                <a:latin typeface="Arial"/>
              </a:rPr>
              <a:t>weak or inconsistent</a:t>
            </a:r>
            <a:r>
              <a:rPr b="0" lang="en-US" sz="2400" spc="-1" strike="noStrike">
                <a:solidFill>
                  <a:schemeClr val="dk1"/>
                </a:solidFill>
                <a:latin typeface="Arial"/>
              </a:rPr>
              <a:t> (Peter) </a:t>
            </a:r>
            <a:endParaRPr b="0" lang="en-US" sz="2400" spc="-1" strike="noStrike">
              <a:solidFill>
                <a:srgbClr val="000000"/>
              </a:solidFill>
              <a:latin typeface="Arial"/>
            </a:endParaRPr>
          </a:p>
          <a:p>
            <a:pPr marL="432000" indent="-324000" defTabSz="914400">
              <a:lnSpc>
                <a:spcPct val="100000"/>
              </a:lnSpc>
              <a:buClr>
                <a:srgbClr val="000000"/>
              </a:buClr>
              <a:buFont typeface="Arial"/>
              <a:buChar char="•"/>
              <a:tabLst>
                <a:tab algn="l" pos="0"/>
              </a:tabLst>
            </a:pPr>
            <a:r>
              <a:rPr b="0" lang="en-US" sz="2400" spc="-1" strike="noStrike">
                <a:solidFill>
                  <a:schemeClr val="dk1"/>
                </a:solidFill>
                <a:latin typeface="Arial"/>
              </a:rPr>
              <a:t>Not too </a:t>
            </a:r>
            <a:r>
              <a:rPr b="1" lang="en-US" sz="2400" spc="-1" strike="noStrike">
                <a:solidFill>
                  <a:schemeClr val="dk1"/>
                </a:solidFill>
                <a:latin typeface="Arial"/>
              </a:rPr>
              <a:t>far gone after failure</a:t>
            </a:r>
            <a:r>
              <a:rPr b="0" lang="en-US" sz="2400" spc="-1" strike="noStrike">
                <a:solidFill>
                  <a:schemeClr val="dk1"/>
                </a:solidFill>
                <a:latin typeface="Arial"/>
              </a:rPr>
              <a:t> (Moses) </a:t>
            </a:r>
            <a:endParaRPr b="0" lang="en-US" sz="2400" spc="-1" strike="noStrike">
              <a:solidFill>
                <a:srgbClr val="000000"/>
              </a:solidFill>
              <a:latin typeface="Arial"/>
            </a:endParaRPr>
          </a:p>
          <a:p>
            <a:pPr marL="432000" indent="-324000" defTabSz="914400">
              <a:lnSpc>
                <a:spcPct val="100000"/>
              </a:lnSpc>
              <a:buClr>
                <a:srgbClr val="000000"/>
              </a:buClr>
              <a:buFont typeface="Arial"/>
              <a:buChar char="•"/>
              <a:tabLst>
                <a:tab algn="l" pos="0"/>
              </a:tabLst>
            </a:pPr>
            <a:r>
              <a:rPr b="0" lang="en-US" sz="2400" spc="-1" strike="noStrike">
                <a:solidFill>
                  <a:schemeClr val="dk1"/>
                </a:solidFill>
                <a:latin typeface="Arial"/>
              </a:rPr>
              <a:t>Not too </a:t>
            </a:r>
            <a:r>
              <a:rPr b="1" lang="en-US" sz="2400" spc="-1" strike="noStrike">
                <a:solidFill>
                  <a:schemeClr val="dk1"/>
                </a:solidFill>
                <a:latin typeface="Arial"/>
              </a:rPr>
              <a:t>deep in sin or corruption</a:t>
            </a:r>
            <a:r>
              <a:rPr b="0" lang="en-US" sz="2400" spc="-1" strike="noStrike">
                <a:solidFill>
                  <a:schemeClr val="dk1"/>
                </a:solidFill>
                <a:latin typeface="Arial"/>
              </a:rPr>
              <a:t> (Manasseh) </a:t>
            </a:r>
            <a:endParaRPr b="0" lang="en-US" sz="2400" spc="-1" strike="noStrike">
              <a:solidFill>
                <a:srgbClr val="000000"/>
              </a:solidFill>
              <a:latin typeface="Arial"/>
            </a:endParaRPr>
          </a:p>
          <a:p>
            <a:pPr indent="0" defTabSz="457200">
              <a:lnSpc>
                <a:spcPct val="100000"/>
              </a:lnSpc>
              <a:spcBef>
                <a:spcPts val="479"/>
              </a:spcBef>
              <a:buNone/>
              <a:tabLst>
                <a:tab algn="l" pos="0"/>
              </a:tabLst>
            </a:pPr>
            <a:endParaRPr b="0" lang="en-US" sz="2400" spc="-1" strike="noStrike">
              <a:solidFill>
                <a:srgbClr val="000000"/>
              </a:solidFill>
              <a:latin typeface="Arial"/>
            </a:endParaRPr>
          </a:p>
        </p:txBody>
      </p:sp>
      <p:sp>
        <p:nvSpPr>
          <p:cNvPr id="187"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88" name="Picture Placeholder 16" descr=""/>
          <p:cNvPicPr/>
          <p:nvPr/>
        </p:nvPicPr>
        <p:blipFill>
          <a:blip r:embed="rId1"/>
          <a:srcRect l="5556" t="0" r="5556" b="0"/>
          <a:stretch/>
        </p:blipFill>
        <p:spPr>
          <a:xfrm>
            <a:off x="0" y="-4320"/>
            <a:ext cx="9143280" cy="686592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Moses – From Fugitive to Leader</a:t>
            </a:r>
            <a:endParaRPr b="0" lang="en-US" sz="4200" spc="-1" strike="noStrike">
              <a:solidFill>
                <a:srgbClr val="000000"/>
              </a:solidFill>
              <a:latin typeface="Arial"/>
            </a:endParaRPr>
          </a:p>
        </p:txBody>
      </p:sp>
      <p:sp>
        <p:nvSpPr>
          <p:cNvPr id="69"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pic>
        <p:nvPicPr>
          <p:cNvPr id="70" name="Content Placeholder 9" descr=""/>
          <p:cNvPicPr/>
          <p:nvPr/>
        </p:nvPicPr>
        <p:blipFill>
          <a:blip r:embed="rId1"/>
          <a:stretch/>
        </p:blipFill>
        <p:spPr>
          <a:xfrm>
            <a:off x="533520" y="1221480"/>
            <a:ext cx="8076600" cy="53841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Moses – From Fugitive to Leader</a:t>
            </a:r>
            <a:endParaRPr b="0" lang="en-US" sz="4200" spc="-1" strike="noStrike">
              <a:solidFill>
                <a:srgbClr val="000000"/>
              </a:solidFill>
              <a:latin typeface="Arial"/>
            </a:endParaRPr>
          </a:p>
        </p:txBody>
      </p:sp>
      <p:sp>
        <p:nvSpPr>
          <p:cNvPr id="72"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Exodus 3:10 </a:t>
            </a:r>
            <a:br>
              <a:rPr sz="2800"/>
            </a:br>
            <a:r>
              <a:rPr b="1" lang="en-US" sz="2800" spc="-1" strike="noStrike" baseline="30000">
                <a:solidFill>
                  <a:schemeClr val="dk1"/>
                </a:solidFill>
                <a:latin typeface="Calibri"/>
              </a:rPr>
              <a:t>10 </a:t>
            </a:r>
            <a:r>
              <a:rPr b="0" lang="en-US" sz="2800" spc="-1" strike="noStrike">
                <a:solidFill>
                  <a:schemeClr val="dk1"/>
                </a:solidFill>
                <a:latin typeface="Calibri"/>
              </a:rPr>
              <a:t>Come now, therefore, and I will send you to Pharaoh that you may bring My people, the children of Israel, out of Egypt.”</a:t>
            </a:r>
            <a:endParaRPr b="0" lang="en-US" sz="2800" spc="-1" strike="noStrike">
              <a:solidFill>
                <a:srgbClr val="000000"/>
              </a:solidFill>
              <a:latin typeface="Arial"/>
            </a:endParaRPr>
          </a:p>
        </p:txBody>
      </p:sp>
      <p:sp>
        <p:nvSpPr>
          <p:cNvPr id="73"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Manasseh – Radical Forgiveness</a:t>
            </a:r>
            <a:endParaRPr b="0" lang="en-US" sz="4200" spc="-1" strike="noStrike">
              <a:solidFill>
                <a:srgbClr val="000000"/>
              </a:solidFill>
              <a:latin typeface="Arial"/>
            </a:endParaRPr>
          </a:p>
        </p:txBody>
      </p:sp>
      <p:sp>
        <p:nvSpPr>
          <p:cNvPr id="75" name="PlaceHolder 2"/>
          <p:cNvSpPr>
            <a:spLocks noGrp="1"/>
          </p:cNvSpPr>
          <p:nvPr>
            <p:ph/>
          </p:nvPr>
        </p:nvSpPr>
        <p:spPr>
          <a:xfrm>
            <a:off x="109080" y="1417680"/>
            <a:ext cx="9034200" cy="5319360"/>
          </a:xfrm>
          <a:prstGeom prst="rect">
            <a:avLst/>
          </a:prstGeom>
          <a:noFill/>
          <a:ln w="0">
            <a:noFill/>
          </a:ln>
        </p:spPr>
        <p:txBody>
          <a:bodyPr lIns="91440" rIns="91440" tIns="45720" bIns="45720" anchor="t">
            <a:normAutofit fontScale="96666"/>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2 Kings 21:2, 6, 16 </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2 </a:t>
            </a:r>
            <a:r>
              <a:rPr b="0" lang="en-US" sz="2800" spc="-1" strike="noStrike">
                <a:solidFill>
                  <a:schemeClr val="dk1"/>
                </a:solidFill>
                <a:latin typeface="Calibri"/>
              </a:rPr>
              <a:t>And he did evil in the sight of the </a:t>
            </a:r>
            <a:r>
              <a:rPr b="0" lang="en-US" sz="2800" spc="-1" strike="noStrike" cap="small">
                <a:solidFill>
                  <a:schemeClr val="dk1"/>
                </a:solidFill>
                <a:latin typeface="Calibri"/>
              </a:rPr>
              <a:t>Lord</a:t>
            </a:r>
            <a:r>
              <a:rPr b="0" lang="en-US" sz="2800" spc="-1" strike="noStrike">
                <a:solidFill>
                  <a:schemeClr val="dk1"/>
                </a:solidFill>
                <a:latin typeface="Calibri"/>
              </a:rPr>
              <a:t>, according to the abominations of the nations whom the </a:t>
            </a:r>
            <a:r>
              <a:rPr b="0" lang="en-US" sz="2800" spc="-1" strike="noStrike" cap="small">
                <a:solidFill>
                  <a:schemeClr val="dk1"/>
                </a:solidFill>
                <a:latin typeface="Calibri"/>
              </a:rPr>
              <a:t>Lord</a:t>
            </a:r>
            <a:r>
              <a:rPr b="0" lang="en-US" sz="2800" spc="-1" strike="noStrike">
                <a:solidFill>
                  <a:schemeClr val="dk1"/>
                </a:solidFill>
                <a:latin typeface="Calibri"/>
              </a:rPr>
              <a:t> had cast out before the children of Israel.</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0" lang="en-US" sz="2800" spc="-1" strike="noStrike">
                <a:solidFill>
                  <a:schemeClr val="dk1"/>
                </a:solidFill>
                <a:latin typeface="Calibri"/>
              </a:rPr>
              <a:t> </a:t>
            </a:r>
            <a:r>
              <a:rPr b="1" lang="en-US" sz="2800" spc="-1" strike="noStrike" baseline="30000">
                <a:solidFill>
                  <a:schemeClr val="dk1"/>
                </a:solidFill>
                <a:latin typeface="Calibri"/>
              </a:rPr>
              <a:t>6 </a:t>
            </a:r>
            <a:r>
              <a:rPr b="0" lang="en-US" sz="2800" spc="-1" strike="noStrike">
                <a:solidFill>
                  <a:schemeClr val="dk1"/>
                </a:solidFill>
                <a:latin typeface="Calibri"/>
              </a:rPr>
              <a:t>Also he made his son pass through the fire, practiced soothsaying, used witchcraft, and consulted spiritists and mediums. He did much evil in the sight of the </a:t>
            </a:r>
            <a:r>
              <a:rPr b="0" lang="en-US" sz="2800" spc="-1" strike="noStrike" cap="small">
                <a:solidFill>
                  <a:schemeClr val="dk1"/>
                </a:solidFill>
                <a:latin typeface="Calibri"/>
              </a:rPr>
              <a:t>Lord</a:t>
            </a:r>
            <a:r>
              <a:rPr b="0" lang="en-US" sz="2800" spc="-1" strike="noStrike">
                <a:solidFill>
                  <a:schemeClr val="dk1"/>
                </a:solidFill>
                <a:latin typeface="Calibri"/>
              </a:rPr>
              <a:t>, to provoke </a:t>
            </a:r>
            <a:r>
              <a:rPr b="0" i="1" lang="en-US" sz="2800" spc="-1" strike="noStrike">
                <a:solidFill>
                  <a:schemeClr val="dk1"/>
                </a:solidFill>
                <a:latin typeface="Calibri"/>
              </a:rPr>
              <a:t>Him</a:t>
            </a:r>
            <a:r>
              <a:rPr b="0" lang="en-US" sz="2800" spc="-1" strike="noStrike">
                <a:solidFill>
                  <a:schemeClr val="dk1"/>
                </a:solidFill>
                <a:latin typeface="Calibri"/>
              </a:rPr>
              <a:t> to anger</a:t>
            </a:r>
            <a:endParaRPr b="0" lang="en-US" sz="28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16 </a:t>
            </a:r>
            <a:r>
              <a:rPr b="0" lang="en-US" sz="2800" spc="-1" strike="noStrike">
                <a:solidFill>
                  <a:schemeClr val="dk1"/>
                </a:solidFill>
                <a:latin typeface="Calibri"/>
              </a:rPr>
              <a:t>Moreover Manasseh shed very much innocent blood, till he had filled Jerusalem from one end to another, besides his sin by which he made Judah sin, in doing evil in the sight of the </a:t>
            </a:r>
            <a:r>
              <a:rPr b="0" lang="en-US" sz="2800" spc="-1" strike="noStrike" cap="small">
                <a:solidFill>
                  <a:schemeClr val="dk1"/>
                </a:solidFill>
                <a:latin typeface="Calibri"/>
              </a:rPr>
              <a:t>Lord</a:t>
            </a:r>
            <a:r>
              <a:rPr b="0" lang="en-US" sz="2800" spc="-1" strike="noStrike">
                <a:solidFill>
                  <a:schemeClr val="dk1"/>
                </a:solidFill>
                <a:latin typeface="Calibri"/>
              </a:rPr>
              <a:t>.</a:t>
            </a:r>
            <a:endParaRPr b="0" lang="en-US" sz="2800" spc="-1" strike="noStrike">
              <a:solidFill>
                <a:srgbClr val="000000"/>
              </a:solidFill>
              <a:latin typeface="Arial"/>
            </a:endParaRPr>
          </a:p>
        </p:txBody>
      </p:sp>
      <p:sp>
        <p:nvSpPr>
          <p:cNvPr id="76"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Manasseh – Radical Forgiveness</a:t>
            </a:r>
            <a:endParaRPr b="0" lang="en-US" sz="4200" spc="-1" strike="noStrike">
              <a:solidFill>
                <a:srgbClr val="000000"/>
              </a:solidFill>
              <a:latin typeface="Arial"/>
            </a:endParaRPr>
          </a:p>
        </p:txBody>
      </p:sp>
      <p:pic>
        <p:nvPicPr>
          <p:cNvPr id="78" name="Content Placeholder 5" descr=""/>
          <p:cNvPicPr/>
          <p:nvPr/>
        </p:nvPicPr>
        <p:blipFill>
          <a:blip r:embed="rId1"/>
          <a:stretch/>
        </p:blipFill>
        <p:spPr>
          <a:xfrm>
            <a:off x="582120" y="1263240"/>
            <a:ext cx="7979400" cy="5319360"/>
          </a:xfrm>
          <a:prstGeom prst="rect">
            <a:avLst/>
          </a:prstGeom>
          <a:ln w="0">
            <a:noFill/>
          </a:ln>
        </p:spPr>
      </p:pic>
      <p:sp>
        <p:nvSpPr>
          <p:cNvPr id="79"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4680"/>
            <a:ext cx="8228880" cy="11422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1" lang="en-US" sz="4200" spc="-1" strike="noStrike">
                <a:solidFill>
                  <a:schemeClr val="dk1"/>
                </a:solidFill>
                <a:latin typeface="Calibri"/>
              </a:rPr>
              <a:t>Manasseh – Radical Forgiveness</a:t>
            </a:r>
            <a:endParaRPr b="0" lang="en-US" sz="4200" spc="-1" strike="noStrike">
              <a:solidFill>
                <a:srgbClr val="000000"/>
              </a:solidFill>
              <a:latin typeface="Arial"/>
            </a:endParaRPr>
          </a:p>
        </p:txBody>
      </p:sp>
      <p:sp>
        <p:nvSpPr>
          <p:cNvPr id="81" name="PlaceHolder 2"/>
          <p:cNvSpPr>
            <a:spLocks noGrp="1"/>
          </p:cNvSpPr>
          <p:nvPr>
            <p:ph/>
          </p:nvPr>
        </p:nvSpPr>
        <p:spPr>
          <a:xfrm>
            <a:off x="457200" y="1600200"/>
            <a:ext cx="8228880" cy="4525200"/>
          </a:xfrm>
          <a:prstGeom prst="rect">
            <a:avLst/>
          </a:prstGeom>
          <a:noFill/>
          <a:ln w="0">
            <a:noFill/>
          </a:ln>
        </p:spPr>
        <p:txBody>
          <a:bodyPr lIns="91440" rIns="91440" tIns="45720" bIns="45720" anchor="t">
            <a:normAutofit/>
          </a:bodyPr>
          <a:p>
            <a:pPr marL="343080" indent="-343080" defTabSz="457200">
              <a:lnSpc>
                <a:spcPct val="100000"/>
              </a:lnSpc>
              <a:spcBef>
                <a:spcPts val="601"/>
              </a:spcBef>
              <a:buClr>
                <a:srgbClr val="000000"/>
              </a:buClr>
              <a:buFont typeface="Arial"/>
              <a:buChar char="•"/>
            </a:pPr>
            <a:r>
              <a:rPr b="0" lang="en-US" sz="3000" spc="-1" strike="noStrike">
                <a:solidFill>
                  <a:schemeClr val="dk1"/>
                </a:solidFill>
                <a:latin typeface="Calibri"/>
              </a:rPr>
              <a:t>2 Chronicles 33:10-11</a:t>
            </a:r>
            <a:endParaRPr b="0" lang="en-US" sz="3000" spc="-1" strike="noStrike">
              <a:solidFill>
                <a:srgbClr val="000000"/>
              </a:solidFill>
              <a:latin typeface="Arial"/>
            </a:endParaRPr>
          </a:p>
          <a:p>
            <a:pPr indent="0" defTabSz="457200">
              <a:lnSpc>
                <a:spcPct val="100000"/>
              </a:lnSpc>
              <a:spcBef>
                <a:spcPts val="561"/>
              </a:spcBef>
              <a:buNone/>
              <a:tabLst>
                <a:tab algn="l" pos="0"/>
              </a:tabLst>
            </a:pPr>
            <a:r>
              <a:rPr b="1" lang="en-US" sz="2800" spc="-1" strike="noStrike" baseline="30000">
                <a:solidFill>
                  <a:schemeClr val="dk1"/>
                </a:solidFill>
                <a:latin typeface="Calibri"/>
              </a:rPr>
              <a:t>10 </a:t>
            </a:r>
            <a:r>
              <a:rPr b="0" lang="en-US" sz="2800" spc="-1" strike="noStrike">
                <a:solidFill>
                  <a:schemeClr val="dk1"/>
                </a:solidFill>
                <a:latin typeface="Calibri"/>
              </a:rPr>
              <a:t>And the </a:t>
            </a:r>
            <a:r>
              <a:rPr b="0" lang="en-US" sz="2800" spc="-1" strike="noStrike" cap="small">
                <a:solidFill>
                  <a:schemeClr val="dk1"/>
                </a:solidFill>
                <a:latin typeface="Calibri"/>
              </a:rPr>
              <a:t>Lord</a:t>
            </a:r>
            <a:r>
              <a:rPr b="0" lang="en-US" sz="2800" spc="-1" strike="noStrike">
                <a:solidFill>
                  <a:schemeClr val="dk1"/>
                </a:solidFill>
                <a:latin typeface="Calibri"/>
              </a:rPr>
              <a:t> spoke to Manasseh and his people, but they would not listen. </a:t>
            </a:r>
            <a:r>
              <a:rPr b="1" lang="en-US" sz="2800" spc="-1" strike="noStrike" baseline="30000">
                <a:solidFill>
                  <a:schemeClr val="dk1"/>
                </a:solidFill>
                <a:latin typeface="Calibri"/>
              </a:rPr>
              <a:t>11 </a:t>
            </a:r>
            <a:r>
              <a:rPr b="0" lang="en-US" sz="2800" spc="-1" strike="noStrike">
                <a:solidFill>
                  <a:schemeClr val="dk1"/>
                </a:solidFill>
                <a:latin typeface="Calibri"/>
              </a:rPr>
              <a:t>Therefore the </a:t>
            </a:r>
            <a:r>
              <a:rPr b="0" lang="en-US" sz="2800" spc="-1" strike="noStrike" cap="small">
                <a:solidFill>
                  <a:schemeClr val="dk1"/>
                </a:solidFill>
                <a:latin typeface="Calibri"/>
              </a:rPr>
              <a:t>Lord</a:t>
            </a:r>
            <a:r>
              <a:rPr b="0" lang="en-US" sz="2800" spc="-1" strike="noStrike">
                <a:solidFill>
                  <a:schemeClr val="dk1"/>
                </a:solidFill>
                <a:latin typeface="Calibri"/>
              </a:rPr>
              <a:t> brought upon them the captains of the army of the king of Assyria, who took Manasseh with hooks, bound him with bronze </a:t>
            </a:r>
            <a:r>
              <a:rPr b="0" i="1" lang="en-US" sz="2800" spc="-1" strike="noStrike">
                <a:solidFill>
                  <a:schemeClr val="dk1"/>
                </a:solidFill>
                <a:latin typeface="Calibri"/>
              </a:rPr>
              <a:t>fetters,</a:t>
            </a:r>
            <a:r>
              <a:rPr b="0" lang="en-US" sz="2800" spc="-1" strike="noStrike">
                <a:solidFill>
                  <a:schemeClr val="dk1"/>
                </a:solidFill>
                <a:latin typeface="Calibri"/>
              </a:rPr>
              <a:t> and carried him off to Babylon. </a:t>
            </a:r>
            <a:endParaRPr b="0" lang="en-US" sz="2800" spc="-1" strike="noStrike">
              <a:solidFill>
                <a:srgbClr val="000000"/>
              </a:solidFill>
              <a:latin typeface="Arial"/>
            </a:endParaRPr>
          </a:p>
        </p:txBody>
      </p:sp>
      <p:sp>
        <p:nvSpPr>
          <p:cNvPr id="82" name="Rectangle 3"/>
          <p:cNvSpPr/>
          <p:nvPr/>
        </p:nvSpPr>
        <p:spPr>
          <a:xfrm>
            <a:off x="0" y="0"/>
            <a:ext cx="12188160" cy="547920"/>
          </a:xfrm>
          <a:prstGeom prst="rect">
            <a:avLst/>
          </a:prstGeom>
          <a:solidFill>
            <a:srgbClr val="1e3c78"/>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Metadata/LabelInfo.xml><?xml version="1.0" encoding="utf-8"?>
<clbl:labelList xmlns:clbl="http://schemas.microsoft.com/office/2020/mipLabelMetadata">
  <clbl:label id="{549ac42a-3eb4-4074-b885-aea26bd6241e}" enabled="1" method="Standard" siteId="{9274ee3f-9425-4109-a27f-9fb15c10675d}" removed="0"/>
</clbl:labelList>
</file>

<file path=docProps/app.xml><?xml version="1.0" encoding="utf-8"?>
<Properties xmlns="http://schemas.openxmlformats.org/officeDocument/2006/extended-properties" xmlns:vt="http://schemas.openxmlformats.org/officeDocument/2006/docPropsVTypes">
  <Template/>
  <TotalTime>11848</TotalTime>
  <Application>LibreOffice/24.2.7.2$Linux_X86_64 LibreOffice_project/420$Build-2</Application>
  <AppVersion>15.0000</AppVersion>
  <Words>4025</Words>
  <Paragraphs>195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dc:creator/>
  <dc:description>generated using python-pptx</dc:description>
  <dc:language>en-US</dc:language>
  <cp:lastModifiedBy/>
  <dcterms:modified xsi:type="dcterms:W3CDTF">2026-03-30T12:44:49Z</dcterms:modified>
  <cp:revision>8</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45</vt:r8>
  </property>
  <property fmtid="{D5CDD505-2E9C-101B-9397-08002B2CF9AE}" pid="3" name="PresentationFormat">
    <vt:lpwstr>On-screen Show (4:3)</vt:lpwstr>
  </property>
  <property fmtid="{D5CDD505-2E9C-101B-9397-08002B2CF9AE}" pid="4" name="Slides">
    <vt:r8>45</vt:r8>
  </property>
  <property fmtid="{D5CDD505-2E9C-101B-9397-08002B2CF9AE}" pid="5" name="_MarkAsFinal">
    <vt:bool>1</vt:bool>
  </property>
</Properties>
</file>